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Real-time containerized 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phases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</a:t>
            </a:r>
            <a:r>
              <a:rPr lang="en-US" dirty="0" smtClean="0"/>
              <a:t>e system configuration, OS, RT-patch and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latencies with different configurations in different settings: Bare metal, virtualized with direct hardware access (C5), virtualized standard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monitoring Framework, Benchmark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a static schedule for a set of RT-applications to run in </a:t>
            </a:r>
            <a:r>
              <a:rPr lang="en-US" dirty="0"/>
              <a:t>containers </a:t>
            </a:r>
            <a:r>
              <a:rPr lang="en-US" dirty="0" smtClean="0"/>
              <a:t>distributed on the available vCPUs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small specialized </a:t>
            </a:r>
            <a:r>
              <a:rPr lang="en-US" dirty="0" err="1"/>
              <a:t>uni</a:t>
            </a:r>
            <a:r>
              <a:rPr lang="en-US" dirty="0"/>
              <a:t>-kernel for the containers (depends on Docker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Elaborate dynamic scheduling algorithms for the same purpose and implement them in an orchestration service that runs in a separate container and manages the running applications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963039"/>
            <a:ext cx="3773815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4604155"/>
            <a:ext cx="4284000" cy="104958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Performed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of configuration and candidate guest OSs, evaluation of kernel patch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tests with container Engines and RT run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latency tests finished</a:t>
            </a:r>
            <a:r>
              <a:rPr lang="en-US" dirty="0" smtClean="0"/>
              <a:t>, used hardware, i7 2Core 4 threads </a:t>
            </a:r>
            <a:r>
              <a:rPr lang="en-US" dirty="0" err="1" smtClean="0"/>
              <a:t>Skylake</a:t>
            </a:r>
            <a:r>
              <a:rPr lang="en-US" dirty="0" smtClean="0"/>
              <a:t> 16Gb RAM on Ubuntu 16.04 LTS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test script has been created to automatize the test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Recreated images with newer OS versions and patches for performance comparison and tests (Ubuntu 18.04 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a new bare metal server, </a:t>
            </a:r>
            <a:r>
              <a:rPr lang="en-US" dirty="0"/>
              <a:t>8 Core XEON </a:t>
            </a:r>
            <a:r>
              <a:rPr lang="en-US" dirty="0" smtClean="0"/>
              <a:t>with </a:t>
            </a:r>
            <a:r>
              <a:rPr lang="en-US" dirty="0"/>
              <a:t>two NUMA nodes and 24Gb </a:t>
            </a:r>
            <a:r>
              <a:rPr lang="en-US" dirty="0" smtClean="0"/>
              <a:t>RAM on Ubuntu server 18.04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" b="752"/>
          <a:stretch>
            <a:fillRect/>
          </a:stretch>
        </p:blipFill>
        <p:spPr>
          <a:xfrm>
            <a:off x="5783196" y="963039"/>
            <a:ext cx="4284932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25242" r="11" b="25205"/>
          <a:stretch/>
        </p:blipFill>
        <p:spPr>
          <a:xfrm>
            <a:off x="5784128" y="4454188"/>
            <a:ext cx="4284000" cy="141480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00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Progress of VM </a:t>
            </a:r>
            <a:r>
              <a:rPr lang="en-US" dirty="0" smtClean="0"/>
              <a:t>tests (now)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weeks are set to repeat and automatize tests on the new hardware and with various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to be repeated on new </a:t>
            </a:r>
            <a:r>
              <a:rPr lang="en-US" dirty="0" smtClean="0"/>
              <a:t>hardware, in particular considering cache banks and NUMA nodes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  <a:r>
              <a:rPr lang="en-US" dirty="0" smtClean="0"/>
              <a:t>of </a:t>
            </a:r>
            <a:r>
              <a:rPr lang="en-US" dirty="0"/>
              <a:t>paper 1</a:t>
            </a:r>
            <a:r>
              <a:rPr lang="en-US" dirty="0" smtClean="0"/>
              <a:t>, publication of results evaluation RT containers settings and context, </a:t>
            </a:r>
            <a:r>
              <a:rPr lang="en-US" dirty="0" smtClean="0"/>
              <a:t>SEIP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execution script to be extended to automatically detect hardware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of KVM instances based on the same virtual machines</a:t>
            </a:r>
            <a:r>
              <a:rPr lang="en-US" dirty="0" smtClean="0"/>
              <a:t>, in particular </a:t>
            </a:r>
            <a:r>
              <a:rPr lang="en-US" dirty="0" smtClean="0"/>
              <a:t>tests with vCPU to </a:t>
            </a:r>
            <a:r>
              <a:rPr lang="en-US" dirty="0" err="1" smtClean="0"/>
              <a:t>pCPU</a:t>
            </a:r>
            <a:r>
              <a:rPr lang="en-US" dirty="0" smtClean="0"/>
              <a:t> </a:t>
            </a:r>
            <a:r>
              <a:rPr lang="en-US" dirty="0" smtClean="0"/>
              <a:t>pinning in order to emulate </a:t>
            </a:r>
            <a:r>
              <a:rPr lang="en-US" dirty="0" smtClean="0"/>
              <a:t>C5 </a:t>
            </a:r>
            <a:r>
              <a:rPr lang="en-US" dirty="0" smtClean="0"/>
              <a:t>behavior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9" y="963039"/>
            <a:ext cx="4204526" cy="3383421"/>
          </a:xfrm>
        </p:spPr>
      </p:pic>
      <p:pic>
        <p:nvPicPr>
          <p:cNvPr id="6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5" y="2330318"/>
            <a:ext cx="4204526" cy="27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Replication of tests in the AWS cloud, C5 and generic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 of test script with parameters and selective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 smtClean="0"/>
              <a:t>of results and evaluation of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Conclusion of paper 2, </a:t>
            </a:r>
            <a:r>
              <a:rPr lang="en-US" dirty="0" smtClean="0"/>
              <a:t>publication of results latency evaluation, RTASS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</a:t>
            </a:r>
            <a:r>
              <a:rPr lang="en-US" dirty="0" smtClean="0"/>
              <a:t>Group: </a:t>
            </a:r>
            <a:r>
              <a:rPr lang="en-US" dirty="0" smtClean="0"/>
              <a:t>Ideation </a:t>
            </a:r>
            <a:r>
              <a:rPr lang="en-US" dirty="0" smtClean="0"/>
              <a:t>of a static offline schedule for a set of RT tasks per 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Group: Configuration </a:t>
            </a:r>
            <a:r>
              <a:rPr lang="en-US" dirty="0" smtClean="0"/>
              <a:t>of such schedule using dummy counting instances (</a:t>
            </a:r>
            <a:r>
              <a:rPr lang="en-US" dirty="0" err="1" smtClean="0"/>
              <a:t>rt</a:t>
            </a:r>
            <a:r>
              <a:rPr lang="en-US" dirty="0" smtClean="0"/>
              <a:t>-app) for each container, pus test run</a:t>
            </a:r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53" y="2599532"/>
            <a:ext cx="4204526" cy="1839480"/>
          </a:xfrm>
        </p:spPr>
      </p:pic>
    </p:spTree>
    <p:extLst>
      <p:ext uri="{BB962C8B-B14F-4D97-AF65-F5344CB8AC3E}">
        <p14:creationId xmlns:p14="http://schemas.microsoft.com/office/powerpoint/2010/main" val="21782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Real-time containerized applications  Project phases</vt:lpstr>
      <vt:lpstr>Performed steps</vt:lpstr>
      <vt:lpstr>Progress of VM tests (now)</vt:lpstr>
      <vt:lpstr>Future steps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Florian Hofer</cp:lastModifiedBy>
  <cp:revision>26</cp:revision>
  <dcterms:created xsi:type="dcterms:W3CDTF">2018-08-03T21:38:34Z</dcterms:created>
  <dcterms:modified xsi:type="dcterms:W3CDTF">2018-09-06T12:05:39Z</dcterms:modified>
</cp:coreProperties>
</file>