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9" r:id="rId1"/>
  </p:sldMasterIdLst>
  <p:notesMasterIdLst>
    <p:notesMasterId r:id="rId27"/>
  </p:notesMasterIdLst>
  <p:handoutMasterIdLst>
    <p:handoutMasterId r:id="rId28"/>
  </p:handoutMasterIdLst>
  <p:sldIdLst>
    <p:sldId id="260" r:id="rId2"/>
    <p:sldId id="261" r:id="rId3"/>
    <p:sldId id="262" r:id="rId4"/>
    <p:sldId id="263" r:id="rId5"/>
    <p:sldId id="264" r:id="rId6"/>
    <p:sldId id="265" r:id="rId7"/>
    <p:sldId id="266" r:id="rId8"/>
    <p:sldId id="267" r:id="rId9"/>
    <p:sldId id="268" r:id="rId10"/>
    <p:sldId id="269" r:id="rId11"/>
    <p:sldId id="270" r:id="rId12"/>
    <p:sldId id="271" r:id="rId13"/>
    <p:sldId id="272" r:id="rId14"/>
    <p:sldId id="285" r:id="rId15"/>
    <p:sldId id="273" r:id="rId16"/>
    <p:sldId id="274" r:id="rId17"/>
    <p:sldId id="275" r:id="rId18"/>
    <p:sldId id="277" r:id="rId19"/>
    <p:sldId id="278" r:id="rId20"/>
    <p:sldId id="279" r:id="rId21"/>
    <p:sldId id="280" r:id="rId22"/>
    <p:sldId id="281" r:id="rId23"/>
    <p:sldId id="282" r:id="rId24"/>
    <p:sldId id="283" r:id="rId25"/>
    <p:sldId id="284" r:id="rId2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66FF66"/>
    <a:srgbClr val="FFCC66"/>
    <a:srgbClr val="CC0000"/>
    <a:srgbClr val="FFFFFF"/>
    <a:srgbClr val="66FFFF"/>
    <a:srgbClr val="CC66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29" autoAdjust="0"/>
    <p:restoredTop sz="86322" autoAdjust="0"/>
  </p:normalViewPr>
  <p:slideViewPr>
    <p:cSldViewPr>
      <p:cViewPr varScale="1">
        <p:scale>
          <a:sx n="63" d="100"/>
          <a:sy n="63" d="100"/>
        </p:scale>
        <p:origin x="1656" y="72"/>
      </p:cViewPr>
      <p:guideLst>
        <p:guide orient="horz" pos="2160"/>
        <p:guide pos="2880"/>
      </p:guideLst>
    </p:cSldViewPr>
  </p:slideViewPr>
  <p:outlineViewPr>
    <p:cViewPr>
      <p:scale>
        <a:sx n="33" d="100"/>
        <a:sy n="33" d="100"/>
      </p:scale>
      <p:origin x="0" y="5232"/>
    </p:cViewPr>
  </p:outlineViewPr>
  <p:notesTextViewPr>
    <p:cViewPr>
      <p:scale>
        <a:sx n="100" d="100"/>
        <a:sy n="100" d="100"/>
      </p:scale>
      <p:origin x="0" y="0"/>
    </p:cViewPr>
  </p:notesTextViewPr>
  <p:sorterViewPr>
    <p:cViewPr>
      <p:scale>
        <a:sx n="132" d="100"/>
        <a:sy n="132" d="100"/>
      </p:scale>
      <p:origin x="0" y="0"/>
    </p:cViewPr>
  </p:sorterViewPr>
  <p:notesViewPr>
    <p:cSldViewPr>
      <p:cViewPr varScale="1">
        <p:scale>
          <a:sx n="77" d="100"/>
          <a:sy n="77" d="100"/>
        </p:scale>
        <p:origin x="-2070" y="-108"/>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sz="quarter" idx="1"/>
          </p:nvPr>
        </p:nvSpPr>
        <p:spPr>
          <a:xfrm>
            <a:off x="4143588" y="1"/>
            <a:ext cx="3169920" cy="480060"/>
          </a:xfrm>
          <a:prstGeom prst="rect">
            <a:avLst/>
          </a:prstGeom>
        </p:spPr>
        <p:txBody>
          <a:bodyPr vert="horz" lIns="99048" tIns="49524" rIns="99048" bIns="49524" rtlCol="0"/>
          <a:lstStyle>
            <a:lvl1pPr algn="r">
              <a:defRPr sz="1300"/>
            </a:lvl1pPr>
          </a:lstStyle>
          <a:p>
            <a:fld id="{B8122951-E39D-46F7-AD23-AB4CF31BFF28}" type="datetimeFigureOut">
              <a:rPr lang="en-US" smtClean="0"/>
              <a:pPr/>
              <a:t>1/13/2019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9048" tIns="49524" rIns="99048" bIns="49524" rtlCol="0" anchor="b"/>
          <a:lstStyle>
            <a:lvl1pPr algn="l">
              <a:defRPr sz="1300"/>
            </a:lvl1pPr>
          </a:lstStyle>
          <a:p>
            <a:endParaRPr lang="en-US"/>
          </a:p>
        </p:txBody>
      </p:sp>
      <p:sp>
        <p:nvSpPr>
          <p:cNvPr id="5" name="Slide Number Placeholder 4"/>
          <p:cNvSpPr>
            <a:spLocks noGrp="1"/>
          </p:cNvSpPr>
          <p:nvPr>
            <p:ph type="sldNum" sz="quarter" idx="3"/>
          </p:nvPr>
        </p:nvSpPr>
        <p:spPr>
          <a:xfrm>
            <a:off x="4143588" y="9119474"/>
            <a:ext cx="3169920" cy="480060"/>
          </a:xfrm>
          <a:prstGeom prst="rect">
            <a:avLst/>
          </a:prstGeom>
        </p:spPr>
        <p:txBody>
          <a:bodyPr vert="horz" lIns="99048" tIns="49524" rIns="99048" bIns="49524" rtlCol="0" anchor="b"/>
          <a:lstStyle>
            <a:lvl1pPr algn="r">
              <a:defRPr sz="1300"/>
            </a:lvl1pPr>
          </a:lstStyle>
          <a:p>
            <a:fld id="{B05404CF-AAFF-4A3C-ADC7-BFBB6F44B020}" type="slidenum">
              <a:rPr lang="en-US" smtClean="0"/>
              <a:pPr/>
              <a:t>‹#›</a:t>
            </a:fld>
            <a:endParaRPr lang="en-US"/>
          </a:p>
        </p:txBody>
      </p:sp>
    </p:spTree>
    <p:extLst>
      <p:ext uri="{BB962C8B-B14F-4D97-AF65-F5344CB8AC3E}">
        <p14:creationId xmlns:p14="http://schemas.microsoft.com/office/powerpoint/2010/main" val="1306567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1"/>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defRPr sz="1300">
                <a:cs typeface="+mn-cs"/>
              </a:defRPr>
            </a:lvl1pPr>
          </a:lstStyle>
          <a:p>
            <a:pPr>
              <a:defRPr/>
            </a:pPr>
            <a:endParaRPr lang="en-GB"/>
          </a:p>
        </p:txBody>
      </p:sp>
      <p:sp>
        <p:nvSpPr>
          <p:cNvPr id="29699" name="Rectangle 3"/>
          <p:cNvSpPr>
            <a:spLocks noGrp="1" noChangeArrowheads="1"/>
          </p:cNvSpPr>
          <p:nvPr>
            <p:ph type="dt" idx="1"/>
          </p:nvPr>
        </p:nvSpPr>
        <p:spPr bwMode="auto">
          <a:xfrm>
            <a:off x="4145281" y="1"/>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a:defRPr sz="1300">
                <a:cs typeface="+mn-cs"/>
              </a:defRPr>
            </a:lvl1pPr>
          </a:lstStyle>
          <a:p>
            <a:pPr>
              <a:defRPr/>
            </a:pPr>
            <a:endParaRPr lang="en-GB"/>
          </a:p>
        </p:txBody>
      </p:sp>
      <p:sp>
        <p:nvSpPr>
          <p:cNvPr id="24580"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975361" y="4560570"/>
            <a:ext cx="5364480" cy="43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29702" name="Rectangle 6"/>
          <p:cNvSpPr>
            <a:spLocks noGrp="1" noChangeArrowheads="1"/>
          </p:cNvSpPr>
          <p:nvPr>
            <p:ph type="ftr" sz="quarter" idx="4"/>
          </p:nvPr>
        </p:nvSpPr>
        <p:spPr bwMode="auto">
          <a:xfrm>
            <a:off x="0" y="912114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defRPr sz="1300">
                <a:cs typeface="+mn-cs"/>
              </a:defRPr>
            </a:lvl1pPr>
          </a:lstStyle>
          <a:p>
            <a:pPr>
              <a:defRPr/>
            </a:pPr>
            <a:endParaRPr lang="en-GB"/>
          </a:p>
        </p:txBody>
      </p:sp>
      <p:sp>
        <p:nvSpPr>
          <p:cNvPr id="29703" name="Rectangle 7"/>
          <p:cNvSpPr>
            <a:spLocks noGrp="1" noChangeArrowheads="1"/>
          </p:cNvSpPr>
          <p:nvPr>
            <p:ph type="sldNum" sz="quarter" idx="5"/>
          </p:nvPr>
        </p:nvSpPr>
        <p:spPr bwMode="auto">
          <a:xfrm>
            <a:off x="4145281" y="9121140"/>
            <a:ext cx="3169920" cy="48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a:defRPr sz="1300">
                <a:cs typeface="+mn-cs"/>
              </a:defRPr>
            </a:lvl1pPr>
          </a:lstStyle>
          <a:p>
            <a:pPr>
              <a:defRPr/>
            </a:pPr>
            <a:fld id="{E4233602-5685-49C3-B36A-1C560FB5CBAA}" type="slidenum">
              <a:rPr lang="en-GB"/>
              <a:pPr>
                <a:defRPr/>
              </a:pPr>
              <a:t>‹#›</a:t>
            </a:fld>
            <a:endParaRPr lang="en-GB"/>
          </a:p>
        </p:txBody>
      </p:sp>
    </p:spTree>
    <p:extLst>
      <p:ext uri="{BB962C8B-B14F-4D97-AF65-F5344CB8AC3E}">
        <p14:creationId xmlns:p14="http://schemas.microsoft.com/office/powerpoint/2010/main" val="348446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804763" indent="-309524">
              <a:defRPr>
                <a:solidFill>
                  <a:schemeClr val="tx1"/>
                </a:solidFill>
                <a:latin typeface="Garamond" pitchFamily="18" charset="0"/>
              </a:defRPr>
            </a:lvl2pPr>
            <a:lvl3pPr marL="1238098" indent="-247620">
              <a:defRPr>
                <a:solidFill>
                  <a:schemeClr val="tx1"/>
                </a:solidFill>
                <a:latin typeface="Garamond" pitchFamily="18" charset="0"/>
              </a:defRPr>
            </a:lvl3pPr>
            <a:lvl4pPr marL="1733337" indent="-247620">
              <a:defRPr>
                <a:solidFill>
                  <a:schemeClr val="tx1"/>
                </a:solidFill>
                <a:latin typeface="Garamond" pitchFamily="18" charset="0"/>
              </a:defRPr>
            </a:lvl4pPr>
            <a:lvl5pPr marL="2228576" indent="-247620">
              <a:defRPr>
                <a:solidFill>
                  <a:schemeClr val="tx1"/>
                </a:solidFill>
                <a:latin typeface="Garamond" pitchFamily="18" charset="0"/>
              </a:defRPr>
            </a:lvl5pPr>
            <a:lvl6pPr marL="2723815" indent="-247620" eaLnBrk="0" fontAlgn="base" hangingPunct="0">
              <a:spcBef>
                <a:spcPct val="0"/>
              </a:spcBef>
              <a:spcAft>
                <a:spcPct val="0"/>
              </a:spcAft>
              <a:defRPr>
                <a:solidFill>
                  <a:schemeClr val="tx1"/>
                </a:solidFill>
                <a:latin typeface="Garamond" pitchFamily="18" charset="0"/>
              </a:defRPr>
            </a:lvl6pPr>
            <a:lvl7pPr marL="3219054" indent="-247620" eaLnBrk="0" fontAlgn="base" hangingPunct="0">
              <a:spcBef>
                <a:spcPct val="0"/>
              </a:spcBef>
              <a:spcAft>
                <a:spcPct val="0"/>
              </a:spcAft>
              <a:defRPr>
                <a:solidFill>
                  <a:schemeClr val="tx1"/>
                </a:solidFill>
                <a:latin typeface="Garamond" pitchFamily="18" charset="0"/>
              </a:defRPr>
            </a:lvl7pPr>
            <a:lvl8pPr marL="3714293" indent="-247620" eaLnBrk="0" fontAlgn="base" hangingPunct="0">
              <a:spcBef>
                <a:spcPct val="0"/>
              </a:spcBef>
              <a:spcAft>
                <a:spcPct val="0"/>
              </a:spcAft>
              <a:defRPr>
                <a:solidFill>
                  <a:schemeClr val="tx1"/>
                </a:solidFill>
                <a:latin typeface="Garamond" pitchFamily="18" charset="0"/>
              </a:defRPr>
            </a:lvl8pPr>
            <a:lvl9pPr marL="4209532" indent="-247620" eaLnBrk="0" fontAlgn="base" hangingPunct="0">
              <a:spcBef>
                <a:spcPct val="0"/>
              </a:spcBef>
              <a:spcAft>
                <a:spcPct val="0"/>
              </a:spcAft>
              <a:defRPr>
                <a:solidFill>
                  <a:schemeClr val="tx1"/>
                </a:solidFill>
                <a:latin typeface="Garamond" pitchFamily="18" charset="0"/>
              </a:defRPr>
            </a:lvl9pPr>
          </a:lstStyle>
          <a:p>
            <a:fld id="{A74A4226-A09D-4672-B733-0E83FB79B715}" type="slidenum">
              <a:rPr lang="en-US" altLang="en-US" smtClean="0">
                <a:latin typeface="Arial" charset="0"/>
              </a:rPr>
              <a:pPr/>
              <a:t>7</a:t>
            </a:fld>
            <a:endParaRPr lang="en-US" altLang="en-US" smtClean="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975361" y="4560570"/>
            <a:ext cx="5364480" cy="432054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2" tIns="49522" rIns="99042" bIns="49522"/>
          <a:lstStyle/>
          <a:p>
            <a:pPr eaLnBrk="1" hangingPunct="1"/>
            <a:r>
              <a:rPr lang="en-US" altLang="en-US" smtClean="0"/>
              <a:t>Even with policies in place, computer crimes can occur. Computer crime is relatively risk free, compared to crimes such as bank robbery, and can often escape detection.  Furthermore, due to computer processing speed and data communications, large amounts of money can be quickly stolen or diverted with the right know-how and equipment.</a:t>
            </a:r>
          </a:p>
          <a:p>
            <a:pPr eaLnBrk="1" hangingPunct="1"/>
            <a:r>
              <a:rPr lang="en-US" altLang="en-US" smtClean="0"/>
              <a:t>Computer crime includes a wide range of categories, such as introducing viruses, stealing credit card numbers from on-line systems, and crashing Web sites.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B4FE54-A29A-486F-8E27-976E22BB79EE}" type="datetimeFigureOut">
              <a:rPr lang="en-US" smtClean="0"/>
              <a:pPr/>
              <a:t>1/13/2019</a:t>
            </a:fld>
            <a:endParaRPr lang="en-US"/>
          </a:p>
        </p:txBody>
      </p:sp>
      <p:sp>
        <p:nvSpPr>
          <p:cNvPr id="5" name="Footer Placeholder 4"/>
          <p:cNvSpPr>
            <a:spLocks noGrp="1"/>
          </p:cNvSpPr>
          <p:nvPr>
            <p:ph type="ftr" sz="quarter" idx="11"/>
          </p:nvPr>
        </p:nvSpPr>
        <p:spPr/>
        <p:txBody>
          <a:bodyPr/>
          <a:lstStyle/>
          <a:p>
            <a:pPr>
              <a:defRPr/>
            </a:pPr>
            <a:endParaRPr lang="en-GB" smtClean="0"/>
          </a:p>
          <a:p>
            <a:pPr>
              <a:defRPr/>
            </a:pPr>
            <a:endParaRPr lang="en-GB" dirty="0"/>
          </a:p>
        </p:txBody>
      </p:sp>
      <p:sp>
        <p:nvSpPr>
          <p:cNvPr id="6" name="Slide Number Placeholder 5"/>
          <p:cNvSpPr>
            <a:spLocks noGrp="1"/>
          </p:cNvSpPr>
          <p:nvPr>
            <p:ph type="sldNum" sz="quarter" idx="12"/>
          </p:nvPr>
        </p:nvSpPr>
        <p:spPr/>
        <p:txBody>
          <a:bodyPr/>
          <a:lstStyle/>
          <a:p>
            <a:pPr>
              <a:defRPr/>
            </a:pPr>
            <a:endParaRPr lang="en-GB" smtClean="0"/>
          </a:p>
          <a:p>
            <a:pPr>
              <a:defRPr/>
            </a:pPr>
            <a:fld id="{04920027-BBBA-4E81-BAC4-80C5EBEEBE81}"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602419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B4FE54-A29A-486F-8E27-976E22BB79EE}" type="datetimeFigureOut">
              <a:rPr lang="en-US" smtClean="0"/>
              <a:pPr/>
              <a:t>1/13/2019</a:t>
            </a:fld>
            <a:endParaRPr lang="en-US"/>
          </a:p>
        </p:txBody>
      </p:sp>
      <p:sp>
        <p:nvSpPr>
          <p:cNvPr id="5" name="Footer Placeholder 4"/>
          <p:cNvSpPr>
            <a:spLocks noGrp="1"/>
          </p:cNvSpPr>
          <p:nvPr>
            <p:ph type="ftr" sz="quarter" idx="11"/>
          </p:nvPr>
        </p:nvSpPr>
        <p:spPr/>
        <p:txBody>
          <a:bodyPr/>
          <a:lstStyle/>
          <a:p>
            <a:pPr>
              <a:defRPr/>
            </a:pPr>
            <a:endParaRPr lang="en-GB" smtClean="0"/>
          </a:p>
          <a:p>
            <a:pPr>
              <a:defRPr/>
            </a:pPr>
            <a:endParaRPr lang="en-GB" dirty="0"/>
          </a:p>
        </p:txBody>
      </p:sp>
      <p:sp>
        <p:nvSpPr>
          <p:cNvPr id="6" name="Slide Number Placeholder 5"/>
          <p:cNvSpPr>
            <a:spLocks noGrp="1"/>
          </p:cNvSpPr>
          <p:nvPr>
            <p:ph type="sldNum" sz="quarter" idx="12"/>
          </p:nvPr>
        </p:nvSpPr>
        <p:spPr/>
        <p:txBody>
          <a:bodyPr/>
          <a:lstStyle/>
          <a:p>
            <a:pPr>
              <a:defRPr/>
            </a:pPr>
            <a:endParaRPr lang="en-GB" smtClean="0"/>
          </a:p>
          <a:p>
            <a:pPr>
              <a:defRPr/>
            </a:pPr>
            <a:fld id="{46812CD1-6CE4-4213-BE63-313FF17F4FC9}"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1390928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B4FE54-A29A-486F-8E27-976E22BB79EE}" type="datetimeFigureOut">
              <a:rPr lang="en-US" smtClean="0"/>
              <a:pPr/>
              <a:t>1/13/2019</a:t>
            </a:fld>
            <a:endParaRPr lang="en-US"/>
          </a:p>
        </p:txBody>
      </p:sp>
      <p:sp>
        <p:nvSpPr>
          <p:cNvPr id="5" name="Footer Placeholder 4"/>
          <p:cNvSpPr>
            <a:spLocks noGrp="1"/>
          </p:cNvSpPr>
          <p:nvPr>
            <p:ph type="ftr" sz="quarter" idx="11"/>
          </p:nvPr>
        </p:nvSpPr>
        <p:spPr/>
        <p:txBody>
          <a:bodyPr/>
          <a:lstStyle/>
          <a:p>
            <a:pPr>
              <a:defRPr/>
            </a:pPr>
            <a:endParaRPr lang="en-GB" smtClean="0"/>
          </a:p>
          <a:p>
            <a:pPr>
              <a:defRPr/>
            </a:pPr>
            <a:endParaRPr lang="en-GB" dirty="0"/>
          </a:p>
        </p:txBody>
      </p:sp>
      <p:sp>
        <p:nvSpPr>
          <p:cNvPr id="6" name="Slide Number Placeholder 5"/>
          <p:cNvSpPr>
            <a:spLocks noGrp="1"/>
          </p:cNvSpPr>
          <p:nvPr>
            <p:ph type="sldNum" sz="quarter" idx="12"/>
          </p:nvPr>
        </p:nvSpPr>
        <p:spPr/>
        <p:txBody>
          <a:bodyPr/>
          <a:lstStyle/>
          <a:p>
            <a:pPr>
              <a:defRPr/>
            </a:pPr>
            <a:endParaRPr lang="en-GB" smtClean="0"/>
          </a:p>
          <a:p>
            <a:pPr>
              <a:defRPr/>
            </a:pPr>
            <a:fld id="{F73529FF-AC8C-4D61-B638-FF61DECD4AEA}"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2497863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B4FE54-A29A-486F-8E27-976E22BB79EE}" type="datetimeFigureOut">
              <a:rPr lang="en-US" smtClean="0"/>
              <a:pPr/>
              <a:t>1/13/2019</a:t>
            </a:fld>
            <a:endParaRPr lang="en-US"/>
          </a:p>
        </p:txBody>
      </p:sp>
      <p:sp>
        <p:nvSpPr>
          <p:cNvPr id="5" name="Footer Placeholder 4"/>
          <p:cNvSpPr>
            <a:spLocks noGrp="1"/>
          </p:cNvSpPr>
          <p:nvPr>
            <p:ph type="ftr" sz="quarter" idx="11"/>
          </p:nvPr>
        </p:nvSpPr>
        <p:spPr/>
        <p:txBody>
          <a:bodyPr/>
          <a:lstStyle/>
          <a:p>
            <a:pPr>
              <a:defRPr/>
            </a:pPr>
            <a:endParaRPr lang="en-GB" smtClean="0"/>
          </a:p>
          <a:p>
            <a:pPr>
              <a:defRPr/>
            </a:pPr>
            <a:endParaRPr lang="en-GB" dirty="0"/>
          </a:p>
        </p:txBody>
      </p:sp>
      <p:sp>
        <p:nvSpPr>
          <p:cNvPr id="6" name="Slide Number Placeholder 5"/>
          <p:cNvSpPr>
            <a:spLocks noGrp="1"/>
          </p:cNvSpPr>
          <p:nvPr>
            <p:ph type="sldNum" sz="quarter" idx="12"/>
          </p:nvPr>
        </p:nvSpPr>
        <p:spPr/>
        <p:txBody>
          <a:bodyPr/>
          <a:lstStyle/>
          <a:p>
            <a:pPr>
              <a:defRPr/>
            </a:pPr>
            <a:endParaRPr lang="en-GB" smtClean="0"/>
          </a:p>
          <a:p>
            <a:pPr>
              <a:defRPr/>
            </a:pPr>
            <a:fld id="{FAE5D1B5-38FF-434F-A07A-9E7C4359A2E2}"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3396780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B4FE54-A29A-486F-8E27-976E22BB79EE}" type="datetimeFigureOut">
              <a:rPr lang="en-US" smtClean="0"/>
              <a:pPr/>
              <a:t>1/13/2019</a:t>
            </a:fld>
            <a:endParaRPr lang="en-US"/>
          </a:p>
        </p:txBody>
      </p:sp>
      <p:sp>
        <p:nvSpPr>
          <p:cNvPr id="5" name="Footer Placeholder 4"/>
          <p:cNvSpPr>
            <a:spLocks noGrp="1"/>
          </p:cNvSpPr>
          <p:nvPr>
            <p:ph type="ftr" sz="quarter" idx="11"/>
          </p:nvPr>
        </p:nvSpPr>
        <p:spPr/>
        <p:txBody>
          <a:bodyPr/>
          <a:lstStyle/>
          <a:p>
            <a:pPr>
              <a:defRPr/>
            </a:pPr>
            <a:endParaRPr lang="en-GB" smtClean="0"/>
          </a:p>
          <a:p>
            <a:pPr>
              <a:defRPr/>
            </a:pPr>
            <a:endParaRPr lang="en-GB" dirty="0"/>
          </a:p>
        </p:txBody>
      </p:sp>
      <p:sp>
        <p:nvSpPr>
          <p:cNvPr id="6" name="Slide Number Placeholder 5"/>
          <p:cNvSpPr>
            <a:spLocks noGrp="1"/>
          </p:cNvSpPr>
          <p:nvPr>
            <p:ph type="sldNum" sz="quarter" idx="12"/>
          </p:nvPr>
        </p:nvSpPr>
        <p:spPr/>
        <p:txBody>
          <a:bodyPr/>
          <a:lstStyle/>
          <a:p>
            <a:pPr>
              <a:defRPr/>
            </a:pPr>
            <a:endParaRPr lang="en-GB" smtClean="0"/>
          </a:p>
          <a:p>
            <a:pPr>
              <a:defRPr/>
            </a:pPr>
            <a:fld id="{EBFB5A90-C4D1-4EDD-8482-AB652F1D382C}"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4058640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B4FE54-A29A-486F-8E27-976E22BB79EE}" type="datetimeFigureOut">
              <a:rPr lang="en-US" smtClean="0"/>
              <a:pPr/>
              <a:t>1/13/2019</a:t>
            </a:fld>
            <a:endParaRPr lang="en-US"/>
          </a:p>
        </p:txBody>
      </p:sp>
      <p:sp>
        <p:nvSpPr>
          <p:cNvPr id="6" name="Footer Placeholder 5"/>
          <p:cNvSpPr>
            <a:spLocks noGrp="1"/>
          </p:cNvSpPr>
          <p:nvPr>
            <p:ph type="ftr" sz="quarter" idx="11"/>
          </p:nvPr>
        </p:nvSpPr>
        <p:spPr/>
        <p:txBody>
          <a:bodyPr/>
          <a:lstStyle/>
          <a:p>
            <a:pPr>
              <a:defRPr/>
            </a:pPr>
            <a:endParaRPr lang="en-GB" smtClean="0"/>
          </a:p>
          <a:p>
            <a:pPr>
              <a:defRPr/>
            </a:pPr>
            <a:endParaRPr lang="en-GB" dirty="0"/>
          </a:p>
        </p:txBody>
      </p:sp>
      <p:sp>
        <p:nvSpPr>
          <p:cNvPr id="7" name="Slide Number Placeholder 6"/>
          <p:cNvSpPr>
            <a:spLocks noGrp="1"/>
          </p:cNvSpPr>
          <p:nvPr>
            <p:ph type="sldNum" sz="quarter" idx="12"/>
          </p:nvPr>
        </p:nvSpPr>
        <p:spPr/>
        <p:txBody>
          <a:bodyPr/>
          <a:lstStyle/>
          <a:p>
            <a:pPr>
              <a:defRPr/>
            </a:pPr>
            <a:endParaRPr lang="en-GB" smtClean="0"/>
          </a:p>
          <a:p>
            <a:pPr>
              <a:defRPr/>
            </a:pPr>
            <a:fld id="{14918EF5-BEF6-4409-ABAD-225DA771C298}"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419823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B4FE54-A29A-486F-8E27-976E22BB79EE}" type="datetimeFigureOut">
              <a:rPr lang="en-US" smtClean="0"/>
              <a:pPr/>
              <a:t>1/13/2019</a:t>
            </a:fld>
            <a:endParaRPr lang="en-US"/>
          </a:p>
        </p:txBody>
      </p:sp>
      <p:sp>
        <p:nvSpPr>
          <p:cNvPr id="8" name="Footer Placeholder 7"/>
          <p:cNvSpPr>
            <a:spLocks noGrp="1"/>
          </p:cNvSpPr>
          <p:nvPr>
            <p:ph type="ftr" sz="quarter" idx="11"/>
          </p:nvPr>
        </p:nvSpPr>
        <p:spPr/>
        <p:txBody>
          <a:bodyPr/>
          <a:lstStyle/>
          <a:p>
            <a:pPr>
              <a:defRPr/>
            </a:pPr>
            <a:endParaRPr lang="en-GB" smtClean="0"/>
          </a:p>
          <a:p>
            <a:pPr>
              <a:defRPr/>
            </a:pPr>
            <a:endParaRPr lang="en-GB" dirty="0"/>
          </a:p>
        </p:txBody>
      </p:sp>
      <p:sp>
        <p:nvSpPr>
          <p:cNvPr id="9" name="Slide Number Placeholder 8"/>
          <p:cNvSpPr>
            <a:spLocks noGrp="1"/>
          </p:cNvSpPr>
          <p:nvPr>
            <p:ph type="sldNum" sz="quarter" idx="12"/>
          </p:nvPr>
        </p:nvSpPr>
        <p:spPr/>
        <p:txBody>
          <a:bodyPr/>
          <a:lstStyle/>
          <a:p>
            <a:pPr>
              <a:defRPr/>
            </a:pPr>
            <a:endParaRPr lang="en-GB" smtClean="0"/>
          </a:p>
          <a:p>
            <a:pPr>
              <a:defRPr/>
            </a:pPr>
            <a:fld id="{B9EFB13D-DBD0-4ACA-A914-4C0084E804BF}"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237834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B4FE54-A29A-486F-8E27-976E22BB79EE}" type="datetimeFigureOut">
              <a:rPr lang="en-US" smtClean="0"/>
              <a:pPr/>
              <a:t>1/13/2019</a:t>
            </a:fld>
            <a:endParaRPr lang="en-US"/>
          </a:p>
        </p:txBody>
      </p:sp>
      <p:sp>
        <p:nvSpPr>
          <p:cNvPr id="4" name="Footer Placeholder 3"/>
          <p:cNvSpPr>
            <a:spLocks noGrp="1"/>
          </p:cNvSpPr>
          <p:nvPr>
            <p:ph type="ftr" sz="quarter" idx="11"/>
          </p:nvPr>
        </p:nvSpPr>
        <p:spPr/>
        <p:txBody>
          <a:bodyPr/>
          <a:lstStyle/>
          <a:p>
            <a:pPr>
              <a:defRPr/>
            </a:pPr>
            <a:endParaRPr lang="en-GB" smtClean="0"/>
          </a:p>
          <a:p>
            <a:pPr>
              <a:defRPr/>
            </a:pPr>
            <a:endParaRPr lang="en-GB" dirty="0"/>
          </a:p>
        </p:txBody>
      </p:sp>
      <p:sp>
        <p:nvSpPr>
          <p:cNvPr id="5" name="Slide Number Placeholder 4"/>
          <p:cNvSpPr>
            <a:spLocks noGrp="1"/>
          </p:cNvSpPr>
          <p:nvPr>
            <p:ph type="sldNum" sz="quarter" idx="12"/>
          </p:nvPr>
        </p:nvSpPr>
        <p:spPr/>
        <p:txBody>
          <a:bodyPr/>
          <a:lstStyle/>
          <a:p>
            <a:pPr>
              <a:defRPr/>
            </a:pPr>
            <a:endParaRPr lang="en-GB" smtClean="0"/>
          </a:p>
          <a:p>
            <a:pPr>
              <a:defRPr/>
            </a:pPr>
            <a:fld id="{F5D7A683-D9D8-4ABB-9A7C-FD6484FC5DD7}"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262122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B4FE54-A29A-486F-8E27-976E22BB79EE}" type="datetimeFigureOut">
              <a:rPr lang="en-US" smtClean="0"/>
              <a:pPr/>
              <a:t>1/13/2019</a:t>
            </a:fld>
            <a:endParaRPr lang="en-US"/>
          </a:p>
        </p:txBody>
      </p:sp>
      <p:sp>
        <p:nvSpPr>
          <p:cNvPr id="3" name="Footer Placeholder 2"/>
          <p:cNvSpPr>
            <a:spLocks noGrp="1"/>
          </p:cNvSpPr>
          <p:nvPr>
            <p:ph type="ftr" sz="quarter" idx="11"/>
          </p:nvPr>
        </p:nvSpPr>
        <p:spPr/>
        <p:txBody>
          <a:bodyPr/>
          <a:lstStyle/>
          <a:p>
            <a:pPr>
              <a:defRPr/>
            </a:pPr>
            <a:endParaRPr lang="en-GB" smtClean="0"/>
          </a:p>
          <a:p>
            <a:pPr>
              <a:defRPr/>
            </a:pPr>
            <a:endParaRPr lang="en-GB" dirty="0"/>
          </a:p>
        </p:txBody>
      </p:sp>
      <p:sp>
        <p:nvSpPr>
          <p:cNvPr id="4" name="Slide Number Placeholder 3"/>
          <p:cNvSpPr>
            <a:spLocks noGrp="1"/>
          </p:cNvSpPr>
          <p:nvPr>
            <p:ph type="sldNum" sz="quarter" idx="12"/>
          </p:nvPr>
        </p:nvSpPr>
        <p:spPr/>
        <p:txBody>
          <a:bodyPr/>
          <a:lstStyle/>
          <a:p>
            <a:pPr>
              <a:defRPr/>
            </a:pPr>
            <a:endParaRPr lang="en-GB" smtClean="0">
              <a:solidFill>
                <a:schemeClr val="tx1"/>
              </a:solidFill>
            </a:endParaRPr>
          </a:p>
          <a:p>
            <a:pPr>
              <a:defRPr/>
            </a:pPr>
            <a:fld id="{590F2403-0F96-43D5-ADC4-462AB8893BDA}" type="slidenum">
              <a:rPr lang="en-GB" smtClean="0"/>
              <a:pPr>
                <a:defRPr/>
              </a:pPr>
              <a:t>‹#›</a:t>
            </a:fld>
            <a:endParaRPr lang="en-GB"/>
          </a:p>
        </p:txBody>
      </p:sp>
    </p:spTree>
    <p:extLst>
      <p:ext uri="{BB962C8B-B14F-4D97-AF65-F5344CB8AC3E}">
        <p14:creationId xmlns:p14="http://schemas.microsoft.com/office/powerpoint/2010/main" val="3486611269"/>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BB4FE54-A29A-486F-8E27-976E22BB79EE}" type="datetimeFigureOut">
              <a:rPr lang="en-US" smtClean="0"/>
              <a:pPr/>
              <a:t>1/13/2019</a:t>
            </a:fld>
            <a:endParaRPr lang="en-US"/>
          </a:p>
        </p:txBody>
      </p:sp>
      <p:sp>
        <p:nvSpPr>
          <p:cNvPr id="6" name="Footer Placeholder 5"/>
          <p:cNvSpPr>
            <a:spLocks noGrp="1"/>
          </p:cNvSpPr>
          <p:nvPr>
            <p:ph type="ftr" sz="quarter" idx="11"/>
          </p:nvPr>
        </p:nvSpPr>
        <p:spPr/>
        <p:txBody>
          <a:bodyPr/>
          <a:lstStyle/>
          <a:p>
            <a:pPr>
              <a:defRPr/>
            </a:pPr>
            <a:endParaRPr lang="en-GB" smtClean="0"/>
          </a:p>
          <a:p>
            <a:pPr>
              <a:defRPr/>
            </a:pPr>
            <a:endParaRPr lang="en-GB" dirty="0"/>
          </a:p>
        </p:txBody>
      </p:sp>
      <p:sp>
        <p:nvSpPr>
          <p:cNvPr id="7" name="Slide Number Placeholder 6"/>
          <p:cNvSpPr>
            <a:spLocks noGrp="1"/>
          </p:cNvSpPr>
          <p:nvPr>
            <p:ph type="sldNum" sz="quarter" idx="12"/>
          </p:nvPr>
        </p:nvSpPr>
        <p:spPr/>
        <p:txBody>
          <a:bodyPr/>
          <a:lstStyle/>
          <a:p>
            <a:pPr>
              <a:defRPr/>
            </a:pPr>
            <a:endParaRPr lang="en-GB" smtClean="0"/>
          </a:p>
          <a:p>
            <a:pPr>
              <a:defRPr/>
            </a:pPr>
            <a:fld id="{47D1CE4C-153D-4CBE-9A6D-1F85F79F602D}"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3753971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0BB4FE54-A29A-486F-8E27-976E22BB79EE}" type="datetimeFigureOut">
              <a:rPr lang="en-US" smtClean="0"/>
              <a:pPr/>
              <a:t>1/13/2019</a:t>
            </a:fld>
            <a:endParaRPr lang="en-US"/>
          </a:p>
        </p:txBody>
      </p:sp>
      <p:sp>
        <p:nvSpPr>
          <p:cNvPr id="6" name="Footer Placeholder 5"/>
          <p:cNvSpPr>
            <a:spLocks noGrp="1"/>
          </p:cNvSpPr>
          <p:nvPr>
            <p:ph type="ftr" sz="quarter" idx="11"/>
          </p:nvPr>
        </p:nvSpPr>
        <p:spPr/>
        <p:txBody>
          <a:bodyPr/>
          <a:lstStyle/>
          <a:p>
            <a:pPr>
              <a:defRPr/>
            </a:pPr>
            <a:endParaRPr lang="en-GB" smtClean="0"/>
          </a:p>
          <a:p>
            <a:pPr>
              <a:defRPr/>
            </a:pPr>
            <a:endParaRPr lang="en-GB" dirty="0"/>
          </a:p>
        </p:txBody>
      </p:sp>
      <p:sp>
        <p:nvSpPr>
          <p:cNvPr id="7" name="Slide Number Placeholder 6"/>
          <p:cNvSpPr>
            <a:spLocks noGrp="1"/>
          </p:cNvSpPr>
          <p:nvPr>
            <p:ph type="sldNum" sz="quarter" idx="12"/>
          </p:nvPr>
        </p:nvSpPr>
        <p:spPr/>
        <p:txBody>
          <a:bodyPr/>
          <a:lstStyle/>
          <a:p>
            <a:pPr>
              <a:defRPr/>
            </a:pPr>
            <a:endParaRPr lang="en-GB" smtClean="0"/>
          </a:p>
          <a:p>
            <a:pPr>
              <a:defRPr/>
            </a:pPr>
            <a:fld id="{2DE4BE9A-780A-4C48-A1E6-EEF0C57298ED}" type="slidenum">
              <a:rPr lang="en-GB" smtClean="0">
                <a:solidFill>
                  <a:srgbClr val="0000CC"/>
                </a:solidFill>
              </a:rPr>
              <a:pPr>
                <a:defRPr/>
              </a:pPr>
              <a:t>‹#›</a:t>
            </a:fld>
            <a:endParaRPr lang="en-GB">
              <a:solidFill>
                <a:srgbClr val="0000CC"/>
              </a:solidFill>
            </a:endParaRPr>
          </a:p>
        </p:txBody>
      </p:sp>
    </p:spTree>
    <p:extLst>
      <p:ext uri="{BB962C8B-B14F-4D97-AF65-F5344CB8AC3E}">
        <p14:creationId xmlns:p14="http://schemas.microsoft.com/office/powerpoint/2010/main" val="343946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0BB4FE54-A29A-486F-8E27-976E22BB79EE}" type="datetimeFigureOut">
              <a:rPr lang="en-US" smtClean="0"/>
              <a:pPr/>
              <a:t>1/13/2019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GB" smtClean="0"/>
          </a:p>
          <a:p>
            <a:pPr>
              <a:defRPr/>
            </a:pPr>
            <a:endParaRPr lang="en-GB"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GB" smtClean="0">
              <a:solidFill>
                <a:schemeClr val="tx1"/>
              </a:solidFill>
            </a:endParaRPr>
          </a:p>
          <a:p>
            <a:pPr>
              <a:defRPr/>
            </a:pPr>
            <a:fld id="{590F2403-0F96-43D5-ADC4-462AB8893BDA}" type="slidenum">
              <a:rPr lang="en-GB" smtClean="0"/>
              <a:pPr>
                <a:defRPr/>
              </a:pPr>
              <a:t>‹#›</a:t>
            </a:fld>
            <a:endParaRPr lang="en-GB"/>
          </a:p>
        </p:txBody>
      </p:sp>
    </p:spTree>
    <p:extLst>
      <p:ext uri="{BB962C8B-B14F-4D97-AF65-F5344CB8AC3E}">
        <p14:creationId xmlns:p14="http://schemas.microsoft.com/office/powerpoint/2010/main" val="2890319597"/>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haveibeenpwned.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pPr eaLnBrk="1" hangingPunct="1">
              <a:defRPr/>
            </a:pPr>
            <a:r>
              <a:rPr lang="en-US" smtClean="0"/>
              <a:t>PASSWORDS</a:t>
            </a:r>
          </a:p>
        </p:txBody>
      </p:sp>
      <p:sp>
        <p:nvSpPr>
          <p:cNvPr id="2051" name="Rectangle 3"/>
          <p:cNvSpPr>
            <a:spLocks noGrp="1" noChangeArrowheads="1"/>
          </p:cNvSpPr>
          <p:nvPr>
            <p:ph type="subTitle" idx="1"/>
          </p:nvPr>
        </p:nvSpPr>
        <p:spPr/>
        <p:txBody>
          <a:bodyPr/>
          <a:lstStyle/>
          <a:p>
            <a:pPr eaLnBrk="1" hangingPunct="1">
              <a:defRPr/>
            </a:pPr>
            <a:endParaRPr lang="en-US" smtClean="0"/>
          </a:p>
        </p:txBody>
      </p:sp>
    </p:spTree>
    <p:extLst>
      <p:ext uri="{BB962C8B-B14F-4D97-AF65-F5344CB8AC3E}">
        <p14:creationId xmlns:p14="http://schemas.microsoft.com/office/powerpoint/2010/main" val="25532307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defRPr/>
            </a:pPr>
            <a:r>
              <a:rPr lang="en-US" sz="4000" smtClean="0"/>
              <a:t>Password Mania</a:t>
            </a:r>
          </a:p>
        </p:txBody>
      </p:sp>
      <p:sp>
        <p:nvSpPr>
          <p:cNvPr id="24579" name="Rectangle 3"/>
          <p:cNvSpPr>
            <a:spLocks noGrp="1" noChangeArrowheads="1"/>
          </p:cNvSpPr>
          <p:nvPr>
            <p:ph idx="1"/>
          </p:nvPr>
        </p:nvSpPr>
        <p:spPr/>
        <p:txBody>
          <a:bodyPr/>
          <a:lstStyle/>
          <a:p>
            <a:pPr eaLnBrk="1" hangingPunct="1">
              <a:defRPr/>
            </a:pPr>
            <a:r>
              <a:rPr lang="en-US" dirty="0" smtClean="0"/>
              <a:t>Average Person has do </a:t>
            </a:r>
            <a:r>
              <a:rPr lang="en-US" smtClean="0"/>
              <a:t>know 17 </a:t>
            </a:r>
            <a:r>
              <a:rPr lang="en-US" dirty="0" smtClean="0"/>
              <a:t>passwords, pin codes etc</a:t>
            </a:r>
          </a:p>
          <a:p>
            <a:pPr eaLnBrk="1" hangingPunct="1">
              <a:defRPr/>
            </a:pPr>
            <a:r>
              <a:rPr lang="en-US" dirty="0" smtClean="0"/>
              <a:t>IT people average around 50</a:t>
            </a:r>
          </a:p>
          <a:p>
            <a:pPr eaLnBrk="1" hangingPunct="1">
              <a:buFont typeface="Wingdings" pitchFamily="2" charset="2"/>
              <a:buNone/>
              <a:defRPr/>
            </a:pPr>
            <a:endParaRPr lang="en-US" dirty="0" smtClean="0"/>
          </a:p>
        </p:txBody>
      </p:sp>
    </p:spTree>
    <p:extLst>
      <p:ext uri="{BB962C8B-B14F-4D97-AF65-F5344CB8AC3E}">
        <p14:creationId xmlns:p14="http://schemas.microsoft.com/office/powerpoint/2010/main" val="2478468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defRPr/>
            </a:pPr>
            <a:r>
              <a:rPr lang="en-US" smtClean="0"/>
              <a:t>500 Worst Passwords</a:t>
            </a:r>
          </a:p>
        </p:txBody>
      </p:sp>
      <p:sp>
        <p:nvSpPr>
          <p:cNvPr id="15363" name="Rectangle 3"/>
          <p:cNvSpPr>
            <a:spLocks noGrp="1" noChangeArrowheads="1"/>
          </p:cNvSpPr>
          <p:nvPr>
            <p:ph idx="1"/>
          </p:nvPr>
        </p:nvSpPr>
        <p:spPr/>
        <p:txBody>
          <a:bodyPr/>
          <a:lstStyle/>
          <a:p>
            <a:pPr eaLnBrk="1" hangingPunct="1">
              <a:defRPr/>
            </a:pPr>
            <a:r>
              <a:rPr lang="en-US" dirty="0" smtClean="0"/>
              <a:t>1 out of every 9 people </a:t>
            </a:r>
            <a:r>
              <a:rPr lang="en-US" dirty="0" smtClean="0"/>
              <a:t>have used </a:t>
            </a:r>
            <a:r>
              <a:rPr lang="en-US" dirty="0" smtClean="0"/>
              <a:t>at least 1 password shown on the list</a:t>
            </a:r>
          </a:p>
          <a:p>
            <a:pPr eaLnBrk="1" hangingPunct="1">
              <a:defRPr/>
            </a:pPr>
            <a:r>
              <a:rPr lang="en-US" dirty="0" smtClean="0"/>
              <a:t>1 out of every 50 people </a:t>
            </a:r>
            <a:r>
              <a:rPr lang="en-US" dirty="0" smtClean="0"/>
              <a:t>have used </a:t>
            </a:r>
            <a:r>
              <a:rPr lang="en-US" dirty="0" smtClean="0"/>
              <a:t>1 of the top 20 passwords</a:t>
            </a:r>
          </a:p>
          <a:p>
            <a:pPr eaLnBrk="1" hangingPunct="1">
              <a:defRPr/>
            </a:pPr>
            <a:r>
              <a:rPr lang="en-US" dirty="0" smtClean="0"/>
              <a:t>Consider the following:</a:t>
            </a:r>
          </a:p>
        </p:txBody>
      </p:sp>
    </p:spTree>
    <p:extLst>
      <p:ext uri="{BB962C8B-B14F-4D97-AF65-F5344CB8AC3E}">
        <p14:creationId xmlns:p14="http://schemas.microsoft.com/office/powerpoint/2010/main" val="3233368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defRPr/>
            </a:pPr>
            <a:r>
              <a:rPr lang="en-US" smtClean="0"/>
              <a:t>500 Worst Passwords</a:t>
            </a:r>
          </a:p>
        </p:txBody>
      </p:sp>
      <p:sp>
        <p:nvSpPr>
          <p:cNvPr id="15363" name="Rectangle 3"/>
          <p:cNvSpPr>
            <a:spLocks noGrp="1" noChangeArrowheads="1"/>
          </p:cNvSpPr>
          <p:nvPr>
            <p:ph idx="1"/>
          </p:nvPr>
        </p:nvSpPr>
        <p:spPr/>
        <p:txBody>
          <a:bodyPr>
            <a:normAutofit/>
          </a:bodyPr>
          <a:lstStyle/>
          <a:p>
            <a:pPr>
              <a:defRPr/>
            </a:pPr>
            <a:r>
              <a:rPr lang="en-US" b="1" dirty="0" smtClean="0"/>
              <a:t>ncc1701</a:t>
            </a:r>
            <a:r>
              <a:rPr lang="en-US" dirty="0" smtClean="0"/>
              <a:t> The ship number for the Starship Enterprise</a:t>
            </a:r>
            <a:br>
              <a:rPr lang="en-US" dirty="0" smtClean="0"/>
            </a:br>
            <a:r>
              <a:rPr lang="en-US" b="1" dirty="0" smtClean="0"/>
              <a:t>thx1138</a:t>
            </a:r>
            <a:r>
              <a:rPr lang="en-US" dirty="0" smtClean="0"/>
              <a:t> The name of George Lucas's first movie, a 1971 remake of an earlier student project</a:t>
            </a:r>
            <a:br>
              <a:rPr lang="en-US" dirty="0" smtClean="0"/>
            </a:br>
            <a:r>
              <a:rPr lang="en-US" b="1" dirty="0" err="1" smtClean="0"/>
              <a:t>qazwsx</a:t>
            </a:r>
            <a:r>
              <a:rPr lang="en-US" dirty="0" smtClean="0"/>
              <a:t> Follows a simple pattern when typed on a typical keyboard</a:t>
            </a:r>
            <a:br>
              <a:rPr lang="en-US" dirty="0" smtClean="0"/>
            </a:br>
            <a:r>
              <a:rPr lang="en-US" b="1" dirty="0" smtClean="0"/>
              <a:t>666666</a:t>
            </a:r>
            <a:r>
              <a:rPr lang="en-US" dirty="0" smtClean="0"/>
              <a:t> Six sixes</a:t>
            </a:r>
            <a:br>
              <a:rPr lang="en-US" dirty="0" smtClean="0"/>
            </a:br>
            <a:r>
              <a:rPr lang="en-US" b="1" dirty="0" smtClean="0"/>
              <a:t>7777777</a:t>
            </a:r>
            <a:r>
              <a:rPr lang="en-US" dirty="0" smtClean="0"/>
              <a:t> Seven sevens</a:t>
            </a:r>
            <a:br>
              <a:rPr lang="en-US" dirty="0" smtClean="0"/>
            </a:br>
            <a:r>
              <a:rPr lang="en-US" b="1" dirty="0" smtClean="0"/>
              <a:t>ou812</a:t>
            </a:r>
            <a:r>
              <a:rPr lang="en-US" dirty="0" smtClean="0"/>
              <a:t> The title of a 1988 Van </a:t>
            </a:r>
            <a:r>
              <a:rPr lang="en-US" dirty="0" err="1" smtClean="0"/>
              <a:t>Halen</a:t>
            </a:r>
            <a:r>
              <a:rPr lang="en-US" dirty="0" smtClean="0"/>
              <a:t> album</a:t>
            </a:r>
            <a:br>
              <a:rPr lang="en-US" dirty="0" smtClean="0"/>
            </a:br>
            <a:r>
              <a:rPr lang="en-US" b="1" dirty="0" smtClean="0"/>
              <a:t>8675309</a:t>
            </a:r>
            <a:r>
              <a:rPr lang="en-US" dirty="0" smtClean="0"/>
              <a:t> The number mentioned in the 1982 Tommy </a:t>
            </a:r>
            <a:r>
              <a:rPr lang="en-US" dirty="0" err="1" smtClean="0"/>
              <a:t>Tutone</a:t>
            </a:r>
            <a:r>
              <a:rPr lang="en-US" dirty="0" smtClean="0"/>
              <a:t> song. The song supposedly caused an epidemic of people dialing 867- 5309 and asking for "Jenny”</a:t>
            </a:r>
          </a:p>
        </p:txBody>
      </p:sp>
    </p:spTree>
    <p:extLst>
      <p:ext uri="{BB962C8B-B14F-4D97-AF65-F5344CB8AC3E}">
        <p14:creationId xmlns:p14="http://schemas.microsoft.com/office/powerpoint/2010/main" val="4189264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rrowheads="1"/>
          </p:cNvSpPr>
          <p:nvPr>
            <p:ph type="title"/>
          </p:nvPr>
        </p:nvSpPr>
        <p:spPr/>
        <p:txBody>
          <a:bodyPr/>
          <a:lstStyle/>
          <a:p>
            <a:pPr eaLnBrk="1" hangingPunct="1">
              <a:defRPr/>
            </a:pPr>
            <a:r>
              <a:rPr lang="en-US" smtClean="0"/>
              <a:t>Good Passwords</a:t>
            </a:r>
          </a:p>
        </p:txBody>
      </p:sp>
      <p:sp>
        <p:nvSpPr>
          <p:cNvPr id="16387" name="Rectangle 3"/>
          <p:cNvSpPr>
            <a:spLocks noGrp="1" noChangeArrowheads="1"/>
          </p:cNvSpPr>
          <p:nvPr>
            <p:ph idx="1"/>
          </p:nvPr>
        </p:nvSpPr>
        <p:spPr/>
        <p:txBody>
          <a:bodyPr/>
          <a:lstStyle/>
          <a:p>
            <a:pPr eaLnBrk="1" hangingPunct="1">
              <a:defRPr/>
            </a:pPr>
            <a:r>
              <a:rPr lang="en-US" dirty="0" smtClean="0"/>
              <a:t> </a:t>
            </a:r>
            <a:r>
              <a:rPr lang="en-US" b="1" dirty="0" smtClean="0"/>
              <a:t>A good password[1]: </a:t>
            </a:r>
          </a:p>
          <a:p>
            <a:pPr lvl="1" eaLnBrk="1" hangingPunct="1">
              <a:defRPr/>
            </a:pPr>
            <a:r>
              <a:rPr lang="en-US" b="1" dirty="0" smtClean="0"/>
              <a:t>Has both upper and lower case letters </a:t>
            </a:r>
          </a:p>
          <a:p>
            <a:pPr lvl="1" eaLnBrk="1" hangingPunct="1">
              <a:defRPr/>
            </a:pPr>
            <a:r>
              <a:rPr lang="en-US" b="1" dirty="0" smtClean="0"/>
              <a:t>Has digits and/or punctuation characters as well as letters </a:t>
            </a:r>
          </a:p>
          <a:p>
            <a:pPr lvl="1" eaLnBrk="1" hangingPunct="1">
              <a:defRPr/>
            </a:pPr>
            <a:r>
              <a:rPr lang="en-US" b="1" dirty="0" smtClean="0"/>
              <a:t>Is easy to remember, so they do not have to be written </a:t>
            </a:r>
            <a:r>
              <a:rPr lang="en-US" b="1" dirty="0" smtClean="0"/>
              <a:t>down</a:t>
            </a:r>
            <a:endParaRPr lang="en-US" b="1" dirty="0" smtClean="0"/>
          </a:p>
          <a:p>
            <a:pPr lvl="1" eaLnBrk="1" hangingPunct="1">
              <a:defRPr/>
            </a:pPr>
            <a:r>
              <a:rPr lang="en-US" b="1" dirty="0" smtClean="0"/>
              <a:t>Can be typed quickly, so someone else cannot look over your shoulder</a:t>
            </a:r>
            <a:r>
              <a:rPr lang="en-US" dirty="0" smtClean="0"/>
              <a:t> </a:t>
            </a:r>
          </a:p>
          <a:p>
            <a:pPr eaLnBrk="1" hangingPunct="1">
              <a:defRPr/>
            </a:pPr>
            <a:endParaRPr lang="en-US" dirty="0" smtClean="0"/>
          </a:p>
        </p:txBody>
      </p:sp>
    </p:spTree>
    <p:extLst>
      <p:ext uri="{BB962C8B-B14F-4D97-AF65-F5344CB8AC3E}">
        <p14:creationId xmlns:p14="http://schemas.microsoft.com/office/powerpoint/2010/main" val="14992523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Password Length</a:t>
            </a:r>
            <a:endParaRPr lang="en-US" dirty="0"/>
          </a:p>
        </p:txBody>
      </p:sp>
      <p:sp>
        <p:nvSpPr>
          <p:cNvPr id="3" name="Content Placeholder 2"/>
          <p:cNvSpPr>
            <a:spLocks noGrp="1"/>
          </p:cNvSpPr>
          <p:nvPr>
            <p:ph idx="1"/>
          </p:nvPr>
        </p:nvSpPr>
        <p:spPr/>
        <p:txBody>
          <a:bodyPr/>
          <a:lstStyle/>
          <a:p>
            <a:r>
              <a:rPr lang="en-US" dirty="0" smtClean="0"/>
              <a:t>Depends on who you ask</a:t>
            </a:r>
          </a:p>
          <a:p>
            <a:r>
              <a:rPr lang="en-US" dirty="0" smtClean="0"/>
              <a:t>Many consider 8 characters a good minimum</a:t>
            </a:r>
          </a:p>
          <a:p>
            <a:pPr lvl="1"/>
            <a:r>
              <a:rPr lang="en-US" dirty="0" smtClean="0"/>
              <a:t>NIST suggests this, and less than 64 characters</a:t>
            </a:r>
          </a:p>
          <a:p>
            <a:r>
              <a:rPr lang="en-US" dirty="0" smtClean="0"/>
              <a:t>Others view 12 as an ideal minimum.</a:t>
            </a:r>
          </a:p>
          <a:p>
            <a:r>
              <a:rPr lang="en-US" dirty="0" smtClean="0"/>
              <a:t>Still others view 16 characters as an ideal minimum.</a:t>
            </a:r>
            <a:endParaRPr lang="en-US" dirty="0"/>
          </a:p>
        </p:txBody>
      </p:sp>
      <p:sp>
        <p:nvSpPr>
          <p:cNvPr id="4" name="Footer Placeholder 3"/>
          <p:cNvSpPr>
            <a:spLocks noGrp="1"/>
          </p:cNvSpPr>
          <p:nvPr>
            <p:ph type="ftr" sz="quarter" idx="11"/>
          </p:nvPr>
        </p:nvSpPr>
        <p:spPr/>
        <p:txBody>
          <a:bodyPr/>
          <a:lstStyle/>
          <a:p>
            <a:pPr>
              <a:defRPr/>
            </a:pPr>
            <a:endParaRPr lang="en-GB" smtClean="0"/>
          </a:p>
          <a:p>
            <a:pPr>
              <a:defRPr/>
            </a:pPr>
            <a:endParaRPr lang="en-GB" dirty="0"/>
          </a:p>
        </p:txBody>
      </p:sp>
      <p:sp>
        <p:nvSpPr>
          <p:cNvPr id="5" name="Slide Number Placeholder 4"/>
          <p:cNvSpPr>
            <a:spLocks noGrp="1"/>
          </p:cNvSpPr>
          <p:nvPr>
            <p:ph type="sldNum" sz="quarter" idx="12"/>
          </p:nvPr>
        </p:nvSpPr>
        <p:spPr/>
        <p:txBody>
          <a:bodyPr/>
          <a:lstStyle/>
          <a:p>
            <a:pPr>
              <a:defRPr/>
            </a:pPr>
            <a:endParaRPr lang="en-GB" smtClean="0"/>
          </a:p>
          <a:p>
            <a:pPr>
              <a:defRPr/>
            </a:pPr>
            <a:fld id="{FAE5D1B5-38FF-434F-A07A-9E7C4359A2E2}" type="slidenum">
              <a:rPr lang="en-GB" smtClean="0">
                <a:solidFill>
                  <a:srgbClr val="0000CC"/>
                </a:solidFill>
              </a:rPr>
              <a:pPr>
                <a:defRPr/>
              </a:pPr>
              <a:t>14</a:t>
            </a:fld>
            <a:endParaRPr lang="en-GB">
              <a:solidFill>
                <a:srgbClr val="0000CC"/>
              </a:solidFill>
            </a:endParaRPr>
          </a:p>
        </p:txBody>
      </p:sp>
    </p:spTree>
    <p:extLst>
      <p:ext uri="{BB962C8B-B14F-4D97-AF65-F5344CB8AC3E}">
        <p14:creationId xmlns:p14="http://schemas.microsoft.com/office/powerpoint/2010/main" val="817025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defRPr/>
            </a:pPr>
            <a:r>
              <a:rPr lang="en-US" smtClean="0"/>
              <a:t>DO This</a:t>
            </a:r>
          </a:p>
        </p:txBody>
      </p:sp>
      <p:sp>
        <p:nvSpPr>
          <p:cNvPr id="17411" name="Rectangle 3"/>
          <p:cNvSpPr>
            <a:spLocks noGrp="1" noChangeArrowheads="1"/>
          </p:cNvSpPr>
          <p:nvPr>
            <p:ph idx="1"/>
          </p:nvPr>
        </p:nvSpPr>
        <p:spPr/>
        <p:txBody>
          <a:bodyPr/>
          <a:lstStyle/>
          <a:p>
            <a:pPr marL="609600" indent="-609600" eaLnBrk="1" hangingPunct="1">
              <a:defRPr/>
            </a:pPr>
            <a:r>
              <a:rPr lang="en-US" sz="4000" b="1" smtClean="0"/>
              <a:t>Make your password as</a:t>
            </a:r>
            <a:r>
              <a:rPr lang="en-US" sz="4000" smtClean="0"/>
              <a:t> </a:t>
            </a:r>
            <a:r>
              <a:rPr lang="en-US" sz="4000" b="1" smtClean="0"/>
              <a:t>long as possible</a:t>
            </a:r>
            <a:r>
              <a:rPr lang="en-US" sz="4000" smtClean="0"/>
              <a:t>. </a:t>
            </a:r>
          </a:p>
          <a:p>
            <a:pPr marL="609600" indent="-609600" eaLnBrk="1" hangingPunct="1">
              <a:defRPr/>
            </a:pPr>
            <a:r>
              <a:rPr lang="en-US" sz="4000" b="1" smtClean="0"/>
              <a:t>Use as many different characters as possible</a:t>
            </a:r>
            <a:r>
              <a:rPr lang="en-US" sz="4000" smtClean="0"/>
              <a:t> </a:t>
            </a:r>
          </a:p>
          <a:p>
            <a:pPr marL="609600" indent="-609600" eaLnBrk="1" hangingPunct="1">
              <a:defRPr/>
            </a:pPr>
            <a:r>
              <a:rPr lang="en-US" sz="4000" b="1" smtClean="0"/>
              <a:t>Change your password on a regular basis</a:t>
            </a:r>
            <a:r>
              <a:rPr lang="en-US" smtClean="0"/>
              <a:t>. </a:t>
            </a:r>
          </a:p>
        </p:txBody>
      </p:sp>
    </p:spTree>
    <p:extLst>
      <p:ext uri="{BB962C8B-B14F-4D97-AF65-F5344CB8AC3E}">
        <p14:creationId xmlns:p14="http://schemas.microsoft.com/office/powerpoint/2010/main" val="132489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p:txBody>
          <a:bodyPr/>
          <a:lstStyle/>
          <a:p>
            <a:pPr eaLnBrk="1" hangingPunct="1">
              <a:defRPr/>
            </a:pPr>
            <a:r>
              <a:rPr lang="en-US" smtClean="0"/>
              <a:t>DO NOT DO THIS</a:t>
            </a:r>
          </a:p>
        </p:txBody>
      </p:sp>
      <p:sp>
        <p:nvSpPr>
          <p:cNvPr id="18435" name="Rectangle 3"/>
          <p:cNvSpPr>
            <a:spLocks noGrp="1" noChangeArrowheads="1"/>
          </p:cNvSpPr>
          <p:nvPr>
            <p:ph idx="1"/>
          </p:nvPr>
        </p:nvSpPr>
        <p:spPr/>
        <p:txBody>
          <a:bodyPr>
            <a:normAutofit/>
          </a:bodyPr>
          <a:lstStyle/>
          <a:p>
            <a:pPr eaLnBrk="1" hangingPunct="1">
              <a:defRPr/>
            </a:pPr>
            <a:r>
              <a:rPr lang="en-US" b="1" smtClean="0"/>
              <a:t>Do not use personal information</a:t>
            </a:r>
            <a:r>
              <a:rPr lang="en-US" smtClean="0"/>
              <a:t> in your password </a:t>
            </a:r>
          </a:p>
          <a:p>
            <a:pPr eaLnBrk="1" hangingPunct="1">
              <a:defRPr/>
            </a:pPr>
            <a:r>
              <a:rPr lang="en-US" smtClean="0"/>
              <a:t>Do not use that are </a:t>
            </a:r>
            <a:r>
              <a:rPr lang="en-US" b="1" smtClean="0"/>
              <a:t>listed in standard dictionaries</a:t>
            </a:r>
            <a:r>
              <a:rPr lang="en-US" smtClean="0"/>
              <a:t>. </a:t>
            </a:r>
          </a:p>
          <a:p>
            <a:pPr eaLnBrk="1" hangingPunct="1">
              <a:defRPr/>
            </a:pPr>
            <a:r>
              <a:rPr lang="en-US" smtClean="0"/>
              <a:t>Never use a password that is </a:t>
            </a:r>
            <a:r>
              <a:rPr lang="en-US" b="1" smtClean="0"/>
              <a:t>the same as your account number</a:t>
            </a:r>
            <a:r>
              <a:rPr lang="en-US" smtClean="0"/>
              <a:t> </a:t>
            </a:r>
          </a:p>
          <a:p>
            <a:pPr eaLnBrk="1" hangingPunct="1">
              <a:defRPr/>
            </a:pPr>
            <a:r>
              <a:rPr lang="en-US" smtClean="0"/>
              <a:t>Do not use passwords that are </a:t>
            </a:r>
            <a:r>
              <a:rPr lang="en-US" b="1" smtClean="0"/>
              <a:t>easy to spot while you're typing them in</a:t>
            </a:r>
            <a:r>
              <a:rPr lang="en-US" smtClean="0"/>
              <a:t>. Passwords like 12345, qwerty (i.e., all keys right next to each other), or nnnnnn should be avoided. </a:t>
            </a:r>
          </a:p>
        </p:txBody>
      </p:sp>
    </p:spTree>
    <p:extLst>
      <p:ext uri="{BB962C8B-B14F-4D97-AF65-F5344CB8AC3E}">
        <p14:creationId xmlns:p14="http://schemas.microsoft.com/office/powerpoint/2010/main" val="38416280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pPr eaLnBrk="1" hangingPunct="1">
              <a:defRPr/>
            </a:pPr>
            <a:r>
              <a:rPr lang="en-US" smtClean="0"/>
              <a:t>Aging Passwords</a:t>
            </a:r>
          </a:p>
        </p:txBody>
      </p:sp>
      <p:sp>
        <p:nvSpPr>
          <p:cNvPr id="25603" name="Rectangle 3"/>
          <p:cNvSpPr>
            <a:spLocks noGrp="1" noChangeArrowheads="1"/>
          </p:cNvSpPr>
          <p:nvPr>
            <p:ph idx="1"/>
          </p:nvPr>
        </p:nvSpPr>
        <p:spPr/>
        <p:txBody>
          <a:bodyPr/>
          <a:lstStyle/>
          <a:p>
            <a:pPr eaLnBrk="1" hangingPunct="1">
              <a:defRPr/>
            </a:pPr>
            <a:r>
              <a:rPr lang="en-US" b="1" smtClean="0"/>
              <a:t>Overbearing policies</a:t>
            </a:r>
            <a:r>
              <a:rPr lang="en-US" smtClean="0"/>
              <a:t> </a:t>
            </a:r>
          </a:p>
          <a:p>
            <a:pPr eaLnBrk="1" hangingPunct="1">
              <a:defRPr/>
            </a:pPr>
            <a:r>
              <a:rPr lang="en-US" smtClean="0"/>
              <a:t>Password Histories</a:t>
            </a:r>
          </a:p>
          <a:p>
            <a:pPr eaLnBrk="1" hangingPunct="1">
              <a:defRPr/>
            </a:pPr>
            <a:r>
              <a:rPr lang="en-US" smtClean="0"/>
              <a:t>Who wins?</a:t>
            </a:r>
          </a:p>
        </p:txBody>
      </p:sp>
    </p:spTree>
    <p:extLst>
      <p:ext uri="{BB962C8B-B14F-4D97-AF65-F5344CB8AC3E}">
        <p14:creationId xmlns:p14="http://schemas.microsoft.com/office/powerpoint/2010/main" val="12949951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defRPr/>
            </a:pPr>
            <a:r>
              <a:rPr lang="en-US" smtClean="0"/>
              <a:t>Managing Passwords</a:t>
            </a:r>
          </a:p>
        </p:txBody>
      </p:sp>
      <p:sp>
        <p:nvSpPr>
          <p:cNvPr id="27651" name="Rectangle 3"/>
          <p:cNvSpPr>
            <a:spLocks noGrp="1" noChangeArrowheads="1"/>
          </p:cNvSpPr>
          <p:nvPr>
            <p:ph idx="1"/>
          </p:nvPr>
        </p:nvSpPr>
        <p:spPr/>
        <p:txBody>
          <a:bodyPr/>
          <a:lstStyle/>
          <a:p>
            <a:pPr eaLnBrk="1" hangingPunct="1">
              <a:defRPr/>
            </a:pPr>
            <a:r>
              <a:rPr lang="en-US" b="1" smtClean="0"/>
              <a:t>Obscurity</a:t>
            </a:r>
            <a:r>
              <a:rPr lang="en-US" smtClean="0"/>
              <a:t>                                                                                                                                                                                                                                                                                                                                                                                                                                                                                                                                                                                                                                                                                                                                                                                            </a:t>
            </a:r>
          </a:p>
          <a:p>
            <a:pPr eaLnBrk="1" hangingPunct="1">
              <a:defRPr/>
            </a:pPr>
            <a:r>
              <a:rPr lang="en-US" smtClean="0"/>
              <a:t>Secret Questions                                                                                                                                                                                                                                                                                                                                                                                      </a:t>
            </a:r>
          </a:p>
        </p:txBody>
      </p:sp>
    </p:spTree>
    <p:extLst>
      <p:ext uri="{BB962C8B-B14F-4D97-AF65-F5344CB8AC3E}">
        <p14:creationId xmlns:p14="http://schemas.microsoft.com/office/powerpoint/2010/main" val="472537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defRPr/>
            </a:pPr>
            <a:r>
              <a:rPr lang="en-US" smtClean="0"/>
              <a:t>Building Strong Passwords</a:t>
            </a:r>
          </a:p>
        </p:txBody>
      </p:sp>
      <p:sp>
        <p:nvSpPr>
          <p:cNvPr id="28675" name="Rectangle 3"/>
          <p:cNvSpPr>
            <a:spLocks noGrp="1" noChangeArrowheads="1"/>
          </p:cNvSpPr>
          <p:nvPr>
            <p:ph idx="1"/>
          </p:nvPr>
        </p:nvSpPr>
        <p:spPr>
          <a:xfrm>
            <a:off x="539552" y="1556792"/>
            <a:ext cx="8229600" cy="4525963"/>
          </a:xfrm>
        </p:spPr>
        <p:txBody>
          <a:bodyPr>
            <a:normAutofit/>
          </a:bodyPr>
          <a:lstStyle/>
          <a:p>
            <a:pPr marL="609600" indent="-609600" eaLnBrk="1" hangingPunct="1">
              <a:buFont typeface="Wingdings" pitchFamily="2" charset="2"/>
              <a:buAutoNum type="arabicPeriod"/>
              <a:defRPr/>
            </a:pPr>
            <a:r>
              <a:rPr lang="en-US" dirty="0" smtClean="0"/>
              <a:t>Three words</a:t>
            </a:r>
          </a:p>
          <a:p>
            <a:pPr marL="609600" indent="-609600" eaLnBrk="1" hangingPunct="1">
              <a:buFont typeface="Wingdings" pitchFamily="2" charset="2"/>
              <a:buAutoNum type="arabicPeriod"/>
              <a:defRPr/>
            </a:pPr>
            <a:r>
              <a:rPr lang="en-US" dirty="0" smtClean="0"/>
              <a:t>Email Address</a:t>
            </a:r>
          </a:p>
          <a:p>
            <a:pPr marL="609600" indent="-609600" eaLnBrk="1" hangingPunct="1">
              <a:buFont typeface="Wingdings" pitchFamily="2" charset="2"/>
              <a:buAutoNum type="arabicPeriod"/>
              <a:defRPr/>
            </a:pPr>
            <a:r>
              <a:rPr lang="en-US" dirty="0" smtClean="0"/>
              <a:t>The URL</a:t>
            </a:r>
          </a:p>
          <a:p>
            <a:pPr marL="609600" indent="-609600" eaLnBrk="1" hangingPunct="1">
              <a:buFont typeface="Wingdings" pitchFamily="2" charset="2"/>
              <a:buAutoNum type="arabicPeriod"/>
              <a:defRPr/>
            </a:pPr>
            <a:r>
              <a:rPr lang="en-US" dirty="0" smtClean="0"/>
              <a:t>The Title</a:t>
            </a:r>
          </a:p>
          <a:p>
            <a:pPr marL="609600" indent="-609600" eaLnBrk="1" hangingPunct="1">
              <a:buFont typeface="Wingdings" pitchFamily="2" charset="2"/>
              <a:buAutoNum type="arabicPeriod"/>
              <a:defRPr/>
            </a:pPr>
            <a:r>
              <a:rPr lang="en-US" dirty="0" smtClean="0"/>
              <a:t>Number Rhymes</a:t>
            </a:r>
          </a:p>
          <a:p>
            <a:pPr marL="609600" indent="-609600" eaLnBrk="1" hangingPunct="1">
              <a:buFont typeface="Wingdings" pitchFamily="2" charset="2"/>
              <a:buAutoNum type="arabicPeriod"/>
              <a:defRPr/>
            </a:pPr>
            <a:r>
              <a:rPr lang="en-US" dirty="0" smtClean="0"/>
              <a:t>Get to the Point</a:t>
            </a:r>
          </a:p>
          <a:p>
            <a:pPr marL="609600" indent="-609600" eaLnBrk="1" hangingPunct="1">
              <a:buFont typeface="Wingdings" pitchFamily="2" charset="2"/>
              <a:buAutoNum type="arabicPeriod"/>
              <a:defRPr/>
            </a:pPr>
            <a:r>
              <a:rPr lang="en-US" dirty="0" smtClean="0"/>
              <a:t>The Confession</a:t>
            </a:r>
          </a:p>
          <a:p>
            <a:pPr marL="609600" indent="-609600" eaLnBrk="1" hangingPunct="1">
              <a:buFont typeface="Wingdings" pitchFamily="2" charset="2"/>
              <a:buAutoNum type="arabicPeriod"/>
              <a:defRPr/>
            </a:pPr>
            <a:r>
              <a:rPr lang="en-US" dirty="0" smtClean="0"/>
              <a:t>The Elbow Mambo</a:t>
            </a:r>
          </a:p>
          <a:p>
            <a:pPr marL="609600" indent="-609600" eaLnBrk="1" hangingPunct="1">
              <a:buFont typeface="Wingdings" pitchFamily="2" charset="2"/>
              <a:buAutoNum type="arabicPeriod"/>
              <a:defRPr/>
            </a:pPr>
            <a:r>
              <a:rPr lang="en-US" dirty="0" smtClean="0"/>
              <a:t>Phone Number</a:t>
            </a:r>
          </a:p>
          <a:p>
            <a:pPr marL="609600" indent="-609600" eaLnBrk="1" hangingPunct="1">
              <a:buFont typeface="Wingdings" pitchFamily="2" charset="2"/>
              <a:buAutoNum type="arabicPeriod"/>
              <a:defRPr/>
            </a:pPr>
            <a:r>
              <a:rPr lang="en-US" dirty="0" smtClean="0"/>
              <a:t>Letter Swapping</a:t>
            </a:r>
          </a:p>
        </p:txBody>
      </p:sp>
    </p:spTree>
    <p:extLst>
      <p:ext uri="{BB962C8B-B14F-4D97-AF65-F5344CB8AC3E}">
        <p14:creationId xmlns:p14="http://schemas.microsoft.com/office/powerpoint/2010/main" val="889999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defRPr/>
            </a:pPr>
            <a:r>
              <a:rPr lang="en-US" smtClean="0"/>
              <a:t>Passwords</a:t>
            </a:r>
          </a:p>
        </p:txBody>
      </p:sp>
      <p:sp>
        <p:nvSpPr>
          <p:cNvPr id="7171" name="Rectangle 3"/>
          <p:cNvSpPr>
            <a:spLocks noGrp="1" noChangeArrowheads="1"/>
          </p:cNvSpPr>
          <p:nvPr>
            <p:ph idx="1"/>
          </p:nvPr>
        </p:nvSpPr>
        <p:spPr/>
        <p:txBody>
          <a:bodyPr>
            <a:normAutofit/>
          </a:bodyPr>
          <a:lstStyle/>
          <a:p>
            <a:pPr eaLnBrk="1" hangingPunct="1">
              <a:defRPr/>
            </a:pPr>
            <a:r>
              <a:rPr lang="en-US" smtClean="0"/>
              <a:t>Have long been associated with security to:</a:t>
            </a:r>
          </a:p>
          <a:p>
            <a:pPr lvl="1" eaLnBrk="1" hangingPunct="1">
              <a:defRPr/>
            </a:pPr>
            <a:r>
              <a:rPr lang="en-US" smtClean="0"/>
              <a:t>Unlock a door</a:t>
            </a:r>
          </a:p>
          <a:p>
            <a:pPr lvl="1" eaLnBrk="1" hangingPunct="1">
              <a:defRPr/>
            </a:pPr>
            <a:r>
              <a:rPr lang="en-US" smtClean="0"/>
              <a:t>To pass a guard</a:t>
            </a:r>
          </a:p>
          <a:p>
            <a:pPr lvl="1" eaLnBrk="1" hangingPunct="1">
              <a:defRPr/>
            </a:pPr>
            <a:r>
              <a:rPr lang="en-US" smtClean="0"/>
              <a:t>To distinguish friend from enemy</a:t>
            </a:r>
          </a:p>
          <a:p>
            <a:pPr eaLnBrk="1" hangingPunct="1">
              <a:defRPr/>
            </a:pPr>
            <a:r>
              <a:rPr lang="en-US" smtClean="0"/>
              <a:t>We use them to:</a:t>
            </a:r>
          </a:p>
          <a:p>
            <a:pPr lvl="1" eaLnBrk="1" hangingPunct="1">
              <a:defRPr/>
            </a:pPr>
            <a:r>
              <a:rPr lang="en-US" smtClean="0"/>
              <a:t>Withdraw money from an ATM</a:t>
            </a:r>
          </a:p>
          <a:p>
            <a:pPr lvl="1" eaLnBrk="1" hangingPunct="1">
              <a:defRPr/>
            </a:pPr>
            <a:r>
              <a:rPr lang="en-US" smtClean="0"/>
              <a:t>Banking online</a:t>
            </a:r>
          </a:p>
          <a:p>
            <a:pPr lvl="1" eaLnBrk="1" hangingPunct="1">
              <a:defRPr/>
            </a:pPr>
            <a:r>
              <a:rPr lang="en-US" smtClean="0"/>
              <a:t>Buy and sell on the internet</a:t>
            </a:r>
          </a:p>
        </p:txBody>
      </p:sp>
    </p:spTree>
    <p:extLst>
      <p:ext uri="{BB962C8B-B14F-4D97-AF65-F5344CB8AC3E}">
        <p14:creationId xmlns:p14="http://schemas.microsoft.com/office/powerpoint/2010/main" val="19985070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59062" y="2963862"/>
            <a:ext cx="6172200" cy="854075"/>
          </a:xfrm>
        </p:spPr>
        <p:txBody>
          <a:bodyPr/>
          <a:lstStyle/>
          <a:p>
            <a:pPr>
              <a:defRPr/>
            </a:pPr>
            <a:r>
              <a:rPr lang="en-US" dirty="0" smtClean="0"/>
              <a:t>From xkcd.com</a:t>
            </a:r>
            <a:endParaRPr lang="en-US" dirty="0"/>
          </a:p>
        </p:txBody>
      </p:sp>
      <p:pic>
        <p:nvPicPr>
          <p:cNvPr id="22531" name="Picture 2" descr="http://imgs.xkcd.com/comics/password_strength.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163" y="-26988"/>
            <a:ext cx="8478837" cy="688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64942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Two Step Verification</a:t>
            </a:r>
            <a:endParaRPr lang="en-US" dirty="0"/>
          </a:p>
        </p:txBody>
      </p:sp>
      <p:sp>
        <p:nvSpPr>
          <p:cNvPr id="3" name="Content Placeholder 2"/>
          <p:cNvSpPr>
            <a:spLocks noGrp="1"/>
          </p:cNvSpPr>
          <p:nvPr>
            <p:ph idx="1"/>
          </p:nvPr>
        </p:nvSpPr>
        <p:spPr/>
        <p:txBody>
          <a:bodyPr>
            <a:normAutofit/>
          </a:bodyPr>
          <a:lstStyle/>
          <a:p>
            <a:pPr>
              <a:defRPr/>
            </a:pPr>
            <a:r>
              <a:rPr lang="en-US" dirty="0" smtClean="0"/>
              <a:t>Recent events have brought poor authentication processes into sharper view, and drawn attention to a new way of managing the risks associated with password authentication</a:t>
            </a:r>
          </a:p>
          <a:p>
            <a:pPr>
              <a:defRPr/>
            </a:pPr>
            <a:r>
              <a:rPr lang="en-US" dirty="0" smtClean="0"/>
              <a:t>Two step verification is a process where the user logs in as normal with a username/password combination, and a 2</a:t>
            </a:r>
            <a:r>
              <a:rPr lang="en-US" baseline="30000" dirty="0" smtClean="0"/>
              <a:t>nd</a:t>
            </a:r>
            <a:r>
              <a:rPr lang="en-US" dirty="0" smtClean="0"/>
              <a:t> verification token is sent to some device or account, valid for a very short amount of time (</a:t>
            </a:r>
            <a:r>
              <a:rPr lang="en-US" smtClean="0"/>
              <a:t>30 seconds or so)</a:t>
            </a:r>
            <a:endParaRPr lang="en-US"/>
          </a:p>
        </p:txBody>
      </p:sp>
    </p:spTree>
    <p:extLst>
      <p:ext uri="{BB962C8B-B14F-4D97-AF65-F5344CB8AC3E}">
        <p14:creationId xmlns:p14="http://schemas.microsoft.com/office/powerpoint/2010/main" val="197591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normAutofit/>
          </a:bodyPr>
          <a:lstStyle/>
          <a:p>
            <a:pPr eaLnBrk="1" hangingPunct="1">
              <a:defRPr/>
            </a:pPr>
            <a:r>
              <a:rPr lang="en-US" sz="4000" dirty="0" smtClean="0"/>
              <a:t>Finally</a:t>
            </a:r>
            <a:br>
              <a:rPr lang="en-US" sz="4000" dirty="0" smtClean="0"/>
            </a:br>
            <a:r>
              <a:rPr lang="en-US" sz="4000" dirty="0" smtClean="0"/>
              <a:t>Test Your Password</a:t>
            </a:r>
          </a:p>
        </p:txBody>
      </p:sp>
      <p:sp>
        <p:nvSpPr>
          <p:cNvPr id="29699" name="Rectangle 3"/>
          <p:cNvSpPr>
            <a:spLocks noGrp="1" noChangeArrowheads="1"/>
          </p:cNvSpPr>
          <p:nvPr>
            <p:ph idx="1"/>
          </p:nvPr>
        </p:nvSpPr>
        <p:spPr/>
        <p:txBody>
          <a:bodyPr/>
          <a:lstStyle/>
          <a:p>
            <a:pPr eaLnBrk="1" hangingPunct="1">
              <a:defRPr/>
            </a:pPr>
            <a:r>
              <a:rPr lang="en-US" dirty="0" smtClean="0"/>
              <a:t>Make sure it isn’t in the “common list of passwords.txt”</a:t>
            </a:r>
          </a:p>
          <a:p>
            <a:pPr eaLnBrk="1" hangingPunct="1">
              <a:defRPr/>
            </a:pPr>
            <a:r>
              <a:rPr lang="en-US" dirty="0" smtClean="0"/>
              <a:t>Try running password hacking tools</a:t>
            </a:r>
          </a:p>
          <a:p>
            <a:pPr lvl="1" eaLnBrk="1" hangingPunct="1">
              <a:defRPr/>
            </a:pPr>
            <a:r>
              <a:rPr lang="en-US" dirty="0" smtClean="0"/>
              <a:t>John the Ripper</a:t>
            </a:r>
          </a:p>
          <a:p>
            <a:pPr lvl="1" eaLnBrk="1" hangingPunct="1">
              <a:defRPr/>
            </a:pPr>
            <a:r>
              <a:rPr lang="en-US" dirty="0" smtClean="0"/>
              <a:t>Cain &amp; Abel</a:t>
            </a:r>
          </a:p>
        </p:txBody>
      </p:sp>
    </p:spTree>
    <p:extLst>
      <p:ext uri="{BB962C8B-B14F-4D97-AF65-F5344CB8AC3E}">
        <p14:creationId xmlns:p14="http://schemas.microsoft.com/office/powerpoint/2010/main" val="3911310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Improper password management has lead to many failed systems</a:t>
            </a:r>
          </a:p>
          <a:p>
            <a:r>
              <a:rPr lang="en-US" dirty="0" smtClean="0"/>
              <a:t>User accounts info gleaned from other hacks are used to gain system access to databases or admin access to servers</a:t>
            </a:r>
          </a:p>
          <a:p>
            <a:r>
              <a:rPr lang="en-US" dirty="0" smtClean="0"/>
              <a:t>One compromise can lead to others</a:t>
            </a:r>
            <a:endParaRPr lang="en-US" dirty="0"/>
          </a:p>
        </p:txBody>
      </p:sp>
      <p:sp>
        <p:nvSpPr>
          <p:cNvPr id="4" name="Footer Placeholder 3"/>
          <p:cNvSpPr>
            <a:spLocks noGrp="1"/>
          </p:cNvSpPr>
          <p:nvPr>
            <p:ph type="ftr" sz="quarter" idx="11"/>
          </p:nvPr>
        </p:nvSpPr>
        <p:spPr/>
        <p:txBody>
          <a:bodyPr/>
          <a:lstStyle/>
          <a:p>
            <a:pPr>
              <a:defRPr/>
            </a:pPr>
            <a:endParaRPr lang="en-GB" dirty="0" smtClean="0"/>
          </a:p>
          <a:p>
            <a:pPr>
              <a:defRPr/>
            </a:pPr>
            <a:endParaRPr lang="en-GB" dirty="0"/>
          </a:p>
        </p:txBody>
      </p:sp>
      <p:sp>
        <p:nvSpPr>
          <p:cNvPr id="5" name="Slide Number Placeholder 4"/>
          <p:cNvSpPr>
            <a:spLocks noGrp="1"/>
          </p:cNvSpPr>
          <p:nvPr>
            <p:ph type="sldNum" sz="quarter" idx="12"/>
          </p:nvPr>
        </p:nvSpPr>
        <p:spPr/>
        <p:txBody>
          <a:bodyPr/>
          <a:lstStyle/>
          <a:p>
            <a:pPr>
              <a:defRPr/>
            </a:pPr>
            <a:endParaRPr lang="en-GB" dirty="0" smtClean="0"/>
          </a:p>
          <a:p>
            <a:pPr>
              <a:defRPr/>
            </a:pPr>
            <a:fld id="{FAE5D1B5-38FF-434F-A07A-9E7C4359A2E2}" type="slidenum">
              <a:rPr lang="en-GB" smtClean="0">
                <a:solidFill>
                  <a:srgbClr val="0000CC"/>
                </a:solidFill>
              </a:rPr>
              <a:pPr>
                <a:defRPr/>
              </a:pPr>
              <a:t>23</a:t>
            </a:fld>
            <a:endParaRPr lang="en-GB" dirty="0">
              <a:solidFill>
                <a:srgbClr val="0000CC"/>
              </a:solidFill>
            </a:endParaRPr>
          </a:p>
        </p:txBody>
      </p:sp>
    </p:spTree>
    <p:extLst>
      <p:ext uri="{BB962C8B-B14F-4D97-AF65-F5344CB8AC3E}">
        <p14:creationId xmlns:p14="http://schemas.microsoft.com/office/powerpoint/2010/main" val="205833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Consequences</a:t>
            </a:r>
            <a:endParaRPr lang="en-US" dirty="0"/>
          </a:p>
        </p:txBody>
      </p:sp>
      <p:sp>
        <p:nvSpPr>
          <p:cNvPr id="3" name="Content Placeholder 2"/>
          <p:cNvSpPr>
            <a:spLocks noGrp="1"/>
          </p:cNvSpPr>
          <p:nvPr>
            <p:ph idx="1"/>
          </p:nvPr>
        </p:nvSpPr>
        <p:spPr/>
        <p:txBody>
          <a:bodyPr/>
          <a:lstStyle/>
          <a:p>
            <a:r>
              <a:rPr lang="en-US" dirty="0" smtClean="0"/>
              <a:t>Criminal/tortious consequences</a:t>
            </a:r>
          </a:p>
          <a:p>
            <a:pPr lvl="1"/>
            <a:r>
              <a:rPr lang="en-US" dirty="0" smtClean="0"/>
              <a:t>Ashley Madison – divorce and suicide</a:t>
            </a:r>
          </a:p>
          <a:p>
            <a:r>
              <a:rPr lang="en-US" dirty="0" smtClean="0"/>
              <a:t>Embarrassment</a:t>
            </a:r>
          </a:p>
          <a:p>
            <a:r>
              <a:rPr lang="en-US" dirty="0" smtClean="0"/>
              <a:t>Brand integrity</a:t>
            </a:r>
          </a:p>
          <a:p>
            <a:endParaRPr lang="en-US" dirty="0"/>
          </a:p>
        </p:txBody>
      </p:sp>
      <p:sp>
        <p:nvSpPr>
          <p:cNvPr id="4" name="Footer Placeholder 3"/>
          <p:cNvSpPr>
            <a:spLocks noGrp="1"/>
          </p:cNvSpPr>
          <p:nvPr>
            <p:ph type="ftr" sz="quarter" idx="11"/>
          </p:nvPr>
        </p:nvSpPr>
        <p:spPr/>
        <p:txBody>
          <a:bodyPr/>
          <a:lstStyle/>
          <a:p>
            <a:pPr>
              <a:defRPr/>
            </a:pPr>
            <a:endParaRPr lang="en-GB" dirty="0" smtClean="0"/>
          </a:p>
          <a:p>
            <a:pPr>
              <a:defRPr/>
            </a:pPr>
            <a:endParaRPr lang="en-GB" dirty="0"/>
          </a:p>
        </p:txBody>
      </p:sp>
      <p:sp>
        <p:nvSpPr>
          <p:cNvPr id="5" name="Slide Number Placeholder 4"/>
          <p:cNvSpPr>
            <a:spLocks noGrp="1"/>
          </p:cNvSpPr>
          <p:nvPr>
            <p:ph type="sldNum" sz="quarter" idx="12"/>
          </p:nvPr>
        </p:nvSpPr>
        <p:spPr/>
        <p:txBody>
          <a:bodyPr/>
          <a:lstStyle/>
          <a:p>
            <a:pPr>
              <a:defRPr/>
            </a:pPr>
            <a:endParaRPr lang="en-GB" dirty="0" smtClean="0"/>
          </a:p>
          <a:p>
            <a:pPr>
              <a:defRPr/>
            </a:pPr>
            <a:fld id="{FAE5D1B5-38FF-434F-A07A-9E7C4359A2E2}" type="slidenum">
              <a:rPr lang="en-GB" smtClean="0">
                <a:solidFill>
                  <a:srgbClr val="0000CC"/>
                </a:solidFill>
              </a:rPr>
              <a:pPr>
                <a:defRPr/>
              </a:pPr>
              <a:t>24</a:t>
            </a:fld>
            <a:endParaRPr lang="en-GB" dirty="0">
              <a:solidFill>
                <a:srgbClr val="0000CC"/>
              </a:solidFill>
            </a:endParaRPr>
          </a:p>
        </p:txBody>
      </p:sp>
    </p:spTree>
    <p:extLst>
      <p:ext uri="{BB962C8B-B14F-4D97-AF65-F5344CB8AC3E}">
        <p14:creationId xmlns:p14="http://schemas.microsoft.com/office/powerpoint/2010/main" val="628754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Online checking tools</a:t>
            </a:r>
            <a:endParaRPr lang="en-US" dirty="0"/>
          </a:p>
        </p:txBody>
      </p:sp>
      <p:sp>
        <p:nvSpPr>
          <p:cNvPr id="3" name="Content Placeholder 2"/>
          <p:cNvSpPr>
            <a:spLocks noGrp="1"/>
          </p:cNvSpPr>
          <p:nvPr>
            <p:ph idx="1"/>
          </p:nvPr>
        </p:nvSpPr>
        <p:spPr/>
        <p:txBody>
          <a:bodyPr/>
          <a:lstStyle/>
          <a:p>
            <a:r>
              <a:rPr lang="en-US" dirty="0"/>
              <a:t>You can go to </a:t>
            </a:r>
            <a:r>
              <a:rPr lang="en-US" dirty="0">
                <a:hlinkClick r:id="rId2"/>
              </a:rPr>
              <a:t>https://haveibeenpwned.com</a:t>
            </a:r>
            <a:r>
              <a:rPr lang="en-US" dirty="0" smtClean="0">
                <a:hlinkClick r:id="rId2"/>
              </a:rPr>
              <a:t>/</a:t>
            </a:r>
            <a:r>
              <a:rPr lang="en-US" dirty="0" smtClean="0"/>
              <a:t> to verify if your credentials have been compromised.</a:t>
            </a:r>
          </a:p>
          <a:p>
            <a:pPr lvl="1"/>
            <a:r>
              <a:rPr lang="en-US" dirty="0" smtClean="0"/>
              <a:t>Passwords may be compromised on these sites as well, even if you haven’t found your password in an </a:t>
            </a:r>
            <a:r>
              <a:rPr lang="en-US" smtClean="0"/>
              <a:t>online dictionary.</a:t>
            </a:r>
            <a:endParaRPr lang="en-US"/>
          </a:p>
        </p:txBody>
      </p:sp>
      <p:sp>
        <p:nvSpPr>
          <p:cNvPr id="4" name="Footer Placeholder 3"/>
          <p:cNvSpPr>
            <a:spLocks noGrp="1"/>
          </p:cNvSpPr>
          <p:nvPr>
            <p:ph type="ftr" sz="quarter" idx="11"/>
          </p:nvPr>
        </p:nvSpPr>
        <p:spPr/>
        <p:txBody>
          <a:bodyPr/>
          <a:lstStyle/>
          <a:p>
            <a:pPr>
              <a:defRPr/>
            </a:pPr>
            <a:endParaRPr lang="en-GB" smtClean="0"/>
          </a:p>
          <a:p>
            <a:pPr>
              <a:defRPr/>
            </a:pPr>
            <a:endParaRPr lang="en-GB" dirty="0"/>
          </a:p>
        </p:txBody>
      </p:sp>
      <p:sp>
        <p:nvSpPr>
          <p:cNvPr id="5" name="Slide Number Placeholder 4"/>
          <p:cNvSpPr>
            <a:spLocks noGrp="1"/>
          </p:cNvSpPr>
          <p:nvPr>
            <p:ph type="sldNum" sz="quarter" idx="12"/>
          </p:nvPr>
        </p:nvSpPr>
        <p:spPr/>
        <p:txBody>
          <a:bodyPr/>
          <a:lstStyle/>
          <a:p>
            <a:pPr>
              <a:defRPr/>
            </a:pPr>
            <a:endParaRPr lang="en-GB" smtClean="0"/>
          </a:p>
          <a:p>
            <a:pPr>
              <a:defRPr/>
            </a:pPr>
            <a:fld id="{FAE5D1B5-38FF-434F-A07A-9E7C4359A2E2}" type="slidenum">
              <a:rPr lang="en-GB" smtClean="0">
                <a:solidFill>
                  <a:srgbClr val="0000CC"/>
                </a:solidFill>
              </a:rPr>
              <a:pPr>
                <a:defRPr/>
              </a:pPr>
              <a:t>25</a:t>
            </a:fld>
            <a:endParaRPr lang="en-GB">
              <a:solidFill>
                <a:srgbClr val="0000CC"/>
              </a:solidFill>
            </a:endParaRPr>
          </a:p>
        </p:txBody>
      </p:sp>
    </p:spTree>
    <p:extLst>
      <p:ext uri="{BB962C8B-B14F-4D97-AF65-F5344CB8AC3E}">
        <p14:creationId xmlns:p14="http://schemas.microsoft.com/office/powerpoint/2010/main" val="60842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rrowheads="1"/>
          </p:cNvSpPr>
          <p:nvPr>
            <p:ph type="title"/>
          </p:nvPr>
        </p:nvSpPr>
        <p:spPr/>
        <p:txBody>
          <a:bodyPr/>
          <a:lstStyle/>
          <a:p>
            <a:pPr eaLnBrk="1" hangingPunct="1">
              <a:defRPr/>
            </a:pPr>
            <a:r>
              <a:rPr lang="en-US" smtClean="0"/>
              <a:t>Our Passwords</a:t>
            </a:r>
          </a:p>
        </p:txBody>
      </p:sp>
      <p:sp>
        <p:nvSpPr>
          <p:cNvPr id="19459" name="Rectangle 3"/>
          <p:cNvSpPr>
            <a:spLocks noGrp="1" noChangeArrowheads="1"/>
          </p:cNvSpPr>
          <p:nvPr>
            <p:ph idx="1"/>
          </p:nvPr>
        </p:nvSpPr>
        <p:spPr/>
        <p:txBody>
          <a:bodyPr/>
          <a:lstStyle/>
          <a:p>
            <a:pPr eaLnBrk="1" hangingPunct="1">
              <a:defRPr/>
            </a:pPr>
            <a:r>
              <a:rPr lang="en-US" smtClean="0"/>
              <a:t>Have some weaknesses:</a:t>
            </a:r>
          </a:p>
          <a:p>
            <a:pPr lvl="1" eaLnBrk="1" hangingPunct="1">
              <a:defRPr/>
            </a:pPr>
            <a:r>
              <a:rPr lang="en-US" smtClean="0"/>
              <a:t>You have no guarantee that someone has your password; with or without your knowledge</a:t>
            </a:r>
          </a:p>
          <a:p>
            <a:pPr lvl="1" eaLnBrk="1" hangingPunct="1">
              <a:defRPr/>
            </a:pPr>
            <a:r>
              <a:rPr lang="en-US" smtClean="0"/>
              <a:t>Human behaviour – no one would really want to know my password</a:t>
            </a:r>
          </a:p>
        </p:txBody>
      </p:sp>
    </p:spTree>
    <p:extLst>
      <p:ext uri="{BB962C8B-B14F-4D97-AF65-F5344CB8AC3E}">
        <p14:creationId xmlns:p14="http://schemas.microsoft.com/office/powerpoint/2010/main" val="1912132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p:txBody>
          <a:bodyPr/>
          <a:lstStyle/>
          <a:p>
            <a:pPr eaLnBrk="1" hangingPunct="1">
              <a:defRPr/>
            </a:pPr>
            <a:r>
              <a:rPr lang="en-US" smtClean="0"/>
              <a:t>Weak Password lists</a:t>
            </a:r>
          </a:p>
        </p:txBody>
      </p:sp>
      <p:sp>
        <p:nvSpPr>
          <p:cNvPr id="20483" name="Rectangle 3"/>
          <p:cNvSpPr>
            <a:spLocks noGrp="1" noChangeArrowheads="1"/>
          </p:cNvSpPr>
          <p:nvPr>
            <p:ph idx="1"/>
          </p:nvPr>
        </p:nvSpPr>
        <p:spPr/>
        <p:txBody>
          <a:bodyPr/>
          <a:lstStyle/>
          <a:p>
            <a:pPr eaLnBrk="1" hangingPunct="1">
              <a:defRPr/>
            </a:pPr>
            <a:r>
              <a:rPr lang="en-US" smtClean="0"/>
              <a:t>Have some weaknesses:</a:t>
            </a:r>
          </a:p>
          <a:p>
            <a:pPr lvl="1" eaLnBrk="1" hangingPunct="1">
              <a:defRPr/>
            </a:pPr>
            <a:r>
              <a:rPr lang="en-US" smtClean="0"/>
              <a:t>Words with numbers deer2000</a:t>
            </a:r>
          </a:p>
          <a:p>
            <a:pPr lvl="1" eaLnBrk="1" hangingPunct="1">
              <a:defRPr/>
            </a:pPr>
            <a:r>
              <a:rPr lang="en-US" smtClean="0"/>
              <a:t>With simple obfuscation j@ke</a:t>
            </a:r>
          </a:p>
          <a:p>
            <a:pPr lvl="1" eaLnBrk="1" hangingPunct="1">
              <a:defRPr/>
            </a:pPr>
            <a:r>
              <a:rPr lang="en-US" smtClean="0"/>
              <a:t>License plate – kissme</a:t>
            </a:r>
          </a:p>
          <a:p>
            <a:pPr lvl="1" eaLnBrk="1" hangingPunct="1">
              <a:defRPr/>
            </a:pPr>
            <a:r>
              <a:rPr lang="en-US" smtClean="0"/>
              <a:t>Doubled words – patpat</a:t>
            </a:r>
          </a:p>
          <a:p>
            <a:pPr lvl="1" eaLnBrk="1" hangingPunct="1">
              <a:defRPr/>
            </a:pPr>
            <a:r>
              <a:rPr lang="en-US" smtClean="0"/>
              <a:t>Patterns – qwerty  123456  abc123</a:t>
            </a:r>
          </a:p>
        </p:txBody>
      </p:sp>
    </p:spTree>
    <p:extLst>
      <p:ext uri="{BB962C8B-B14F-4D97-AF65-F5344CB8AC3E}">
        <p14:creationId xmlns:p14="http://schemas.microsoft.com/office/powerpoint/2010/main" val="22904225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rrowheads="1"/>
          </p:cNvSpPr>
          <p:nvPr>
            <p:ph type="title"/>
          </p:nvPr>
        </p:nvSpPr>
        <p:spPr/>
        <p:txBody>
          <a:bodyPr/>
          <a:lstStyle/>
          <a:p>
            <a:pPr eaLnBrk="1" hangingPunct="1">
              <a:defRPr/>
            </a:pPr>
            <a:r>
              <a:rPr lang="en-US" smtClean="0"/>
              <a:t>People Select Poor Passwords</a:t>
            </a:r>
          </a:p>
        </p:txBody>
      </p:sp>
      <p:sp>
        <p:nvSpPr>
          <p:cNvPr id="8195" name="Rectangle 3"/>
          <p:cNvSpPr>
            <a:spLocks noGrp="1" noChangeArrowheads="1"/>
          </p:cNvSpPr>
          <p:nvPr>
            <p:ph idx="1"/>
          </p:nvPr>
        </p:nvSpPr>
        <p:spPr/>
        <p:txBody>
          <a:bodyPr/>
          <a:lstStyle/>
          <a:p>
            <a:pPr eaLnBrk="1" hangingPunct="1">
              <a:defRPr/>
            </a:pPr>
            <a:r>
              <a:rPr lang="en-US" smtClean="0"/>
              <a:t>And do little to protect them</a:t>
            </a:r>
          </a:p>
          <a:p>
            <a:pPr eaLnBrk="1" hangingPunct="1">
              <a:defRPr/>
            </a:pPr>
            <a:r>
              <a:rPr lang="en-US" smtClean="0"/>
              <a:t>Password theft is a huge problem</a:t>
            </a:r>
          </a:p>
          <a:p>
            <a:pPr eaLnBrk="1" hangingPunct="1">
              <a:defRPr/>
            </a:pPr>
            <a:r>
              <a:rPr lang="en-US" smtClean="0"/>
              <a:t>Websites are attractive targets</a:t>
            </a:r>
          </a:p>
        </p:txBody>
      </p:sp>
    </p:spTree>
    <p:extLst>
      <p:ext uri="{BB962C8B-B14F-4D97-AF65-F5344CB8AC3E}">
        <p14:creationId xmlns:p14="http://schemas.microsoft.com/office/powerpoint/2010/main" val="34242936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defRPr/>
            </a:pPr>
            <a:r>
              <a:rPr lang="en-US" smtClean="0"/>
              <a:t>Think Piece</a:t>
            </a:r>
          </a:p>
        </p:txBody>
      </p:sp>
      <p:sp>
        <p:nvSpPr>
          <p:cNvPr id="21507" name="Rectangle 3"/>
          <p:cNvSpPr>
            <a:spLocks noGrp="1" noChangeArrowheads="1"/>
          </p:cNvSpPr>
          <p:nvPr>
            <p:ph idx="1"/>
          </p:nvPr>
        </p:nvSpPr>
        <p:spPr/>
        <p:txBody>
          <a:bodyPr/>
          <a:lstStyle/>
          <a:p>
            <a:pPr eaLnBrk="1" hangingPunct="1">
              <a:defRPr/>
            </a:pPr>
            <a:r>
              <a:rPr lang="en-US" smtClean="0"/>
              <a:t>Why My Password?</a:t>
            </a:r>
          </a:p>
        </p:txBody>
      </p:sp>
    </p:spTree>
    <p:extLst>
      <p:ext uri="{BB962C8B-B14F-4D97-AF65-F5344CB8AC3E}">
        <p14:creationId xmlns:p14="http://schemas.microsoft.com/office/powerpoint/2010/main" val="5139473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85800" y="457200"/>
            <a:ext cx="7772400" cy="2251720"/>
          </a:xfrm>
        </p:spPr>
        <p:txBody>
          <a:bodyPr/>
          <a:lstStyle/>
          <a:p>
            <a:pPr eaLnBrk="1" hangingPunct="1">
              <a:defRPr/>
            </a:pPr>
            <a:r>
              <a:rPr lang="en-US" smtClean="0"/>
              <a:t>Meet Your Opponent</a:t>
            </a:r>
            <a:br>
              <a:rPr lang="en-US" smtClean="0"/>
            </a:br>
            <a:r>
              <a:rPr lang="en-US" smtClean="0"/>
              <a:t>The Cracker</a:t>
            </a:r>
            <a:br>
              <a:rPr lang="en-US" smtClean="0"/>
            </a:br>
            <a:endParaRPr lang="en-US" smtClean="0"/>
          </a:p>
        </p:txBody>
      </p:sp>
      <p:sp>
        <p:nvSpPr>
          <p:cNvPr id="10243" name="Rectangle 3"/>
          <p:cNvSpPr>
            <a:spLocks noGrp="1" noChangeArrowheads="1"/>
          </p:cNvSpPr>
          <p:nvPr>
            <p:ph type="subTitle" idx="1"/>
          </p:nvPr>
        </p:nvSpPr>
        <p:spPr>
          <a:xfrm>
            <a:off x="683568" y="2996952"/>
            <a:ext cx="7704856" cy="3240360"/>
          </a:xfrm>
        </p:spPr>
        <p:txBody>
          <a:bodyPr/>
          <a:lstStyle/>
          <a:p>
            <a:pPr eaLnBrk="1" hangingPunct="1">
              <a:defRPr/>
            </a:pPr>
            <a:endParaRPr lang="en-US" dirty="0" smtClean="0"/>
          </a:p>
        </p:txBody>
      </p:sp>
      <p:sp>
        <p:nvSpPr>
          <p:cNvPr id="9220" name="Freeform 4"/>
          <p:cNvSpPr>
            <a:spLocks noEditPoints="1"/>
          </p:cNvSpPr>
          <p:nvPr/>
        </p:nvSpPr>
        <p:spPr bwMode="auto">
          <a:xfrm>
            <a:off x="2132013" y="4000500"/>
            <a:ext cx="4578350" cy="2090738"/>
          </a:xfrm>
          <a:custGeom>
            <a:avLst/>
            <a:gdLst>
              <a:gd name="T0" fmla="*/ 2147483647 w 5768"/>
              <a:gd name="T1" fmla="*/ 2147483647 h 2634"/>
              <a:gd name="T2" fmla="*/ 2147483647 w 5768"/>
              <a:gd name="T3" fmla="*/ 2147483647 h 2634"/>
              <a:gd name="T4" fmla="*/ 2147483647 w 5768"/>
              <a:gd name="T5" fmla="*/ 2147483647 h 2634"/>
              <a:gd name="T6" fmla="*/ 2147483647 w 5768"/>
              <a:gd name="T7" fmla="*/ 2147483647 h 2634"/>
              <a:gd name="T8" fmla="*/ 2147483647 w 5768"/>
              <a:gd name="T9" fmla="*/ 2147483647 h 2634"/>
              <a:gd name="T10" fmla="*/ 2147483647 w 5768"/>
              <a:gd name="T11" fmla="*/ 2147483647 h 2634"/>
              <a:gd name="T12" fmla="*/ 2147483647 w 5768"/>
              <a:gd name="T13" fmla="*/ 2147483647 h 2634"/>
              <a:gd name="T14" fmla="*/ 2147483647 w 5768"/>
              <a:gd name="T15" fmla="*/ 2147483647 h 2634"/>
              <a:gd name="T16" fmla="*/ 2147483647 w 5768"/>
              <a:gd name="T17" fmla="*/ 2147483647 h 2634"/>
              <a:gd name="T18" fmla="*/ 2147483647 w 5768"/>
              <a:gd name="T19" fmla="*/ 2147483647 h 2634"/>
              <a:gd name="T20" fmla="*/ 2147483647 w 5768"/>
              <a:gd name="T21" fmla="*/ 2147483647 h 2634"/>
              <a:gd name="T22" fmla="*/ 2147483647 w 5768"/>
              <a:gd name="T23" fmla="*/ 2147483647 h 2634"/>
              <a:gd name="T24" fmla="*/ 2147483647 w 5768"/>
              <a:gd name="T25" fmla="*/ 2147483647 h 2634"/>
              <a:gd name="T26" fmla="*/ 2147483647 w 5768"/>
              <a:gd name="T27" fmla="*/ 2147483647 h 2634"/>
              <a:gd name="T28" fmla="*/ 2147483647 w 5768"/>
              <a:gd name="T29" fmla="*/ 2147483647 h 2634"/>
              <a:gd name="T30" fmla="*/ 2147483647 w 5768"/>
              <a:gd name="T31" fmla="*/ 2147483647 h 2634"/>
              <a:gd name="T32" fmla="*/ 2147483647 w 5768"/>
              <a:gd name="T33" fmla="*/ 2147483647 h 2634"/>
              <a:gd name="T34" fmla="*/ 2147483647 w 5768"/>
              <a:gd name="T35" fmla="*/ 2147483647 h 2634"/>
              <a:gd name="T36" fmla="*/ 2147483647 w 5768"/>
              <a:gd name="T37" fmla="*/ 2147483647 h 2634"/>
              <a:gd name="T38" fmla="*/ 2147483647 w 5768"/>
              <a:gd name="T39" fmla="*/ 2147483647 h 2634"/>
              <a:gd name="T40" fmla="*/ 2147483647 w 5768"/>
              <a:gd name="T41" fmla="*/ 2147483647 h 2634"/>
              <a:gd name="T42" fmla="*/ 2147483647 w 5768"/>
              <a:gd name="T43" fmla="*/ 2147483647 h 2634"/>
              <a:gd name="T44" fmla="*/ 2147483647 w 5768"/>
              <a:gd name="T45" fmla="*/ 2147483647 h 2634"/>
              <a:gd name="T46" fmla="*/ 2147483647 w 5768"/>
              <a:gd name="T47" fmla="*/ 2147483647 h 2634"/>
              <a:gd name="T48" fmla="*/ 2147483647 w 5768"/>
              <a:gd name="T49" fmla="*/ 2147483647 h 2634"/>
              <a:gd name="T50" fmla="*/ 2147483647 w 5768"/>
              <a:gd name="T51" fmla="*/ 2147483647 h 2634"/>
              <a:gd name="T52" fmla="*/ 2147483647 w 5768"/>
              <a:gd name="T53" fmla="*/ 2147483647 h 2634"/>
              <a:gd name="T54" fmla="*/ 2147483647 w 5768"/>
              <a:gd name="T55" fmla="*/ 2147483647 h 2634"/>
              <a:gd name="T56" fmla="*/ 2147483647 w 5768"/>
              <a:gd name="T57" fmla="*/ 2147483647 h 2634"/>
              <a:gd name="T58" fmla="*/ 2147483647 w 5768"/>
              <a:gd name="T59" fmla="*/ 2147483647 h 2634"/>
              <a:gd name="T60" fmla="*/ 2147483647 w 5768"/>
              <a:gd name="T61" fmla="*/ 2147483647 h 2634"/>
              <a:gd name="T62" fmla="*/ 2147483647 w 5768"/>
              <a:gd name="T63" fmla="*/ 2147483647 h 2634"/>
              <a:gd name="T64" fmla="*/ 2147483647 w 5768"/>
              <a:gd name="T65" fmla="*/ 2147483647 h 2634"/>
              <a:gd name="T66" fmla="*/ 2147483647 w 5768"/>
              <a:gd name="T67" fmla="*/ 2147483647 h 2634"/>
              <a:gd name="T68" fmla="*/ 2147483647 w 5768"/>
              <a:gd name="T69" fmla="*/ 2147483647 h 2634"/>
              <a:gd name="T70" fmla="*/ 2147483647 w 5768"/>
              <a:gd name="T71" fmla="*/ 2147483647 h 2634"/>
              <a:gd name="T72" fmla="*/ 2147483647 w 5768"/>
              <a:gd name="T73" fmla="*/ 2147483647 h 2634"/>
              <a:gd name="T74" fmla="*/ 2147483647 w 5768"/>
              <a:gd name="T75" fmla="*/ 2147483647 h 2634"/>
              <a:gd name="T76" fmla="*/ 2147483647 w 5768"/>
              <a:gd name="T77" fmla="*/ 2147483647 h 2634"/>
              <a:gd name="T78" fmla="*/ 2147483647 w 5768"/>
              <a:gd name="T79" fmla="*/ 2147483647 h 2634"/>
              <a:gd name="T80" fmla="*/ 2147483647 w 5768"/>
              <a:gd name="T81" fmla="*/ 2147483647 h 2634"/>
              <a:gd name="T82" fmla="*/ 2147483647 w 5768"/>
              <a:gd name="T83" fmla="*/ 2147483647 h 2634"/>
              <a:gd name="T84" fmla="*/ 2147483647 w 5768"/>
              <a:gd name="T85" fmla="*/ 2147483647 h 2634"/>
              <a:gd name="T86" fmla="*/ 2147483647 w 5768"/>
              <a:gd name="T87" fmla="*/ 2147483647 h 2634"/>
              <a:gd name="T88" fmla="*/ 2147483647 w 5768"/>
              <a:gd name="T89" fmla="*/ 2147483647 h 2634"/>
              <a:gd name="T90" fmla="*/ 2147483647 w 5768"/>
              <a:gd name="T91" fmla="*/ 2147483647 h 2634"/>
              <a:gd name="T92" fmla="*/ 2147483647 w 5768"/>
              <a:gd name="T93" fmla="*/ 2147483647 h 2634"/>
              <a:gd name="T94" fmla="*/ 2147483647 w 5768"/>
              <a:gd name="T95" fmla="*/ 2147483647 h 2634"/>
              <a:gd name="T96" fmla="*/ 2147483647 w 5768"/>
              <a:gd name="T97" fmla="*/ 2147483647 h 2634"/>
              <a:gd name="T98" fmla="*/ 2147483647 w 5768"/>
              <a:gd name="T99" fmla="*/ 2147483647 h 2634"/>
              <a:gd name="T100" fmla="*/ 2147483647 w 5768"/>
              <a:gd name="T101" fmla="*/ 2147483647 h 2634"/>
              <a:gd name="T102" fmla="*/ 2147483647 w 5768"/>
              <a:gd name="T103" fmla="*/ 2147483647 h 2634"/>
              <a:gd name="T104" fmla="*/ 2147483647 w 5768"/>
              <a:gd name="T105" fmla="*/ 2147483647 h 2634"/>
              <a:gd name="T106" fmla="*/ 2147483647 w 5768"/>
              <a:gd name="T107" fmla="*/ 2147483647 h 2634"/>
              <a:gd name="T108" fmla="*/ 2147483647 w 5768"/>
              <a:gd name="T109" fmla="*/ 2147483647 h 2634"/>
              <a:gd name="T110" fmla="*/ 2147483647 w 5768"/>
              <a:gd name="T111" fmla="*/ 2147483647 h 2634"/>
              <a:gd name="T112" fmla="*/ 2147483647 w 5768"/>
              <a:gd name="T113" fmla="*/ 2147483647 h 2634"/>
              <a:gd name="T114" fmla="*/ 2147483647 w 5768"/>
              <a:gd name="T115" fmla="*/ 2147483647 h 2634"/>
              <a:gd name="T116" fmla="*/ 2147483647 w 5768"/>
              <a:gd name="T117" fmla="*/ 2147483647 h 2634"/>
              <a:gd name="T118" fmla="*/ 2147483647 w 5768"/>
              <a:gd name="T119" fmla="*/ 2147483647 h 2634"/>
              <a:gd name="T120" fmla="*/ 2147483647 w 5768"/>
              <a:gd name="T121" fmla="*/ 2147483647 h 2634"/>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768"/>
              <a:gd name="T184" fmla="*/ 0 h 2634"/>
              <a:gd name="T185" fmla="*/ 5768 w 5768"/>
              <a:gd name="T186" fmla="*/ 2634 h 2634"/>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768" h="2634">
                <a:moveTo>
                  <a:pt x="5725" y="1952"/>
                </a:moveTo>
                <a:lnTo>
                  <a:pt x="5655" y="1864"/>
                </a:lnTo>
                <a:lnTo>
                  <a:pt x="5578" y="1792"/>
                </a:lnTo>
                <a:lnTo>
                  <a:pt x="5492" y="1730"/>
                </a:lnTo>
                <a:lnTo>
                  <a:pt x="5405" y="1674"/>
                </a:lnTo>
                <a:lnTo>
                  <a:pt x="5312" y="1620"/>
                </a:lnTo>
                <a:lnTo>
                  <a:pt x="5221" y="1566"/>
                </a:lnTo>
                <a:lnTo>
                  <a:pt x="5132" y="1505"/>
                </a:lnTo>
                <a:lnTo>
                  <a:pt x="5048" y="1440"/>
                </a:lnTo>
                <a:lnTo>
                  <a:pt x="5000" y="1428"/>
                </a:lnTo>
                <a:lnTo>
                  <a:pt x="4990" y="1418"/>
                </a:lnTo>
                <a:lnTo>
                  <a:pt x="4980" y="1416"/>
                </a:lnTo>
                <a:lnTo>
                  <a:pt x="4967" y="1414"/>
                </a:lnTo>
                <a:lnTo>
                  <a:pt x="4955" y="1414"/>
                </a:lnTo>
                <a:lnTo>
                  <a:pt x="4944" y="1408"/>
                </a:lnTo>
                <a:lnTo>
                  <a:pt x="4942" y="1401"/>
                </a:lnTo>
                <a:lnTo>
                  <a:pt x="4940" y="1389"/>
                </a:lnTo>
                <a:lnTo>
                  <a:pt x="4942" y="1379"/>
                </a:lnTo>
                <a:lnTo>
                  <a:pt x="4901" y="1377"/>
                </a:lnTo>
                <a:lnTo>
                  <a:pt x="4889" y="1376"/>
                </a:lnTo>
                <a:lnTo>
                  <a:pt x="4885" y="1374"/>
                </a:lnTo>
                <a:lnTo>
                  <a:pt x="4883" y="1368"/>
                </a:lnTo>
                <a:lnTo>
                  <a:pt x="4883" y="1364"/>
                </a:lnTo>
                <a:lnTo>
                  <a:pt x="4883" y="1350"/>
                </a:lnTo>
                <a:lnTo>
                  <a:pt x="4885" y="1337"/>
                </a:lnTo>
                <a:lnTo>
                  <a:pt x="4881" y="1317"/>
                </a:lnTo>
                <a:lnTo>
                  <a:pt x="4885" y="1306"/>
                </a:lnTo>
                <a:lnTo>
                  <a:pt x="4893" y="1294"/>
                </a:lnTo>
                <a:lnTo>
                  <a:pt x="4905" y="1288"/>
                </a:lnTo>
                <a:lnTo>
                  <a:pt x="4916" y="1280"/>
                </a:lnTo>
                <a:lnTo>
                  <a:pt x="4930" y="1275"/>
                </a:lnTo>
                <a:lnTo>
                  <a:pt x="4942" y="1269"/>
                </a:lnTo>
                <a:lnTo>
                  <a:pt x="4955" y="1263"/>
                </a:lnTo>
                <a:lnTo>
                  <a:pt x="4961" y="1203"/>
                </a:lnTo>
                <a:lnTo>
                  <a:pt x="4967" y="1143"/>
                </a:lnTo>
                <a:lnTo>
                  <a:pt x="4973" y="1081"/>
                </a:lnTo>
                <a:lnTo>
                  <a:pt x="4980" y="1021"/>
                </a:lnTo>
                <a:lnTo>
                  <a:pt x="4988" y="957"/>
                </a:lnTo>
                <a:lnTo>
                  <a:pt x="5000" y="896"/>
                </a:lnTo>
                <a:lnTo>
                  <a:pt x="5011" y="834"/>
                </a:lnTo>
                <a:lnTo>
                  <a:pt x="5027" y="778"/>
                </a:lnTo>
                <a:lnTo>
                  <a:pt x="5031" y="761"/>
                </a:lnTo>
                <a:lnTo>
                  <a:pt x="5031" y="749"/>
                </a:lnTo>
                <a:lnTo>
                  <a:pt x="5023" y="739"/>
                </a:lnTo>
                <a:lnTo>
                  <a:pt x="5013" y="734"/>
                </a:lnTo>
                <a:lnTo>
                  <a:pt x="5000" y="728"/>
                </a:lnTo>
                <a:lnTo>
                  <a:pt x="4988" y="722"/>
                </a:lnTo>
                <a:lnTo>
                  <a:pt x="4976" y="712"/>
                </a:lnTo>
                <a:lnTo>
                  <a:pt x="4973" y="704"/>
                </a:lnTo>
                <a:lnTo>
                  <a:pt x="4971" y="689"/>
                </a:lnTo>
                <a:lnTo>
                  <a:pt x="4975" y="677"/>
                </a:lnTo>
                <a:lnTo>
                  <a:pt x="4976" y="664"/>
                </a:lnTo>
                <a:lnTo>
                  <a:pt x="4978" y="650"/>
                </a:lnTo>
                <a:lnTo>
                  <a:pt x="4978" y="635"/>
                </a:lnTo>
                <a:lnTo>
                  <a:pt x="4982" y="619"/>
                </a:lnTo>
                <a:lnTo>
                  <a:pt x="4982" y="602"/>
                </a:lnTo>
                <a:lnTo>
                  <a:pt x="4984" y="590"/>
                </a:lnTo>
                <a:lnTo>
                  <a:pt x="4978" y="575"/>
                </a:lnTo>
                <a:lnTo>
                  <a:pt x="4973" y="565"/>
                </a:lnTo>
                <a:lnTo>
                  <a:pt x="4959" y="555"/>
                </a:lnTo>
                <a:lnTo>
                  <a:pt x="4944" y="553"/>
                </a:lnTo>
                <a:lnTo>
                  <a:pt x="4833" y="514"/>
                </a:lnTo>
                <a:lnTo>
                  <a:pt x="4724" y="476"/>
                </a:lnTo>
                <a:lnTo>
                  <a:pt x="4616" y="437"/>
                </a:lnTo>
                <a:lnTo>
                  <a:pt x="4507" y="402"/>
                </a:lnTo>
                <a:lnTo>
                  <a:pt x="4397" y="363"/>
                </a:lnTo>
                <a:lnTo>
                  <a:pt x="4288" y="328"/>
                </a:lnTo>
                <a:lnTo>
                  <a:pt x="4177" y="293"/>
                </a:lnTo>
                <a:lnTo>
                  <a:pt x="4069" y="264"/>
                </a:lnTo>
                <a:lnTo>
                  <a:pt x="4055" y="256"/>
                </a:lnTo>
                <a:lnTo>
                  <a:pt x="4049" y="251"/>
                </a:lnTo>
                <a:lnTo>
                  <a:pt x="4048" y="241"/>
                </a:lnTo>
                <a:lnTo>
                  <a:pt x="4049" y="233"/>
                </a:lnTo>
                <a:lnTo>
                  <a:pt x="4051" y="222"/>
                </a:lnTo>
                <a:lnTo>
                  <a:pt x="4055" y="212"/>
                </a:lnTo>
                <a:lnTo>
                  <a:pt x="4055" y="200"/>
                </a:lnTo>
                <a:lnTo>
                  <a:pt x="4055" y="191"/>
                </a:lnTo>
                <a:lnTo>
                  <a:pt x="3987" y="161"/>
                </a:lnTo>
                <a:lnTo>
                  <a:pt x="3921" y="138"/>
                </a:lnTo>
                <a:lnTo>
                  <a:pt x="3856" y="115"/>
                </a:lnTo>
                <a:lnTo>
                  <a:pt x="3790" y="92"/>
                </a:lnTo>
                <a:lnTo>
                  <a:pt x="3722" y="68"/>
                </a:lnTo>
                <a:lnTo>
                  <a:pt x="3654" y="47"/>
                </a:lnTo>
                <a:lnTo>
                  <a:pt x="3586" y="24"/>
                </a:lnTo>
                <a:lnTo>
                  <a:pt x="3522" y="0"/>
                </a:lnTo>
                <a:lnTo>
                  <a:pt x="3512" y="2"/>
                </a:lnTo>
                <a:lnTo>
                  <a:pt x="3419" y="1728"/>
                </a:lnTo>
                <a:lnTo>
                  <a:pt x="3444" y="1725"/>
                </a:lnTo>
                <a:lnTo>
                  <a:pt x="3472" y="1725"/>
                </a:lnTo>
                <a:lnTo>
                  <a:pt x="3499" y="1727"/>
                </a:lnTo>
                <a:lnTo>
                  <a:pt x="3526" y="1728"/>
                </a:lnTo>
                <a:lnTo>
                  <a:pt x="3551" y="1730"/>
                </a:lnTo>
                <a:lnTo>
                  <a:pt x="3578" y="1732"/>
                </a:lnTo>
                <a:lnTo>
                  <a:pt x="3607" y="1732"/>
                </a:lnTo>
                <a:lnTo>
                  <a:pt x="3636" y="1732"/>
                </a:lnTo>
                <a:lnTo>
                  <a:pt x="3642" y="1740"/>
                </a:lnTo>
                <a:lnTo>
                  <a:pt x="3642" y="1754"/>
                </a:lnTo>
                <a:lnTo>
                  <a:pt x="3642" y="1767"/>
                </a:lnTo>
                <a:lnTo>
                  <a:pt x="3650" y="1781"/>
                </a:lnTo>
                <a:lnTo>
                  <a:pt x="3759" y="1785"/>
                </a:lnTo>
                <a:lnTo>
                  <a:pt x="3764" y="1791"/>
                </a:lnTo>
                <a:lnTo>
                  <a:pt x="3764" y="1800"/>
                </a:lnTo>
                <a:lnTo>
                  <a:pt x="3759" y="1810"/>
                </a:lnTo>
                <a:lnTo>
                  <a:pt x="3759" y="1822"/>
                </a:lnTo>
                <a:lnTo>
                  <a:pt x="3741" y="1841"/>
                </a:lnTo>
                <a:lnTo>
                  <a:pt x="3724" y="1856"/>
                </a:lnTo>
                <a:lnTo>
                  <a:pt x="3702" y="1866"/>
                </a:lnTo>
                <a:lnTo>
                  <a:pt x="3683" y="1874"/>
                </a:lnTo>
                <a:lnTo>
                  <a:pt x="3660" y="1876"/>
                </a:lnTo>
                <a:lnTo>
                  <a:pt x="3636" y="1878"/>
                </a:lnTo>
                <a:lnTo>
                  <a:pt x="3613" y="1878"/>
                </a:lnTo>
                <a:lnTo>
                  <a:pt x="3590" y="1880"/>
                </a:lnTo>
                <a:lnTo>
                  <a:pt x="3588" y="1895"/>
                </a:lnTo>
                <a:lnTo>
                  <a:pt x="3590" y="1913"/>
                </a:lnTo>
                <a:lnTo>
                  <a:pt x="3588" y="1928"/>
                </a:lnTo>
                <a:lnTo>
                  <a:pt x="3586" y="1944"/>
                </a:lnTo>
                <a:lnTo>
                  <a:pt x="3270" y="1944"/>
                </a:lnTo>
                <a:lnTo>
                  <a:pt x="3268" y="2367"/>
                </a:lnTo>
                <a:lnTo>
                  <a:pt x="3258" y="2367"/>
                </a:lnTo>
                <a:lnTo>
                  <a:pt x="3249" y="2361"/>
                </a:lnTo>
                <a:lnTo>
                  <a:pt x="3239" y="2361"/>
                </a:lnTo>
                <a:lnTo>
                  <a:pt x="3229" y="2359"/>
                </a:lnTo>
                <a:lnTo>
                  <a:pt x="3219" y="2361"/>
                </a:lnTo>
                <a:lnTo>
                  <a:pt x="3208" y="2357"/>
                </a:lnTo>
                <a:lnTo>
                  <a:pt x="3202" y="2355"/>
                </a:lnTo>
                <a:lnTo>
                  <a:pt x="3196" y="2347"/>
                </a:lnTo>
                <a:lnTo>
                  <a:pt x="3198" y="2337"/>
                </a:lnTo>
                <a:lnTo>
                  <a:pt x="3200" y="2326"/>
                </a:lnTo>
                <a:lnTo>
                  <a:pt x="3200" y="2312"/>
                </a:lnTo>
                <a:lnTo>
                  <a:pt x="3204" y="2303"/>
                </a:lnTo>
                <a:lnTo>
                  <a:pt x="3219" y="2303"/>
                </a:lnTo>
                <a:lnTo>
                  <a:pt x="3227" y="2293"/>
                </a:lnTo>
                <a:lnTo>
                  <a:pt x="3231" y="2283"/>
                </a:lnTo>
                <a:lnTo>
                  <a:pt x="3229" y="2272"/>
                </a:lnTo>
                <a:lnTo>
                  <a:pt x="3229" y="2260"/>
                </a:lnTo>
                <a:lnTo>
                  <a:pt x="3219" y="2250"/>
                </a:lnTo>
                <a:lnTo>
                  <a:pt x="3210" y="2246"/>
                </a:lnTo>
                <a:lnTo>
                  <a:pt x="3198" y="2242"/>
                </a:lnTo>
                <a:lnTo>
                  <a:pt x="3190" y="2239"/>
                </a:lnTo>
                <a:lnTo>
                  <a:pt x="3186" y="2217"/>
                </a:lnTo>
                <a:lnTo>
                  <a:pt x="3183" y="2198"/>
                </a:lnTo>
                <a:lnTo>
                  <a:pt x="3175" y="2178"/>
                </a:lnTo>
                <a:lnTo>
                  <a:pt x="3169" y="2161"/>
                </a:lnTo>
                <a:lnTo>
                  <a:pt x="3157" y="2144"/>
                </a:lnTo>
                <a:lnTo>
                  <a:pt x="3146" y="2130"/>
                </a:lnTo>
                <a:lnTo>
                  <a:pt x="3128" y="2118"/>
                </a:lnTo>
                <a:lnTo>
                  <a:pt x="3113" y="2111"/>
                </a:lnTo>
                <a:lnTo>
                  <a:pt x="3078" y="2128"/>
                </a:lnTo>
                <a:lnTo>
                  <a:pt x="3041" y="2144"/>
                </a:lnTo>
                <a:lnTo>
                  <a:pt x="3000" y="2155"/>
                </a:lnTo>
                <a:lnTo>
                  <a:pt x="2960" y="2165"/>
                </a:lnTo>
                <a:lnTo>
                  <a:pt x="2915" y="2169"/>
                </a:lnTo>
                <a:lnTo>
                  <a:pt x="2874" y="2175"/>
                </a:lnTo>
                <a:lnTo>
                  <a:pt x="2833" y="2178"/>
                </a:lnTo>
                <a:lnTo>
                  <a:pt x="2797" y="2184"/>
                </a:lnTo>
                <a:lnTo>
                  <a:pt x="2801" y="2167"/>
                </a:lnTo>
                <a:lnTo>
                  <a:pt x="2802" y="2149"/>
                </a:lnTo>
                <a:lnTo>
                  <a:pt x="2804" y="2132"/>
                </a:lnTo>
                <a:lnTo>
                  <a:pt x="2808" y="2114"/>
                </a:lnTo>
                <a:lnTo>
                  <a:pt x="2812" y="2097"/>
                </a:lnTo>
                <a:lnTo>
                  <a:pt x="2820" y="2081"/>
                </a:lnTo>
                <a:lnTo>
                  <a:pt x="2832" y="2066"/>
                </a:lnTo>
                <a:lnTo>
                  <a:pt x="2851" y="2056"/>
                </a:lnTo>
                <a:lnTo>
                  <a:pt x="2853" y="2039"/>
                </a:lnTo>
                <a:lnTo>
                  <a:pt x="2845" y="2029"/>
                </a:lnTo>
                <a:lnTo>
                  <a:pt x="2830" y="2021"/>
                </a:lnTo>
                <a:lnTo>
                  <a:pt x="2818" y="2014"/>
                </a:lnTo>
                <a:lnTo>
                  <a:pt x="2833" y="2010"/>
                </a:lnTo>
                <a:lnTo>
                  <a:pt x="2853" y="2012"/>
                </a:lnTo>
                <a:lnTo>
                  <a:pt x="2870" y="2012"/>
                </a:lnTo>
                <a:lnTo>
                  <a:pt x="2890" y="2014"/>
                </a:lnTo>
                <a:lnTo>
                  <a:pt x="2905" y="2012"/>
                </a:lnTo>
                <a:lnTo>
                  <a:pt x="2919" y="2006"/>
                </a:lnTo>
                <a:lnTo>
                  <a:pt x="2930" y="1992"/>
                </a:lnTo>
                <a:lnTo>
                  <a:pt x="2936" y="1975"/>
                </a:lnTo>
                <a:lnTo>
                  <a:pt x="2934" y="1957"/>
                </a:lnTo>
                <a:lnTo>
                  <a:pt x="2930" y="1944"/>
                </a:lnTo>
                <a:lnTo>
                  <a:pt x="2923" y="1930"/>
                </a:lnTo>
                <a:lnTo>
                  <a:pt x="2915" y="1920"/>
                </a:lnTo>
                <a:lnTo>
                  <a:pt x="2903" y="1909"/>
                </a:lnTo>
                <a:lnTo>
                  <a:pt x="2894" y="1901"/>
                </a:lnTo>
                <a:lnTo>
                  <a:pt x="2882" y="1893"/>
                </a:lnTo>
                <a:lnTo>
                  <a:pt x="2872" y="1888"/>
                </a:lnTo>
                <a:lnTo>
                  <a:pt x="2890" y="1884"/>
                </a:lnTo>
                <a:lnTo>
                  <a:pt x="2909" y="1874"/>
                </a:lnTo>
                <a:lnTo>
                  <a:pt x="2911" y="1862"/>
                </a:lnTo>
                <a:lnTo>
                  <a:pt x="2911" y="1853"/>
                </a:lnTo>
                <a:lnTo>
                  <a:pt x="2909" y="1841"/>
                </a:lnTo>
                <a:lnTo>
                  <a:pt x="2909" y="1829"/>
                </a:lnTo>
                <a:lnTo>
                  <a:pt x="2929" y="1794"/>
                </a:lnTo>
                <a:lnTo>
                  <a:pt x="2948" y="1760"/>
                </a:lnTo>
                <a:lnTo>
                  <a:pt x="2963" y="1723"/>
                </a:lnTo>
                <a:lnTo>
                  <a:pt x="2979" y="1686"/>
                </a:lnTo>
                <a:lnTo>
                  <a:pt x="2989" y="1645"/>
                </a:lnTo>
                <a:lnTo>
                  <a:pt x="2996" y="1606"/>
                </a:lnTo>
                <a:lnTo>
                  <a:pt x="3000" y="1566"/>
                </a:lnTo>
                <a:lnTo>
                  <a:pt x="3000" y="1527"/>
                </a:lnTo>
                <a:lnTo>
                  <a:pt x="3006" y="1511"/>
                </a:lnTo>
                <a:lnTo>
                  <a:pt x="3010" y="1498"/>
                </a:lnTo>
                <a:lnTo>
                  <a:pt x="3010" y="1482"/>
                </a:lnTo>
                <a:lnTo>
                  <a:pt x="3010" y="1467"/>
                </a:lnTo>
                <a:lnTo>
                  <a:pt x="3004" y="1451"/>
                </a:lnTo>
                <a:lnTo>
                  <a:pt x="3000" y="1438"/>
                </a:lnTo>
                <a:lnTo>
                  <a:pt x="2994" y="1424"/>
                </a:lnTo>
                <a:lnTo>
                  <a:pt x="2989" y="1414"/>
                </a:lnTo>
                <a:lnTo>
                  <a:pt x="2991" y="1403"/>
                </a:lnTo>
                <a:lnTo>
                  <a:pt x="2994" y="1393"/>
                </a:lnTo>
                <a:lnTo>
                  <a:pt x="2996" y="1381"/>
                </a:lnTo>
                <a:lnTo>
                  <a:pt x="2998" y="1372"/>
                </a:lnTo>
                <a:lnTo>
                  <a:pt x="2998" y="1360"/>
                </a:lnTo>
                <a:lnTo>
                  <a:pt x="2998" y="1348"/>
                </a:lnTo>
                <a:lnTo>
                  <a:pt x="2996" y="1339"/>
                </a:lnTo>
                <a:lnTo>
                  <a:pt x="2994" y="1329"/>
                </a:lnTo>
                <a:lnTo>
                  <a:pt x="3000" y="1257"/>
                </a:lnTo>
                <a:lnTo>
                  <a:pt x="3002" y="1185"/>
                </a:lnTo>
                <a:lnTo>
                  <a:pt x="2998" y="1116"/>
                </a:lnTo>
                <a:lnTo>
                  <a:pt x="2993" y="1048"/>
                </a:lnTo>
                <a:lnTo>
                  <a:pt x="2981" y="978"/>
                </a:lnTo>
                <a:lnTo>
                  <a:pt x="2965" y="914"/>
                </a:lnTo>
                <a:lnTo>
                  <a:pt x="2946" y="848"/>
                </a:lnTo>
                <a:lnTo>
                  <a:pt x="2925" y="786"/>
                </a:lnTo>
                <a:lnTo>
                  <a:pt x="2915" y="770"/>
                </a:lnTo>
                <a:lnTo>
                  <a:pt x="2907" y="757"/>
                </a:lnTo>
                <a:lnTo>
                  <a:pt x="2899" y="741"/>
                </a:lnTo>
                <a:lnTo>
                  <a:pt x="2894" y="728"/>
                </a:lnTo>
                <a:lnTo>
                  <a:pt x="2884" y="714"/>
                </a:lnTo>
                <a:lnTo>
                  <a:pt x="2874" y="701"/>
                </a:lnTo>
                <a:lnTo>
                  <a:pt x="2863" y="689"/>
                </a:lnTo>
                <a:lnTo>
                  <a:pt x="2851" y="679"/>
                </a:lnTo>
                <a:lnTo>
                  <a:pt x="2851" y="644"/>
                </a:lnTo>
                <a:lnTo>
                  <a:pt x="2855" y="611"/>
                </a:lnTo>
                <a:lnTo>
                  <a:pt x="2859" y="580"/>
                </a:lnTo>
                <a:lnTo>
                  <a:pt x="2866" y="551"/>
                </a:lnTo>
                <a:lnTo>
                  <a:pt x="2876" y="520"/>
                </a:lnTo>
                <a:lnTo>
                  <a:pt x="2890" y="495"/>
                </a:lnTo>
                <a:lnTo>
                  <a:pt x="2907" y="470"/>
                </a:lnTo>
                <a:lnTo>
                  <a:pt x="2932" y="450"/>
                </a:lnTo>
                <a:lnTo>
                  <a:pt x="2948" y="437"/>
                </a:lnTo>
                <a:lnTo>
                  <a:pt x="2967" y="431"/>
                </a:lnTo>
                <a:lnTo>
                  <a:pt x="2987" y="427"/>
                </a:lnTo>
                <a:lnTo>
                  <a:pt x="3008" y="429"/>
                </a:lnTo>
                <a:lnTo>
                  <a:pt x="3033" y="450"/>
                </a:lnTo>
                <a:lnTo>
                  <a:pt x="3049" y="478"/>
                </a:lnTo>
                <a:lnTo>
                  <a:pt x="3057" y="511"/>
                </a:lnTo>
                <a:lnTo>
                  <a:pt x="3060" y="545"/>
                </a:lnTo>
                <a:lnTo>
                  <a:pt x="3062" y="578"/>
                </a:lnTo>
                <a:lnTo>
                  <a:pt x="3070" y="611"/>
                </a:lnTo>
                <a:lnTo>
                  <a:pt x="3086" y="640"/>
                </a:lnTo>
                <a:lnTo>
                  <a:pt x="3117" y="664"/>
                </a:lnTo>
                <a:lnTo>
                  <a:pt x="3130" y="666"/>
                </a:lnTo>
                <a:lnTo>
                  <a:pt x="3144" y="673"/>
                </a:lnTo>
                <a:lnTo>
                  <a:pt x="3155" y="683"/>
                </a:lnTo>
                <a:lnTo>
                  <a:pt x="3169" y="693"/>
                </a:lnTo>
                <a:lnTo>
                  <a:pt x="3181" y="699"/>
                </a:lnTo>
                <a:lnTo>
                  <a:pt x="3194" y="706"/>
                </a:lnTo>
                <a:lnTo>
                  <a:pt x="3208" y="708"/>
                </a:lnTo>
                <a:lnTo>
                  <a:pt x="3227" y="706"/>
                </a:lnTo>
                <a:lnTo>
                  <a:pt x="3245" y="697"/>
                </a:lnTo>
                <a:lnTo>
                  <a:pt x="3260" y="683"/>
                </a:lnTo>
                <a:lnTo>
                  <a:pt x="3270" y="666"/>
                </a:lnTo>
                <a:lnTo>
                  <a:pt x="3281" y="650"/>
                </a:lnTo>
                <a:lnTo>
                  <a:pt x="3287" y="613"/>
                </a:lnTo>
                <a:lnTo>
                  <a:pt x="3291" y="576"/>
                </a:lnTo>
                <a:lnTo>
                  <a:pt x="3291" y="538"/>
                </a:lnTo>
                <a:lnTo>
                  <a:pt x="3289" y="499"/>
                </a:lnTo>
                <a:lnTo>
                  <a:pt x="3280" y="458"/>
                </a:lnTo>
                <a:lnTo>
                  <a:pt x="3268" y="423"/>
                </a:lnTo>
                <a:lnTo>
                  <a:pt x="3250" y="388"/>
                </a:lnTo>
                <a:lnTo>
                  <a:pt x="3229" y="359"/>
                </a:lnTo>
                <a:lnTo>
                  <a:pt x="3214" y="348"/>
                </a:lnTo>
                <a:lnTo>
                  <a:pt x="3202" y="336"/>
                </a:lnTo>
                <a:lnTo>
                  <a:pt x="3188" y="324"/>
                </a:lnTo>
                <a:lnTo>
                  <a:pt x="3177" y="315"/>
                </a:lnTo>
                <a:lnTo>
                  <a:pt x="3161" y="303"/>
                </a:lnTo>
                <a:lnTo>
                  <a:pt x="3148" y="297"/>
                </a:lnTo>
                <a:lnTo>
                  <a:pt x="3132" y="291"/>
                </a:lnTo>
                <a:lnTo>
                  <a:pt x="3117" y="291"/>
                </a:lnTo>
                <a:lnTo>
                  <a:pt x="3078" y="270"/>
                </a:lnTo>
                <a:lnTo>
                  <a:pt x="3037" y="255"/>
                </a:lnTo>
                <a:lnTo>
                  <a:pt x="2994" y="241"/>
                </a:lnTo>
                <a:lnTo>
                  <a:pt x="2954" y="235"/>
                </a:lnTo>
                <a:lnTo>
                  <a:pt x="2909" y="233"/>
                </a:lnTo>
                <a:lnTo>
                  <a:pt x="2866" y="239"/>
                </a:lnTo>
                <a:lnTo>
                  <a:pt x="2824" y="253"/>
                </a:lnTo>
                <a:lnTo>
                  <a:pt x="2785" y="276"/>
                </a:lnTo>
                <a:lnTo>
                  <a:pt x="2735" y="315"/>
                </a:lnTo>
                <a:lnTo>
                  <a:pt x="2704" y="363"/>
                </a:lnTo>
                <a:lnTo>
                  <a:pt x="2684" y="416"/>
                </a:lnTo>
                <a:lnTo>
                  <a:pt x="2678" y="476"/>
                </a:lnTo>
                <a:lnTo>
                  <a:pt x="2674" y="534"/>
                </a:lnTo>
                <a:lnTo>
                  <a:pt x="2678" y="596"/>
                </a:lnTo>
                <a:lnTo>
                  <a:pt x="2680" y="656"/>
                </a:lnTo>
                <a:lnTo>
                  <a:pt x="2682" y="714"/>
                </a:lnTo>
                <a:lnTo>
                  <a:pt x="2661" y="720"/>
                </a:lnTo>
                <a:lnTo>
                  <a:pt x="2641" y="728"/>
                </a:lnTo>
                <a:lnTo>
                  <a:pt x="2620" y="734"/>
                </a:lnTo>
                <a:lnTo>
                  <a:pt x="2603" y="745"/>
                </a:lnTo>
                <a:lnTo>
                  <a:pt x="2583" y="755"/>
                </a:lnTo>
                <a:lnTo>
                  <a:pt x="2568" y="768"/>
                </a:lnTo>
                <a:lnTo>
                  <a:pt x="2552" y="784"/>
                </a:lnTo>
                <a:lnTo>
                  <a:pt x="2545" y="807"/>
                </a:lnTo>
                <a:lnTo>
                  <a:pt x="2539" y="827"/>
                </a:lnTo>
                <a:lnTo>
                  <a:pt x="2539" y="846"/>
                </a:lnTo>
                <a:lnTo>
                  <a:pt x="2545" y="864"/>
                </a:lnTo>
                <a:lnTo>
                  <a:pt x="2552" y="881"/>
                </a:lnTo>
                <a:lnTo>
                  <a:pt x="2560" y="895"/>
                </a:lnTo>
                <a:lnTo>
                  <a:pt x="2566" y="912"/>
                </a:lnTo>
                <a:lnTo>
                  <a:pt x="2570" y="929"/>
                </a:lnTo>
                <a:lnTo>
                  <a:pt x="2570" y="949"/>
                </a:lnTo>
                <a:lnTo>
                  <a:pt x="2576" y="960"/>
                </a:lnTo>
                <a:lnTo>
                  <a:pt x="2579" y="972"/>
                </a:lnTo>
                <a:lnTo>
                  <a:pt x="2579" y="986"/>
                </a:lnTo>
                <a:lnTo>
                  <a:pt x="2579" y="999"/>
                </a:lnTo>
                <a:lnTo>
                  <a:pt x="2577" y="1011"/>
                </a:lnTo>
                <a:lnTo>
                  <a:pt x="2579" y="1024"/>
                </a:lnTo>
                <a:lnTo>
                  <a:pt x="2579" y="1038"/>
                </a:lnTo>
                <a:lnTo>
                  <a:pt x="2585" y="1052"/>
                </a:lnTo>
                <a:lnTo>
                  <a:pt x="2593" y="1063"/>
                </a:lnTo>
                <a:lnTo>
                  <a:pt x="2597" y="1075"/>
                </a:lnTo>
                <a:lnTo>
                  <a:pt x="2595" y="1088"/>
                </a:lnTo>
                <a:lnTo>
                  <a:pt x="2591" y="1102"/>
                </a:lnTo>
                <a:lnTo>
                  <a:pt x="2583" y="1114"/>
                </a:lnTo>
                <a:lnTo>
                  <a:pt x="2579" y="1129"/>
                </a:lnTo>
                <a:lnTo>
                  <a:pt x="2577" y="1143"/>
                </a:lnTo>
                <a:lnTo>
                  <a:pt x="2583" y="1158"/>
                </a:lnTo>
                <a:lnTo>
                  <a:pt x="2591" y="1168"/>
                </a:lnTo>
                <a:lnTo>
                  <a:pt x="2599" y="1182"/>
                </a:lnTo>
                <a:lnTo>
                  <a:pt x="2607" y="1193"/>
                </a:lnTo>
                <a:lnTo>
                  <a:pt x="2616" y="1205"/>
                </a:lnTo>
                <a:lnTo>
                  <a:pt x="2626" y="1213"/>
                </a:lnTo>
                <a:lnTo>
                  <a:pt x="2638" y="1220"/>
                </a:lnTo>
                <a:lnTo>
                  <a:pt x="2651" y="1222"/>
                </a:lnTo>
                <a:lnTo>
                  <a:pt x="2669" y="1220"/>
                </a:lnTo>
                <a:lnTo>
                  <a:pt x="2673" y="1249"/>
                </a:lnTo>
                <a:lnTo>
                  <a:pt x="2676" y="1282"/>
                </a:lnTo>
                <a:lnTo>
                  <a:pt x="2678" y="1313"/>
                </a:lnTo>
                <a:lnTo>
                  <a:pt x="2682" y="1348"/>
                </a:lnTo>
                <a:lnTo>
                  <a:pt x="2682" y="1381"/>
                </a:lnTo>
                <a:lnTo>
                  <a:pt x="2682" y="1414"/>
                </a:lnTo>
                <a:lnTo>
                  <a:pt x="2682" y="1445"/>
                </a:lnTo>
                <a:lnTo>
                  <a:pt x="2682" y="1478"/>
                </a:lnTo>
                <a:lnTo>
                  <a:pt x="2655" y="1494"/>
                </a:lnTo>
                <a:lnTo>
                  <a:pt x="2632" y="1511"/>
                </a:lnTo>
                <a:lnTo>
                  <a:pt x="2609" y="1531"/>
                </a:lnTo>
                <a:lnTo>
                  <a:pt x="2591" y="1554"/>
                </a:lnTo>
                <a:lnTo>
                  <a:pt x="2572" y="1577"/>
                </a:lnTo>
                <a:lnTo>
                  <a:pt x="2558" y="1602"/>
                </a:lnTo>
                <a:lnTo>
                  <a:pt x="2546" y="1628"/>
                </a:lnTo>
                <a:lnTo>
                  <a:pt x="2541" y="1655"/>
                </a:lnTo>
                <a:lnTo>
                  <a:pt x="2523" y="1659"/>
                </a:lnTo>
                <a:lnTo>
                  <a:pt x="2510" y="1668"/>
                </a:lnTo>
                <a:lnTo>
                  <a:pt x="2498" y="1678"/>
                </a:lnTo>
                <a:lnTo>
                  <a:pt x="2486" y="1690"/>
                </a:lnTo>
                <a:lnTo>
                  <a:pt x="2475" y="1699"/>
                </a:lnTo>
                <a:lnTo>
                  <a:pt x="2465" y="1711"/>
                </a:lnTo>
                <a:lnTo>
                  <a:pt x="2453" y="1721"/>
                </a:lnTo>
                <a:lnTo>
                  <a:pt x="2444" y="1730"/>
                </a:lnTo>
                <a:lnTo>
                  <a:pt x="2333" y="1773"/>
                </a:lnTo>
                <a:lnTo>
                  <a:pt x="2312" y="1765"/>
                </a:lnTo>
                <a:lnTo>
                  <a:pt x="2292" y="1767"/>
                </a:lnTo>
                <a:lnTo>
                  <a:pt x="2271" y="1773"/>
                </a:lnTo>
                <a:lnTo>
                  <a:pt x="2254" y="1781"/>
                </a:lnTo>
                <a:lnTo>
                  <a:pt x="2238" y="1767"/>
                </a:lnTo>
                <a:lnTo>
                  <a:pt x="2226" y="1756"/>
                </a:lnTo>
                <a:lnTo>
                  <a:pt x="2219" y="1742"/>
                </a:lnTo>
                <a:lnTo>
                  <a:pt x="2213" y="1728"/>
                </a:lnTo>
                <a:lnTo>
                  <a:pt x="2205" y="1713"/>
                </a:lnTo>
                <a:lnTo>
                  <a:pt x="2199" y="1699"/>
                </a:lnTo>
                <a:lnTo>
                  <a:pt x="2193" y="1684"/>
                </a:lnTo>
                <a:lnTo>
                  <a:pt x="2188" y="1672"/>
                </a:lnTo>
                <a:lnTo>
                  <a:pt x="2197" y="1657"/>
                </a:lnTo>
                <a:lnTo>
                  <a:pt x="2209" y="1643"/>
                </a:lnTo>
                <a:lnTo>
                  <a:pt x="2219" y="1628"/>
                </a:lnTo>
                <a:lnTo>
                  <a:pt x="2226" y="1614"/>
                </a:lnTo>
                <a:lnTo>
                  <a:pt x="2230" y="1597"/>
                </a:lnTo>
                <a:lnTo>
                  <a:pt x="2236" y="1581"/>
                </a:lnTo>
                <a:lnTo>
                  <a:pt x="2238" y="1564"/>
                </a:lnTo>
                <a:lnTo>
                  <a:pt x="2238" y="1548"/>
                </a:lnTo>
                <a:lnTo>
                  <a:pt x="2230" y="1536"/>
                </a:lnTo>
                <a:lnTo>
                  <a:pt x="2223" y="1531"/>
                </a:lnTo>
                <a:lnTo>
                  <a:pt x="2215" y="1529"/>
                </a:lnTo>
                <a:lnTo>
                  <a:pt x="2207" y="1535"/>
                </a:lnTo>
                <a:lnTo>
                  <a:pt x="2186" y="1544"/>
                </a:lnTo>
                <a:lnTo>
                  <a:pt x="2170" y="1548"/>
                </a:lnTo>
                <a:lnTo>
                  <a:pt x="2182" y="1536"/>
                </a:lnTo>
                <a:lnTo>
                  <a:pt x="2192" y="1525"/>
                </a:lnTo>
                <a:lnTo>
                  <a:pt x="2215" y="1519"/>
                </a:lnTo>
                <a:lnTo>
                  <a:pt x="2242" y="1517"/>
                </a:lnTo>
                <a:lnTo>
                  <a:pt x="2267" y="1513"/>
                </a:lnTo>
                <a:lnTo>
                  <a:pt x="2294" y="1511"/>
                </a:lnTo>
                <a:lnTo>
                  <a:pt x="2318" y="1505"/>
                </a:lnTo>
                <a:lnTo>
                  <a:pt x="2343" y="1500"/>
                </a:lnTo>
                <a:lnTo>
                  <a:pt x="2366" y="1490"/>
                </a:lnTo>
                <a:lnTo>
                  <a:pt x="2389" y="1478"/>
                </a:lnTo>
                <a:lnTo>
                  <a:pt x="2397" y="1463"/>
                </a:lnTo>
                <a:lnTo>
                  <a:pt x="2403" y="1447"/>
                </a:lnTo>
                <a:lnTo>
                  <a:pt x="2403" y="1432"/>
                </a:lnTo>
                <a:lnTo>
                  <a:pt x="2401" y="1416"/>
                </a:lnTo>
                <a:lnTo>
                  <a:pt x="2395" y="1399"/>
                </a:lnTo>
                <a:lnTo>
                  <a:pt x="2389" y="1383"/>
                </a:lnTo>
                <a:lnTo>
                  <a:pt x="2382" y="1368"/>
                </a:lnTo>
                <a:lnTo>
                  <a:pt x="2376" y="1356"/>
                </a:lnTo>
                <a:lnTo>
                  <a:pt x="2366" y="1337"/>
                </a:lnTo>
                <a:lnTo>
                  <a:pt x="2364" y="1319"/>
                </a:lnTo>
                <a:lnTo>
                  <a:pt x="2364" y="1300"/>
                </a:lnTo>
                <a:lnTo>
                  <a:pt x="2372" y="1282"/>
                </a:lnTo>
                <a:lnTo>
                  <a:pt x="2378" y="1265"/>
                </a:lnTo>
                <a:lnTo>
                  <a:pt x="2385" y="1248"/>
                </a:lnTo>
                <a:lnTo>
                  <a:pt x="2393" y="1232"/>
                </a:lnTo>
                <a:lnTo>
                  <a:pt x="2401" y="1216"/>
                </a:lnTo>
                <a:lnTo>
                  <a:pt x="2403" y="1152"/>
                </a:lnTo>
                <a:lnTo>
                  <a:pt x="2399" y="1090"/>
                </a:lnTo>
                <a:lnTo>
                  <a:pt x="2387" y="1032"/>
                </a:lnTo>
                <a:lnTo>
                  <a:pt x="2370" y="978"/>
                </a:lnTo>
                <a:lnTo>
                  <a:pt x="2343" y="924"/>
                </a:lnTo>
                <a:lnTo>
                  <a:pt x="2312" y="873"/>
                </a:lnTo>
                <a:lnTo>
                  <a:pt x="2273" y="827"/>
                </a:lnTo>
                <a:lnTo>
                  <a:pt x="2232" y="784"/>
                </a:lnTo>
                <a:lnTo>
                  <a:pt x="2197" y="768"/>
                </a:lnTo>
                <a:lnTo>
                  <a:pt x="2166" y="753"/>
                </a:lnTo>
                <a:lnTo>
                  <a:pt x="2133" y="736"/>
                </a:lnTo>
                <a:lnTo>
                  <a:pt x="2102" y="724"/>
                </a:lnTo>
                <a:lnTo>
                  <a:pt x="2067" y="710"/>
                </a:lnTo>
                <a:lnTo>
                  <a:pt x="2034" y="701"/>
                </a:lnTo>
                <a:lnTo>
                  <a:pt x="1998" y="695"/>
                </a:lnTo>
                <a:lnTo>
                  <a:pt x="1963" y="695"/>
                </a:lnTo>
                <a:lnTo>
                  <a:pt x="1914" y="697"/>
                </a:lnTo>
                <a:lnTo>
                  <a:pt x="1866" y="703"/>
                </a:lnTo>
                <a:lnTo>
                  <a:pt x="1819" y="708"/>
                </a:lnTo>
                <a:lnTo>
                  <a:pt x="1773" y="718"/>
                </a:lnTo>
                <a:lnTo>
                  <a:pt x="1726" y="728"/>
                </a:lnTo>
                <a:lnTo>
                  <a:pt x="1683" y="745"/>
                </a:lnTo>
                <a:lnTo>
                  <a:pt x="1643" y="765"/>
                </a:lnTo>
                <a:lnTo>
                  <a:pt x="1606" y="792"/>
                </a:lnTo>
                <a:lnTo>
                  <a:pt x="1586" y="811"/>
                </a:lnTo>
                <a:lnTo>
                  <a:pt x="1575" y="834"/>
                </a:lnTo>
                <a:lnTo>
                  <a:pt x="1565" y="858"/>
                </a:lnTo>
                <a:lnTo>
                  <a:pt x="1561" y="883"/>
                </a:lnTo>
                <a:lnTo>
                  <a:pt x="1557" y="906"/>
                </a:lnTo>
                <a:lnTo>
                  <a:pt x="1557" y="933"/>
                </a:lnTo>
                <a:lnTo>
                  <a:pt x="1557" y="957"/>
                </a:lnTo>
                <a:lnTo>
                  <a:pt x="1561" y="984"/>
                </a:lnTo>
                <a:lnTo>
                  <a:pt x="1513" y="984"/>
                </a:lnTo>
                <a:lnTo>
                  <a:pt x="1499" y="988"/>
                </a:lnTo>
                <a:lnTo>
                  <a:pt x="1488" y="993"/>
                </a:lnTo>
                <a:lnTo>
                  <a:pt x="1476" y="1001"/>
                </a:lnTo>
                <a:lnTo>
                  <a:pt x="1472" y="1017"/>
                </a:lnTo>
                <a:lnTo>
                  <a:pt x="1478" y="1017"/>
                </a:lnTo>
                <a:lnTo>
                  <a:pt x="1486" y="1013"/>
                </a:lnTo>
                <a:lnTo>
                  <a:pt x="1491" y="1005"/>
                </a:lnTo>
                <a:lnTo>
                  <a:pt x="1503" y="1003"/>
                </a:lnTo>
                <a:lnTo>
                  <a:pt x="1519" y="997"/>
                </a:lnTo>
                <a:lnTo>
                  <a:pt x="1538" y="997"/>
                </a:lnTo>
                <a:lnTo>
                  <a:pt x="1553" y="997"/>
                </a:lnTo>
                <a:lnTo>
                  <a:pt x="1571" y="1005"/>
                </a:lnTo>
                <a:lnTo>
                  <a:pt x="1553" y="1011"/>
                </a:lnTo>
                <a:lnTo>
                  <a:pt x="1536" y="1019"/>
                </a:lnTo>
                <a:lnTo>
                  <a:pt x="1517" y="1024"/>
                </a:lnTo>
                <a:lnTo>
                  <a:pt x="1499" y="1032"/>
                </a:lnTo>
                <a:lnTo>
                  <a:pt x="1482" y="1040"/>
                </a:lnTo>
                <a:lnTo>
                  <a:pt x="1464" y="1050"/>
                </a:lnTo>
                <a:lnTo>
                  <a:pt x="1447" y="1059"/>
                </a:lnTo>
                <a:lnTo>
                  <a:pt x="1433" y="1073"/>
                </a:lnTo>
                <a:lnTo>
                  <a:pt x="1433" y="1081"/>
                </a:lnTo>
                <a:lnTo>
                  <a:pt x="1435" y="1081"/>
                </a:lnTo>
                <a:lnTo>
                  <a:pt x="1453" y="1067"/>
                </a:lnTo>
                <a:lnTo>
                  <a:pt x="1474" y="1061"/>
                </a:lnTo>
                <a:lnTo>
                  <a:pt x="1486" y="1059"/>
                </a:lnTo>
                <a:lnTo>
                  <a:pt x="1497" y="1057"/>
                </a:lnTo>
                <a:lnTo>
                  <a:pt x="1509" y="1057"/>
                </a:lnTo>
                <a:lnTo>
                  <a:pt x="1521" y="1057"/>
                </a:lnTo>
                <a:lnTo>
                  <a:pt x="1505" y="1065"/>
                </a:lnTo>
                <a:lnTo>
                  <a:pt x="1491" y="1073"/>
                </a:lnTo>
                <a:lnTo>
                  <a:pt x="1476" y="1081"/>
                </a:lnTo>
                <a:lnTo>
                  <a:pt x="1464" y="1090"/>
                </a:lnTo>
                <a:lnTo>
                  <a:pt x="1449" y="1100"/>
                </a:lnTo>
                <a:lnTo>
                  <a:pt x="1437" y="1110"/>
                </a:lnTo>
                <a:lnTo>
                  <a:pt x="1424" y="1121"/>
                </a:lnTo>
                <a:lnTo>
                  <a:pt x="1416" y="1137"/>
                </a:lnTo>
                <a:lnTo>
                  <a:pt x="1422" y="1143"/>
                </a:lnTo>
                <a:lnTo>
                  <a:pt x="1431" y="1131"/>
                </a:lnTo>
                <a:lnTo>
                  <a:pt x="1441" y="1121"/>
                </a:lnTo>
                <a:lnTo>
                  <a:pt x="1451" y="1116"/>
                </a:lnTo>
                <a:lnTo>
                  <a:pt x="1462" y="1114"/>
                </a:lnTo>
                <a:lnTo>
                  <a:pt x="1447" y="1131"/>
                </a:lnTo>
                <a:lnTo>
                  <a:pt x="1435" y="1149"/>
                </a:lnTo>
                <a:lnTo>
                  <a:pt x="1424" y="1166"/>
                </a:lnTo>
                <a:lnTo>
                  <a:pt x="1416" y="1185"/>
                </a:lnTo>
                <a:lnTo>
                  <a:pt x="1424" y="1191"/>
                </a:lnTo>
                <a:lnTo>
                  <a:pt x="1435" y="1193"/>
                </a:lnTo>
                <a:lnTo>
                  <a:pt x="1433" y="1197"/>
                </a:lnTo>
                <a:lnTo>
                  <a:pt x="1429" y="1201"/>
                </a:lnTo>
                <a:lnTo>
                  <a:pt x="1429" y="1215"/>
                </a:lnTo>
                <a:lnTo>
                  <a:pt x="1424" y="1232"/>
                </a:lnTo>
                <a:lnTo>
                  <a:pt x="1412" y="1246"/>
                </a:lnTo>
                <a:lnTo>
                  <a:pt x="1404" y="1263"/>
                </a:lnTo>
                <a:lnTo>
                  <a:pt x="1385" y="1246"/>
                </a:lnTo>
                <a:lnTo>
                  <a:pt x="1365" y="1236"/>
                </a:lnTo>
                <a:lnTo>
                  <a:pt x="1354" y="1230"/>
                </a:lnTo>
                <a:lnTo>
                  <a:pt x="1344" y="1230"/>
                </a:lnTo>
                <a:lnTo>
                  <a:pt x="1332" y="1230"/>
                </a:lnTo>
                <a:lnTo>
                  <a:pt x="1321" y="1234"/>
                </a:lnTo>
                <a:lnTo>
                  <a:pt x="1301" y="1244"/>
                </a:lnTo>
                <a:lnTo>
                  <a:pt x="1288" y="1259"/>
                </a:lnTo>
                <a:lnTo>
                  <a:pt x="1276" y="1277"/>
                </a:lnTo>
                <a:lnTo>
                  <a:pt x="1268" y="1296"/>
                </a:lnTo>
                <a:lnTo>
                  <a:pt x="1261" y="1315"/>
                </a:lnTo>
                <a:lnTo>
                  <a:pt x="1259" y="1337"/>
                </a:lnTo>
                <a:lnTo>
                  <a:pt x="1257" y="1360"/>
                </a:lnTo>
                <a:lnTo>
                  <a:pt x="1261" y="1383"/>
                </a:lnTo>
                <a:lnTo>
                  <a:pt x="1193" y="1393"/>
                </a:lnTo>
                <a:lnTo>
                  <a:pt x="1129" y="1405"/>
                </a:lnTo>
                <a:lnTo>
                  <a:pt x="1063" y="1420"/>
                </a:lnTo>
                <a:lnTo>
                  <a:pt x="1003" y="1440"/>
                </a:lnTo>
                <a:lnTo>
                  <a:pt x="939" y="1459"/>
                </a:lnTo>
                <a:lnTo>
                  <a:pt x="881" y="1486"/>
                </a:lnTo>
                <a:lnTo>
                  <a:pt x="822" y="1517"/>
                </a:lnTo>
                <a:lnTo>
                  <a:pt x="770" y="1556"/>
                </a:lnTo>
                <a:lnTo>
                  <a:pt x="710" y="1606"/>
                </a:lnTo>
                <a:lnTo>
                  <a:pt x="656" y="1661"/>
                </a:lnTo>
                <a:lnTo>
                  <a:pt x="601" y="1717"/>
                </a:lnTo>
                <a:lnTo>
                  <a:pt x="555" y="1777"/>
                </a:lnTo>
                <a:lnTo>
                  <a:pt x="506" y="1835"/>
                </a:lnTo>
                <a:lnTo>
                  <a:pt x="466" y="1899"/>
                </a:lnTo>
                <a:lnTo>
                  <a:pt x="425" y="1961"/>
                </a:lnTo>
                <a:lnTo>
                  <a:pt x="392" y="2027"/>
                </a:lnTo>
                <a:lnTo>
                  <a:pt x="365" y="2074"/>
                </a:lnTo>
                <a:lnTo>
                  <a:pt x="339" y="2122"/>
                </a:lnTo>
                <a:lnTo>
                  <a:pt x="312" y="2169"/>
                </a:lnTo>
                <a:lnTo>
                  <a:pt x="289" y="2219"/>
                </a:lnTo>
                <a:lnTo>
                  <a:pt x="266" y="2266"/>
                </a:lnTo>
                <a:lnTo>
                  <a:pt x="246" y="2318"/>
                </a:lnTo>
                <a:lnTo>
                  <a:pt x="229" y="2368"/>
                </a:lnTo>
                <a:lnTo>
                  <a:pt x="219" y="2423"/>
                </a:lnTo>
                <a:lnTo>
                  <a:pt x="2" y="2423"/>
                </a:lnTo>
                <a:lnTo>
                  <a:pt x="0" y="2632"/>
                </a:lnTo>
                <a:lnTo>
                  <a:pt x="5302" y="2634"/>
                </a:lnTo>
                <a:lnTo>
                  <a:pt x="5302" y="2436"/>
                </a:lnTo>
                <a:lnTo>
                  <a:pt x="5196" y="2436"/>
                </a:lnTo>
                <a:lnTo>
                  <a:pt x="5196" y="2417"/>
                </a:lnTo>
                <a:lnTo>
                  <a:pt x="5198" y="2400"/>
                </a:lnTo>
                <a:lnTo>
                  <a:pt x="5196" y="2382"/>
                </a:lnTo>
                <a:lnTo>
                  <a:pt x="5196" y="2365"/>
                </a:lnTo>
                <a:lnTo>
                  <a:pt x="5188" y="2347"/>
                </a:lnTo>
                <a:lnTo>
                  <a:pt x="5182" y="2332"/>
                </a:lnTo>
                <a:lnTo>
                  <a:pt x="5170" y="2316"/>
                </a:lnTo>
                <a:lnTo>
                  <a:pt x="5159" y="2304"/>
                </a:lnTo>
                <a:lnTo>
                  <a:pt x="5172" y="2303"/>
                </a:lnTo>
                <a:lnTo>
                  <a:pt x="5190" y="2308"/>
                </a:lnTo>
                <a:lnTo>
                  <a:pt x="5258" y="2310"/>
                </a:lnTo>
                <a:lnTo>
                  <a:pt x="5333" y="2318"/>
                </a:lnTo>
                <a:lnTo>
                  <a:pt x="5411" y="2322"/>
                </a:lnTo>
                <a:lnTo>
                  <a:pt x="5490" y="2324"/>
                </a:lnTo>
                <a:lnTo>
                  <a:pt x="5564" y="2314"/>
                </a:lnTo>
                <a:lnTo>
                  <a:pt x="5636" y="2293"/>
                </a:lnTo>
                <a:lnTo>
                  <a:pt x="5698" y="2256"/>
                </a:lnTo>
                <a:lnTo>
                  <a:pt x="5748" y="2202"/>
                </a:lnTo>
                <a:lnTo>
                  <a:pt x="5760" y="2171"/>
                </a:lnTo>
                <a:lnTo>
                  <a:pt x="5766" y="2140"/>
                </a:lnTo>
                <a:lnTo>
                  <a:pt x="5768" y="2107"/>
                </a:lnTo>
                <a:lnTo>
                  <a:pt x="5768" y="2074"/>
                </a:lnTo>
                <a:lnTo>
                  <a:pt x="5760" y="2039"/>
                </a:lnTo>
                <a:lnTo>
                  <a:pt x="5752" y="2008"/>
                </a:lnTo>
                <a:lnTo>
                  <a:pt x="5739" y="1979"/>
                </a:lnTo>
                <a:lnTo>
                  <a:pt x="5725" y="1952"/>
                </a:lnTo>
                <a:close/>
                <a:moveTo>
                  <a:pt x="5679" y="2107"/>
                </a:moveTo>
                <a:lnTo>
                  <a:pt x="5659" y="2142"/>
                </a:lnTo>
                <a:lnTo>
                  <a:pt x="5636" y="2173"/>
                </a:lnTo>
                <a:lnTo>
                  <a:pt x="5605" y="2196"/>
                </a:lnTo>
                <a:lnTo>
                  <a:pt x="5572" y="2215"/>
                </a:lnTo>
                <a:lnTo>
                  <a:pt x="5533" y="2227"/>
                </a:lnTo>
                <a:lnTo>
                  <a:pt x="5496" y="2239"/>
                </a:lnTo>
                <a:lnTo>
                  <a:pt x="5456" y="2244"/>
                </a:lnTo>
                <a:lnTo>
                  <a:pt x="5417" y="2250"/>
                </a:lnTo>
                <a:lnTo>
                  <a:pt x="5378" y="2246"/>
                </a:lnTo>
                <a:lnTo>
                  <a:pt x="5339" y="2244"/>
                </a:lnTo>
                <a:lnTo>
                  <a:pt x="5300" y="2240"/>
                </a:lnTo>
                <a:lnTo>
                  <a:pt x="5264" y="2239"/>
                </a:lnTo>
                <a:lnTo>
                  <a:pt x="5223" y="2233"/>
                </a:lnTo>
                <a:lnTo>
                  <a:pt x="5186" y="2229"/>
                </a:lnTo>
                <a:lnTo>
                  <a:pt x="5147" y="2223"/>
                </a:lnTo>
                <a:lnTo>
                  <a:pt x="5112" y="2217"/>
                </a:lnTo>
                <a:lnTo>
                  <a:pt x="5110" y="2206"/>
                </a:lnTo>
                <a:lnTo>
                  <a:pt x="5112" y="2194"/>
                </a:lnTo>
                <a:lnTo>
                  <a:pt x="5112" y="2184"/>
                </a:lnTo>
                <a:lnTo>
                  <a:pt x="5106" y="2180"/>
                </a:lnTo>
                <a:lnTo>
                  <a:pt x="5058" y="2180"/>
                </a:lnTo>
                <a:lnTo>
                  <a:pt x="5058" y="2165"/>
                </a:lnTo>
                <a:lnTo>
                  <a:pt x="5058" y="2151"/>
                </a:lnTo>
                <a:lnTo>
                  <a:pt x="5052" y="2140"/>
                </a:lnTo>
                <a:lnTo>
                  <a:pt x="5042" y="2134"/>
                </a:lnTo>
                <a:lnTo>
                  <a:pt x="5025" y="2132"/>
                </a:lnTo>
                <a:lnTo>
                  <a:pt x="5011" y="2130"/>
                </a:lnTo>
                <a:lnTo>
                  <a:pt x="4996" y="2126"/>
                </a:lnTo>
                <a:lnTo>
                  <a:pt x="4980" y="2126"/>
                </a:lnTo>
                <a:lnTo>
                  <a:pt x="4980" y="2118"/>
                </a:lnTo>
                <a:lnTo>
                  <a:pt x="5037" y="2112"/>
                </a:lnTo>
                <a:lnTo>
                  <a:pt x="5037" y="2019"/>
                </a:lnTo>
                <a:lnTo>
                  <a:pt x="5021" y="2014"/>
                </a:lnTo>
                <a:lnTo>
                  <a:pt x="5008" y="2014"/>
                </a:lnTo>
                <a:lnTo>
                  <a:pt x="4990" y="2014"/>
                </a:lnTo>
                <a:lnTo>
                  <a:pt x="4978" y="2014"/>
                </a:lnTo>
                <a:lnTo>
                  <a:pt x="4978" y="1994"/>
                </a:lnTo>
                <a:lnTo>
                  <a:pt x="4980" y="1975"/>
                </a:lnTo>
                <a:lnTo>
                  <a:pt x="4976" y="1957"/>
                </a:lnTo>
                <a:lnTo>
                  <a:pt x="4969" y="1948"/>
                </a:lnTo>
                <a:lnTo>
                  <a:pt x="4775" y="1948"/>
                </a:lnTo>
                <a:lnTo>
                  <a:pt x="4775" y="1930"/>
                </a:lnTo>
                <a:lnTo>
                  <a:pt x="4777" y="1915"/>
                </a:lnTo>
                <a:lnTo>
                  <a:pt x="4775" y="1899"/>
                </a:lnTo>
                <a:lnTo>
                  <a:pt x="4767" y="1891"/>
                </a:lnTo>
                <a:lnTo>
                  <a:pt x="4744" y="1891"/>
                </a:lnTo>
                <a:lnTo>
                  <a:pt x="4724" y="1891"/>
                </a:lnTo>
                <a:lnTo>
                  <a:pt x="4703" y="1891"/>
                </a:lnTo>
                <a:lnTo>
                  <a:pt x="4686" y="1891"/>
                </a:lnTo>
                <a:lnTo>
                  <a:pt x="4668" y="1888"/>
                </a:lnTo>
                <a:lnTo>
                  <a:pt x="4651" y="1884"/>
                </a:lnTo>
                <a:lnTo>
                  <a:pt x="4633" y="1874"/>
                </a:lnTo>
                <a:lnTo>
                  <a:pt x="4618" y="1864"/>
                </a:lnTo>
                <a:lnTo>
                  <a:pt x="4606" y="1851"/>
                </a:lnTo>
                <a:lnTo>
                  <a:pt x="4592" y="1837"/>
                </a:lnTo>
                <a:lnTo>
                  <a:pt x="4581" y="1824"/>
                </a:lnTo>
                <a:lnTo>
                  <a:pt x="4583" y="1806"/>
                </a:lnTo>
                <a:lnTo>
                  <a:pt x="4738" y="1810"/>
                </a:lnTo>
                <a:lnTo>
                  <a:pt x="4750" y="1800"/>
                </a:lnTo>
                <a:lnTo>
                  <a:pt x="4752" y="1730"/>
                </a:lnTo>
                <a:lnTo>
                  <a:pt x="4839" y="1732"/>
                </a:lnTo>
                <a:lnTo>
                  <a:pt x="4843" y="1719"/>
                </a:lnTo>
                <a:lnTo>
                  <a:pt x="4845" y="1705"/>
                </a:lnTo>
                <a:lnTo>
                  <a:pt x="4845" y="1692"/>
                </a:lnTo>
                <a:lnTo>
                  <a:pt x="4847" y="1678"/>
                </a:lnTo>
                <a:lnTo>
                  <a:pt x="4845" y="1663"/>
                </a:lnTo>
                <a:lnTo>
                  <a:pt x="4845" y="1649"/>
                </a:lnTo>
                <a:lnTo>
                  <a:pt x="4845" y="1635"/>
                </a:lnTo>
                <a:lnTo>
                  <a:pt x="4850" y="1624"/>
                </a:lnTo>
                <a:lnTo>
                  <a:pt x="4860" y="1620"/>
                </a:lnTo>
                <a:lnTo>
                  <a:pt x="4872" y="1620"/>
                </a:lnTo>
                <a:lnTo>
                  <a:pt x="4883" y="1620"/>
                </a:lnTo>
                <a:lnTo>
                  <a:pt x="4895" y="1620"/>
                </a:lnTo>
                <a:lnTo>
                  <a:pt x="4905" y="1616"/>
                </a:lnTo>
                <a:lnTo>
                  <a:pt x="4914" y="1610"/>
                </a:lnTo>
                <a:lnTo>
                  <a:pt x="4922" y="1602"/>
                </a:lnTo>
                <a:lnTo>
                  <a:pt x="4928" y="1591"/>
                </a:lnTo>
                <a:lnTo>
                  <a:pt x="4928" y="1579"/>
                </a:lnTo>
                <a:lnTo>
                  <a:pt x="4936" y="1575"/>
                </a:lnTo>
                <a:lnTo>
                  <a:pt x="4944" y="1573"/>
                </a:lnTo>
                <a:lnTo>
                  <a:pt x="4955" y="1575"/>
                </a:lnTo>
                <a:lnTo>
                  <a:pt x="4967" y="1577"/>
                </a:lnTo>
                <a:lnTo>
                  <a:pt x="4975" y="1577"/>
                </a:lnTo>
                <a:lnTo>
                  <a:pt x="4978" y="1571"/>
                </a:lnTo>
                <a:lnTo>
                  <a:pt x="4982" y="1566"/>
                </a:lnTo>
                <a:lnTo>
                  <a:pt x="4982" y="1556"/>
                </a:lnTo>
                <a:lnTo>
                  <a:pt x="4984" y="1546"/>
                </a:lnTo>
                <a:lnTo>
                  <a:pt x="4984" y="1536"/>
                </a:lnTo>
                <a:lnTo>
                  <a:pt x="4990" y="1531"/>
                </a:lnTo>
                <a:lnTo>
                  <a:pt x="5017" y="1531"/>
                </a:lnTo>
                <a:lnTo>
                  <a:pt x="5042" y="1538"/>
                </a:lnTo>
                <a:lnTo>
                  <a:pt x="5066" y="1548"/>
                </a:lnTo>
                <a:lnTo>
                  <a:pt x="5091" y="1566"/>
                </a:lnTo>
                <a:lnTo>
                  <a:pt x="5112" y="1581"/>
                </a:lnTo>
                <a:lnTo>
                  <a:pt x="5134" y="1599"/>
                </a:lnTo>
                <a:lnTo>
                  <a:pt x="5157" y="1614"/>
                </a:lnTo>
                <a:lnTo>
                  <a:pt x="5180" y="1632"/>
                </a:lnTo>
                <a:lnTo>
                  <a:pt x="5227" y="1663"/>
                </a:lnTo>
                <a:lnTo>
                  <a:pt x="5277" y="1694"/>
                </a:lnTo>
                <a:lnTo>
                  <a:pt x="5328" y="1723"/>
                </a:lnTo>
                <a:lnTo>
                  <a:pt x="5380" y="1752"/>
                </a:lnTo>
                <a:lnTo>
                  <a:pt x="5428" y="1781"/>
                </a:lnTo>
                <a:lnTo>
                  <a:pt x="5479" y="1814"/>
                </a:lnTo>
                <a:lnTo>
                  <a:pt x="5523" y="1849"/>
                </a:lnTo>
                <a:lnTo>
                  <a:pt x="5570" y="1891"/>
                </a:lnTo>
                <a:lnTo>
                  <a:pt x="5591" y="1913"/>
                </a:lnTo>
                <a:lnTo>
                  <a:pt x="5613" y="1936"/>
                </a:lnTo>
                <a:lnTo>
                  <a:pt x="5630" y="1961"/>
                </a:lnTo>
                <a:lnTo>
                  <a:pt x="5649" y="1988"/>
                </a:lnTo>
                <a:lnTo>
                  <a:pt x="5661" y="2014"/>
                </a:lnTo>
                <a:lnTo>
                  <a:pt x="5673" y="2043"/>
                </a:lnTo>
                <a:lnTo>
                  <a:pt x="5679" y="2072"/>
                </a:lnTo>
                <a:lnTo>
                  <a:pt x="5679" y="210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1" name="Freeform 5"/>
          <p:cNvSpPr>
            <a:spLocks/>
          </p:cNvSpPr>
          <p:nvPr/>
        </p:nvSpPr>
        <p:spPr bwMode="auto">
          <a:xfrm>
            <a:off x="4867275" y="4024313"/>
            <a:ext cx="458788" cy="1335087"/>
          </a:xfrm>
          <a:custGeom>
            <a:avLst/>
            <a:gdLst>
              <a:gd name="T0" fmla="*/ 2147483647 w 578"/>
              <a:gd name="T1" fmla="*/ 2147483647 h 1681"/>
              <a:gd name="T2" fmla="*/ 2147483647 w 578"/>
              <a:gd name="T3" fmla="*/ 2147483647 h 1681"/>
              <a:gd name="T4" fmla="*/ 2147483647 w 578"/>
              <a:gd name="T5" fmla="*/ 2147483647 h 1681"/>
              <a:gd name="T6" fmla="*/ 2147483647 w 578"/>
              <a:gd name="T7" fmla="*/ 2147483647 h 1681"/>
              <a:gd name="T8" fmla="*/ 2147483647 w 578"/>
              <a:gd name="T9" fmla="*/ 2147483647 h 1681"/>
              <a:gd name="T10" fmla="*/ 2147483647 w 578"/>
              <a:gd name="T11" fmla="*/ 2147483647 h 1681"/>
              <a:gd name="T12" fmla="*/ 2147483647 w 578"/>
              <a:gd name="T13" fmla="*/ 2147483647 h 1681"/>
              <a:gd name="T14" fmla="*/ 2147483647 w 578"/>
              <a:gd name="T15" fmla="*/ 2147483647 h 1681"/>
              <a:gd name="T16" fmla="*/ 2147483647 w 578"/>
              <a:gd name="T17" fmla="*/ 2147483647 h 1681"/>
              <a:gd name="T18" fmla="*/ 2147483647 w 578"/>
              <a:gd name="T19" fmla="*/ 2147483647 h 1681"/>
              <a:gd name="T20" fmla="*/ 2147483647 w 578"/>
              <a:gd name="T21" fmla="*/ 2147483647 h 1681"/>
              <a:gd name="T22" fmla="*/ 2147483647 w 578"/>
              <a:gd name="T23" fmla="*/ 2147483647 h 1681"/>
              <a:gd name="T24" fmla="*/ 2147483647 w 578"/>
              <a:gd name="T25" fmla="*/ 2147483647 h 1681"/>
              <a:gd name="T26" fmla="*/ 2147483647 w 578"/>
              <a:gd name="T27" fmla="*/ 2147483647 h 1681"/>
              <a:gd name="T28" fmla="*/ 2147483647 w 578"/>
              <a:gd name="T29" fmla="*/ 2147483647 h 1681"/>
              <a:gd name="T30" fmla="*/ 2147483647 w 578"/>
              <a:gd name="T31" fmla="*/ 2147483647 h 1681"/>
              <a:gd name="T32" fmla="*/ 0 w 578"/>
              <a:gd name="T33" fmla="*/ 2147483647 h 1681"/>
              <a:gd name="T34" fmla="*/ 2147483647 w 578"/>
              <a:gd name="T35" fmla="*/ 1001691711 h 1681"/>
              <a:gd name="T36" fmla="*/ 2147483647 w 578"/>
              <a:gd name="T37" fmla="*/ 0 h 1681"/>
              <a:gd name="T38" fmla="*/ 2147483647 w 578"/>
              <a:gd name="T39" fmla="*/ 2147483647 h 1681"/>
              <a:gd name="T40" fmla="*/ 2147483647 w 578"/>
              <a:gd name="T41" fmla="*/ 2147483647 h 1681"/>
              <a:gd name="T42" fmla="*/ 2147483647 w 578"/>
              <a:gd name="T43" fmla="*/ 2147483647 h 1681"/>
              <a:gd name="T44" fmla="*/ 2147483647 w 578"/>
              <a:gd name="T45" fmla="*/ 2147483647 h 1681"/>
              <a:gd name="T46" fmla="*/ 2147483647 w 578"/>
              <a:gd name="T47" fmla="*/ 2147483647 h 1681"/>
              <a:gd name="T48" fmla="*/ 2147483647 w 578"/>
              <a:gd name="T49" fmla="*/ 2147483647 h 1681"/>
              <a:gd name="T50" fmla="*/ 2147483647 w 578"/>
              <a:gd name="T51" fmla="*/ 2147483647 h 1681"/>
              <a:gd name="T52" fmla="*/ 2147483647 w 578"/>
              <a:gd name="T53" fmla="*/ 2147483647 h 168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578"/>
              <a:gd name="T82" fmla="*/ 0 h 1681"/>
              <a:gd name="T83" fmla="*/ 578 w 578"/>
              <a:gd name="T84" fmla="*/ 1681 h 168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578" h="1681">
                <a:moveTo>
                  <a:pt x="578" y="170"/>
                </a:moveTo>
                <a:lnTo>
                  <a:pt x="561" y="351"/>
                </a:lnTo>
                <a:lnTo>
                  <a:pt x="549" y="537"/>
                </a:lnTo>
                <a:lnTo>
                  <a:pt x="538" y="723"/>
                </a:lnTo>
                <a:lnTo>
                  <a:pt x="526" y="915"/>
                </a:lnTo>
                <a:lnTo>
                  <a:pt x="514" y="1107"/>
                </a:lnTo>
                <a:lnTo>
                  <a:pt x="503" y="1299"/>
                </a:lnTo>
                <a:lnTo>
                  <a:pt x="491" y="1489"/>
                </a:lnTo>
                <a:lnTo>
                  <a:pt x="479" y="1681"/>
                </a:lnTo>
                <a:lnTo>
                  <a:pt x="410" y="1679"/>
                </a:lnTo>
                <a:lnTo>
                  <a:pt x="349" y="1679"/>
                </a:lnTo>
                <a:lnTo>
                  <a:pt x="291" y="1675"/>
                </a:lnTo>
                <a:lnTo>
                  <a:pt x="239" y="1673"/>
                </a:lnTo>
                <a:lnTo>
                  <a:pt x="183" y="1669"/>
                </a:lnTo>
                <a:lnTo>
                  <a:pt x="128" y="1667"/>
                </a:lnTo>
                <a:lnTo>
                  <a:pt x="66" y="1666"/>
                </a:lnTo>
                <a:lnTo>
                  <a:pt x="0" y="1667"/>
                </a:lnTo>
                <a:lnTo>
                  <a:pt x="93" y="2"/>
                </a:lnTo>
                <a:lnTo>
                  <a:pt x="97" y="0"/>
                </a:lnTo>
                <a:lnTo>
                  <a:pt x="155" y="21"/>
                </a:lnTo>
                <a:lnTo>
                  <a:pt x="216" y="42"/>
                </a:lnTo>
                <a:lnTo>
                  <a:pt x="276" y="62"/>
                </a:lnTo>
                <a:lnTo>
                  <a:pt x="338" y="83"/>
                </a:lnTo>
                <a:lnTo>
                  <a:pt x="398" y="102"/>
                </a:lnTo>
                <a:lnTo>
                  <a:pt x="458" y="124"/>
                </a:lnTo>
                <a:lnTo>
                  <a:pt x="518" y="145"/>
                </a:lnTo>
                <a:lnTo>
                  <a:pt x="578" y="17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2" name="Freeform 6"/>
          <p:cNvSpPr>
            <a:spLocks/>
          </p:cNvSpPr>
          <p:nvPr/>
        </p:nvSpPr>
        <p:spPr bwMode="auto">
          <a:xfrm>
            <a:off x="4146550" y="4179888"/>
            <a:ext cx="115888" cy="304800"/>
          </a:xfrm>
          <a:custGeom>
            <a:avLst/>
            <a:gdLst>
              <a:gd name="T0" fmla="*/ 2147483647 w 145"/>
              <a:gd name="T1" fmla="*/ 2147483647 h 384"/>
              <a:gd name="T2" fmla="*/ 2147483647 w 145"/>
              <a:gd name="T3" fmla="*/ 2147483647 h 384"/>
              <a:gd name="T4" fmla="*/ 2147483647 w 145"/>
              <a:gd name="T5" fmla="*/ 2147483647 h 384"/>
              <a:gd name="T6" fmla="*/ 2147483647 w 145"/>
              <a:gd name="T7" fmla="*/ 2147483647 h 384"/>
              <a:gd name="T8" fmla="*/ 2147483647 w 145"/>
              <a:gd name="T9" fmla="*/ 2147483647 h 384"/>
              <a:gd name="T10" fmla="*/ 2147483647 w 145"/>
              <a:gd name="T11" fmla="*/ 2147483647 h 384"/>
              <a:gd name="T12" fmla="*/ 2147483647 w 145"/>
              <a:gd name="T13" fmla="*/ 2147483647 h 384"/>
              <a:gd name="T14" fmla="*/ 2147483647 w 145"/>
              <a:gd name="T15" fmla="*/ 2147483647 h 384"/>
              <a:gd name="T16" fmla="*/ 2147483647 w 145"/>
              <a:gd name="T17" fmla="*/ 2147483647 h 384"/>
              <a:gd name="T18" fmla="*/ 2147483647 w 145"/>
              <a:gd name="T19" fmla="*/ 2147483647 h 384"/>
              <a:gd name="T20" fmla="*/ 2147483647 w 145"/>
              <a:gd name="T21" fmla="*/ 2147483647 h 384"/>
              <a:gd name="T22" fmla="*/ 2147483647 w 145"/>
              <a:gd name="T23" fmla="*/ 2147483647 h 384"/>
              <a:gd name="T24" fmla="*/ 2147483647 w 145"/>
              <a:gd name="T25" fmla="*/ 2147483647 h 384"/>
              <a:gd name="T26" fmla="*/ 2042131182 w 145"/>
              <a:gd name="T27" fmla="*/ 2147483647 h 384"/>
              <a:gd name="T28" fmla="*/ 0 w 145"/>
              <a:gd name="T29" fmla="*/ 2147483647 h 384"/>
              <a:gd name="T30" fmla="*/ 1020746299 w 145"/>
              <a:gd name="T31" fmla="*/ 2147483647 h 384"/>
              <a:gd name="T32" fmla="*/ 2147483647 w 145"/>
              <a:gd name="T33" fmla="*/ 2147483647 h 384"/>
              <a:gd name="T34" fmla="*/ 2147483647 w 145"/>
              <a:gd name="T35" fmla="*/ 2147483647 h 384"/>
              <a:gd name="T36" fmla="*/ 2147483647 w 145"/>
              <a:gd name="T37" fmla="*/ 2147483647 h 384"/>
              <a:gd name="T38" fmla="*/ 2147483647 w 145"/>
              <a:gd name="T39" fmla="*/ 2147483647 h 384"/>
              <a:gd name="T40" fmla="*/ 2147483647 w 145"/>
              <a:gd name="T41" fmla="*/ 2147483647 h 384"/>
              <a:gd name="T42" fmla="*/ 2147483647 w 145"/>
              <a:gd name="T43" fmla="*/ 2147483647 h 384"/>
              <a:gd name="T44" fmla="*/ 2147483647 w 145"/>
              <a:gd name="T45" fmla="*/ 0 h 384"/>
              <a:gd name="T46" fmla="*/ 2147483647 w 145"/>
              <a:gd name="T47" fmla="*/ 2147483647 h 38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45"/>
              <a:gd name="T73" fmla="*/ 0 h 384"/>
              <a:gd name="T74" fmla="*/ 145 w 145"/>
              <a:gd name="T75" fmla="*/ 384 h 38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45" h="384">
                <a:moveTo>
                  <a:pt x="145" y="8"/>
                </a:moveTo>
                <a:lnTo>
                  <a:pt x="104" y="39"/>
                </a:lnTo>
                <a:lnTo>
                  <a:pt x="73" y="78"/>
                </a:lnTo>
                <a:lnTo>
                  <a:pt x="48" y="123"/>
                </a:lnTo>
                <a:lnTo>
                  <a:pt x="31" y="171"/>
                </a:lnTo>
                <a:lnTo>
                  <a:pt x="17" y="218"/>
                </a:lnTo>
                <a:lnTo>
                  <a:pt x="11" y="270"/>
                </a:lnTo>
                <a:lnTo>
                  <a:pt x="7" y="319"/>
                </a:lnTo>
                <a:lnTo>
                  <a:pt x="11" y="369"/>
                </a:lnTo>
                <a:lnTo>
                  <a:pt x="25" y="384"/>
                </a:lnTo>
                <a:lnTo>
                  <a:pt x="17" y="379"/>
                </a:lnTo>
                <a:lnTo>
                  <a:pt x="11" y="369"/>
                </a:lnTo>
                <a:lnTo>
                  <a:pt x="6" y="355"/>
                </a:lnTo>
                <a:lnTo>
                  <a:pt x="4" y="346"/>
                </a:lnTo>
                <a:lnTo>
                  <a:pt x="0" y="295"/>
                </a:lnTo>
                <a:lnTo>
                  <a:pt x="2" y="249"/>
                </a:lnTo>
                <a:lnTo>
                  <a:pt x="7" y="202"/>
                </a:lnTo>
                <a:lnTo>
                  <a:pt x="19" y="161"/>
                </a:lnTo>
                <a:lnTo>
                  <a:pt x="35" y="119"/>
                </a:lnTo>
                <a:lnTo>
                  <a:pt x="56" y="80"/>
                </a:lnTo>
                <a:lnTo>
                  <a:pt x="83" y="43"/>
                </a:lnTo>
                <a:lnTo>
                  <a:pt x="116" y="10"/>
                </a:lnTo>
                <a:lnTo>
                  <a:pt x="130" y="0"/>
                </a:lnTo>
                <a:lnTo>
                  <a:pt x="145" y="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3" name="Freeform 7"/>
          <p:cNvSpPr>
            <a:spLocks/>
          </p:cNvSpPr>
          <p:nvPr/>
        </p:nvSpPr>
        <p:spPr bwMode="auto">
          <a:xfrm>
            <a:off x="4251325" y="4186238"/>
            <a:ext cx="6350" cy="1587"/>
          </a:xfrm>
          <a:custGeom>
            <a:avLst/>
            <a:gdLst>
              <a:gd name="T0" fmla="*/ 0 w 7"/>
              <a:gd name="T1" fmla="*/ 999242648 h 2"/>
              <a:gd name="T2" fmla="*/ 2147483647 w 7"/>
              <a:gd name="T3" fmla="*/ 0 h 2"/>
              <a:gd name="T4" fmla="*/ 2147483647 w 7"/>
              <a:gd name="T5" fmla="*/ 0 h 2"/>
              <a:gd name="T6" fmla="*/ 0 w 7"/>
              <a:gd name="T7" fmla="*/ 999242648 h 2"/>
              <a:gd name="T8" fmla="*/ 0 60000 65536"/>
              <a:gd name="T9" fmla="*/ 0 60000 65536"/>
              <a:gd name="T10" fmla="*/ 0 60000 65536"/>
              <a:gd name="T11" fmla="*/ 0 60000 65536"/>
              <a:gd name="T12" fmla="*/ 0 w 7"/>
              <a:gd name="T13" fmla="*/ 0 h 2"/>
              <a:gd name="T14" fmla="*/ 7 w 7"/>
              <a:gd name="T15" fmla="*/ 2 h 2"/>
            </a:gdLst>
            <a:ahLst/>
            <a:cxnLst>
              <a:cxn ang="T8">
                <a:pos x="T0" y="T1"/>
              </a:cxn>
              <a:cxn ang="T9">
                <a:pos x="T2" y="T3"/>
              </a:cxn>
              <a:cxn ang="T10">
                <a:pos x="T4" y="T5"/>
              </a:cxn>
              <a:cxn ang="T11">
                <a:pos x="T6" y="T7"/>
              </a:cxn>
            </a:cxnLst>
            <a:rect l="T12" t="T13" r="T14" b="T15"/>
            <a:pathLst>
              <a:path w="7" h="2">
                <a:moveTo>
                  <a:pt x="0" y="2"/>
                </a:moveTo>
                <a:lnTo>
                  <a:pt x="3" y="0"/>
                </a:lnTo>
                <a:lnTo>
                  <a:pt x="7" y="0"/>
                </a:lnTo>
                <a:lnTo>
                  <a:pt x="0"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4" name="Freeform 8"/>
          <p:cNvSpPr>
            <a:spLocks/>
          </p:cNvSpPr>
          <p:nvPr/>
        </p:nvSpPr>
        <p:spPr bwMode="auto">
          <a:xfrm>
            <a:off x="4044950" y="4191000"/>
            <a:ext cx="84138" cy="246063"/>
          </a:xfrm>
          <a:custGeom>
            <a:avLst/>
            <a:gdLst>
              <a:gd name="T0" fmla="*/ 2147483647 w 104"/>
              <a:gd name="T1" fmla="*/ 2147483647 h 310"/>
              <a:gd name="T2" fmla="*/ 2147483647 w 104"/>
              <a:gd name="T3" fmla="*/ 2147483647 h 310"/>
              <a:gd name="T4" fmla="*/ 2147483647 w 104"/>
              <a:gd name="T5" fmla="*/ 2147483647 h 310"/>
              <a:gd name="T6" fmla="*/ 2147483647 w 104"/>
              <a:gd name="T7" fmla="*/ 2147483647 h 310"/>
              <a:gd name="T8" fmla="*/ 2147483647 w 104"/>
              <a:gd name="T9" fmla="*/ 2147483647 h 310"/>
              <a:gd name="T10" fmla="*/ 2147483647 w 104"/>
              <a:gd name="T11" fmla="*/ 2147483647 h 310"/>
              <a:gd name="T12" fmla="*/ 2147483647 w 104"/>
              <a:gd name="T13" fmla="*/ 2147483647 h 310"/>
              <a:gd name="T14" fmla="*/ 2147483647 w 104"/>
              <a:gd name="T15" fmla="*/ 2147483647 h 310"/>
              <a:gd name="T16" fmla="*/ 2118001020 w 104"/>
              <a:gd name="T17" fmla="*/ 2147483647 h 310"/>
              <a:gd name="T18" fmla="*/ 2147483647 w 104"/>
              <a:gd name="T19" fmla="*/ 2147483647 h 310"/>
              <a:gd name="T20" fmla="*/ 2118001020 w 104"/>
              <a:gd name="T21" fmla="*/ 2147483647 h 310"/>
              <a:gd name="T22" fmla="*/ 0 w 104"/>
              <a:gd name="T23" fmla="*/ 2147483647 h 310"/>
              <a:gd name="T24" fmla="*/ 0 w 104"/>
              <a:gd name="T25" fmla="*/ 2147483647 h 310"/>
              <a:gd name="T26" fmla="*/ 2147483647 w 104"/>
              <a:gd name="T27" fmla="*/ 2147483647 h 310"/>
              <a:gd name="T28" fmla="*/ 2147483647 w 104"/>
              <a:gd name="T29" fmla="*/ 2147483647 h 310"/>
              <a:gd name="T30" fmla="*/ 2147483647 w 104"/>
              <a:gd name="T31" fmla="*/ 2147483647 h 310"/>
              <a:gd name="T32" fmla="*/ 2147483647 w 104"/>
              <a:gd name="T33" fmla="*/ 2147483647 h 310"/>
              <a:gd name="T34" fmla="*/ 2147483647 w 104"/>
              <a:gd name="T35" fmla="*/ 2147483647 h 310"/>
              <a:gd name="T36" fmla="*/ 2147483647 w 104"/>
              <a:gd name="T37" fmla="*/ 0 h 310"/>
              <a:gd name="T38" fmla="*/ 2147483647 w 104"/>
              <a:gd name="T39" fmla="*/ 2147483647 h 310"/>
              <a:gd name="T40" fmla="*/ 2147483647 w 104"/>
              <a:gd name="T41" fmla="*/ 2147483647 h 3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4"/>
              <a:gd name="T64" fmla="*/ 0 h 310"/>
              <a:gd name="T65" fmla="*/ 104 w 104"/>
              <a:gd name="T66" fmla="*/ 310 h 310"/>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4" h="310">
                <a:moveTo>
                  <a:pt x="104" y="10"/>
                </a:moveTo>
                <a:lnTo>
                  <a:pt x="83" y="33"/>
                </a:lnTo>
                <a:lnTo>
                  <a:pt x="66" y="56"/>
                </a:lnTo>
                <a:lnTo>
                  <a:pt x="50" y="81"/>
                </a:lnTo>
                <a:lnTo>
                  <a:pt x="38" y="111"/>
                </a:lnTo>
                <a:lnTo>
                  <a:pt x="27" y="136"/>
                </a:lnTo>
                <a:lnTo>
                  <a:pt x="17" y="165"/>
                </a:lnTo>
                <a:lnTo>
                  <a:pt x="9" y="194"/>
                </a:lnTo>
                <a:lnTo>
                  <a:pt x="4" y="223"/>
                </a:lnTo>
                <a:lnTo>
                  <a:pt x="17" y="310"/>
                </a:lnTo>
                <a:lnTo>
                  <a:pt x="4" y="273"/>
                </a:lnTo>
                <a:lnTo>
                  <a:pt x="0" y="237"/>
                </a:lnTo>
                <a:lnTo>
                  <a:pt x="0" y="200"/>
                </a:lnTo>
                <a:lnTo>
                  <a:pt x="7" y="165"/>
                </a:lnTo>
                <a:lnTo>
                  <a:pt x="17" y="130"/>
                </a:lnTo>
                <a:lnTo>
                  <a:pt x="31" y="95"/>
                </a:lnTo>
                <a:lnTo>
                  <a:pt x="48" y="62"/>
                </a:lnTo>
                <a:lnTo>
                  <a:pt x="68" y="31"/>
                </a:lnTo>
                <a:lnTo>
                  <a:pt x="99" y="0"/>
                </a:lnTo>
                <a:lnTo>
                  <a:pt x="97" y="8"/>
                </a:lnTo>
                <a:lnTo>
                  <a:pt x="104"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5" name="Freeform 9"/>
          <p:cNvSpPr>
            <a:spLocks/>
          </p:cNvSpPr>
          <p:nvPr/>
        </p:nvSpPr>
        <p:spPr bwMode="auto">
          <a:xfrm>
            <a:off x="4267200" y="4200525"/>
            <a:ext cx="392113" cy="361950"/>
          </a:xfrm>
          <a:custGeom>
            <a:avLst/>
            <a:gdLst>
              <a:gd name="T0" fmla="*/ 2147483647 w 495"/>
              <a:gd name="T1" fmla="*/ 2147483647 h 455"/>
              <a:gd name="T2" fmla="*/ 2147483647 w 495"/>
              <a:gd name="T3" fmla="*/ 2147483647 h 455"/>
              <a:gd name="T4" fmla="*/ 2147483647 w 495"/>
              <a:gd name="T5" fmla="*/ 2147483647 h 455"/>
              <a:gd name="T6" fmla="*/ 2147483647 w 495"/>
              <a:gd name="T7" fmla="*/ 2147483647 h 455"/>
              <a:gd name="T8" fmla="*/ 2147483647 w 495"/>
              <a:gd name="T9" fmla="*/ 2147483647 h 455"/>
              <a:gd name="T10" fmla="*/ 2147483647 w 495"/>
              <a:gd name="T11" fmla="*/ 2147483647 h 455"/>
              <a:gd name="T12" fmla="*/ 2147483647 w 495"/>
              <a:gd name="T13" fmla="*/ 2147483647 h 455"/>
              <a:gd name="T14" fmla="*/ 2147483647 w 495"/>
              <a:gd name="T15" fmla="*/ 2147483647 h 455"/>
              <a:gd name="T16" fmla="*/ 2147483647 w 495"/>
              <a:gd name="T17" fmla="*/ 2147483647 h 455"/>
              <a:gd name="T18" fmla="*/ 2147483647 w 495"/>
              <a:gd name="T19" fmla="*/ 2147483647 h 455"/>
              <a:gd name="T20" fmla="*/ 2147483647 w 495"/>
              <a:gd name="T21" fmla="*/ 2147483647 h 455"/>
              <a:gd name="T22" fmla="*/ 2147483647 w 495"/>
              <a:gd name="T23" fmla="*/ 2147483647 h 455"/>
              <a:gd name="T24" fmla="*/ 2147483647 w 495"/>
              <a:gd name="T25" fmla="*/ 2147483647 h 455"/>
              <a:gd name="T26" fmla="*/ 2147483647 w 495"/>
              <a:gd name="T27" fmla="*/ 2147483647 h 455"/>
              <a:gd name="T28" fmla="*/ 2147483647 w 495"/>
              <a:gd name="T29" fmla="*/ 2147483647 h 455"/>
              <a:gd name="T30" fmla="*/ 2147483647 w 495"/>
              <a:gd name="T31" fmla="*/ 2147483647 h 455"/>
              <a:gd name="T32" fmla="*/ 2147483647 w 495"/>
              <a:gd name="T33" fmla="*/ 2147483647 h 455"/>
              <a:gd name="T34" fmla="*/ 2147483647 w 495"/>
              <a:gd name="T35" fmla="*/ 2147483647 h 455"/>
              <a:gd name="T36" fmla="*/ 2147483647 w 495"/>
              <a:gd name="T37" fmla="*/ 2147483647 h 455"/>
              <a:gd name="T38" fmla="*/ 2147483647 w 495"/>
              <a:gd name="T39" fmla="*/ 2147483647 h 455"/>
              <a:gd name="T40" fmla="*/ 2147483647 w 495"/>
              <a:gd name="T41" fmla="*/ 2147483647 h 455"/>
              <a:gd name="T42" fmla="*/ 2147483647 w 495"/>
              <a:gd name="T43" fmla="*/ 2147483647 h 455"/>
              <a:gd name="T44" fmla="*/ 2147483647 w 495"/>
              <a:gd name="T45" fmla="*/ 2147483647 h 455"/>
              <a:gd name="T46" fmla="*/ 2147483647 w 495"/>
              <a:gd name="T47" fmla="*/ 2147483647 h 455"/>
              <a:gd name="T48" fmla="*/ 2147483647 w 495"/>
              <a:gd name="T49" fmla="*/ 2147483647 h 455"/>
              <a:gd name="T50" fmla="*/ 2147483647 w 495"/>
              <a:gd name="T51" fmla="*/ 2147483647 h 455"/>
              <a:gd name="T52" fmla="*/ 2147483647 w 495"/>
              <a:gd name="T53" fmla="*/ 2147483647 h 455"/>
              <a:gd name="T54" fmla="*/ 2147483647 w 495"/>
              <a:gd name="T55" fmla="*/ 2147483647 h 455"/>
              <a:gd name="T56" fmla="*/ 2147483647 w 495"/>
              <a:gd name="T57" fmla="*/ 2147483647 h 455"/>
              <a:gd name="T58" fmla="*/ 2147483647 w 495"/>
              <a:gd name="T59" fmla="*/ 2147483647 h 455"/>
              <a:gd name="T60" fmla="*/ 2147483647 w 495"/>
              <a:gd name="T61" fmla="*/ 2147483647 h 455"/>
              <a:gd name="T62" fmla="*/ 2147483647 w 495"/>
              <a:gd name="T63" fmla="*/ 2147483647 h 455"/>
              <a:gd name="T64" fmla="*/ 2147483647 w 495"/>
              <a:gd name="T65" fmla="*/ 2147483647 h 455"/>
              <a:gd name="T66" fmla="*/ 2147483647 w 495"/>
              <a:gd name="T67" fmla="*/ 2147483647 h 455"/>
              <a:gd name="T68" fmla="*/ 2147483647 w 495"/>
              <a:gd name="T69" fmla="*/ 2147483647 h 455"/>
              <a:gd name="T70" fmla="*/ 2147483647 w 495"/>
              <a:gd name="T71" fmla="*/ 2147483647 h 455"/>
              <a:gd name="T72" fmla="*/ 2147483647 w 495"/>
              <a:gd name="T73" fmla="*/ 2147483647 h 455"/>
              <a:gd name="T74" fmla="*/ 2147483647 w 495"/>
              <a:gd name="T75" fmla="*/ 2147483647 h 455"/>
              <a:gd name="T76" fmla="*/ 2147483647 w 495"/>
              <a:gd name="T77" fmla="*/ 2147483647 h 455"/>
              <a:gd name="T78" fmla="*/ 2147483647 w 495"/>
              <a:gd name="T79" fmla="*/ 2147483647 h 455"/>
              <a:gd name="T80" fmla="*/ 2147483647 w 495"/>
              <a:gd name="T81" fmla="*/ 2147483647 h 455"/>
              <a:gd name="T82" fmla="*/ 2147483647 w 495"/>
              <a:gd name="T83" fmla="*/ 2147483647 h 455"/>
              <a:gd name="T84" fmla="*/ 2147483647 w 495"/>
              <a:gd name="T85" fmla="*/ 2147483647 h 455"/>
              <a:gd name="T86" fmla="*/ 1988539688 w 495"/>
              <a:gd name="T87" fmla="*/ 2147483647 h 455"/>
              <a:gd name="T88" fmla="*/ 0 w 495"/>
              <a:gd name="T89" fmla="*/ 2147483647 h 455"/>
              <a:gd name="T90" fmla="*/ 1988539688 w 495"/>
              <a:gd name="T91" fmla="*/ 2147483647 h 455"/>
              <a:gd name="T92" fmla="*/ 2147483647 w 495"/>
              <a:gd name="T93" fmla="*/ 2147483647 h 455"/>
              <a:gd name="T94" fmla="*/ 2147483647 w 495"/>
              <a:gd name="T95" fmla="*/ 2147483647 h 455"/>
              <a:gd name="T96" fmla="*/ 2147483647 w 495"/>
              <a:gd name="T97" fmla="*/ 2147483647 h 455"/>
              <a:gd name="T98" fmla="*/ 2147483647 w 495"/>
              <a:gd name="T99" fmla="*/ 2147483647 h 455"/>
              <a:gd name="T100" fmla="*/ 2147483647 w 495"/>
              <a:gd name="T101" fmla="*/ 2147483647 h 455"/>
              <a:gd name="T102" fmla="*/ 2147483647 w 495"/>
              <a:gd name="T103" fmla="*/ 0 h 455"/>
              <a:gd name="T104" fmla="*/ 2147483647 w 495"/>
              <a:gd name="T105" fmla="*/ 1006803302 h 455"/>
              <a:gd name="T106" fmla="*/ 2147483647 w 495"/>
              <a:gd name="T107" fmla="*/ 2147483647 h 455"/>
              <a:gd name="T108" fmla="*/ 2147483647 w 495"/>
              <a:gd name="T109" fmla="*/ 2147483647 h 455"/>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495"/>
              <a:gd name="T166" fmla="*/ 0 h 455"/>
              <a:gd name="T167" fmla="*/ 495 w 495"/>
              <a:gd name="T168" fmla="*/ 455 h 455"/>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495" h="455">
                <a:moveTo>
                  <a:pt x="392" y="66"/>
                </a:moveTo>
                <a:lnTo>
                  <a:pt x="407" y="85"/>
                </a:lnTo>
                <a:lnTo>
                  <a:pt x="421" y="108"/>
                </a:lnTo>
                <a:lnTo>
                  <a:pt x="431" y="133"/>
                </a:lnTo>
                <a:lnTo>
                  <a:pt x="438" y="159"/>
                </a:lnTo>
                <a:lnTo>
                  <a:pt x="442" y="184"/>
                </a:lnTo>
                <a:lnTo>
                  <a:pt x="446" y="211"/>
                </a:lnTo>
                <a:lnTo>
                  <a:pt x="450" y="236"/>
                </a:lnTo>
                <a:lnTo>
                  <a:pt x="454" y="263"/>
                </a:lnTo>
                <a:lnTo>
                  <a:pt x="462" y="269"/>
                </a:lnTo>
                <a:lnTo>
                  <a:pt x="465" y="248"/>
                </a:lnTo>
                <a:lnTo>
                  <a:pt x="469" y="228"/>
                </a:lnTo>
                <a:lnTo>
                  <a:pt x="467" y="207"/>
                </a:lnTo>
                <a:lnTo>
                  <a:pt x="465" y="186"/>
                </a:lnTo>
                <a:lnTo>
                  <a:pt x="460" y="163"/>
                </a:lnTo>
                <a:lnTo>
                  <a:pt x="456" y="141"/>
                </a:lnTo>
                <a:lnTo>
                  <a:pt x="450" y="120"/>
                </a:lnTo>
                <a:lnTo>
                  <a:pt x="446" y="102"/>
                </a:lnTo>
                <a:lnTo>
                  <a:pt x="438" y="91"/>
                </a:lnTo>
                <a:lnTo>
                  <a:pt x="434" y="81"/>
                </a:lnTo>
                <a:lnTo>
                  <a:pt x="429" y="69"/>
                </a:lnTo>
                <a:lnTo>
                  <a:pt x="423" y="64"/>
                </a:lnTo>
                <a:lnTo>
                  <a:pt x="448" y="93"/>
                </a:lnTo>
                <a:lnTo>
                  <a:pt x="467" y="130"/>
                </a:lnTo>
                <a:lnTo>
                  <a:pt x="479" y="168"/>
                </a:lnTo>
                <a:lnTo>
                  <a:pt x="491" y="209"/>
                </a:lnTo>
                <a:lnTo>
                  <a:pt x="493" y="250"/>
                </a:lnTo>
                <a:lnTo>
                  <a:pt x="495" y="294"/>
                </a:lnTo>
                <a:lnTo>
                  <a:pt x="493" y="337"/>
                </a:lnTo>
                <a:lnTo>
                  <a:pt x="491" y="382"/>
                </a:lnTo>
                <a:lnTo>
                  <a:pt x="479" y="387"/>
                </a:lnTo>
                <a:lnTo>
                  <a:pt x="469" y="393"/>
                </a:lnTo>
                <a:lnTo>
                  <a:pt x="458" y="395"/>
                </a:lnTo>
                <a:lnTo>
                  <a:pt x="446" y="397"/>
                </a:lnTo>
                <a:lnTo>
                  <a:pt x="434" y="386"/>
                </a:lnTo>
                <a:lnTo>
                  <a:pt x="427" y="376"/>
                </a:lnTo>
                <a:lnTo>
                  <a:pt x="419" y="364"/>
                </a:lnTo>
                <a:lnTo>
                  <a:pt x="413" y="353"/>
                </a:lnTo>
                <a:lnTo>
                  <a:pt x="407" y="337"/>
                </a:lnTo>
                <a:lnTo>
                  <a:pt x="401" y="325"/>
                </a:lnTo>
                <a:lnTo>
                  <a:pt x="396" y="312"/>
                </a:lnTo>
                <a:lnTo>
                  <a:pt x="390" y="300"/>
                </a:lnTo>
                <a:lnTo>
                  <a:pt x="390" y="285"/>
                </a:lnTo>
                <a:lnTo>
                  <a:pt x="390" y="271"/>
                </a:lnTo>
                <a:lnTo>
                  <a:pt x="390" y="254"/>
                </a:lnTo>
                <a:lnTo>
                  <a:pt x="396" y="244"/>
                </a:lnTo>
                <a:lnTo>
                  <a:pt x="401" y="244"/>
                </a:lnTo>
                <a:lnTo>
                  <a:pt x="407" y="250"/>
                </a:lnTo>
                <a:lnTo>
                  <a:pt x="411" y="252"/>
                </a:lnTo>
                <a:lnTo>
                  <a:pt x="417" y="250"/>
                </a:lnTo>
                <a:lnTo>
                  <a:pt x="417" y="228"/>
                </a:lnTo>
                <a:lnTo>
                  <a:pt x="421" y="228"/>
                </a:lnTo>
                <a:lnTo>
                  <a:pt x="427" y="230"/>
                </a:lnTo>
                <a:lnTo>
                  <a:pt x="427" y="219"/>
                </a:lnTo>
                <a:lnTo>
                  <a:pt x="427" y="207"/>
                </a:lnTo>
                <a:lnTo>
                  <a:pt x="425" y="195"/>
                </a:lnTo>
                <a:lnTo>
                  <a:pt x="423" y="184"/>
                </a:lnTo>
                <a:lnTo>
                  <a:pt x="419" y="170"/>
                </a:lnTo>
                <a:lnTo>
                  <a:pt x="415" y="157"/>
                </a:lnTo>
                <a:lnTo>
                  <a:pt x="411" y="145"/>
                </a:lnTo>
                <a:lnTo>
                  <a:pt x="409" y="135"/>
                </a:lnTo>
                <a:lnTo>
                  <a:pt x="396" y="118"/>
                </a:lnTo>
                <a:lnTo>
                  <a:pt x="382" y="100"/>
                </a:lnTo>
                <a:lnTo>
                  <a:pt x="368" y="83"/>
                </a:lnTo>
                <a:lnTo>
                  <a:pt x="357" y="67"/>
                </a:lnTo>
                <a:lnTo>
                  <a:pt x="341" y="52"/>
                </a:lnTo>
                <a:lnTo>
                  <a:pt x="328" y="40"/>
                </a:lnTo>
                <a:lnTo>
                  <a:pt x="310" y="29"/>
                </a:lnTo>
                <a:lnTo>
                  <a:pt x="293" y="25"/>
                </a:lnTo>
                <a:lnTo>
                  <a:pt x="260" y="29"/>
                </a:lnTo>
                <a:lnTo>
                  <a:pt x="229" y="35"/>
                </a:lnTo>
                <a:lnTo>
                  <a:pt x="198" y="42"/>
                </a:lnTo>
                <a:lnTo>
                  <a:pt x="169" y="54"/>
                </a:lnTo>
                <a:lnTo>
                  <a:pt x="140" y="67"/>
                </a:lnTo>
                <a:lnTo>
                  <a:pt x="114" y="85"/>
                </a:lnTo>
                <a:lnTo>
                  <a:pt x="91" y="106"/>
                </a:lnTo>
                <a:lnTo>
                  <a:pt x="72" y="135"/>
                </a:lnTo>
                <a:lnTo>
                  <a:pt x="56" y="170"/>
                </a:lnTo>
                <a:lnTo>
                  <a:pt x="45" y="207"/>
                </a:lnTo>
                <a:lnTo>
                  <a:pt x="33" y="246"/>
                </a:lnTo>
                <a:lnTo>
                  <a:pt x="25" y="287"/>
                </a:lnTo>
                <a:lnTo>
                  <a:pt x="17" y="325"/>
                </a:lnTo>
                <a:lnTo>
                  <a:pt x="17" y="366"/>
                </a:lnTo>
                <a:lnTo>
                  <a:pt x="19" y="409"/>
                </a:lnTo>
                <a:lnTo>
                  <a:pt x="27" y="451"/>
                </a:lnTo>
                <a:lnTo>
                  <a:pt x="17" y="451"/>
                </a:lnTo>
                <a:lnTo>
                  <a:pt x="10" y="455"/>
                </a:lnTo>
                <a:lnTo>
                  <a:pt x="4" y="417"/>
                </a:lnTo>
                <a:lnTo>
                  <a:pt x="2" y="380"/>
                </a:lnTo>
                <a:lnTo>
                  <a:pt x="0" y="341"/>
                </a:lnTo>
                <a:lnTo>
                  <a:pt x="4" y="306"/>
                </a:lnTo>
                <a:lnTo>
                  <a:pt x="4" y="267"/>
                </a:lnTo>
                <a:lnTo>
                  <a:pt x="8" y="230"/>
                </a:lnTo>
                <a:lnTo>
                  <a:pt x="12" y="194"/>
                </a:lnTo>
                <a:lnTo>
                  <a:pt x="17" y="159"/>
                </a:lnTo>
                <a:lnTo>
                  <a:pt x="27" y="130"/>
                </a:lnTo>
                <a:lnTo>
                  <a:pt x="45" y="102"/>
                </a:lnTo>
                <a:lnTo>
                  <a:pt x="64" y="75"/>
                </a:lnTo>
                <a:lnTo>
                  <a:pt x="89" y="54"/>
                </a:lnTo>
                <a:lnTo>
                  <a:pt x="114" y="35"/>
                </a:lnTo>
                <a:lnTo>
                  <a:pt x="143" y="19"/>
                </a:lnTo>
                <a:lnTo>
                  <a:pt x="173" y="7"/>
                </a:lnTo>
                <a:lnTo>
                  <a:pt x="204" y="3"/>
                </a:lnTo>
                <a:lnTo>
                  <a:pt x="227" y="0"/>
                </a:lnTo>
                <a:lnTo>
                  <a:pt x="254" y="0"/>
                </a:lnTo>
                <a:lnTo>
                  <a:pt x="279" y="2"/>
                </a:lnTo>
                <a:lnTo>
                  <a:pt x="306" y="9"/>
                </a:lnTo>
                <a:lnTo>
                  <a:pt x="328" y="17"/>
                </a:lnTo>
                <a:lnTo>
                  <a:pt x="351" y="31"/>
                </a:lnTo>
                <a:lnTo>
                  <a:pt x="372" y="46"/>
                </a:lnTo>
                <a:lnTo>
                  <a:pt x="392" y="66"/>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6" name="Freeform 10"/>
          <p:cNvSpPr>
            <a:spLocks/>
          </p:cNvSpPr>
          <p:nvPr/>
        </p:nvSpPr>
        <p:spPr bwMode="auto">
          <a:xfrm>
            <a:off x="5268913" y="4219575"/>
            <a:ext cx="796925" cy="1133475"/>
          </a:xfrm>
          <a:custGeom>
            <a:avLst/>
            <a:gdLst>
              <a:gd name="T0" fmla="*/ 2147483647 w 1002"/>
              <a:gd name="T1" fmla="*/ 2147483647 h 1427"/>
              <a:gd name="T2" fmla="*/ 2147483647 w 1002"/>
              <a:gd name="T3" fmla="*/ 2147483647 h 1427"/>
              <a:gd name="T4" fmla="*/ 2147483647 w 1002"/>
              <a:gd name="T5" fmla="*/ 2147483647 h 1427"/>
              <a:gd name="T6" fmla="*/ 2147483647 w 1002"/>
              <a:gd name="T7" fmla="*/ 2147483647 h 1427"/>
              <a:gd name="T8" fmla="*/ 2147483647 w 1002"/>
              <a:gd name="T9" fmla="*/ 2147483647 h 1427"/>
              <a:gd name="T10" fmla="*/ 2147483647 w 1002"/>
              <a:gd name="T11" fmla="*/ 2147483647 h 1427"/>
              <a:gd name="T12" fmla="*/ 2147483647 w 1002"/>
              <a:gd name="T13" fmla="*/ 2147483647 h 1427"/>
              <a:gd name="T14" fmla="*/ 2147483647 w 1002"/>
              <a:gd name="T15" fmla="*/ 2147483647 h 1427"/>
              <a:gd name="T16" fmla="*/ 2147483647 w 1002"/>
              <a:gd name="T17" fmla="*/ 2147483647 h 1427"/>
              <a:gd name="T18" fmla="*/ 2147483647 w 1002"/>
              <a:gd name="T19" fmla="*/ 2147483647 h 1427"/>
              <a:gd name="T20" fmla="*/ 2147483647 w 1002"/>
              <a:gd name="T21" fmla="*/ 2147483647 h 1427"/>
              <a:gd name="T22" fmla="*/ 2147483647 w 1002"/>
              <a:gd name="T23" fmla="*/ 2147483647 h 1427"/>
              <a:gd name="T24" fmla="*/ 2147483647 w 1002"/>
              <a:gd name="T25" fmla="*/ 2147483647 h 1427"/>
              <a:gd name="T26" fmla="*/ 2147483647 w 1002"/>
              <a:gd name="T27" fmla="*/ 2147483647 h 1427"/>
              <a:gd name="T28" fmla="*/ 2147483647 w 1002"/>
              <a:gd name="T29" fmla="*/ 2147483647 h 1427"/>
              <a:gd name="T30" fmla="*/ 2147483647 w 1002"/>
              <a:gd name="T31" fmla="*/ 2147483647 h 1427"/>
              <a:gd name="T32" fmla="*/ 2147483647 w 1002"/>
              <a:gd name="T33" fmla="*/ 2147483647 h 1427"/>
              <a:gd name="T34" fmla="*/ 2147483647 w 1002"/>
              <a:gd name="T35" fmla="*/ 2147483647 h 1427"/>
              <a:gd name="T36" fmla="*/ 2147483647 w 1002"/>
              <a:gd name="T37" fmla="*/ 2147483647 h 1427"/>
              <a:gd name="T38" fmla="*/ 0 w 1002"/>
              <a:gd name="T39" fmla="*/ 2147483647 h 1427"/>
              <a:gd name="T40" fmla="*/ 1509280510 w 1002"/>
              <a:gd name="T41" fmla="*/ 2147483647 h 1427"/>
              <a:gd name="T42" fmla="*/ 2147483647 w 1002"/>
              <a:gd name="T43" fmla="*/ 2147483647 h 1427"/>
              <a:gd name="T44" fmla="*/ 2147483647 w 1002"/>
              <a:gd name="T45" fmla="*/ 2147483647 h 1427"/>
              <a:gd name="T46" fmla="*/ 2147483647 w 1002"/>
              <a:gd name="T47" fmla="*/ 2147483647 h 1427"/>
              <a:gd name="T48" fmla="*/ 2147483647 w 1002"/>
              <a:gd name="T49" fmla="*/ 2147483647 h 1427"/>
              <a:gd name="T50" fmla="*/ 2147483647 w 1002"/>
              <a:gd name="T51" fmla="*/ 2147483647 h 1427"/>
              <a:gd name="T52" fmla="*/ 2147483647 w 1002"/>
              <a:gd name="T53" fmla="*/ 2147483647 h 1427"/>
              <a:gd name="T54" fmla="*/ 2147483647 w 1002"/>
              <a:gd name="T55" fmla="*/ 2147483647 h 1427"/>
              <a:gd name="T56" fmla="*/ 2147483647 w 1002"/>
              <a:gd name="T57" fmla="*/ 2147483647 h 1427"/>
              <a:gd name="T58" fmla="*/ 2147483647 w 1002"/>
              <a:gd name="T59" fmla="*/ 0 h 1427"/>
              <a:gd name="T60" fmla="*/ 2147483647 w 1002"/>
              <a:gd name="T61" fmla="*/ 2147483647 h 1427"/>
              <a:gd name="T62" fmla="*/ 2147483647 w 1002"/>
              <a:gd name="T63" fmla="*/ 2147483647 h 1427"/>
              <a:gd name="T64" fmla="*/ 2147483647 w 1002"/>
              <a:gd name="T65" fmla="*/ 2147483647 h 1427"/>
              <a:gd name="T66" fmla="*/ 2147483647 w 1002"/>
              <a:gd name="T67" fmla="*/ 2147483647 h 1427"/>
              <a:gd name="T68" fmla="*/ 2147483647 w 1002"/>
              <a:gd name="T69" fmla="*/ 2147483647 h 1427"/>
              <a:gd name="T70" fmla="*/ 2147483647 w 1002"/>
              <a:gd name="T71" fmla="*/ 2147483647 h 1427"/>
              <a:gd name="T72" fmla="*/ 2147483647 w 1002"/>
              <a:gd name="T73" fmla="*/ 2147483647 h 1427"/>
              <a:gd name="T74" fmla="*/ 2147483647 w 1002"/>
              <a:gd name="T75" fmla="*/ 2147483647 h 142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02"/>
              <a:gd name="T115" fmla="*/ 0 h 1427"/>
              <a:gd name="T116" fmla="*/ 1002 w 1002"/>
              <a:gd name="T117" fmla="*/ 1427 h 142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02" h="1427">
                <a:moveTo>
                  <a:pt x="277" y="58"/>
                </a:moveTo>
                <a:lnTo>
                  <a:pt x="764" y="225"/>
                </a:lnTo>
                <a:lnTo>
                  <a:pt x="793" y="233"/>
                </a:lnTo>
                <a:lnTo>
                  <a:pt x="822" y="244"/>
                </a:lnTo>
                <a:lnTo>
                  <a:pt x="851" y="252"/>
                </a:lnTo>
                <a:lnTo>
                  <a:pt x="882" y="264"/>
                </a:lnTo>
                <a:lnTo>
                  <a:pt x="911" y="273"/>
                </a:lnTo>
                <a:lnTo>
                  <a:pt x="942" y="283"/>
                </a:lnTo>
                <a:lnTo>
                  <a:pt x="971" y="295"/>
                </a:lnTo>
                <a:lnTo>
                  <a:pt x="1002" y="310"/>
                </a:lnTo>
                <a:lnTo>
                  <a:pt x="985" y="450"/>
                </a:lnTo>
                <a:lnTo>
                  <a:pt x="967" y="589"/>
                </a:lnTo>
                <a:lnTo>
                  <a:pt x="948" y="729"/>
                </a:lnTo>
                <a:lnTo>
                  <a:pt x="928" y="871"/>
                </a:lnTo>
                <a:lnTo>
                  <a:pt x="907" y="1008"/>
                </a:lnTo>
                <a:lnTo>
                  <a:pt x="890" y="1148"/>
                </a:lnTo>
                <a:lnTo>
                  <a:pt x="868" y="1288"/>
                </a:lnTo>
                <a:lnTo>
                  <a:pt x="851" y="1427"/>
                </a:lnTo>
                <a:lnTo>
                  <a:pt x="325" y="1410"/>
                </a:lnTo>
                <a:lnTo>
                  <a:pt x="0" y="1396"/>
                </a:lnTo>
                <a:lnTo>
                  <a:pt x="3" y="1309"/>
                </a:lnTo>
                <a:lnTo>
                  <a:pt x="7" y="1226"/>
                </a:lnTo>
                <a:lnTo>
                  <a:pt x="11" y="1140"/>
                </a:lnTo>
                <a:lnTo>
                  <a:pt x="17" y="1059"/>
                </a:lnTo>
                <a:lnTo>
                  <a:pt x="23" y="973"/>
                </a:lnTo>
                <a:lnTo>
                  <a:pt x="29" y="890"/>
                </a:lnTo>
                <a:lnTo>
                  <a:pt x="34" y="805"/>
                </a:lnTo>
                <a:lnTo>
                  <a:pt x="42" y="721"/>
                </a:lnTo>
                <a:lnTo>
                  <a:pt x="77" y="169"/>
                </a:lnTo>
                <a:lnTo>
                  <a:pt x="95" y="0"/>
                </a:lnTo>
                <a:lnTo>
                  <a:pt x="116" y="6"/>
                </a:lnTo>
                <a:lnTo>
                  <a:pt x="139" y="12"/>
                </a:lnTo>
                <a:lnTo>
                  <a:pt x="160" y="19"/>
                </a:lnTo>
                <a:lnTo>
                  <a:pt x="184" y="27"/>
                </a:lnTo>
                <a:lnTo>
                  <a:pt x="207" y="35"/>
                </a:lnTo>
                <a:lnTo>
                  <a:pt x="230" y="43"/>
                </a:lnTo>
                <a:lnTo>
                  <a:pt x="254" y="50"/>
                </a:lnTo>
                <a:lnTo>
                  <a:pt x="277"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7" name="Freeform 11"/>
          <p:cNvSpPr>
            <a:spLocks/>
          </p:cNvSpPr>
          <p:nvPr/>
        </p:nvSpPr>
        <p:spPr bwMode="auto">
          <a:xfrm>
            <a:off x="4452938" y="4237038"/>
            <a:ext cx="142875" cy="142875"/>
          </a:xfrm>
          <a:custGeom>
            <a:avLst/>
            <a:gdLst>
              <a:gd name="T0" fmla="*/ 2147483647 w 180"/>
              <a:gd name="T1" fmla="*/ 2147483647 h 181"/>
              <a:gd name="T2" fmla="*/ 2147483647 w 180"/>
              <a:gd name="T3" fmla="*/ 2147483647 h 181"/>
              <a:gd name="T4" fmla="*/ 2147483647 w 180"/>
              <a:gd name="T5" fmla="*/ 2147483647 h 181"/>
              <a:gd name="T6" fmla="*/ 2147483647 w 180"/>
              <a:gd name="T7" fmla="*/ 2147483647 h 181"/>
              <a:gd name="T8" fmla="*/ 2147483647 w 180"/>
              <a:gd name="T9" fmla="*/ 2147483647 h 181"/>
              <a:gd name="T10" fmla="*/ 2147483647 w 180"/>
              <a:gd name="T11" fmla="*/ 2147483647 h 181"/>
              <a:gd name="T12" fmla="*/ 2147483647 w 180"/>
              <a:gd name="T13" fmla="*/ 2147483647 h 181"/>
              <a:gd name="T14" fmla="*/ 2147483647 w 180"/>
              <a:gd name="T15" fmla="*/ 2147483647 h 181"/>
              <a:gd name="T16" fmla="*/ 2147483647 w 180"/>
              <a:gd name="T17" fmla="*/ 2147483647 h 181"/>
              <a:gd name="T18" fmla="*/ 2147483647 w 180"/>
              <a:gd name="T19" fmla="*/ 2147483647 h 181"/>
              <a:gd name="T20" fmla="*/ 2147483647 w 180"/>
              <a:gd name="T21" fmla="*/ 2147483647 h 181"/>
              <a:gd name="T22" fmla="*/ 2147483647 w 180"/>
              <a:gd name="T23" fmla="*/ 2147483647 h 181"/>
              <a:gd name="T24" fmla="*/ 2147483647 w 180"/>
              <a:gd name="T25" fmla="*/ 2147483647 h 181"/>
              <a:gd name="T26" fmla="*/ 2147483647 w 180"/>
              <a:gd name="T27" fmla="*/ 2147483647 h 181"/>
              <a:gd name="T28" fmla="*/ 2147483647 w 180"/>
              <a:gd name="T29" fmla="*/ 2147483647 h 181"/>
              <a:gd name="T30" fmla="*/ 2147483647 w 180"/>
              <a:gd name="T31" fmla="*/ 2147483647 h 181"/>
              <a:gd name="T32" fmla="*/ 2147483647 w 180"/>
              <a:gd name="T33" fmla="*/ 2147483647 h 181"/>
              <a:gd name="T34" fmla="*/ 2147483647 w 180"/>
              <a:gd name="T35" fmla="*/ 2147483647 h 181"/>
              <a:gd name="T36" fmla="*/ 2147483647 w 180"/>
              <a:gd name="T37" fmla="*/ 2147483647 h 181"/>
              <a:gd name="T38" fmla="*/ 2147483647 w 180"/>
              <a:gd name="T39" fmla="*/ 2147483647 h 181"/>
              <a:gd name="T40" fmla="*/ 2147483647 w 180"/>
              <a:gd name="T41" fmla="*/ 2147483647 h 181"/>
              <a:gd name="T42" fmla="*/ 2147483647 w 180"/>
              <a:gd name="T43" fmla="*/ 2147483647 h 181"/>
              <a:gd name="T44" fmla="*/ 2147483647 w 180"/>
              <a:gd name="T45" fmla="*/ 2147483647 h 181"/>
              <a:gd name="T46" fmla="*/ 2147483647 w 180"/>
              <a:gd name="T47" fmla="*/ 2147483647 h 181"/>
              <a:gd name="T48" fmla="*/ 2147483647 w 180"/>
              <a:gd name="T49" fmla="*/ 2147483647 h 181"/>
              <a:gd name="T50" fmla="*/ 2147483647 w 180"/>
              <a:gd name="T51" fmla="*/ 2147483647 h 181"/>
              <a:gd name="T52" fmla="*/ 2147483647 w 180"/>
              <a:gd name="T53" fmla="*/ 2147483647 h 181"/>
              <a:gd name="T54" fmla="*/ 2147483647 w 180"/>
              <a:gd name="T55" fmla="*/ 2147483647 h 181"/>
              <a:gd name="T56" fmla="*/ 0 w 180"/>
              <a:gd name="T57" fmla="*/ 2147483647 h 181"/>
              <a:gd name="T58" fmla="*/ 2147483647 w 180"/>
              <a:gd name="T59" fmla="*/ 2147483647 h 181"/>
              <a:gd name="T60" fmla="*/ 2147483647 w 180"/>
              <a:gd name="T61" fmla="*/ 1967115630 h 181"/>
              <a:gd name="T62" fmla="*/ 2147483647 w 180"/>
              <a:gd name="T63" fmla="*/ 0 h 181"/>
              <a:gd name="T64" fmla="*/ 2147483647 w 180"/>
              <a:gd name="T65" fmla="*/ 0 h 181"/>
              <a:gd name="T66" fmla="*/ 2147483647 w 180"/>
              <a:gd name="T67" fmla="*/ 983869614 h 181"/>
              <a:gd name="T68" fmla="*/ 2147483647 w 180"/>
              <a:gd name="T69" fmla="*/ 2147483647 h 181"/>
              <a:gd name="T70" fmla="*/ 2147483647 w 180"/>
              <a:gd name="T71" fmla="*/ 2147483647 h 181"/>
              <a:gd name="T72" fmla="*/ 2147483647 w 180"/>
              <a:gd name="T73" fmla="*/ 2147483647 h 181"/>
              <a:gd name="T74" fmla="*/ 2147483647 w 180"/>
              <a:gd name="T75" fmla="*/ 2147483647 h 181"/>
              <a:gd name="T76" fmla="*/ 2147483647 w 180"/>
              <a:gd name="T77" fmla="*/ 2147483647 h 181"/>
              <a:gd name="T78" fmla="*/ 2147483647 w 180"/>
              <a:gd name="T79" fmla="*/ 2147483647 h 181"/>
              <a:gd name="T80" fmla="*/ 2147483647 w 180"/>
              <a:gd name="T81" fmla="*/ 2147483647 h 181"/>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80"/>
              <a:gd name="T124" fmla="*/ 0 h 181"/>
              <a:gd name="T125" fmla="*/ 180 w 180"/>
              <a:gd name="T126" fmla="*/ 181 h 181"/>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80" h="181">
                <a:moveTo>
                  <a:pt x="118" y="51"/>
                </a:moveTo>
                <a:lnTo>
                  <a:pt x="128" y="62"/>
                </a:lnTo>
                <a:lnTo>
                  <a:pt x="139" y="76"/>
                </a:lnTo>
                <a:lnTo>
                  <a:pt x="149" y="91"/>
                </a:lnTo>
                <a:lnTo>
                  <a:pt x="157" y="109"/>
                </a:lnTo>
                <a:lnTo>
                  <a:pt x="163" y="126"/>
                </a:lnTo>
                <a:lnTo>
                  <a:pt x="168" y="144"/>
                </a:lnTo>
                <a:lnTo>
                  <a:pt x="174" y="161"/>
                </a:lnTo>
                <a:lnTo>
                  <a:pt x="180" y="179"/>
                </a:lnTo>
                <a:lnTo>
                  <a:pt x="164" y="181"/>
                </a:lnTo>
                <a:lnTo>
                  <a:pt x="157" y="175"/>
                </a:lnTo>
                <a:lnTo>
                  <a:pt x="153" y="163"/>
                </a:lnTo>
                <a:lnTo>
                  <a:pt x="149" y="155"/>
                </a:lnTo>
                <a:lnTo>
                  <a:pt x="153" y="146"/>
                </a:lnTo>
                <a:lnTo>
                  <a:pt x="153" y="140"/>
                </a:lnTo>
                <a:lnTo>
                  <a:pt x="141" y="132"/>
                </a:lnTo>
                <a:lnTo>
                  <a:pt x="137" y="117"/>
                </a:lnTo>
                <a:lnTo>
                  <a:pt x="133" y="97"/>
                </a:lnTo>
                <a:lnTo>
                  <a:pt x="124" y="86"/>
                </a:lnTo>
                <a:lnTo>
                  <a:pt x="128" y="84"/>
                </a:lnTo>
                <a:lnTo>
                  <a:pt x="128" y="80"/>
                </a:lnTo>
                <a:lnTo>
                  <a:pt x="118" y="62"/>
                </a:lnTo>
                <a:lnTo>
                  <a:pt x="104" y="51"/>
                </a:lnTo>
                <a:lnTo>
                  <a:pt x="87" y="39"/>
                </a:lnTo>
                <a:lnTo>
                  <a:pt x="71" y="31"/>
                </a:lnTo>
                <a:lnTo>
                  <a:pt x="52" y="25"/>
                </a:lnTo>
                <a:lnTo>
                  <a:pt x="35" y="20"/>
                </a:lnTo>
                <a:lnTo>
                  <a:pt x="17" y="14"/>
                </a:lnTo>
                <a:lnTo>
                  <a:pt x="0" y="14"/>
                </a:lnTo>
                <a:lnTo>
                  <a:pt x="9" y="8"/>
                </a:lnTo>
                <a:lnTo>
                  <a:pt x="19" y="4"/>
                </a:lnTo>
                <a:lnTo>
                  <a:pt x="31" y="0"/>
                </a:lnTo>
                <a:lnTo>
                  <a:pt x="42" y="0"/>
                </a:lnTo>
                <a:lnTo>
                  <a:pt x="52" y="2"/>
                </a:lnTo>
                <a:lnTo>
                  <a:pt x="64" y="6"/>
                </a:lnTo>
                <a:lnTo>
                  <a:pt x="73" y="10"/>
                </a:lnTo>
                <a:lnTo>
                  <a:pt x="85" y="16"/>
                </a:lnTo>
                <a:lnTo>
                  <a:pt x="93" y="20"/>
                </a:lnTo>
                <a:lnTo>
                  <a:pt x="102" y="27"/>
                </a:lnTo>
                <a:lnTo>
                  <a:pt x="110" y="37"/>
                </a:lnTo>
                <a:lnTo>
                  <a:pt x="118" y="5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8" name="Freeform 12"/>
          <p:cNvSpPr>
            <a:spLocks/>
          </p:cNvSpPr>
          <p:nvPr/>
        </p:nvSpPr>
        <p:spPr bwMode="auto">
          <a:xfrm>
            <a:off x="4637088" y="4260850"/>
            <a:ext cx="92075" cy="277813"/>
          </a:xfrm>
          <a:custGeom>
            <a:avLst/>
            <a:gdLst>
              <a:gd name="T0" fmla="*/ 2147483647 w 117"/>
              <a:gd name="T1" fmla="*/ 2147483647 h 349"/>
              <a:gd name="T2" fmla="*/ 2147483647 w 117"/>
              <a:gd name="T3" fmla="*/ 2147483647 h 349"/>
              <a:gd name="T4" fmla="*/ 2147483647 w 117"/>
              <a:gd name="T5" fmla="*/ 2147483647 h 349"/>
              <a:gd name="T6" fmla="*/ 2147483647 w 117"/>
              <a:gd name="T7" fmla="*/ 2147483647 h 349"/>
              <a:gd name="T8" fmla="*/ 2147483647 w 117"/>
              <a:gd name="T9" fmla="*/ 2147483647 h 349"/>
              <a:gd name="T10" fmla="*/ 2147483647 w 117"/>
              <a:gd name="T11" fmla="*/ 2147483647 h 349"/>
              <a:gd name="T12" fmla="*/ 2147483647 w 117"/>
              <a:gd name="T13" fmla="*/ 2147483647 h 349"/>
              <a:gd name="T14" fmla="*/ 2147483647 w 117"/>
              <a:gd name="T15" fmla="*/ 2147483647 h 349"/>
              <a:gd name="T16" fmla="*/ 2147483647 w 117"/>
              <a:gd name="T17" fmla="*/ 2147483647 h 349"/>
              <a:gd name="T18" fmla="*/ 2147483647 w 117"/>
              <a:gd name="T19" fmla="*/ 2147483647 h 349"/>
              <a:gd name="T20" fmla="*/ 2147483647 w 117"/>
              <a:gd name="T21" fmla="*/ 2147483647 h 349"/>
              <a:gd name="T22" fmla="*/ 2147483647 w 117"/>
              <a:gd name="T23" fmla="*/ 2147483647 h 349"/>
              <a:gd name="T24" fmla="*/ 2147483647 w 117"/>
              <a:gd name="T25" fmla="*/ 2147483647 h 349"/>
              <a:gd name="T26" fmla="*/ 2147483647 w 117"/>
              <a:gd name="T27" fmla="*/ 2147483647 h 349"/>
              <a:gd name="T28" fmla="*/ 2147483647 w 117"/>
              <a:gd name="T29" fmla="*/ 2147483647 h 349"/>
              <a:gd name="T30" fmla="*/ 2147483647 w 117"/>
              <a:gd name="T31" fmla="*/ 2147483647 h 349"/>
              <a:gd name="T32" fmla="*/ 2147483647 w 117"/>
              <a:gd name="T33" fmla="*/ 2147483647 h 349"/>
              <a:gd name="T34" fmla="*/ 2147483647 w 117"/>
              <a:gd name="T35" fmla="*/ 2147483647 h 349"/>
              <a:gd name="T36" fmla="*/ 2147483647 w 117"/>
              <a:gd name="T37" fmla="*/ 2147483647 h 349"/>
              <a:gd name="T38" fmla="*/ 2147483647 w 117"/>
              <a:gd name="T39" fmla="*/ 2147483647 h 349"/>
              <a:gd name="T40" fmla="*/ 2147483647 w 117"/>
              <a:gd name="T41" fmla="*/ 2147483647 h 349"/>
              <a:gd name="T42" fmla="*/ 2147483647 w 117"/>
              <a:gd name="T43" fmla="*/ 2147483647 h 349"/>
              <a:gd name="T44" fmla="*/ 2147483647 w 117"/>
              <a:gd name="T45" fmla="*/ 2147483647 h 349"/>
              <a:gd name="T46" fmla="*/ 0 w 117"/>
              <a:gd name="T47" fmla="*/ 0 h 349"/>
              <a:gd name="T48" fmla="*/ 2147483647 w 117"/>
              <a:gd name="T49" fmla="*/ 2147483647 h 349"/>
              <a:gd name="T50" fmla="*/ 2147483647 w 117"/>
              <a:gd name="T51" fmla="*/ 2147483647 h 349"/>
              <a:gd name="T52" fmla="*/ 2147483647 w 117"/>
              <a:gd name="T53" fmla="*/ 2147483647 h 349"/>
              <a:gd name="T54" fmla="*/ 2147483647 w 117"/>
              <a:gd name="T55" fmla="*/ 2147483647 h 349"/>
              <a:gd name="T56" fmla="*/ 2147483647 w 117"/>
              <a:gd name="T57" fmla="*/ 2147483647 h 349"/>
              <a:gd name="T58" fmla="*/ 2147483647 w 117"/>
              <a:gd name="T59" fmla="*/ 2147483647 h 349"/>
              <a:gd name="T60" fmla="*/ 2147483647 w 117"/>
              <a:gd name="T61" fmla="*/ 2147483647 h 349"/>
              <a:gd name="T62" fmla="*/ 2147483647 w 117"/>
              <a:gd name="T63" fmla="*/ 2147483647 h 34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7"/>
              <a:gd name="T97" fmla="*/ 0 h 349"/>
              <a:gd name="T98" fmla="*/ 117 w 117"/>
              <a:gd name="T99" fmla="*/ 349 h 34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7" h="349">
                <a:moveTo>
                  <a:pt x="117" y="221"/>
                </a:moveTo>
                <a:lnTo>
                  <a:pt x="115" y="237"/>
                </a:lnTo>
                <a:lnTo>
                  <a:pt x="115" y="254"/>
                </a:lnTo>
                <a:lnTo>
                  <a:pt x="113" y="272"/>
                </a:lnTo>
                <a:lnTo>
                  <a:pt x="113" y="291"/>
                </a:lnTo>
                <a:lnTo>
                  <a:pt x="109" y="307"/>
                </a:lnTo>
                <a:lnTo>
                  <a:pt x="103" y="322"/>
                </a:lnTo>
                <a:lnTo>
                  <a:pt x="92" y="336"/>
                </a:lnTo>
                <a:lnTo>
                  <a:pt x="78" y="349"/>
                </a:lnTo>
                <a:lnTo>
                  <a:pt x="45" y="349"/>
                </a:lnTo>
                <a:lnTo>
                  <a:pt x="61" y="332"/>
                </a:lnTo>
                <a:lnTo>
                  <a:pt x="70" y="314"/>
                </a:lnTo>
                <a:lnTo>
                  <a:pt x="70" y="303"/>
                </a:lnTo>
                <a:lnTo>
                  <a:pt x="72" y="291"/>
                </a:lnTo>
                <a:lnTo>
                  <a:pt x="72" y="280"/>
                </a:lnTo>
                <a:lnTo>
                  <a:pt x="74" y="268"/>
                </a:lnTo>
                <a:lnTo>
                  <a:pt x="74" y="231"/>
                </a:lnTo>
                <a:lnTo>
                  <a:pt x="70" y="196"/>
                </a:lnTo>
                <a:lnTo>
                  <a:pt x="64" y="161"/>
                </a:lnTo>
                <a:lnTo>
                  <a:pt x="55" y="128"/>
                </a:lnTo>
                <a:lnTo>
                  <a:pt x="41" y="93"/>
                </a:lnTo>
                <a:lnTo>
                  <a:pt x="30" y="62"/>
                </a:lnTo>
                <a:lnTo>
                  <a:pt x="14" y="29"/>
                </a:lnTo>
                <a:lnTo>
                  <a:pt x="0" y="0"/>
                </a:lnTo>
                <a:lnTo>
                  <a:pt x="30" y="16"/>
                </a:lnTo>
                <a:lnTo>
                  <a:pt x="53" y="37"/>
                </a:lnTo>
                <a:lnTo>
                  <a:pt x="72" y="62"/>
                </a:lnTo>
                <a:lnTo>
                  <a:pt x="90" y="93"/>
                </a:lnTo>
                <a:lnTo>
                  <a:pt x="101" y="122"/>
                </a:lnTo>
                <a:lnTo>
                  <a:pt x="109" y="153"/>
                </a:lnTo>
                <a:lnTo>
                  <a:pt x="115" y="186"/>
                </a:lnTo>
                <a:lnTo>
                  <a:pt x="117" y="221"/>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29" name="Freeform 13"/>
          <p:cNvSpPr>
            <a:spLocks/>
          </p:cNvSpPr>
          <p:nvPr/>
        </p:nvSpPr>
        <p:spPr bwMode="auto">
          <a:xfrm>
            <a:off x="4697413" y="4341813"/>
            <a:ext cx="19050" cy="114300"/>
          </a:xfrm>
          <a:custGeom>
            <a:avLst/>
            <a:gdLst>
              <a:gd name="T0" fmla="*/ 2147483647 w 23"/>
              <a:gd name="T1" fmla="*/ 2147483647 h 146"/>
              <a:gd name="T2" fmla="*/ 2147483647 w 23"/>
              <a:gd name="T3" fmla="*/ 2147483647 h 146"/>
              <a:gd name="T4" fmla="*/ 2147483647 w 23"/>
              <a:gd name="T5" fmla="*/ 2147483647 h 146"/>
              <a:gd name="T6" fmla="*/ 2147483647 w 23"/>
              <a:gd name="T7" fmla="*/ 2147483647 h 146"/>
              <a:gd name="T8" fmla="*/ 2147483647 w 23"/>
              <a:gd name="T9" fmla="*/ 2147483647 h 146"/>
              <a:gd name="T10" fmla="*/ 2147483647 w 23"/>
              <a:gd name="T11" fmla="*/ 2147483647 h 146"/>
              <a:gd name="T12" fmla="*/ 2147483647 w 23"/>
              <a:gd name="T13" fmla="*/ 2147483647 h 146"/>
              <a:gd name="T14" fmla="*/ 1136728409 w 23"/>
              <a:gd name="T15" fmla="*/ 2147483647 h 146"/>
              <a:gd name="T16" fmla="*/ 0 w 23"/>
              <a:gd name="T17" fmla="*/ 0 h 146"/>
              <a:gd name="T18" fmla="*/ 2147483647 w 23"/>
              <a:gd name="T19" fmla="*/ 2147483647 h 146"/>
              <a:gd name="T20" fmla="*/ 2147483647 w 23"/>
              <a:gd name="T21" fmla="*/ 2147483647 h 146"/>
              <a:gd name="T22" fmla="*/ 2147483647 w 23"/>
              <a:gd name="T23" fmla="*/ 2147483647 h 146"/>
              <a:gd name="T24" fmla="*/ 2147483647 w 23"/>
              <a:gd name="T25" fmla="*/ 2147483647 h 146"/>
              <a:gd name="T26" fmla="*/ 2147483647 w 23"/>
              <a:gd name="T27" fmla="*/ 2147483647 h 146"/>
              <a:gd name="T28" fmla="*/ 2147483647 w 23"/>
              <a:gd name="T29" fmla="*/ 2147483647 h 146"/>
              <a:gd name="T30" fmla="*/ 2147483647 w 23"/>
              <a:gd name="T31" fmla="*/ 2147483647 h 146"/>
              <a:gd name="T32" fmla="*/ 2147483647 w 23"/>
              <a:gd name="T33" fmla="*/ 2147483647 h 14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3"/>
              <a:gd name="T52" fmla="*/ 0 h 146"/>
              <a:gd name="T53" fmla="*/ 23 w 23"/>
              <a:gd name="T54" fmla="*/ 146 h 14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3" h="146">
                <a:moveTo>
                  <a:pt x="23" y="146"/>
                </a:moveTo>
                <a:lnTo>
                  <a:pt x="19" y="126"/>
                </a:lnTo>
                <a:lnTo>
                  <a:pt x="17" y="107"/>
                </a:lnTo>
                <a:lnTo>
                  <a:pt x="16" y="87"/>
                </a:lnTo>
                <a:lnTo>
                  <a:pt x="14" y="70"/>
                </a:lnTo>
                <a:lnTo>
                  <a:pt x="8" y="52"/>
                </a:lnTo>
                <a:lnTo>
                  <a:pt x="6" y="35"/>
                </a:lnTo>
                <a:lnTo>
                  <a:pt x="2" y="18"/>
                </a:lnTo>
                <a:lnTo>
                  <a:pt x="0" y="0"/>
                </a:lnTo>
                <a:lnTo>
                  <a:pt x="6" y="14"/>
                </a:lnTo>
                <a:lnTo>
                  <a:pt x="14" y="33"/>
                </a:lnTo>
                <a:lnTo>
                  <a:pt x="17" y="51"/>
                </a:lnTo>
                <a:lnTo>
                  <a:pt x="21" y="72"/>
                </a:lnTo>
                <a:lnTo>
                  <a:pt x="21" y="91"/>
                </a:lnTo>
                <a:lnTo>
                  <a:pt x="23" y="111"/>
                </a:lnTo>
                <a:lnTo>
                  <a:pt x="23" y="128"/>
                </a:lnTo>
                <a:lnTo>
                  <a:pt x="23" y="14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0" name="Freeform 14"/>
          <p:cNvSpPr>
            <a:spLocks/>
          </p:cNvSpPr>
          <p:nvPr/>
        </p:nvSpPr>
        <p:spPr bwMode="auto">
          <a:xfrm>
            <a:off x="4594225" y="4419600"/>
            <a:ext cx="38100" cy="84138"/>
          </a:xfrm>
          <a:custGeom>
            <a:avLst/>
            <a:gdLst>
              <a:gd name="T0" fmla="*/ 2147483647 w 49"/>
              <a:gd name="T1" fmla="*/ 0 h 107"/>
              <a:gd name="T2" fmla="*/ 2147483647 w 49"/>
              <a:gd name="T3" fmla="*/ 2147483647 h 107"/>
              <a:gd name="T4" fmla="*/ 2147483647 w 49"/>
              <a:gd name="T5" fmla="*/ 2147483647 h 107"/>
              <a:gd name="T6" fmla="*/ 2147483647 w 49"/>
              <a:gd name="T7" fmla="*/ 2147483647 h 107"/>
              <a:gd name="T8" fmla="*/ 2147483647 w 49"/>
              <a:gd name="T9" fmla="*/ 2147483647 h 107"/>
              <a:gd name="T10" fmla="*/ 2147483647 w 49"/>
              <a:gd name="T11" fmla="*/ 2147483647 h 107"/>
              <a:gd name="T12" fmla="*/ 2147483647 w 49"/>
              <a:gd name="T13" fmla="*/ 2147483647 h 107"/>
              <a:gd name="T14" fmla="*/ 2147483647 w 49"/>
              <a:gd name="T15" fmla="*/ 2147483647 h 107"/>
              <a:gd name="T16" fmla="*/ 2147483647 w 49"/>
              <a:gd name="T17" fmla="*/ 2147483647 h 107"/>
              <a:gd name="T18" fmla="*/ 2147483647 w 49"/>
              <a:gd name="T19" fmla="*/ 2147483647 h 107"/>
              <a:gd name="T20" fmla="*/ 2147483647 w 49"/>
              <a:gd name="T21" fmla="*/ 2147483647 h 107"/>
              <a:gd name="T22" fmla="*/ 2147483647 w 49"/>
              <a:gd name="T23" fmla="*/ 2147483647 h 107"/>
              <a:gd name="T24" fmla="*/ 2147483647 w 49"/>
              <a:gd name="T25" fmla="*/ 2147483647 h 107"/>
              <a:gd name="T26" fmla="*/ 2147483647 w 49"/>
              <a:gd name="T27" fmla="*/ 2147483647 h 107"/>
              <a:gd name="T28" fmla="*/ 1880261437 w 49"/>
              <a:gd name="T29" fmla="*/ 2147483647 h 107"/>
              <a:gd name="T30" fmla="*/ 0 w 49"/>
              <a:gd name="T31" fmla="*/ 0 h 107"/>
              <a:gd name="T32" fmla="*/ 2147483647 w 49"/>
              <a:gd name="T33" fmla="*/ 0 h 10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9"/>
              <a:gd name="T52" fmla="*/ 0 h 107"/>
              <a:gd name="T53" fmla="*/ 49 w 49"/>
              <a:gd name="T54" fmla="*/ 107 h 10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9" h="107">
                <a:moveTo>
                  <a:pt x="6" y="0"/>
                </a:moveTo>
                <a:lnTo>
                  <a:pt x="8" y="12"/>
                </a:lnTo>
                <a:lnTo>
                  <a:pt x="12" y="23"/>
                </a:lnTo>
                <a:lnTo>
                  <a:pt x="18" y="37"/>
                </a:lnTo>
                <a:lnTo>
                  <a:pt x="23" y="52"/>
                </a:lnTo>
                <a:lnTo>
                  <a:pt x="27" y="64"/>
                </a:lnTo>
                <a:lnTo>
                  <a:pt x="33" y="80"/>
                </a:lnTo>
                <a:lnTo>
                  <a:pt x="41" y="91"/>
                </a:lnTo>
                <a:lnTo>
                  <a:pt x="49" y="107"/>
                </a:lnTo>
                <a:lnTo>
                  <a:pt x="31" y="89"/>
                </a:lnTo>
                <a:lnTo>
                  <a:pt x="21" y="70"/>
                </a:lnTo>
                <a:lnTo>
                  <a:pt x="16" y="58"/>
                </a:lnTo>
                <a:lnTo>
                  <a:pt x="12" y="48"/>
                </a:lnTo>
                <a:lnTo>
                  <a:pt x="6" y="37"/>
                </a:lnTo>
                <a:lnTo>
                  <a:pt x="4" y="29"/>
                </a:lnTo>
                <a:lnTo>
                  <a:pt x="0" y="0"/>
                </a:lnTo>
                <a:lnTo>
                  <a:pt x="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1" name="Freeform 15"/>
          <p:cNvSpPr>
            <a:spLocks/>
          </p:cNvSpPr>
          <p:nvPr/>
        </p:nvSpPr>
        <p:spPr bwMode="auto">
          <a:xfrm>
            <a:off x="5762625" y="4429125"/>
            <a:ext cx="220663" cy="77788"/>
          </a:xfrm>
          <a:custGeom>
            <a:avLst/>
            <a:gdLst>
              <a:gd name="T0" fmla="*/ 2147483647 w 279"/>
              <a:gd name="T1" fmla="*/ 2147483647 h 99"/>
              <a:gd name="T2" fmla="*/ 2147483647 w 279"/>
              <a:gd name="T3" fmla="*/ 2147483647 h 99"/>
              <a:gd name="T4" fmla="*/ 2147483647 w 279"/>
              <a:gd name="T5" fmla="*/ 2147483647 h 99"/>
              <a:gd name="T6" fmla="*/ 2147483647 w 279"/>
              <a:gd name="T7" fmla="*/ 2147483647 h 99"/>
              <a:gd name="T8" fmla="*/ 2147483647 w 279"/>
              <a:gd name="T9" fmla="*/ 2147483647 h 99"/>
              <a:gd name="T10" fmla="*/ 2147483647 w 279"/>
              <a:gd name="T11" fmla="*/ 2147483647 h 99"/>
              <a:gd name="T12" fmla="*/ 2147483647 w 279"/>
              <a:gd name="T13" fmla="*/ 2147483647 h 99"/>
              <a:gd name="T14" fmla="*/ 2147483647 w 279"/>
              <a:gd name="T15" fmla="*/ 2147483647 h 99"/>
              <a:gd name="T16" fmla="*/ 2147483647 w 279"/>
              <a:gd name="T17" fmla="*/ 2147483647 h 99"/>
              <a:gd name="T18" fmla="*/ 989594464 w 279"/>
              <a:gd name="T19" fmla="*/ 2147483647 h 99"/>
              <a:gd name="T20" fmla="*/ 0 w 279"/>
              <a:gd name="T21" fmla="*/ 2147483647 h 99"/>
              <a:gd name="T22" fmla="*/ 2147483647 w 279"/>
              <a:gd name="T23" fmla="*/ 0 h 99"/>
              <a:gd name="T24" fmla="*/ 2147483647 w 279"/>
              <a:gd name="T25" fmla="*/ 2147483647 h 99"/>
              <a:gd name="T26" fmla="*/ 2147483647 w 279"/>
              <a:gd name="T27" fmla="*/ 2147483647 h 99"/>
              <a:gd name="T28" fmla="*/ 2147483647 w 279"/>
              <a:gd name="T29" fmla="*/ 2147483647 h 99"/>
              <a:gd name="T30" fmla="*/ 2147483647 w 279"/>
              <a:gd name="T31" fmla="*/ 2147483647 h 99"/>
              <a:gd name="T32" fmla="*/ 2147483647 w 279"/>
              <a:gd name="T33" fmla="*/ 2147483647 h 99"/>
              <a:gd name="T34" fmla="*/ 2147483647 w 279"/>
              <a:gd name="T35" fmla="*/ 2147483647 h 99"/>
              <a:gd name="T36" fmla="*/ 2147483647 w 279"/>
              <a:gd name="T37" fmla="*/ 2147483647 h 99"/>
              <a:gd name="T38" fmla="*/ 2147483647 w 279"/>
              <a:gd name="T39" fmla="*/ 2147483647 h 9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9"/>
              <a:gd name="T61" fmla="*/ 0 h 99"/>
              <a:gd name="T62" fmla="*/ 279 w 279"/>
              <a:gd name="T63" fmla="*/ 99 h 9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9" h="99">
                <a:moveTo>
                  <a:pt x="279" y="83"/>
                </a:moveTo>
                <a:lnTo>
                  <a:pt x="277" y="99"/>
                </a:lnTo>
                <a:lnTo>
                  <a:pt x="241" y="91"/>
                </a:lnTo>
                <a:lnTo>
                  <a:pt x="206" y="81"/>
                </a:lnTo>
                <a:lnTo>
                  <a:pt x="171" y="69"/>
                </a:lnTo>
                <a:lnTo>
                  <a:pt x="138" y="60"/>
                </a:lnTo>
                <a:lnTo>
                  <a:pt x="103" y="48"/>
                </a:lnTo>
                <a:lnTo>
                  <a:pt x="70" y="36"/>
                </a:lnTo>
                <a:lnTo>
                  <a:pt x="35" y="25"/>
                </a:lnTo>
                <a:lnTo>
                  <a:pt x="2" y="19"/>
                </a:lnTo>
                <a:lnTo>
                  <a:pt x="0" y="9"/>
                </a:lnTo>
                <a:lnTo>
                  <a:pt x="8" y="0"/>
                </a:lnTo>
                <a:lnTo>
                  <a:pt x="41" y="7"/>
                </a:lnTo>
                <a:lnTo>
                  <a:pt x="76" y="17"/>
                </a:lnTo>
                <a:lnTo>
                  <a:pt x="109" y="29"/>
                </a:lnTo>
                <a:lnTo>
                  <a:pt x="144" y="40"/>
                </a:lnTo>
                <a:lnTo>
                  <a:pt x="177" y="50"/>
                </a:lnTo>
                <a:lnTo>
                  <a:pt x="210" y="62"/>
                </a:lnTo>
                <a:lnTo>
                  <a:pt x="244" y="71"/>
                </a:lnTo>
                <a:lnTo>
                  <a:pt x="279" y="8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2" name="Freeform 16"/>
          <p:cNvSpPr>
            <a:spLocks/>
          </p:cNvSpPr>
          <p:nvPr/>
        </p:nvSpPr>
        <p:spPr bwMode="auto">
          <a:xfrm>
            <a:off x="5751513" y="4484688"/>
            <a:ext cx="220662" cy="74612"/>
          </a:xfrm>
          <a:custGeom>
            <a:avLst/>
            <a:gdLst>
              <a:gd name="T0" fmla="*/ 2147483647 w 279"/>
              <a:gd name="T1" fmla="*/ 2147483647 h 95"/>
              <a:gd name="T2" fmla="*/ 2147483647 w 279"/>
              <a:gd name="T3" fmla="*/ 2147483647 h 95"/>
              <a:gd name="T4" fmla="*/ 2147483647 w 279"/>
              <a:gd name="T5" fmla="*/ 2147483647 h 95"/>
              <a:gd name="T6" fmla="*/ 2147483647 w 279"/>
              <a:gd name="T7" fmla="*/ 2147483647 h 95"/>
              <a:gd name="T8" fmla="*/ 2147483647 w 279"/>
              <a:gd name="T9" fmla="*/ 2147483647 h 95"/>
              <a:gd name="T10" fmla="*/ 2147483647 w 279"/>
              <a:gd name="T11" fmla="*/ 2147483647 h 95"/>
              <a:gd name="T12" fmla="*/ 2147483647 w 279"/>
              <a:gd name="T13" fmla="*/ 2147483647 h 95"/>
              <a:gd name="T14" fmla="*/ 2147483647 w 279"/>
              <a:gd name="T15" fmla="*/ 2147483647 h 95"/>
              <a:gd name="T16" fmla="*/ 2147483647 w 279"/>
              <a:gd name="T17" fmla="*/ 2147483647 h 95"/>
              <a:gd name="T18" fmla="*/ 2147483647 w 279"/>
              <a:gd name="T19" fmla="*/ 2147483647 h 95"/>
              <a:gd name="T20" fmla="*/ 494792222 w 279"/>
              <a:gd name="T21" fmla="*/ 2147483647 h 95"/>
              <a:gd name="T22" fmla="*/ 0 w 279"/>
              <a:gd name="T23" fmla="*/ 2147483647 h 95"/>
              <a:gd name="T24" fmla="*/ 1484377456 w 279"/>
              <a:gd name="T25" fmla="*/ 0 h 95"/>
              <a:gd name="T26" fmla="*/ 2147483647 w 279"/>
              <a:gd name="T27" fmla="*/ 2147483647 h 95"/>
              <a:gd name="T28" fmla="*/ 2147483647 w 279"/>
              <a:gd name="T29" fmla="*/ 2147483647 h 95"/>
              <a:gd name="T30" fmla="*/ 2147483647 w 279"/>
              <a:gd name="T31" fmla="*/ 2147483647 h 95"/>
              <a:gd name="T32" fmla="*/ 2147483647 w 279"/>
              <a:gd name="T33" fmla="*/ 2147483647 h 95"/>
              <a:gd name="T34" fmla="*/ 2147483647 w 279"/>
              <a:gd name="T35" fmla="*/ 2147483647 h 95"/>
              <a:gd name="T36" fmla="*/ 2147483647 w 279"/>
              <a:gd name="T37" fmla="*/ 2147483647 h 95"/>
              <a:gd name="T38" fmla="*/ 2147483647 w 279"/>
              <a:gd name="T39" fmla="*/ 2147483647 h 95"/>
              <a:gd name="T40" fmla="*/ 2147483647 w 279"/>
              <a:gd name="T41" fmla="*/ 2147483647 h 9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79"/>
              <a:gd name="T64" fmla="*/ 0 h 95"/>
              <a:gd name="T65" fmla="*/ 279 w 279"/>
              <a:gd name="T66" fmla="*/ 95 h 9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79" h="95">
                <a:moveTo>
                  <a:pt x="279" y="78"/>
                </a:moveTo>
                <a:lnTo>
                  <a:pt x="279" y="95"/>
                </a:lnTo>
                <a:lnTo>
                  <a:pt x="263" y="92"/>
                </a:lnTo>
                <a:lnTo>
                  <a:pt x="248" y="88"/>
                </a:lnTo>
                <a:lnTo>
                  <a:pt x="232" y="84"/>
                </a:lnTo>
                <a:lnTo>
                  <a:pt x="219" y="82"/>
                </a:lnTo>
                <a:lnTo>
                  <a:pt x="201" y="76"/>
                </a:lnTo>
                <a:lnTo>
                  <a:pt x="188" y="72"/>
                </a:lnTo>
                <a:lnTo>
                  <a:pt x="170" y="68"/>
                </a:lnTo>
                <a:lnTo>
                  <a:pt x="157" y="64"/>
                </a:lnTo>
                <a:lnTo>
                  <a:pt x="1" y="18"/>
                </a:lnTo>
                <a:lnTo>
                  <a:pt x="0" y="8"/>
                </a:lnTo>
                <a:lnTo>
                  <a:pt x="3" y="0"/>
                </a:lnTo>
                <a:lnTo>
                  <a:pt x="36" y="8"/>
                </a:lnTo>
                <a:lnTo>
                  <a:pt x="71" y="20"/>
                </a:lnTo>
                <a:lnTo>
                  <a:pt x="106" y="28"/>
                </a:lnTo>
                <a:lnTo>
                  <a:pt x="141" y="39"/>
                </a:lnTo>
                <a:lnTo>
                  <a:pt x="174" y="47"/>
                </a:lnTo>
                <a:lnTo>
                  <a:pt x="207" y="57"/>
                </a:lnTo>
                <a:lnTo>
                  <a:pt x="242" y="66"/>
                </a:lnTo>
                <a:lnTo>
                  <a:pt x="279" y="7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3" name="Freeform 17"/>
          <p:cNvSpPr>
            <a:spLocks/>
          </p:cNvSpPr>
          <p:nvPr/>
        </p:nvSpPr>
        <p:spPr bwMode="auto">
          <a:xfrm>
            <a:off x="5741988" y="4540250"/>
            <a:ext cx="223837" cy="71438"/>
          </a:xfrm>
          <a:custGeom>
            <a:avLst/>
            <a:gdLst>
              <a:gd name="T0" fmla="*/ 2147483647 w 281"/>
              <a:gd name="T1" fmla="*/ 2147483647 h 91"/>
              <a:gd name="T2" fmla="*/ 2147483647 w 281"/>
              <a:gd name="T3" fmla="*/ 2147483647 h 91"/>
              <a:gd name="T4" fmla="*/ 2147483647 w 281"/>
              <a:gd name="T5" fmla="*/ 2147483647 h 91"/>
              <a:gd name="T6" fmla="*/ 2147483647 w 281"/>
              <a:gd name="T7" fmla="*/ 2147483647 h 91"/>
              <a:gd name="T8" fmla="*/ 2147483647 w 281"/>
              <a:gd name="T9" fmla="*/ 2147483647 h 91"/>
              <a:gd name="T10" fmla="*/ 2147483647 w 281"/>
              <a:gd name="T11" fmla="*/ 2147483647 h 91"/>
              <a:gd name="T12" fmla="*/ 2147483647 w 281"/>
              <a:gd name="T13" fmla="*/ 2147483647 h 91"/>
              <a:gd name="T14" fmla="*/ 2147483647 w 281"/>
              <a:gd name="T15" fmla="*/ 2147483647 h 91"/>
              <a:gd name="T16" fmla="*/ 2147483647 w 281"/>
              <a:gd name="T17" fmla="*/ 2147483647 h 91"/>
              <a:gd name="T18" fmla="*/ 1010804080 w 281"/>
              <a:gd name="T19" fmla="*/ 2147483647 h 91"/>
              <a:gd name="T20" fmla="*/ 0 w 281"/>
              <a:gd name="T21" fmla="*/ 0 h 91"/>
              <a:gd name="T22" fmla="*/ 2147483647 w 281"/>
              <a:gd name="T23" fmla="*/ 2147483647 h 91"/>
              <a:gd name="T24" fmla="*/ 2147483647 w 281"/>
              <a:gd name="T25" fmla="*/ 2147483647 h 91"/>
              <a:gd name="T26" fmla="*/ 2147483647 w 281"/>
              <a:gd name="T27" fmla="*/ 2147483647 h 91"/>
              <a:gd name="T28" fmla="*/ 2147483647 w 281"/>
              <a:gd name="T29" fmla="*/ 2147483647 h 91"/>
              <a:gd name="T30" fmla="*/ 2147483647 w 281"/>
              <a:gd name="T31" fmla="*/ 2147483647 h 91"/>
              <a:gd name="T32" fmla="*/ 2147483647 w 281"/>
              <a:gd name="T33" fmla="*/ 2147483647 h 91"/>
              <a:gd name="T34" fmla="*/ 2147483647 w 281"/>
              <a:gd name="T35" fmla="*/ 2147483647 h 91"/>
              <a:gd name="T36" fmla="*/ 2147483647 w 281"/>
              <a:gd name="T37" fmla="*/ 2147483647 h 9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1"/>
              <a:gd name="T58" fmla="*/ 0 h 91"/>
              <a:gd name="T59" fmla="*/ 281 w 281"/>
              <a:gd name="T60" fmla="*/ 91 h 9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1" h="91">
                <a:moveTo>
                  <a:pt x="281" y="76"/>
                </a:moveTo>
                <a:lnTo>
                  <a:pt x="273" y="91"/>
                </a:lnTo>
                <a:lnTo>
                  <a:pt x="238" y="82"/>
                </a:lnTo>
                <a:lnTo>
                  <a:pt x="204" y="74"/>
                </a:lnTo>
                <a:lnTo>
                  <a:pt x="169" y="64"/>
                </a:lnTo>
                <a:lnTo>
                  <a:pt x="136" y="57"/>
                </a:lnTo>
                <a:lnTo>
                  <a:pt x="101" y="47"/>
                </a:lnTo>
                <a:lnTo>
                  <a:pt x="68" y="37"/>
                </a:lnTo>
                <a:lnTo>
                  <a:pt x="35" y="27"/>
                </a:lnTo>
                <a:lnTo>
                  <a:pt x="2" y="20"/>
                </a:lnTo>
                <a:lnTo>
                  <a:pt x="0" y="0"/>
                </a:lnTo>
                <a:lnTo>
                  <a:pt x="35" y="6"/>
                </a:lnTo>
                <a:lnTo>
                  <a:pt x="70" y="16"/>
                </a:lnTo>
                <a:lnTo>
                  <a:pt x="105" y="25"/>
                </a:lnTo>
                <a:lnTo>
                  <a:pt x="140" y="37"/>
                </a:lnTo>
                <a:lnTo>
                  <a:pt x="174" y="47"/>
                </a:lnTo>
                <a:lnTo>
                  <a:pt x="209" y="58"/>
                </a:lnTo>
                <a:lnTo>
                  <a:pt x="244" y="66"/>
                </a:lnTo>
                <a:lnTo>
                  <a:pt x="281" y="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4" name="Freeform 18"/>
          <p:cNvSpPr>
            <a:spLocks/>
          </p:cNvSpPr>
          <p:nvPr/>
        </p:nvSpPr>
        <p:spPr bwMode="auto">
          <a:xfrm>
            <a:off x="4167188" y="4562475"/>
            <a:ext cx="334962" cy="582613"/>
          </a:xfrm>
          <a:custGeom>
            <a:avLst/>
            <a:gdLst>
              <a:gd name="T0" fmla="*/ 2147483647 w 423"/>
              <a:gd name="T1" fmla="*/ 2147483647 h 733"/>
              <a:gd name="T2" fmla="*/ 2147483647 w 423"/>
              <a:gd name="T3" fmla="*/ 2147483647 h 733"/>
              <a:gd name="T4" fmla="*/ 2147483647 w 423"/>
              <a:gd name="T5" fmla="*/ 2147483647 h 733"/>
              <a:gd name="T6" fmla="*/ 2147483647 w 423"/>
              <a:gd name="T7" fmla="*/ 2147483647 h 733"/>
              <a:gd name="T8" fmla="*/ 2147483647 w 423"/>
              <a:gd name="T9" fmla="*/ 2147483647 h 733"/>
              <a:gd name="T10" fmla="*/ 2147483647 w 423"/>
              <a:gd name="T11" fmla="*/ 2147483647 h 733"/>
              <a:gd name="T12" fmla="*/ 2147483647 w 423"/>
              <a:gd name="T13" fmla="*/ 2147483647 h 733"/>
              <a:gd name="T14" fmla="*/ 2147483647 w 423"/>
              <a:gd name="T15" fmla="*/ 2147483647 h 733"/>
              <a:gd name="T16" fmla="*/ 2147483647 w 423"/>
              <a:gd name="T17" fmla="*/ 2147483647 h 733"/>
              <a:gd name="T18" fmla="*/ 2147483647 w 423"/>
              <a:gd name="T19" fmla="*/ 2147483647 h 733"/>
              <a:gd name="T20" fmla="*/ 2147483647 w 423"/>
              <a:gd name="T21" fmla="*/ 2147483647 h 733"/>
              <a:gd name="T22" fmla="*/ 2147483647 w 423"/>
              <a:gd name="T23" fmla="*/ 2147483647 h 733"/>
              <a:gd name="T24" fmla="*/ 2147483647 w 423"/>
              <a:gd name="T25" fmla="*/ 2147483647 h 733"/>
              <a:gd name="T26" fmla="*/ 2147483647 w 423"/>
              <a:gd name="T27" fmla="*/ 2147483647 h 733"/>
              <a:gd name="T28" fmla="*/ 2147483647 w 423"/>
              <a:gd name="T29" fmla="*/ 2147483647 h 733"/>
              <a:gd name="T30" fmla="*/ 2147483647 w 423"/>
              <a:gd name="T31" fmla="*/ 2147483647 h 733"/>
              <a:gd name="T32" fmla="*/ 2147483647 w 423"/>
              <a:gd name="T33" fmla="*/ 2147483647 h 733"/>
              <a:gd name="T34" fmla="*/ 2147483647 w 423"/>
              <a:gd name="T35" fmla="*/ 2147483647 h 733"/>
              <a:gd name="T36" fmla="*/ 2147483647 w 423"/>
              <a:gd name="T37" fmla="*/ 2147483647 h 733"/>
              <a:gd name="T38" fmla="*/ 2147483647 w 423"/>
              <a:gd name="T39" fmla="*/ 2147483647 h 733"/>
              <a:gd name="T40" fmla="*/ 2147483647 w 423"/>
              <a:gd name="T41" fmla="*/ 2147483647 h 733"/>
              <a:gd name="T42" fmla="*/ 2147483647 w 423"/>
              <a:gd name="T43" fmla="*/ 2147483647 h 733"/>
              <a:gd name="T44" fmla="*/ 2147483647 w 423"/>
              <a:gd name="T45" fmla="*/ 2147483647 h 733"/>
              <a:gd name="T46" fmla="*/ 2147483647 w 423"/>
              <a:gd name="T47" fmla="*/ 2147483647 h 733"/>
              <a:gd name="T48" fmla="*/ 2147483647 w 423"/>
              <a:gd name="T49" fmla="*/ 2147483647 h 733"/>
              <a:gd name="T50" fmla="*/ 2147483647 w 423"/>
              <a:gd name="T51" fmla="*/ 2147483647 h 733"/>
              <a:gd name="T52" fmla="*/ 2147483647 w 423"/>
              <a:gd name="T53" fmla="*/ 2147483647 h 733"/>
              <a:gd name="T54" fmla="*/ 2147483647 w 423"/>
              <a:gd name="T55" fmla="*/ 2147483647 h 733"/>
              <a:gd name="T56" fmla="*/ 2147483647 w 423"/>
              <a:gd name="T57" fmla="*/ 2147483647 h 733"/>
              <a:gd name="T58" fmla="*/ 2147483647 w 423"/>
              <a:gd name="T59" fmla="*/ 2147483647 h 733"/>
              <a:gd name="T60" fmla="*/ 2147483647 w 423"/>
              <a:gd name="T61" fmla="*/ 2147483647 h 733"/>
              <a:gd name="T62" fmla="*/ 2147483647 w 423"/>
              <a:gd name="T63" fmla="*/ 2147483647 h 733"/>
              <a:gd name="T64" fmla="*/ 2147483647 w 423"/>
              <a:gd name="T65" fmla="*/ 2147483647 h 733"/>
              <a:gd name="T66" fmla="*/ 2147483647 w 423"/>
              <a:gd name="T67" fmla="*/ 2147483647 h 733"/>
              <a:gd name="T68" fmla="*/ 2147483647 w 423"/>
              <a:gd name="T69" fmla="*/ 2147483647 h 733"/>
              <a:gd name="T70" fmla="*/ 2147483647 w 423"/>
              <a:gd name="T71" fmla="*/ 2147483647 h 733"/>
              <a:gd name="T72" fmla="*/ 2147483647 w 423"/>
              <a:gd name="T73" fmla="*/ 2147483647 h 733"/>
              <a:gd name="T74" fmla="*/ 2147483647 w 423"/>
              <a:gd name="T75" fmla="*/ 2147483647 h 733"/>
              <a:gd name="T76" fmla="*/ 2147483647 w 423"/>
              <a:gd name="T77" fmla="*/ 2147483647 h 733"/>
              <a:gd name="T78" fmla="*/ 2147483647 w 423"/>
              <a:gd name="T79" fmla="*/ 2147483647 h 733"/>
              <a:gd name="T80" fmla="*/ 2147483647 w 423"/>
              <a:gd name="T81" fmla="*/ 2147483647 h 733"/>
              <a:gd name="T82" fmla="*/ 2147483647 w 423"/>
              <a:gd name="T83" fmla="*/ 2147483647 h 733"/>
              <a:gd name="T84" fmla="*/ 2147483647 w 423"/>
              <a:gd name="T85" fmla="*/ 2147483647 h 733"/>
              <a:gd name="T86" fmla="*/ 2147483647 w 423"/>
              <a:gd name="T87" fmla="*/ 2147483647 h 733"/>
              <a:gd name="T88" fmla="*/ 2147483647 w 423"/>
              <a:gd name="T89" fmla="*/ 2147483647 h 733"/>
              <a:gd name="T90" fmla="*/ 2147483647 w 423"/>
              <a:gd name="T91" fmla="*/ 2147483647 h 733"/>
              <a:gd name="T92" fmla="*/ 0 w 423"/>
              <a:gd name="T93" fmla="*/ 2147483647 h 733"/>
              <a:gd name="T94" fmla="*/ 2147483647 w 423"/>
              <a:gd name="T95" fmla="*/ 2147483647 h 733"/>
              <a:gd name="T96" fmla="*/ 2147483647 w 423"/>
              <a:gd name="T97" fmla="*/ 0 h 733"/>
              <a:gd name="T98" fmla="*/ 2147483647 w 423"/>
              <a:gd name="T99" fmla="*/ 2147483647 h 733"/>
              <a:gd name="T100" fmla="*/ 2147483647 w 423"/>
              <a:gd name="T101" fmla="*/ 2147483647 h 73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423"/>
              <a:gd name="T154" fmla="*/ 0 h 733"/>
              <a:gd name="T155" fmla="*/ 423 w 423"/>
              <a:gd name="T156" fmla="*/ 733 h 73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423" h="733">
                <a:moveTo>
                  <a:pt x="347" y="92"/>
                </a:moveTo>
                <a:lnTo>
                  <a:pt x="347" y="107"/>
                </a:lnTo>
                <a:lnTo>
                  <a:pt x="351" y="124"/>
                </a:lnTo>
                <a:lnTo>
                  <a:pt x="357" y="140"/>
                </a:lnTo>
                <a:lnTo>
                  <a:pt x="363" y="157"/>
                </a:lnTo>
                <a:lnTo>
                  <a:pt x="368" y="173"/>
                </a:lnTo>
                <a:lnTo>
                  <a:pt x="374" y="188"/>
                </a:lnTo>
                <a:lnTo>
                  <a:pt x="380" y="206"/>
                </a:lnTo>
                <a:lnTo>
                  <a:pt x="386" y="223"/>
                </a:lnTo>
                <a:lnTo>
                  <a:pt x="390" y="276"/>
                </a:lnTo>
                <a:lnTo>
                  <a:pt x="399" y="330"/>
                </a:lnTo>
                <a:lnTo>
                  <a:pt x="409" y="382"/>
                </a:lnTo>
                <a:lnTo>
                  <a:pt x="419" y="439"/>
                </a:lnTo>
                <a:lnTo>
                  <a:pt x="423" y="491"/>
                </a:lnTo>
                <a:lnTo>
                  <a:pt x="423" y="543"/>
                </a:lnTo>
                <a:lnTo>
                  <a:pt x="413" y="596"/>
                </a:lnTo>
                <a:lnTo>
                  <a:pt x="394" y="648"/>
                </a:lnTo>
                <a:lnTo>
                  <a:pt x="392" y="668"/>
                </a:lnTo>
                <a:lnTo>
                  <a:pt x="386" y="689"/>
                </a:lnTo>
                <a:lnTo>
                  <a:pt x="376" y="706"/>
                </a:lnTo>
                <a:lnTo>
                  <a:pt x="363" y="724"/>
                </a:lnTo>
                <a:lnTo>
                  <a:pt x="351" y="728"/>
                </a:lnTo>
                <a:lnTo>
                  <a:pt x="341" y="733"/>
                </a:lnTo>
                <a:lnTo>
                  <a:pt x="328" y="732"/>
                </a:lnTo>
                <a:lnTo>
                  <a:pt x="318" y="728"/>
                </a:lnTo>
                <a:lnTo>
                  <a:pt x="297" y="716"/>
                </a:lnTo>
                <a:lnTo>
                  <a:pt x="283" y="702"/>
                </a:lnTo>
                <a:lnTo>
                  <a:pt x="271" y="683"/>
                </a:lnTo>
                <a:lnTo>
                  <a:pt x="266" y="666"/>
                </a:lnTo>
                <a:lnTo>
                  <a:pt x="260" y="642"/>
                </a:lnTo>
                <a:lnTo>
                  <a:pt x="260" y="621"/>
                </a:lnTo>
                <a:lnTo>
                  <a:pt x="260" y="600"/>
                </a:lnTo>
                <a:lnTo>
                  <a:pt x="260" y="578"/>
                </a:lnTo>
                <a:lnTo>
                  <a:pt x="271" y="582"/>
                </a:lnTo>
                <a:lnTo>
                  <a:pt x="287" y="584"/>
                </a:lnTo>
                <a:lnTo>
                  <a:pt x="291" y="578"/>
                </a:lnTo>
                <a:lnTo>
                  <a:pt x="277" y="571"/>
                </a:lnTo>
                <a:lnTo>
                  <a:pt x="268" y="563"/>
                </a:lnTo>
                <a:lnTo>
                  <a:pt x="258" y="551"/>
                </a:lnTo>
                <a:lnTo>
                  <a:pt x="256" y="541"/>
                </a:lnTo>
                <a:lnTo>
                  <a:pt x="266" y="545"/>
                </a:lnTo>
                <a:lnTo>
                  <a:pt x="279" y="551"/>
                </a:lnTo>
                <a:lnTo>
                  <a:pt x="291" y="549"/>
                </a:lnTo>
                <a:lnTo>
                  <a:pt x="304" y="549"/>
                </a:lnTo>
                <a:lnTo>
                  <a:pt x="312" y="541"/>
                </a:lnTo>
                <a:lnTo>
                  <a:pt x="299" y="536"/>
                </a:lnTo>
                <a:lnTo>
                  <a:pt x="285" y="534"/>
                </a:lnTo>
                <a:lnTo>
                  <a:pt x="269" y="530"/>
                </a:lnTo>
                <a:lnTo>
                  <a:pt x="262" y="520"/>
                </a:lnTo>
                <a:lnTo>
                  <a:pt x="256" y="505"/>
                </a:lnTo>
                <a:lnTo>
                  <a:pt x="271" y="505"/>
                </a:lnTo>
                <a:lnTo>
                  <a:pt x="289" y="503"/>
                </a:lnTo>
                <a:lnTo>
                  <a:pt x="304" y="497"/>
                </a:lnTo>
                <a:lnTo>
                  <a:pt x="318" y="487"/>
                </a:lnTo>
                <a:lnTo>
                  <a:pt x="301" y="485"/>
                </a:lnTo>
                <a:lnTo>
                  <a:pt x="281" y="489"/>
                </a:lnTo>
                <a:lnTo>
                  <a:pt x="262" y="489"/>
                </a:lnTo>
                <a:lnTo>
                  <a:pt x="248" y="477"/>
                </a:lnTo>
                <a:lnTo>
                  <a:pt x="248" y="462"/>
                </a:lnTo>
                <a:lnTo>
                  <a:pt x="260" y="454"/>
                </a:lnTo>
                <a:lnTo>
                  <a:pt x="271" y="446"/>
                </a:lnTo>
                <a:lnTo>
                  <a:pt x="268" y="435"/>
                </a:lnTo>
                <a:lnTo>
                  <a:pt x="246" y="439"/>
                </a:lnTo>
                <a:lnTo>
                  <a:pt x="227" y="444"/>
                </a:lnTo>
                <a:lnTo>
                  <a:pt x="205" y="448"/>
                </a:lnTo>
                <a:lnTo>
                  <a:pt x="186" y="454"/>
                </a:lnTo>
                <a:lnTo>
                  <a:pt x="163" y="454"/>
                </a:lnTo>
                <a:lnTo>
                  <a:pt x="143" y="456"/>
                </a:lnTo>
                <a:lnTo>
                  <a:pt x="122" y="454"/>
                </a:lnTo>
                <a:lnTo>
                  <a:pt x="105" y="450"/>
                </a:lnTo>
                <a:lnTo>
                  <a:pt x="97" y="458"/>
                </a:lnTo>
                <a:lnTo>
                  <a:pt x="95" y="470"/>
                </a:lnTo>
                <a:lnTo>
                  <a:pt x="97" y="481"/>
                </a:lnTo>
                <a:lnTo>
                  <a:pt x="99" y="493"/>
                </a:lnTo>
                <a:lnTo>
                  <a:pt x="85" y="491"/>
                </a:lnTo>
                <a:lnTo>
                  <a:pt x="77" y="487"/>
                </a:lnTo>
                <a:lnTo>
                  <a:pt x="70" y="479"/>
                </a:lnTo>
                <a:lnTo>
                  <a:pt x="64" y="474"/>
                </a:lnTo>
                <a:lnTo>
                  <a:pt x="52" y="454"/>
                </a:lnTo>
                <a:lnTo>
                  <a:pt x="41" y="443"/>
                </a:lnTo>
                <a:lnTo>
                  <a:pt x="41" y="427"/>
                </a:lnTo>
                <a:lnTo>
                  <a:pt x="43" y="415"/>
                </a:lnTo>
                <a:lnTo>
                  <a:pt x="46" y="402"/>
                </a:lnTo>
                <a:lnTo>
                  <a:pt x="54" y="390"/>
                </a:lnTo>
                <a:lnTo>
                  <a:pt x="60" y="379"/>
                </a:lnTo>
                <a:lnTo>
                  <a:pt x="70" y="371"/>
                </a:lnTo>
                <a:lnTo>
                  <a:pt x="79" y="361"/>
                </a:lnTo>
                <a:lnTo>
                  <a:pt x="93" y="357"/>
                </a:lnTo>
                <a:lnTo>
                  <a:pt x="116" y="349"/>
                </a:lnTo>
                <a:lnTo>
                  <a:pt x="141" y="344"/>
                </a:lnTo>
                <a:lnTo>
                  <a:pt x="167" y="338"/>
                </a:lnTo>
                <a:lnTo>
                  <a:pt x="194" y="336"/>
                </a:lnTo>
                <a:lnTo>
                  <a:pt x="217" y="330"/>
                </a:lnTo>
                <a:lnTo>
                  <a:pt x="242" y="328"/>
                </a:lnTo>
                <a:lnTo>
                  <a:pt x="266" y="328"/>
                </a:lnTo>
                <a:lnTo>
                  <a:pt x="291" y="328"/>
                </a:lnTo>
                <a:lnTo>
                  <a:pt x="302" y="342"/>
                </a:lnTo>
                <a:lnTo>
                  <a:pt x="306" y="361"/>
                </a:lnTo>
                <a:lnTo>
                  <a:pt x="306" y="380"/>
                </a:lnTo>
                <a:lnTo>
                  <a:pt x="312" y="400"/>
                </a:lnTo>
                <a:lnTo>
                  <a:pt x="322" y="382"/>
                </a:lnTo>
                <a:lnTo>
                  <a:pt x="326" y="365"/>
                </a:lnTo>
                <a:lnTo>
                  <a:pt x="324" y="344"/>
                </a:lnTo>
                <a:lnTo>
                  <a:pt x="320" y="328"/>
                </a:lnTo>
                <a:lnTo>
                  <a:pt x="308" y="311"/>
                </a:lnTo>
                <a:lnTo>
                  <a:pt x="297" y="301"/>
                </a:lnTo>
                <a:lnTo>
                  <a:pt x="285" y="297"/>
                </a:lnTo>
                <a:lnTo>
                  <a:pt x="275" y="301"/>
                </a:lnTo>
                <a:lnTo>
                  <a:pt x="264" y="305"/>
                </a:lnTo>
                <a:lnTo>
                  <a:pt x="254" y="311"/>
                </a:lnTo>
                <a:lnTo>
                  <a:pt x="227" y="313"/>
                </a:lnTo>
                <a:lnTo>
                  <a:pt x="202" y="316"/>
                </a:lnTo>
                <a:lnTo>
                  <a:pt x="174" y="316"/>
                </a:lnTo>
                <a:lnTo>
                  <a:pt x="149" y="322"/>
                </a:lnTo>
                <a:lnTo>
                  <a:pt x="124" y="324"/>
                </a:lnTo>
                <a:lnTo>
                  <a:pt x="99" y="332"/>
                </a:lnTo>
                <a:lnTo>
                  <a:pt x="76" y="340"/>
                </a:lnTo>
                <a:lnTo>
                  <a:pt x="56" y="353"/>
                </a:lnTo>
                <a:lnTo>
                  <a:pt x="45" y="338"/>
                </a:lnTo>
                <a:lnTo>
                  <a:pt x="39" y="322"/>
                </a:lnTo>
                <a:lnTo>
                  <a:pt x="37" y="303"/>
                </a:lnTo>
                <a:lnTo>
                  <a:pt x="41" y="287"/>
                </a:lnTo>
                <a:lnTo>
                  <a:pt x="66" y="270"/>
                </a:lnTo>
                <a:lnTo>
                  <a:pt x="95" y="258"/>
                </a:lnTo>
                <a:lnTo>
                  <a:pt x="126" y="247"/>
                </a:lnTo>
                <a:lnTo>
                  <a:pt x="157" y="241"/>
                </a:lnTo>
                <a:lnTo>
                  <a:pt x="188" y="235"/>
                </a:lnTo>
                <a:lnTo>
                  <a:pt x="221" y="231"/>
                </a:lnTo>
                <a:lnTo>
                  <a:pt x="254" y="227"/>
                </a:lnTo>
                <a:lnTo>
                  <a:pt x="287" y="225"/>
                </a:lnTo>
                <a:lnTo>
                  <a:pt x="301" y="235"/>
                </a:lnTo>
                <a:lnTo>
                  <a:pt x="310" y="252"/>
                </a:lnTo>
                <a:lnTo>
                  <a:pt x="318" y="266"/>
                </a:lnTo>
                <a:lnTo>
                  <a:pt x="333" y="280"/>
                </a:lnTo>
                <a:lnTo>
                  <a:pt x="332" y="268"/>
                </a:lnTo>
                <a:lnTo>
                  <a:pt x="332" y="256"/>
                </a:lnTo>
                <a:lnTo>
                  <a:pt x="328" y="245"/>
                </a:lnTo>
                <a:lnTo>
                  <a:pt x="324" y="235"/>
                </a:lnTo>
                <a:lnTo>
                  <a:pt x="308" y="218"/>
                </a:lnTo>
                <a:lnTo>
                  <a:pt x="291" y="204"/>
                </a:lnTo>
                <a:lnTo>
                  <a:pt x="256" y="206"/>
                </a:lnTo>
                <a:lnTo>
                  <a:pt x="223" y="210"/>
                </a:lnTo>
                <a:lnTo>
                  <a:pt x="190" y="214"/>
                </a:lnTo>
                <a:lnTo>
                  <a:pt x="157" y="220"/>
                </a:lnTo>
                <a:lnTo>
                  <a:pt x="122" y="225"/>
                </a:lnTo>
                <a:lnTo>
                  <a:pt x="91" y="235"/>
                </a:lnTo>
                <a:lnTo>
                  <a:pt x="58" y="247"/>
                </a:lnTo>
                <a:lnTo>
                  <a:pt x="29" y="262"/>
                </a:lnTo>
                <a:lnTo>
                  <a:pt x="25" y="247"/>
                </a:lnTo>
                <a:lnTo>
                  <a:pt x="25" y="231"/>
                </a:lnTo>
                <a:lnTo>
                  <a:pt x="25" y="216"/>
                </a:lnTo>
                <a:lnTo>
                  <a:pt x="29" y="204"/>
                </a:lnTo>
                <a:lnTo>
                  <a:pt x="33" y="190"/>
                </a:lnTo>
                <a:lnTo>
                  <a:pt x="43" y="181"/>
                </a:lnTo>
                <a:lnTo>
                  <a:pt x="54" y="173"/>
                </a:lnTo>
                <a:lnTo>
                  <a:pt x="72" y="169"/>
                </a:lnTo>
                <a:lnTo>
                  <a:pt x="91" y="161"/>
                </a:lnTo>
                <a:lnTo>
                  <a:pt x="112" y="156"/>
                </a:lnTo>
                <a:lnTo>
                  <a:pt x="132" y="148"/>
                </a:lnTo>
                <a:lnTo>
                  <a:pt x="155" y="142"/>
                </a:lnTo>
                <a:lnTo>
                  <a:pt x="174" y="134"/>
                </a:lnTo>
                <a:lnTo>
                  <a:pt x="196" y="130"/>
                </a:lnTo>
                <a:lnTo>
                  <a:pt x="219" y="126"/>
                </a:lnTo>
                <a:lnTo>
                  <a:pt x="242" y="128"/>
                </a:lnTo>
                <a:lnTo>
                  <a:pt x="252" y="115"/>
                </a:lnTo>
                <a:lnTo>
                  <a:pt x="269" y="109"/>
                </a:lnTo>
                <a:lnTo>
                  <a:pt x="287" y="107"/>
                </a:lnTo>
                <a:lnTo>
                  <a:pt x="304" y="111"/>
                </a:lnTo>
                <a:lnTo>
                  <a:pt x="333" y="142"/>
                </a:lnTo>
                <a:lnTo>
                  <a:pt x="335" y="136"/>
                </a:lnTo>
                <a:lnTo>
                  <a:pt x="337" y="128"/>
                </a:lnTo>
                <a:lnTo>
                  <a:pt x="337" y="119"/>
                </a:lnTo>
                <a:lnTo>
                  <a:pt x="337" y="113"/>
                </a:lnTo>
                <a:lnTo>
                  <a:pt x="326" y="99"/>
                </a:lnTo>
                <a:lnTo>
                  <a:pt x="314" y="92"/>
                </a:lnTo>
                <a:lnTo>
                  <a:pt x="301" y="86"/>
                </a:lnTo>
                <a:lnTo>
                  <a:pt x="287" y="84"/>
                </a:lnTo>
                <a:lnTo>
                  <a:pt x="252" y="92"/>
                </a:lnTo>
                <a:lnTo>
                  <a:pt x="217" y="103"/>
                </a:lnTo>
                <a:lnTo>
                  <a:pt x="182" y="111"/>
                </a:lnTo>
                <a:lnTo>
                  <a:pt x="147" y="123"/>
                </a:lnTo>
                <a:lnTo>
                  <a:pt x="112" y="132"/>
                </a:lnTo>
                <a:lnTo>
                  <a:pt x="77" y="144"/>
                </a:lnTo>
                <a:lnTo>
                  <a:pt x="45" y="157"/>
                </a:lnTo>
                <a:lnTo>
                  <a:pt x="15" y="177"/>
                </a:lnTo>
                <a:lnTo>
                  <a:pt x="6" y="157"/>
                </a:lnTo>
                <a:lnTo>
                  <a:pt x="2" y="140"/>
                </a:lnTo>
                <a:lnTo>
                  <a:pt x="0" y="119"/>
                </a:lnTo>
                <a:lnTo>
                  <a:pt x="6" y="99"/>
                </a:lnTo>
                <a:lnTo>
                  <a:pt x="27" y="72"/>
                </a:lnTo>
                <a:lnTo>
                  <a:pt x="52" y="53"/>
                </a:lnTo>
                <a:lnTo>
                  <a:pt x="81" y="35"/>
                </a:lnTo>
                <a:lnTo>
                  <a:pt x="112" y="24"/>
                </a:lnTo>
                <a:lnTo>
                  <a:pt x="143" y="12"/>
                </a:lnTo>
                <a:lnTo>
                  <a:pt x="178" y="6"/>
                </a:lnTo>
                <a:lnTo>
                  <a:pt x="213" y="0"/>
                </a:lnTo>
                <a:lnTo>
                  <a:pt x="248" y="0"/>
                </a:lnTo>
                <a:lnTo>
                  <a:pt x="266" y="4"/>
                </a:lnTo>
                <a:lnTo>
                  <a:pt x="283" y="14"/>
                </a:lnTo>
                <a:lnTo>
                  <a:pt x="295" y="26"/>
                </a:lnTo>
                <a:lnTo>
                  <a:pt x="308" y="39"/>
                </a:lnTo>
                <a:lnTo>
                  <a:pt x="318" y="51"/>
                </a:lnTo>
                <a:lnTo>
                  <a:pt x="328" y="64"/>
                </a:lnTo>
                <a:lnTo>
                  <a:pt x="337" y="78"/>
                </a:lnTo>
                <a:lnTo>
                  <a:pt x="347" y="9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5" name="Freeform 19"/>
          <p:cNvSpPr>
            <a:spLocks/>
          </p:cNvSpPr>
          <p:nvPr/>
        </p:nvSpPr>
        <p:spPr bwMode="auto">
          <a:xfrm>
            <a:off x="6021388" y="4584700"/>
            <a:ext cx="79375" cy="425450"/>
          </a:xfrm>
          <a:custGeom>
            <a:avLst/>
            <a:gdLst>
              <a:gd name="T0" fmla="*/ 2147483647 w 99"/>
              <a:gd name="T1" fmla="*/ 2147483647 h 537"/>
              <a:gd name="T2" fmla="*/ 2147483647 w 99"/>
              <a:gd name="T3" fmla="*/ 2147483647 h 537"/>
              <a:gd name="T4" fmla="*/ 2147483647 w 99"/>
              <a:gd name="T5" fmla="*/ 2147483647 h 537"/>
              <a:gd name="T6" fmla="*/ 2147483647 w 99"/>
              <a:gd name="T7" fmla="*/ 2147483647 h 537"/>
              <a:gd name="T8" fmla="*/ 2147483647 w 99"/>
              <a:gd name="T9" fmla="*/ 2147483647 h 537"/>
              <a:gd name="T10" fmla="*/ 2147483647 w 99"/>
              <a:gd name="T11" fmla="*/ 2147483647 h 537"/>
              <a:gd name="T12" fmla="*/ 2147483647 w 99"/>
              <a:gd name="T13" fmla="*/ 2147483647 h 537"/>
              <a:gd name="T14" fmla="*/ 2147483647 w 99"/>
              <a:gd name="T15" fmla="*/ 2147483647 h 537"/>
              <a:gd name="T16" fmla="*/ 2147483647 w 99"/>
              <a:gd name="T17" fmla="*/ 2147483647 h 537"/>
              <a:gd name="T18" fmla="*/ 2147483647 w 99"/>
              <a:gd name="T19" fmla="*/ 2147483647 h 537"/>
              <a:gd name="T20" fmla="*/ 2147483647 w 99"/>
              <a:gd name="T21" fmla="*/ 2147483647 h 537"/>
              <a:gd name="T22" fmla="*/ 2147483647 w 99"/>
              <a:gd name="T23" fmla="*/ 2147483647 h 537"/>
              <a:gd name="T24" fmla="*/ 2147483647 w 99"/>
              <a:gd name="T25" fmla="*/ 2147483647 h 537"/>
              <a:gd name="T26" fmla="*/ 2147483647 w 99"/>
              <a:gd name="T27" fmla="*/ 2147483647 h 537"/>
              <a:gd name="T28" fmla="*/ 2147483647 w 99"/>
              <a:gd name="T29" fmla="*/ 2147483647 h 537"/>
              <a:gd name="T30" fmla="*/ 2147483647 w 99"/>
              <a:gd name="T31" fmla="*/ 2147483647 h 537"/>
              <a:gd name="T32" fmla="*/ 2147483647 w 99"/>
              <a:gd name="T33" fmla="*/ 2147483647 h 537"/>
              <a:gd name="T34" fmla="*/ 0 w 99"/>
              <a:gd name="T35" fmla="*/ 2147483647 h 537"/>
              <a:gd name="T36" fmla="*/ 2147483647 w 99"/>
              <a:gd name="T37" fmla="*/ 2147483647 h 537"/>
              <a:gd name="T38" fmla="*/ 2147483647 w 99"/>
              <a:gd name="T39" fmla="*/ 2147483647 h 537"/>
              <a:gd name="T40" fmla="*/ 2147483647 w 99"/>
              <a:gd name="T41" fmla="*/ 2147483647 h 537"/>
              <a:gd name="T42" fmla="*/ 2147483647 w 99"/>
              <a:gd name="T43" fmla="*/ 2147483647 h 537"/>
              <a:gd name="T44" fmla="*/ 2147483647 w 99"/>
              <a:gd name="T45" fmla="*/ 2147483647 h 537"/>
              <a:gd name="T46" fmla="*/ 2147483647 w 99"/>
              <a:gd name="T47" fmla="*/ 2147483647 h 537"/>
              <a:gd name="T48" fmla="*/ 2147483647 w 99"/>
              <a:gd name="T49" fmla="*/ 2147483647 h 537"/>
              <a:gd name="T50" fmla="*/ 2147483647 w 99"/>
              <a:gd name="T51" fmla="*/ 0 h 537"/>
              <a:gd name="T52" fmla="*/ 2147483647 w 99"/>
              <a:gd name="T53" fmla="*/ 2147483647 h 537"/>
              <a:gd name="T54" fmla="*/ 2147483647 w 99"/>
              <a:gd name="T55" fmla="*/ 2147483647 h 537"/>
              <a:gd name="T56" fmla="*/ 2147483647 w 99"/>
              <a:gd name="T57" fmla="*/ 2147483647 h 537"/>
              <a:gd name="T58" fmla="*/ 2147483647 w 99"/>
              <a:gd name="T59" fmla="*/ 2147483647 h 53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9"/>
              <a:gd name="T91" fmla="*/ 0 h 537"/>
              <a:gd name="T92" fmla="*/ 99 w 99"/>
              <a:gd name="T93" fmla="*/ 537 h 53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9" h="537">
                <a:moveTo>
                  <a:pt x="99" y="56"/>
                </a:moveTo>
                <a:lnTo>
                  <a:pt x="87" y="95"/>
                </a:lnTo>
                <a:lnTo>
                  <a:pt x="79" y="135"/>
                </a:lnTo>
                <a:lnTo>
                  <a:pt x="74" y="178"/>
                </a:lnTo>
                <a:lnTo>
                  <a:pt x="68" y="223"/>
                </a:lnTo>
                <a:lnTo>
                  <a:pt x="62" y="263"/>
                </a:lnTo>
                <a:lnTo>
                  <a:pt x="56" y="308"/>
                </a:lnTo>
                <a:lnTo>
                  <a:pt x="50" y="349"/>
                </a:lnTo>
                <a:lnTo>
                  <a:pt x="46" y="393"/>
                </a:lnTo>
                <a:lnTo>
                  <a:pt x="44" y="407"/>
                </a:lnTo>
                <a:lnTo>
                  <a:pt x="44" y="422"/>
                </a:lnTo>
                <a:lnTo>
                  <a:pt x="43" y="436"/>
                </a:lnTo>
                <a:lnTo>
                  <a:pt x="41" y="453"/>
                </a:lnTo>
                <a:lnTo>
                  <a:pt x="37" y="469"/>
                </a:lnTo>
                <a:lnTo>
                  <a:pt x="35" y="484"/>
                </a:lnTo>
                <a:lnTo>
                  <a:pt x="31" y="500"/>
                </a:lnTo>
                <a:lnTo>
                  <a:pt x="29" y="515"/>
                </a:lnTo>
                <a:lnTo>
                  <a:pt x="0" y="537"/>
                </a:lnTo>
                <a:lnTo>
                  <a:pt x="6" y="469"/>
                </a:lnTo>
                <a:lnTo>
                  <a:pt x="13" y="401"/>
                </a:lnTo>
                <a:lnTo>
                  <a:pt x="21" y="333"/>
                </a:lnTo>
                <a:lnTo>
                  <a:pt x="31" y="267"/>
                </a:lnTo>
                <a:lnTo>
                  <a:pt x="39" y="197"/>
                </a:lnTo>
                <a:lnTo>
                  <a:pt x="48" y="131"/>
                </a:lnTo>
                <a:lnTo>
                  <a:pt x="60" y="64"/>
                </a:lnTo>
                <a:lnTo>
                  <a:pt x="72" y="0"/>
                </a:lnTo>
                <a:lnTo>
                  <a:pt x="83" y="9"/>
                </a:lnTo>
                <a:lnTo>
                  <a:pt x="95" y="23"/>
                </a:lnTo>
                <a:lnTo>
                  <a:pt x="99" y="38"/>
                </a:lnTo>
                <a:lnTo>
                  <a:pt x="99" y="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6" name="Freeform 20"/>
          <p:cNvSpPr>
            <a:spLocks/>
          </p:cNvSpPr>
          <p:nvPr/>
        </p:nvSpPr>
        <p:spPr bwMode="auto">
          <a:xfrm>
            <a:off x="5735638" y="4591050"/>
            <a:ext cx="217487" cy="66675"/>
          </a:xfrm>
          <a:custGeom>
            <a:avLst/>
            <a:gdLst>
              <a:gd name="T0" fmla="*/ 2147483647 w 274"/>
              <a:gd name="T1" fmla="*/ 2147483647 h 86"/>
              <a:gd name="T2" fmla="*/ 2147483647 w 274"/>
              <a:gd name="T3" fmla="*/ 2147483647 h 86"/>
              <a:gd name="T4" fmla="*/ 2147483647 w 274"/>
              <a:gd name="T5" fmla="*/ 2147483647 h 86"/>
              <a:gd name="T6" fmla="*/ 2147483647 w 274"/>
              <a:gd name="T7" fmla="*/ 2147483647 h 86"/>
              <a:gd name="T8" fmla="*/ 2147483647 w 274"/>
              <a:gd name="T9" fmla="*/ 2147483647 h 86"/>
              <a:gd name="T10" fmla="*/ 2147483647 w 274"/>
              <a:gd name="T11" fmla="*/ 2147483647 h 86"/>
              <a:gd name="T12" fmla="*/ 2147483647 w 274"/>
              <a:gd name="T13" fmla="*/ 2147483647 h 86"/>
              <a:gd name="T14" fmla="*/ 2147483647 w 274"/>
              <a:gd name="T15" fmla="*/ 2147483647 h 86"/>
              <a:gd name="T16" fmla="*/ 2147483647 w 274"/>
              <a:gd name="T17" fmla="*/ 2147483647 h 86"/>
              <a:gd name="T18" fmla="*/ 2147483647 w 274"/>
              <a:gd name="T19" fmla="*/ 2147483647 h 86"/>
              <a:gd name="T20" fmla="*/ 0 w 274"/>
              <a:gd name="T21" fmla="*/ 2147483647 h 86"/>
              <a:gd name="T22" fmla="*/ 0 w 274"/>
              <a:gd name="T23" fmla="*/ 0 h 86"/>
              <a:gd name="T24" fmla="*/ 2147483647 w 274"/>
              <a:gd name="T25" fmla="*/ 2147483647 h 86"/>
              <a:gd name="T26" fmla="*/ 2147483647 w 274"/>
              <a:gd name="T27" fmla="*/ 2147483647 h 86"/>
              <a:gd name="T28" fmla="*/ 2147483647 w 274"/>
              <a:gd name="T29" fmla="*/ 2147483647 h 86"/>
              <a:gd name="T30" fmla="*/ 2147483647 w 274"/>
              <a:gd name="T31" fmla="*/ 2147483647 h 86"/>
              <a:gd name="T32" fmla="*/ 2147483647 w 274"/>
              <a:gd name="T33" fmla="*/ 2147483647 h 86"/>
              <a:gd name="T34" fmla="*/ 2147483647 w 274"/>
              <a:gd name="T35" fmla="*/ 2147483647 h 86"/>
              <a:gd name="T36" fmla="*/ 2147483647 w 274"/>
              <a:gd name="T37" fmla="*/ 2147483647 h 86"/>
              <a:gd name="T38" fmla="*/ 2147483647 w 274"/>
              <a:gd name="T39" fmla="*/ 2147483647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4"/>
              <a:gd name="T61" fmla="*/ 0 h 86"/>
              <a:gd name="T62" fmla="*/ 274 w 274"/>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4" h="86">
                <a:moveTo>
                  <a:pt x="270" y="70"/>
                </a:moveTo>
                <a:lnTo>
                  <a:pt x="274" y="76"/>
                </a:lnTo>
                <a:lnTo>
                  <a:pt x="274" y="86"/>
                </a:lnTo>
                <a:lnTo>
                  <a:pt x="237" y="76"/>
                </a:lnTo>
                <a:lnTo>
                  <a:pt x="202" y="68"/>
                </a:lnTo>
                <a:lnTo>
                  <a:pt x="167" y="60"/>
                </a:lnTo>
                <a:lnTo>
                  <a:pt x="134" y="55"/>
                </a:lnTo>
                <a:lnTo>
                  <a:pt x="99" y="47"/>
                </a:lnTo>
                <a:lnTo>
                  <a:pt x="66" y="41"/>
                </a:lnTo>
                <a:lnTo>
                  <a:pt x="33" y="33"/>
                </a:lnTo>
                <a:lnTo>
                  <a:pt x="0" y="25"/>
                </a:lnTo>
                <a:lnTo>
                  <a:pt x="0" y="0"/>
                </a:lnTo>
                <a:lnTo>
                  <a:pt x="31" y="10"/>
                </a:lnTo>
                <a:lnTo>
                  <a:pt x="64" y="22"/>
                </a:lnTo>
                <a:lnTo>
                  <a:pt x="99" y="29"/>
                </a:lnTo>
                <a:lnTo>
                  <a:pt x="134" y="39"/>
                </a:lnTo>
                <a:lnTo>
                  <a:pt x="167" y="45"/>
                </a:lnTo>
                <a:lnTo>
                  <a:pt x="202" y="53"/>
                </a:lnTo>
                <a:lnTo>
                  <a:pt x="235" y="60"/>
                </a:lnTo>
                <a:lnTo>
                  <a:pt x="270"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7" name="Freeform 21"/>
          <p:cNvSpPr>
            <a:spLocks/>
          </p:cNvSpPr>
          <p:nvPr/>
        </p:nvSpPr>
        <p:spPr bwMode="auto">
          <a:xfrm>
            <a:off x="5722938" y="4641850"/>
            <a:ext cx="220662" cy="66675"/>
          </a:xfrm>
          <a:custGeom>
            <a:avLst/>
            <a:gdLst>
              <a:gd name="T0" fmla="*/ 2147483647 w 277"/>
              <a:gd name="T1" fmla="*/ 2147483647 h 86"/>
              <a:gd name="T2" fmla="*/ 2147483647 w 277"/>
              <a:gd name="T3" fmla="*/ 2147483647 h 86"/>
              <a:gd name="T4" fmla="*/ 2147483647 w 277"/>
              <a:gd name="T5" fmla="*/ 2147483647 h 86"/>
              <a:gd name="T6" fmla="*/ 2147483647 w 277"/>
              <a:gd name="T7" fmla="*/ 2147483647 h 86"/>
              <a:gd name="T8" fmla="*/ 2147483647 w 277"/>
              <a:gd name="T9" fmla="*/ 2147483647 h 86"/>
              <a:gd name="T10" fmla="*/ 2147483647 w 277"/>
              <a:gd name="T11" fmla="*/ 2147483647 h 86"/>
              <a:gd name="T12" fmla="*/ 2147483647 w 277"/>
              <a:gd name="T13" fmla="*/ 2147483647 h 86"/>
              <a:gd name="T14" fmla="*/ 2147483647 w 277"/>
              <a:gd name="T15" fmla="*/ 2147483647 h 86"/>
              <a:gd name="T16" fmla="*/ 2147483647 w 277"/>
              <a:gd name="T17" fmla="*/ 2147483647 h 86"/>
              <a:gd name="T18" fmla="*/ 2147483647 w 277"/>
              <a:gd name="T19" fmla="*/ 2147483647 h 86"/>
              <a:gd name="T20" fmla="*/ 0 w 277"/>
              <a:gd name="T21" fmla="*/ 2147483647 h 86"/>
              <a:gd name="T22" fmla="*/ 1516678435 w 277"/>
              <a:gd name="T23" fmla="*/ 0 h 86"/>
              <a:gd name="T24" fmla="*/ 2147483647 w 277"/>
              <a:gd name="T25" fmla="*/ 2147483647 h 86"/>
              <a:gd name="T26" fmla="*/ 2147483647 w 277"/>
              <a:gd name="T27" fmla="*/ 2147483647 h 86"/>
              <a:gd name="T28" fmla="*/ 2147483647 w 277"/>
              <a:gd name="T29" fmla="*/ 2147483647 h 86"/>
              <a:gd name="T30" fmla="*/ 2147483647 w 277"/>
              <a:gd name="T31" fmla="*/ 2147483647 h 86"/>
              <a:gd name="T32" fmla="*/ 2147483647 w 277"/>
              <a:gd name="T33" fmla="*/ 2147483647 h 86"/>
              <a:gd name="T34" fmla="*/ 2147483647 w 277"/>
              <a:gd name="T35" fmla="*/ 2147483647 h 86"/>
              <a:gd name="T36" fmla="*/ 2147483647 w 277"/>
              <a:gd name="T37" fmla="*/ 2147483647 h 86"/>
              <a:gd name="T38" fmla="*/ 2147483647 w 277"/>
              <a:gd name="T39" fmla="*/ 2147483647 h 8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77"/>
              <a:gd name="T61" fmla="*/ 0 h 86"/>
              <a:gd name="T62" fmla="*/ 277 w 277"/>
              <a:gd name="T63" fmla="*/ 86 h 8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77" h="86">
                <a:moveTo>
                  <a:pt x="277" y="70"/>
                </a:moveTo>
                <a:lnTo>
                  <a:pt x="269" y="86"/>
                </a:lnTo>
                <a:lnTo>
                  <a:pt x="238" y="74"/>
                </a:lnTo>
                <a:lnTo>
                  <a:pt x="207" y="68"/>
                </a:lnTo>
                <a:lnTo>
                  <a:pt x="176" y="62"/>
                </a:lnTo>
                <a:lnTo>
                  <a:pt x="145" y="57"/>
                </a:lnTo>
                <a:lnTo>
                  <a:pt x="112" y="49"/>
                </a:lnTo>
                <a:lnTo>
                  <a:pt x="83" y="41"/>
                </a:lnTo>
                <a:lnTo>
                  <a:pt x="52" y="31"/>
                </a:lnTo>
                <a:lnTo>
                  <a:pt x="25" y="22"/>
                </a:lnTo>
                <a:lnTo>
                  <a:pt x="0" y="20"/>
                </a:lnTo>
                <a:lnTo>
                  <a:pt x="3" y="0"/>
                </a:lnTo>
                <a:lnTo>
                  <a:pt x="36" y="10"/>
                </a:lnTo>
                <a:lnTo>
                  <a:pt x="71" y="20"/>
                </a:lnTo>
                <a:lnTo>
                  <a:pt x="104" y="27"/>
                </a:lnTo>
                <a:lnTo>
                  <a:pt x="139" y="35"/>
                </a:lnTo>
                <a:lnTo>
                  <a:pt x="172" y="41"/>
                </a:lnTo>
                <a:lnTo>
                  <a:pt x="207" y="49"/>
                </a:lnTo>
                <a:lnTo>
                  <a:pt x="242" y="58"/>
                </a:lnTo>
                <a:lnTo>
                  <a:pt x="277" y="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8" name="Freeform 22"/>
          <p:cNvSpPr>
            <a:spLocks/>
          </p:cNvSpPr>
          <p:nvPr/>
        </p:nvSpPr>
        <p:spPr bwMode="auto">
          <a:xfrm>
            <a:off x="5718175" y="4689475"/>
            <a:ext cx="212725" cy="63500"/>
          </a:xfrm>
          <a:custGeom>
            <a:avLst/>
            <a:gdLst>
              <a:gd name="T0" fmla="*/ 2147483647 w 267"/>
              <a:gd name="T1" fmla="*/ 2147483647 h 82"/>
              <a:gd name="T2" fmla="*/ 2147483647 w 267"/>
              <a:gd name="T3" fmla="*/ 2147483647 h 82"/>
              <a:gd name="T4" fmla="*/ 2147483647 w 267"/>
              <a:gd name="T5" fmla="*/ 2147483647 h 82"/>
              <a:gd name="T6" fmla="*/ 2147483647 w 267"/>
              <a:gd name="T7" fmla="*/ 2147483647 h 82"/>
              <a:gd name="T8" fmla="*/ 2147483647 w 267"/>
              <a:gd name="T9" fmla="*/ 2147483647 h 82"/>
              <a:gd name="T10" fmla="*/ 2147483647 w 267"/>
              <a:gd name="T11" fmla="*/ 2147483647 h 82"/>
              <a:gd name="T12" fmla="*/ 2147483647 w 267"/>
              <a:gd name="T13" fmla="*/ 2147483647 h 82"/>
              <a:gd name="T14" fmla="*/ 2147483647 w 267"/>
              <a:gd name="T15" fmla="*/ 2147483647 h 82"/>
              <a:gd name="T16" fmla="*/ 2147483647 w 267"/>
              <a:gd name="T17" fmla="*/ 2147483647 h 82"/>
              <a:gd name="T18" fmla="*/ 2147483647 w 267"/>
              <a:gd name="T19" fmla="*/ 2147483647 h 82"/>
              <a:gd name="T20" fmla="*/ 0 w 267"/>
              <a:gd name="T21" fmla="*/ 2147483647 h 82"/>
              <a:gd name="T22" fmla="*/ 0 w 267"/>
              <a:gd name="T23" fmla="*/ 0 h 82"/>
              <a:gd name="T24" fmla="*/ 2147483647 w 267"/>
              <a:gd name="T25" fmla="*/ 2147483647 h 82"/>
              <a:gd name="T26" fmla="*/ 2147483647 w 267"/>
              <a:gd name="T27" fmla="*/ 2147483647 h 82"/>
              <a:gd name="T28" fmla="*/ 2147483647 w 267"/>
              <a:gd name="T29" fmla="*/ 2147483647 h 82"/>
              <a:gd name="T30" fmla="*/ 2147483647 w 267"/>
              <a:gd name="T31" fmla="*/ 2147483647 h 82"/>
              <a:gd name="T32" fmla="*/ 2147483647 w 267"/>
              <a:gd name="T33" fmla="*/ 2147483647 h 82"/>
              <a:gd name="T34" fmla="*/ 2147483647 w 267"/>
              <a:gd name="T35" fmla="*/ 2147483647 h 82"/>
              <a:gd name="T36" fmla="*/ 2147483647 w 267"/>
              <a:gd name="T37" fmla="*/ 2147483647 h 82"/>
              <a:gd name="T38" fmla="*/ 2147483647 w 267"/>
              <a:gd name="T39" fmla="*/ 2147483647 h 8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67"/>
              <a:gd name="T61" fmla="*/ 0 h 82"/>
              <a:gd name="T62" fmla="*/ 267 w 267"/>
              <a:gd name="T63" fmla="*/ 82 h 8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67" h="82">
                <a:moveTo>
                  <a:pt x="267" y="64"/>
                </a:moveTo>
                <a:lnTo>
                  <a:pt x="267" y="72"/>
                </a:lnTo>
                <a:lnTo>
                  <a:pt x="267" y="82"/>
                </a:lnTo>
                <a:lnTo>
                  <a:pt x="233" y="72"/>
                </a:lnTo>
                <a:lnTo>
                  <a:pt x="198" y="64"/>
                </a:lnTo>
                <a:lnTo>
                  <a:pt x="163" y="57"/>
                </a:lnTo>
                <a:lnTo>
                  <a:pt x="130" y="51"/>
                </a:lnTo>
                <a:lnTo>
                  <a:pt x="95" y="43"/>
                </a:lnTo>
                <a:lnTo>
                  <a:pt x="62" y="35"/>
                </a:lnTo>
                <a:lnTo>
                  <a:pt x="29" y="26"/>
                </a:lnTo>
                <a:lnTo>
                  <a:pt x="0" y="18"/>
                </a:lnTo>
                <a:lnTo>
                  <a:pt x="0" y="0"/>
                </a:lnTo>
                <a:lnTo>
                  <a:pt x="33" y="6"/>
                </a:lnTo>
                <a:lnTo>
                  <a:pt x="66" y="16"/>
                </a:lnTo>
                <a:lnTo>
                  <a:pt x="99" y="22"/>
                </a:lnTo>
                <a:lnTo>
                  <a:pt x="134" y="31"/>
                </a:lnTo>
                <a:lnTo>
                  <a:pt x="165" y="39"/>
                </a:lnTo>
                <a:lnTo>
                  <a:pt x="198" y="47"/>
                </a:lnTo>
                <a:lnTo>
                  <a:pt x="233" y="55"/>
                </a:lnTo>
                <a:lnTo>
                  <a:pt x="267"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39" name="Freeform 23"/>
          <p:cNvSpPr>
            <a:spLocks/>
          </p:cNvSpPr>
          <p:nvPr/>
        </p:nvSpPr>
        <p:spPr bwMode="auto">
          <a:xfrm>
            <a:off x="3282950" y="4918075"/>
            <a:ext cx="20638" cy="14288"/>
          </a:xfrm>
          <a:custGeom>
            <a:avLst/>
            <a:gdLst>
              <a:gd name="T0" fmla="*/ 2147483647 w 25"/>
              <a:gd name="T1" fmla="*/ 2147483647 h 18"/>
              <a:gd name="T2" fmla="*/ 0 w 25"/>
              <a:gd name="T3" fmla="*/ 2147483647 h 18"/>
              <a:gd name="T4" fmla="*/ 2147483647 w 25"/>
              <a:gd name="T5" fmla="*/ 0 h 18"/>
              <a:gd name="T6" fmla="*/ 2147483647 w 25"/>
              <a:gd name="T7" fmla="*/ 1000571971 h 18"/>
              <a:gd name="T8" fmla="*/ 2147483647 w 25"/>
              <a:gd name="T9" fmla="*/ 2147483647 h 18"/>
              <a:gd name="T10" fmla="*/ 2147483647 w 25"/>
              <a:gd name="T11" fmla="*/ 2147483647 h 18"/>
              <a:gd name="T12" fmla="*/ 0 60000 65536"/>
              <a:gd name="T13" fmla="*/ 0 60000 65536"/>
              <a:gd name="T14" fmla="*/ 0 60000 65536"/>
              <a:gd name="T15" fmla="*/ 0 60000 65536"/>
              <a:gd name="T16" fmla="*/ 0 60000 65536"/>
              <a:gd name="T17" fmla="*/ 0 60000 65536"/>
              <a:gd name="T18" fmla="*/ 0 w 25"/>
              <a:gd name="T19" fmla="*/ 0 h 18"/>
              <a:gd name="T20" fmla="*/ 25 w 25"/>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25" h="18">
                <a:moveTo>
                  <a:pt x="4" y="18"/>
                </a:moveTo>
                <a:lnTo>
                  <a:pt x="0" y="16"/>
                </a:lnTo>
                <a:lnTo>
                  <a:pt x="21" y="0"/>
                </a:lnTo>
                <a:lnTo>
                  <a:pt x="25" y="2"/>
                </a:lnTo>
                <a:lnTo>
                  <a:pt x="6" y="16"/>
                </a:lnTo>
                <a:lnTo>
                  <a:pt x="4" y="1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0" name="Freeform 24"/>
          <p:cNvSpPr>
            <a:spLocks/>
          </p:cNvSpPr>
          <p:nvPr/>
        </p:nvSpPr>
        <p:spPr bwMode="auto">
          <a:xfrm>
            <a:off x="4271963" y="4986338"/>
            <a:ext cx="28575" cy="414337"/>
          </a:xfrm>
          <a:custGeom>
            <a:avLst/>
            <a:gdLst>
              <a:gd name="T0" fmla="*/ 2147483647 w 37"/>
              <a:gd name="T1" fmla="*/ 2147483647 h 521"/>
              <a:gd name="T2" fmla="*/ 2147483647 w 37"/>
              <a:gd name="T3" fmla="*/ 2147483647 h 521"/>
              <a:gd name="T4" fmla="*/ 2147483647 w 37"/>
              <a:gd name="T5" fmla="*/ 2147483647 h 521"/>
              <a:gd name="T6" fmla="*/ 2147483647 w 37"/>
              <a:gd name="T7" fmla="*/ 2147483647 h 521"/>
              <a:gd name="T8" fmla="*/ 2147483647 w 37"/>
              <a:gd name="T9" fmla="*/ 2147483647 h 521"/>
              <a:gd name="T10" fmla="*/ 2147483647 w 37"/>
              <a:gd name="T11" fmla="*/ 2147483647 h 521"/>
              <a:gd name="T12" fmla="*/ 2147483647 w 37"/>
              <a:gd name="T13" fmla="*/ 2147483647 h 521"/>
              <a:gd name="T14" fmla="*/ 2147483647 w 37"/>
              <a:gd name="T15" fmla="*/ 2147483647 h 521"/>
              <a:gd name="T16" fmla="*/ 2147483647 w 37"/>
              <a:gd name="T17" fmla="*/ 2147483647 h 521"/>
              <a:gd name="T18" fmla="*/ 2147483647 w 37"/>
              <a:gd name="T19" fmla="*/ 2147483647 h 521"/>
              <a:gd name="T20" fmla="*/ 2147483647 w 37"/>
              <a:gd name="T21" fmla="*/ 2147483647 h 521"/>
              <a:gd name="T22" fmla="*/ 2147483647 w 37"/>
              <a:gd name="T23" fmla="*/ 2147483647 h 521"/>
              <a:gd name="T24" fmla="*/ 2147483647 w 37"/>
              <a:gd name="T25" fmla="*/ 2147483647 h 521"/>
              <a:gd name="T26" fmla="*/ 2147483647 w 37"/>
              <a:gd name="T27" fmla="*/ 2147483647 h 521"/>
              <a:gd name="T28" fmla="*/ 2147483647 w 37"/>
              <a:gd name="T29" fmla="*/ 2147483647 h 521"/>
              <a:gd name="T30" fmla="*/ 2147483647 w 37"/>
              <a:gd name="T31" fmla="*/ 2147483647 h 521"/>
              <a:gd name="T32" fmla="*/ 2147483647 w 37"/>
              <a:gd name="T33" fmla="*/ 2147483647 h 521"/>
              <a:gd name="T34" fmla="*/ 2147483647 w 37"/>
              <a:gd name="T35" fmla="*/ 2147483647 h 521"/>
              <a:gd name="T36" fmla="*/ 2147483647 w 37"/>
              <a:gd name="T37" fmla="*/ 2147483647 h 521"/>
              <a:gd name="T38" fmla="*/ 0 w 37"/>
              <a:gd name="T39" fmla="*/ 0 h 521"/>
              <a:gd name="T40" fmla="*/ 2147483647 w 37"/>
              <a:gd name="T41" fmla="*/ 2147483647 h 521"/>
              <a:gd name="T42" fmla="*/ 2147483647 w 37"/>
              <a:gd name="T43" fmla="*/ 2147483647 h 52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37"/>
              <a:gd name="T67" fmla="*/ 0 h 521"/>
              <a:gd name="T68" fmla="*/ 37 w 37"/>
              <a:gd name="T69" fmla="*/ 521 h 52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37" h="521">
                <a:moveTo>
                  <a:pt x="31" y="9"/>
                </a:moveTo>
                <a:lnTo>
                  <a:pt x="31" y="7"/>
                </a:lnTo>
                <a:lnTo>
                  <a:pt x="35" y="71"/>
                </a:lnTo>
                <a:lnTo>
                  <a:pt x="37" y="135"/>
                </a:lnTo>
                <a:lnTo>
                  <a:pt x="37" y="199"/>
                </a:lnTo>
                <a:lnTo>
                  <a:pt x="37" y="265"/>
                </a:lnTo>
                <a:lnTo>
                  <a:pt x="33" y="327"/>
                </a:lnTo>
                <a:lnTo>
                  <a:pt x="31" y="391"/>
                </a:lnTo>
                <a:lnTo>
                  <a:pt x="27" y="454"/>
                </a:lnTo>
                <a:lnTo>
                  <a:pt x="25" y="518"/>
                </a:lnTo>
                <a:lnTo>
                  <a:pt x="8" y="521"/>
                </a:lnTo>
                <a:lnTo>
                  <a:pt x="8" y="467"/>
                </a:lnTo>
                <a:lnTo>
                  <a:pt x="8" y="413"/>
                </a:lnTo>
                <a:lnTo>
                  <a:pt x="8" y="357"/>
                </a:lnTo>
                <a:lnTo>
                  <a:pt x="8" y="300"/>
                </a:lnTo>
                <a:lnTo>
                  <a:pt x="8" y="242"/>
                </a:lnTo>
                <a:lnTo>
                  <a:pt x="8" y="184"/>
                </a:lnTo>
                <a:lnTo>
                  <a:pt x="8" y="128"/>
                </a:lnTo>
                <a:lnTo>
                  <a:pt x="8" y="73"/>
                </a:lnTo>
                <a:lnTo>
                  <a:pt x="0" y="0"/>
                </a:lnTo>
                <a:lnTo>
                  <a:pt x="11" y="7"/>
                </a:lnTo>
                <a:lnTo>
                  <a:pt x="31" y="9"/>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1" name="Freeform 25"/>
          <p:cNvSpPr>
            <a:spLocks/>
          </p:cNvSpPr>
          <p:nvPr/>
        </p:nvSpPr>
        <p:spPr bwMode="auto">
          <a:xfrm>
            <a:off x="3144838" y="4992688"/>
            <a:ext cx="638175" cy="673100"/>
          </a:xfrm>
          <a:custGeom>
            <a:avLst/>
            <a:gdLst>
              <a:gd name="T0" fmla="*/ 2147483647 w 803"/>
              <a:gd name="T1" fmla="*/ 2147483647 h 850"/>
              <a:gd name="T2" fmla="*/ 2147483647 w 803"/>
              <a:gd name="T3" fmla="*/ 2147483647 h 850"/>
              <a:gd name="T4" fmla="*/ 2147483647 w 803"/>
              <a:gd name="T5" fmla="*/ 2147483647 h 850"/>
              <a:gd name="T6" fmla="*/ 2147483647 w 803"/>
              <a:gd name="T7" fmla="*/ 2147483647 h 850"/>
              <a:gd name="T8" fmla="*/ 2147483647 w 803"/>
              <a:gd name="T9" fmla="*/ 2147483647 h 850"/>
              <a:gd name="T10" fmla="*/ 2147483647 w 803"/>
              <a:gd name="T11" fmla="*/ 2147483647 h 850"/>
              <a:gd name="T12" fmla="*/ 2147483647 w 803"/>
              <a:gd name="T13" fmla="*/ 2147483647 h 850"/>
              <a:gd name="T14" fmla="*/ 2147483647 w 803"/>
              <a:gd name="T15" fmla="*/ 2147483647 h 850"/>
              <a:gd name="T16" fmla="*/ 2147483647 w 803"/>
              <a:gd name="T17" fmla="*/ 2147483647 h 850"/>
              <a:gd name="T18" fmla="*/ 2147483647 w 803"/>
              <a:gd name="T19" fmla="*/ 2147483647 h 850"/>
              <a:gd name="T20" fmla="*/ 2147483647 w 803"/>
              <a:gd name="T21" fmla="*/ 2147483647 h 850"/>
              <a:gd name="T22" fmla="*/ 2147483647 w 803"/>
              <a:gd name="T23" fmla="*/ 2147483647 h 850"/>
              <a:gd name="T24" fmla="*/ 2147483647 w 803"/>
              <a:gd name="T25" fmla="*/ 2147483647 h 850"/>
              <a:gd name="T26" fmla="*/ 2147483647 w 803"/>
              <a:gd name="T27" fmla="*/ 2147483647 h 850"/>
              <a:gd name="T28" fmla="*/ 2147483647 w 803"/>
              <a:gd name="T29" fmla="*/ 2147483647 h 850"/>
              <a:gd name="T30" fmla="*/ 2147483647 w 803"/>
              <a:gd name="T31" fmla="*/ 2147483647 h 850"/>
              <a:gd name="T32" fmla="*/ 2147483647 w 803"/>
              <a:gd name="T33" fmla="*/ 2147483647 h 850"/>
              <a:gd name="T34" fmla="*/ 2147483647 w 803"/>
              <a:gd name="T35" fmla="*/ 2147483647 h 850"/>
              <a:gd name="T36" fmla="*/ 2147483647 w 803"/>
              <a:gd name="T37" fmla="*/ 2147483647 h 850"/>
              <a:gd name="T38" fmla="*/ 2147483647 w 803"/>
              <a:gd name="T39" fmla="*/ 2147483647 h 850"/>
              <a:gd name="T40" fmla="*/ 2147483647 w 803"/>
              <a:gd name="T41" fmla="*/ 2147483647 h 850"/>
              <a:gd name="T42" fmla="*/ 2147483647 w 803"/>
              <a:gd name="T43" fmla="*/ 2147483647 h 850"/>
              <a:gd name="T44" fmla="*/ 2147483647 w 803"/>
              <a:gd name="T45" fmla="*/ 2147483647 h 850"/>
              <a:gd name="T46" fmla="*/ 2147483647 w 803"/>
              <a:gd name="T47" fmla="*/ 2147483647 h 850"/>
              <a:gd name="T48" fmla="*/ 2147483647 w 803"/>
              <a:gd name="T49" fmla="*/ 2147483647 h 850"/>
              <a:gd name="T50" fmla="*/ 2147483647 w 803"/>
              <a:gd name="T51" fmla="*/ 2147483647 h 850"/>
              <a:gd name="T52" fmla="*/ 2147483647 w 803"/>
              <a:gd name="T53" fmla="*/ 2147483647 h 850"/>
              <a:gd name="T54" fmla="*/ 2147483647 w 803"/>
              <a:gd name="T55" fmla="*/ 2147483647 h 850"/>
              <a:gd name="T56" fmla="*/ 2147483647 w 803"/>
              <a:gd name="T57" fmla="*/ 2147483647 h 850"/>
              <a:gd name="T58" fmla="*/ 2147483647 w 803"/>
              <a:gd name="T59" fmla="*/ 2147483647 h 850"/>
              <a:gd name="T60" fmla="*/ 2147483647 w 803"/>
              <a:gd name="T61" fmla="*/ 2147483647 h 850"/>
              <a:gd name="T62" fmla="*/ 2147483647 w 803"/>
              <a:gd name="T63" fmla="*/ 2147483647 h 850"/>
              <a:gd name="T64" fmla="*/ 2147483647 w 803"/>
              <a:gd name="T65" fmla="*/ 2147483647 h 850"/>
              <a:gd name="T66" fmla="*/ 2147483647 w 803"/>
              <a:gd name="T67" fmla="*/ 2147483647 h 850"/>
              <a:gd name="T68" fmla="*/ 2147483647 w 803"/>
              <a:gd name="T69" fmla="*/ 2147483647 h 850"/>
              <a:gd name="T70" fmla="*/ 2147483647 w 803"/>
              <a:gd name="T71" fmla="*/ 2147483647 h 850"/>
              <a:gd name="T72" fmla="*/ 2147483647 w 803"/>
              <a:gd name="T73" fmla="*/ 2147483647 h 850"/>
              <a:gd name="T74" fmla="*/ 2147483647 w 803"/>
              <a:gd name="T75" fmla="*/ 2147483647 h 850"/>
              <a:gd name="T76" fmla="*/ 2147483647 w 803"/>
              <a:gd name="T77" fmla="*/ 2147483647 h 850"/>
              <a:gd name="T78" fmla="*/ 2147483647 w 803"/>
              <a:gd name="T79" fmla="*/ 2147483647 h 850"/>
              <a:gd name="T80" fmla="*/ 2147483647 w 803"/>
              <a:gd name="T81" fmla="*/ 2147483647 h 850"/>
              <a:gd name="T82" fmla="*/ 2147483647 w 803"/>
              <a:gd name="T83" fmla="*/ 2147483647 h 850"/>
              <a:gd name="T84" fmla="*/ 2147483647 w 803"/>
              <a:gd name="T85" fmla="*/ 2147483647 h 850"/>
              <a:gd name="T86" fmla="*/ 2147483647 w 803"/>
              <a:gd name="T87" fmla="*/ 2147483647 h 850"/>
              <a:gd name="T88" fmla="*/ 2147483647 w 803"/>
              <a:gd name="T89" fmla="*/ 2147483647 h 850"/>
              <a:gd name="T90" fmla="*/ 2147483647 w 803"/>
              <a:gd name="T91" fmla="*/ 2147483647 h 850"/>
              <a:gd name="T92" fmla="*/ 2147483647 w 803"/>
              <a:gd name="T93" fmla="*/ 2147483647 h 850"/>
              <a:gd name="T94" fmla="*/ 2147483647 w 803"/>
              <a:gd name="T95" fmla="*/ 2147483647 h 850"/>
              <a:gd name="T96" fmla="*/ 2147483647 w 803"/>
              <a:gd name="T97" fmla="*/ 2147483647 h 850"/>
              <a:gd name="T98" fmla="*/ 2147483647 w 803"/>
              <a:gd name="T99" fmla="*/ 2147483647 h 850"/>
              <a:gd name="T100" fmla="*/ 2147483647 w 803"/>
              <a:gd name="T101" fmla="*/ 2147483647 h 850"/>
              <a:gd name="T102" fmla="*/ 2147483647 w 803"/>
              <a:gd name="T103" fmla="*/ 2147483647 h 850"/>
              <a:gd name="T104" fmla="*/ 2147483647 w 803"/>
              <a:gd name="T105" fmla="*/ 2147483647 h 850"/>
              <a:gd name="T106" fmla="*/ 2147483647 w 803"/>
              <a:gd name="T107" fmla="*/ 2147483647 h 850"/>
              <a:gd name="T108" fmla="*/ 2147483647 w 803"/>
              <a:gd name="T109" fmla="*/ 2147483647 h 85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803"/>
              <a:gd name="T166" fmla="*/ 0 h 850"/>
              <a:gd name="T167" fmla="*/ 803 w 803"/>
              <a:gd name="T168" fmla="*/ 850 h 850"/>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803" h="850">
                <a:moveTo>
                  <a:pt x="109" y="22"/>
                </a:moveTo>
                <a:lnTo>
                  <a:pt x="118" y="33"/>
                </a:lnTo>
                <a:lnTo>
                  <a:pt x="126" y="51"/>
                </a:lnTo>
                <a:lnTo>
                  <a:pt x="126" y="68"/>
                </a:lnTo>
                <a:lnTo>
                  <a:pt x="128" y="88"/>
                </a:lnTo>
                <a:lnTo>
                  <a:pt x="118" y="92"/>
                </a:lnTo>
                <a:lnTo>
                  <a:pt x="115" y="101"/>
                </a:lnTo>
                <a:lnTo>
                  <a:pt x="113" y="111"/>
                </a:lnTo>
                <a:lnTo>
                  <a:pt x="118" y="119"/>
                </a:lnTo>
                <a:lnTo>
                  <a:pt x="124" y="123"/>
                </a:lnTo>
                <a:lnTo>
                  <a:pt x="128" y="130"/>
                </a:lnTo>
                <a:lnTo>
                  <a:pt x="126" y="140"/>
                </a:lnTo>
                <a:lnTo>
                  <a:pt x="126" y="152"/>
                </a:lnTo>
                <a:lnTo>
                  <a:pt x="126" y="161"/>
                </a:lnTo>
                <a:lnTo>
                  <a:pt x="126" y="171"/>
                </a:lnTo>
                <a:lnTo>
                  <a:pt x="128" y="187"/>
                </a:lnTo>
                <a:lnTo>
                  <a:pt x="144" y="204"/>
                </a:lnTo>
                <a:lnTo>
                  <a:pt x="130" y="210"/>
                </a:lnTo>
                <a:lnTo>
                  <a:pt x="122" y="222"/>
                </a:lnTo>
                <a:lnTo>
                  <a:pt x="115" y="233"/>
                </a:lnTo>
                <a:lnTo>
                  <a:pt x="109" y="247"/>
                </a:lnTo>
                <a:lnTo>
                  <a:pt x="113" y="253"/>
                </a:lnTo>
                <a:lnTo>
                  <a:pt x="120" y="253"/>
                </a:lnTo>
                <a:lnTo>
                  <a:pt x="128" y="247"/>
                </a:lnTo>
                <a:lnTo>
                  <a:pt x="138" y="243"/>
                </a:lnTo>
                <a:lnTo>
                  <a:pt x="130" y="258"/>
                </a:lnTo>
                <a:lnTo>
                  <a:pt x="117" y="276"/>
                </a:lnTo>
                <a:lnTo>
                  <a:pt x="111" y="284"/>
                </a:lnTo>
                <a:lnTo>
                  <a:pt x="109" y="293"/>
                </a:lnTo>
                <a:lnTo>
                  <a:pt x="113" y="301"/>
                </a:lnTo>
                <a:lnTo>
                  <a:pt x="124" y="311"/>
                </a:lnTo>
                <a:lnTo>
                  <a:pt x="132" y="307"/>
                </a:lnTo>
                <a:lnTo>
                  <a:pt x="142" y="301"/>
                </a:lnTo>
                <a:lnTo>
                  <a:pt x="148" y="291"/>
                </a:lnTo>
                <a:lnTo>
                  <a:pt x="153" y="286"/>
                </a:lnTo>
                <a:lnTo>
                  <a:pt x="150" y="289"/>
                </a:lnTo>
                <a:lnTo>
                  <a:pt x="150" y="299"/>
                </a:lnTo>
                <a:lnTo>
                  <a:pt x="150" y="309"/>
                </a:lnTo>
                <a:lnTo>
                  <a:pt x="151" y="320"/>
                </a:lnTo>
                <a:lnTo>
                  <a:pt x="165" y="319"/>
                </a:lnTo>
                <a:lnTo>
                  <a:pt x="181" y="307"/>
                </a:lnTo>
                <a:lnTo>
                  <a:pt x="181" y="293"/>
                </a:lnTo>
                <a:lnTo>
                  <a:pt x="186" y="284"/>
                </a:lnTo>
                <a:lnTo>
                  <a:pt x="192" y="272"/>
                </a:lnTo>
                <a:lnTo>
                  <a:pt x="200" y="262"/>
                </a:lnTo>
                <a:lnTo>
                  <a:pt x="208" y="280"/>
                </a:lnTo>
                <a:lnTo>
                  <a:pt x="217" y="301"/>
                </a:lnTo>
                <a:lnTo>
                  <a:pt x="229" y="322"/>
                </a:lnTo>
                <a:lnTo>
                  <a:pt x="243" y="344"/>
                </a:lnTo>
                <a:lnTo>
                  <a:pt x="256" y="359"/>
                </a:lnTo>
                <a:lnTo>
                  <a:pt x="276" y="375"/>
                </a:lnTo>
                <a:lnTo>
                  <a:pt x="297" y="384"/>
                </a:lnTo>
                <a:lnTo>
                  <a:pt x="322" y="390"/>
                </a:lnTo>
                <a:lnTo>
                  <a:pt x="343" y="388"/>
                </a:lnTo>
                <a:lnTo>
                  <a:pt x="367" y="386"/>
                </a:lnTo>
                <a:lnTo>
                  <a:pt x="390" y="383"/>
                </a:lnTo>
                <a:lnTo>
                  <a:pt x="415" y="379"/>
                </a:lnTo>
                <a:lnTo>
                  <a:pt x="438" y="373"/>
                </a:lnTo>
                <a:lnTo>
                  <a:pt x="462" y="371"/>
                </a:lnTo>
                <a:lnTo>
                  <a:pt x="485" y="371"/>
                </a:lnTo>
                <a:lnTo>
                  <a:pt x="510" y="375"/>
                </a:lnTo>
                <a:lnTo>
                  <a:pt x="502" y="394"/>
                </a:lnTo>
                <a:lnTo>
                  <a:pt x="506" y="414"/>
                </a:lnTo>
                <a:lnTo>
                  <a:pt x="510" y="433"/>
                </a:lnTo>
                <a:lnTo>
                  <a:pt x="520" y="452"/>
                </a:lnTo>
                <a:lnTo>
                  <a:pt x="524" y="470"/>
                </a:lnTo>
                <a:lnTo>
                  <a:pt x="526" y="487"/>
                </a:lnTo>
                <a:lnTo>
                  <a:pt x="520" y="505"/>
                </a:lnTo>
                <a:lnTo>
                  <a:pt x="504" y="522"/>
                </a:lnTo>
                <a:lnTo>
                  <a:pt x="487" y="522"/>
                </a:lnTo>
                <a:lnTo>
                  <a:pt x="471" y="522"/>
                </a:lnTo>
                <a:lnTo>
                  <a:pt x="456" y="522"/>
                </a:lnTo>
                <a:lnTo>
                  <a:pt x="442" y="522"/>
                </a:lnTo>
                <a:lnTo>
                  <a:pt x="429" y="518"/>
                </a:lnTo>
                <a:lnTo>
                  <a:pt x="415" y="514"/>
                </a:lnTo>
                <a:lnTo>
                  <a:pt x="404" y="507"/>
                </a:lnTo>
                <a:lnTo>
                  <a:pt x="394" y="497"/>
                </a:lnTo>
                <a:lnTo>
                  <a:pt x="384" y="483"/>
                </a:lnTo>
                <a:lnTo>
                  <a:pt x="374" y="472"/>
                </a:lnTo>
                <a:lnTo>
                  <a:pt x="367" y="456"/>
                </a:lnTo>
                <a:lnTo>
                  <a:pt x="365" y="441"/>
                </a:lnTo>
                <a:lnTo>
                  <a:pt x="349" y="437"/>
                </a:lnTo>
                <a:lnTo>
                  <a:pt x="338" y="439"/>
                </a:lnTo>
                <a:lnTo>
                  <a:pt x="324" y="441"/>
                </a:lnTo>
                <a:lnTo>
                  <a:pt x="312" y="447"/>
                </a:lnTo>
                <a:lnTo>
                  <a:pt x="303" y="452"/>
                </a:lnTo>
                <a:lnTo>
                  <a:pt x="295" y="460"/>
                </a:lnTo>
                <a:lnTo>
                  <a:pt x="289" y="470"/>
                </a:lnTo>
                <a:lnTo>
                  <a:pt x="291" y="481"/>
                </a:lnTo>
                <a:lnTo>
                  <a:pt x="272" y="491"/>
                </a:lnTo>
                <a:lnTo>
                  <a:pt x="256" y="505"/>
                </a:lnTo>
                <a:lnTo>
                  <a:pt x="243" y="520"/>
                </a:lnTo>
                <a:lnTo>
                  <a:pt x="233" y="538"/>
                </a:lnTo>
                <a:lnTo>
                  <a:pt x="221" y="555"/>
                </a:lnTo>
                <a:lnTo>
                  <a:pt x="215" y="575"/>
                </a:lnTo>
                <a:lnTo>
                  <a:pt x="208" y="594"/>
                </a:lnTo>
                <a:lnTo>
                  <a:pt x="206" y="615"/>
                </a:lnTo>
                <a:lnTo>
                  <a:pt x="206" y="621"/>
                </a:lnTo>
                <a:lnTo>
                  <a:pt x="213" y="629"/>
                </a:lnTo>
                <a:lnTo>
                  <a:pt x="219" y="606"/>
                </a:lnTo>
                <a:lnTo>
                  <a:pt x="227" y="584"/>
                </a:lnTo>
                <a:lnTo>
                  <a:pt x="239" y="561"/>
                </a:lnTo>
                <a:lnTo>
                  <a:pt x="252" y="542"/>
                </a:lnTo>
                <a:lnTo>
                  <a:pt x="266" y="520"/>
                </a:lnTo>
                <a:lnTo>
                  <a:pt x="283" y="505"/>
                </a:lnTo>
                <a:lnTo>
                  <a:pt x="303" y="491"/>
                </a:lnTo>
                <a:lnTo>
                  <a:pt x="326" y="481"/>
                </a:lnTo>
                <a:lnTo>
                  <a:pt x="312" y="474"/>
                </a:lnTo>
                <a:lnTo>
                  <a:pt x="318" y="466"/>
                </a:lnTo>
                <a:lnTo>
                  <a:pt x="330" y="462"/>
                </a:lnTo>
                <a:lnTo>
                  <a:pt x="340" y="458"/>
                </a:lnTo>
                <a:lnTo>
                  <a:pt x="351" y="466"/>
                </a:lnTo>
                <a:lnTo>
                  <a:pt x="353" y="476"/>
                </a:lnTo>
                <a:lnTo>
                  <a:pt x="359" y="485"/>
                </a:lnTo>
                <a:lnTo>
                  <a:pt x="365" y="495"/>
                </a:lnTo>
                <a:lnTo>
                  <a:pt x="373" y="507"/>
                </a:lnTo>
                <a:lnTo>
                  <a:pt x="380" y="514"/>
                </a:lnTo>
                <a:lnTo>
                  <a:pt x="390" y="524"/>
                </a:lnTo>
                <a:lnTo>
                  <a:pt x="402" y="532"/>
                </a:lnTo>
                <a:lnTo>
                  <a:pt x="413" y="540"/>
                </a:lnTo>
                <a:lnTo>
                  <a:pt x="425" y="540"/>
                </a:lnTo>
                <a:lnTo>
                  <a:pt x="440" y="542"/>
                </a:lnTo>
                <a:lnTo>
                  <a:pt x="456" y="543"/>
                </a:lnTo>
                <a:lnTo>
                  <a:pt x="473" y="545"/>
                </a:lnTo>
                <a:lnTo>
                  <a:pt x="487" y="543"/>
                </a:lnTo>
                <a:lnTo>
                  <a:pt x="501" y="543"/>
                </a:lnTo>
                <a:lnTo>
                  <a:pt x="514" y="536"/>
                </a:lnTo>
                <a:lnTo>
                  <a:pt x="528" y="530"/>
                </a:lnTo>
                <a:lnTo>
                  <a:pt x="543" y="540"/>
                </a:lnTo>
                <a:lnTo>
                  <a:pt x="557" y="551"/>
                </a:lnTo>
                <a:lnTo>
                  <a:pt x="568" y="565"/>
                </a:lnTo>
                <a:lnTo>
                  <a:pt x="580" y="580"/>
                </a:lnTo>
                <a:lnTo>
                  <a:pt x="590" y="596"/>
                </a:lnTo>
                <a:lnTo>
                  <a:pt x="599" y="611"/>
                </a:lnTo>
                <a:lnTo>
                  <a:pt x="607" y="627"/>
                </a:lnTo>
                <a:lnTo>
                  <a:pt x="617" y="644"/>
                </a:lnTo>
                <a:lnTo>
                  <a:pt x="621" y="637"/>
                </a:lnTo>
                <a:lnTo>
                  <a:pt x="623" y="629"/>
                </a:lnTo>
                <a:lnTo>
                  <a:pt x="621" y="619"/>
                </a:lnTo>
                <a:lnTo>
                  <a:pt x="617" y="613"/>
                </a:lnTo>
                <a:lnTo>
                  <a:pt x="609" y="600"/>
                </a:lnTo>
                <a:lnTo>
                  <a:pt x="603" y="586"/>
                </a:lnTo>
                <a:lnTo>
                  <a:pt x="596" y="573"/>
                </a:lnTo>
                <a:lnTo>
                  <a:pt x="588" y="561"/>
                </a:lnTo>
                <a:lnTo>
                  <a:pt x="578" y="547"/>
                </a:lnTo>
                <a:lnTo>
                  <a:pt x="568" y="536"/>
                </a:lnTo>
                <a:lnTo>
                  <a:pt x="557" y="524"/>
                </a:lnTo>
                <a:lnTo>
                  <a:pt x="547" y="514"/>
                </a:lnTo>
                <a:lnTo>
                  <a:pt x="551" y="495"/>
                </a:lnTo>
                <a:lnTo>
                  <a:pt x="551" y="478"/>
                </a:lnTo>
                <a:lnTo>
                  <a:pt x="545" y="456"/>
                </a:lnTo>
                <a:lnTo>
                  <a:pt x="541" y="441"/>
                </a:lnTo>
                <a:lnTo>
                  <a:pt x="555" y="452"/>
                </a:lnTo>
                <a:lnTo>
                  <a:pt x="570" y="464"/>
                </a:lnTo>
                <a:lnTo>
                  <a:pt x="588" y="474"/>
                </a:lnTo>
                <a:lnTo>
                  <a:pt x="605" y="485"/>
                </a:lnTo>
                <a:lnTo>
                  <a:pt x="623" y="489"/>
                </a:lnTo>
                <a:lnTo>
                  <a:pt x="640" y="493"/>
                </a:lnTo>
                <a:lnTo>
                  <a:pt x="660" y="491"/>
                </a:lnTo>
                <a:lnTo>
                  <a:pt x="681" y="483"/>
                </a:lnTo>
                <a:lnTo>
                  <a:pt x="694" y="472"/>
                </a:lnTo>
                <a:lnTo>
                  <a:pt x="710" y="464"/>
                </a:lnTo>
                <a:lnTo>
                  <a:pt x="725" y="456"/>
                </a:lnTo>
                <a:lnTo>
                  <a:pt x="743" y="448"/>
                </a:lnTo>
                <a:lnTo>
                  <a:pt x="757" y="441"/>
                </a:lnTo>
                <a:lnTo>
                  <a:pt x="772" y="433"/>
                </a:lnTo>
                <a:lnTo>
                  <a:pt x="788" y="425"/>
                </a:lnTo>
                <a:lnTo>
                  <a:pt x="803" y="417"/>
                </a:lnTo>
                <a:lnTo>
                  <a:pt x="788" y="464"/>
                </a:lnTo>
                <a:lnTo>
                  <a:pt x="770" y="512"/>
                </a:lnTo>
                <a:lnTo>
                  <a:pt x="747" y="559"/>
                </a:lnTo>
                <a:lnTo>
                  <a:pt x="720" y="606"/>
                </a:lnTo>
                <a:lnTo>
                  <a:pt x="687" y="646"/>
                </a:lnTo>
                <a:lnTo>
                  <a:pt x="650" y="685"/>
                </a:lnTo>
                <a:lnTo>
                  <a:pt x="607" y="716"/>
                </a:lnTo>
                <a:lnTo>
                  <a:pt x="561" y="743"/>
                </a:lnTo>
                <a:lnTo>
                  <a:pt x="601" y="644"/>
                </a:lnTo>
                <a:lnTo>
                  <a:pt x="594" y="637"/>
                </a:lnTo>
                <a:lnTo>
                  <a:pt x="588" y="637"/>
                </a:lnTo>
                <a:lnTo>
                  <a:pt x="574" y="664"/>
                </a:lnTo>
                <a:lnTo>
                  <a:pt x="561" y="695"/>
                </a:lnTo>
                <a:lnTo>
                  <a:pt x="545" y="724"/>
                </a:lnTo>
                <a:lnTo>
                  <a:pt x="530" y="753"/>
                </a:lnTo>
                <a:lnTo>
                  <a:pt x="510" y="778"/>
                </a:lnTo>
                <a:lnTo>
                  <a:pt x="489" y="803"/>
                </a:lnTo>
                <a:lnTo>
                  <a:pt x="464" y="825"/>
                </a:lnTo>
                <a:lnTo>
                  <a:pt x="437" y="842"/>
                </a:lnTo>
                <a:lnTo>
                  <a:pt x="402" y="846"/>
                </a:lnTo>
                <a:lnTo>
                  <a:pt x="367" y="850"/>
                </a:lnTo>
                <a:lnTo>
                  <a:pt x="332" y="850"/>
                </a:lnTo>
                <a:lnTo>
                  <a:pt x="299" y="848"/>
                </a:lnTo>
                <a:lnTo>
                  <a:pt x="266" y="840"/>
                </a:lnTo>
                <a:lnTo>
                  <a:pt x="235" y="829"/>
                </a:lnTo>
                <a:lnTo>
                  <a:pt x="206" y="813"/>
                </a:lnTo>
                <a:lnTo>
                  <a:pt x="179" y="792"/>
                </a:lnTo>
                <a:lnTo>
                  <a:pt x="165" y="774"/>
                </a:lnTo>
                <a:lnTo>
                  <a:pt x="157" y="757"/>
                </a:lnTo>
                <a:lnTo>
                  <a:pt x="150" y="737"/>
                </a:lnTo>
                <a:lnTo>
                  <a:pt x="144" y="720"/>
                </a:lnTo>
                <a:lnTo>
                  <a:pt x="138" y="701"/>
                </a:lnTo>
                <a:lnTo>
                  <a:pt x="134" y="683"/>
                </a:lnTo>
                <a:lnTo>
                  <a:pt x="128" y="666"/>
                </a:lnTo>
                <a:lnTo>
                  <a:pt x="124" y="648"/>
                </a:lnTo>
                <a:lnTo>
                  <a:pt x="122" y="633"/>
                </a:lnTo>
                <a:lnTo>
                  <a:pt x="122" y="619"/>
                </a:lnTo>
                <a:lnTo>
                  <a:pt x="122" y="606"/>
                </a:lnTo>
                <a:lnTo>
                  <a:pt x="122" y="592"/>
                </a:lnTo>
                <a:lnTo>
                  <a:pt x="122" y="576"/>
                </a:lnTo>
                <a:lnTo>
                  <a:pt x="122" y="563"/>
                </a:lnTo>
                <a:lnTo>
                  <a:pt x="122" y="549"/>
                </a:lnTo>
                <a:lnTo>
                  <a:pt x="124" y="538"/>
                </a:lnTo>
                <a:lnTo>
                  <a:pt x="118" y="532"/>
                </a:lnTo>
                <a:lnTo>
                  <a:pt x="109" y="549"/>
                </a:lnTo>
                <a:lnTo>
                  <a:pt x="103" y="573"/>
                </a:lnTo>
                <a:lnTo>
                  <a:pt x="99" y="594"/>
                </a:lnTo>
                <a:lnTo>
                  <a:pt x="99" y="619"/>
                </a:lnTo>
                <a:lnTo>
                  <a:pt x="99" y="642"/>
                </a:lnTo>
                <a:lnTo>
                  <a:pt x="105" y="668"/>
                </a:lnTo>
                <a:lnTo>
                  <a:pt x="109" y="689"/>
                </a:lnTo>
                <a:lnTo>
                  <a:pt x="117" y="712"/>
                </a:lnTo>
                <a:lnTo>
                  <a:pt x="87" y="685"/>
                </a:lnTo>
                <a:lnTo>
                  <a:pt x="70" y="654"/>
                </a:lnTo>
                <a:lnTo>
                  <a:pt x="56" y="617"/>
                </a:lnTo>
                <a:lnTo>
                  <a:pt x="53" y="580"/>
                </a:lnTo>
                <a:lnTo>
                  <a:pt x="51" y="540"/>
                </a:lnTo>
                <a:lnTo>
                  <a:pt x="54" y="501"/>
                </a:lnTo>
                <a:lnTo>
                  <a:pt x="58" y="460"/>
                </a:lnTo>
                <a:lnTo>
                  <a:pt x="66" y="427"/>
                </a:lnTo>
                <a:lnTo>
                  <a:pt x="64" y="448"/>
                </a:lnTo>
                <a:lnTo>
                  <a:pt x="62" y="470"/>
                </a:lnTo>
                <a:lnTo>
                  <a:pt x="60" y="491"/>
                </a:lnTo>
                <a:lnTo>
                  <a:pt x="60" y="512"/>
                </a:lnTo>
                <a:lnTo>
                  <a:pt x="60" y="532"/>
                </a:lnTo>
                <a:lnTo>
                  <a:pt x="60" y="551"/>
                </a:lnTo>
                <a:lnTo>
                  <a:pt x="64" y="571"/>
                </a:lnTo>
                <a:lnTo>
                  <a:pt x="72" y="592"/>
                </a:lnTo>
                <a:lnTo>
                  <a:pt x="82" y="580"/>
                </a:lnTo>
                <a:lnTo>
                  <a:pt x="86" y="565"/>
                </a:lnTo>
                <a:lnTo>
                  <a:pt x="82" y="543"/>
                </a:lnTo>
                <a:lnTo>
                  <a:pt x="82" y="526"/>
                </a:lnTo>
                <a:lnTo>
                  <a:pt x="82" y="507"/>
                </a:lnTo>
                <a:lnTo>
                  <a:pt x="82" y="487"/>
                </a:lnTo>
                <a:lnTo>
                  <a:pt x="82" y="464"/>
                </a:lnTo>
                <a:lnTo>
                  <a:pt x="84" y="443"/>
                </a:lnTo>
                <a:lnTo>
                  <a:pt x="84" y="419"/>
                </a:lnTo>
                <a:lnTo>
                  <a:pt x="87" y="398"/>
                </a:lnTo>
                <a:lnTo>
                  <a:pt x="89" y="377"/>
                </a:lnTo>
                <a:lnTo>
                  <a:pt x="97" y="359"/>
                </a:lnTo>
                <a:lnTo>
                  <a:pt x="95" y="348"/>
                </a:lnTo>
                <a:lnTo>
                  <a:pt x="93" y="340"/>
                </a:lnTo>
                <a:lnTo>
                  <a:pt x="82" y="344"/>
                </a:lnTo>
                <a:lnTo>
                  <a:pt x="76" y="353"/>
                </a:lnTo>
                <a:lnTo>
                  <a:pt x="70" y="363"/>
                </a:lnTo>
                <a:lnTo>
                  <a:pt x="60" y="369"/>
                </a:lnTo>
                <a:lnTo>
                  <a:pt x="51" y="353"/>
                </a:lnTo>
                <a:lnTo>
                  <a:pt x="49" y="315"/>
                </a:lnTo>
                <a:lnTo>
                  <a:pt x="43" y="280"/>
                </a:lnTo>
                <a:lnTo>
                  <a:pt x="31" y="247"/>
                </a:lnTo>
                <a:lnTo>
                  <a:pt x="22" y="216"/>
                </a:lnTo>
                <a:lnTo>
                  <a:pt x="10" y="183"/>
                </a:lnTo>
                <a:lnTo>
                  <a:pt x="4" y="152"/>
                </a:lnTo>
                <a:lnTo>
                  <a:pt x="0" y="117"/>
                </a:lnTo>
                <a:lnTo>
                  <a:pt x="4" y="84"/>
                </a:lnTo>
                <a:lnTo>
                  <a:pt x="6" y="70"/>
                </a:lnTo>
                <a:lnTo>
                  <a:pt x="10" y="57"/>
                </a:lnTo>
                <a:lnTo>
                  <a:pt x="14" y="45"/>
                </a:lnTo>
                <a:lnTo>
                  <a:pt x="20" y="35"/>
                </a:lnTo>
                <a:lnTo>
                  <a:pt x="25" y="24"/>
                </a:lnTo>
                <a:lnTo>
                  <a:pt x="33" y="14"/>
                </a:lnTo>
                <a:lnTo>
                  <a:pt x="43" y="6"/>
                </a:lnTo>
                <a:lnTo>
                  <a:pt x="54" y="2"/>
                </a:lnTo>
                <a:lnTo>
                  <a:pt x="68" y="0"/>
                </a:lnTo>
                <a:lnTo>
                  <a:pt x="84" y="4"/>
                </a:lnTo>
                <a:lnTo>
                  <a:pt x="95" y="10"/>
                </a:lnTo>
                <a:lnTo>
                  <a:pt x="109" y="22"/>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2" name="Freeform 26"/>
          <p:cNvSpPr>
            <a:spLocks/>
          </p:cNvSpPr>
          <p:nvPr/>
        </p:nvSpPr>
        <p:spPr bwMode="auto">
          <a:xfrm>
            <a:off x="3170238" y="5032375"/>
            <a:ext cx="52387" cy="166688"/>
          </a:xfrm>
          <a:custGeom>
            <a:avLst/>
            <a:gdLst>
              <a:gd name="T0" fmla="*/ 2147483647 w 66"/>
              <a:gd name="T1" fmla="*/ 2147483647 h 209"/>
              <a:gd name="T2" fmla="*/ 2147483647 w 66"/>
              <a:gd name="T3" fmla="*/ 2147483647 h 209"/>
              <a:gd name="T4" fmla="*/ 2147483647 w 66"/>
              <a:gd name="T5" fmla="*/ 2147483647 h 209"/>
              <a:gd name="T6" fmla="*/ 2147483647 w 66"/>
              <a:gd name="T7" fmla="*/ 2147483647 h 209"/>
              <a:gd name="T8" fmla="*/ 2147483647 w 66"/>
              <a:gd name="T9" fmla="*/ 2147483647 h 209"/>
              <a:gd name="T10" fmla="*/ 2147483647 w 66"/>
              <a:gd name="T11" fmla="*/ 2147483647 h 209"/>
              <a:gd name="T12" fmla="*/ 2147483647 w 66"/>
              <a:gd name="T13" fmla="*/ 2147483647 h 209"/>
              <a:gd name="T14" fmla="*/ 2147483647 w 66"/>
              <a:gd name="T15" fmla="*/ 2147483647 h 209"/>
              <a:gd name="T16" fmla="*/ 2147483647 w 66"/>
              <a:gd name="T17" fmla="*/ 2147483647 h 209"/>
              <a:gd name="T18" fmla="*/ 2147483647 w 66"/>
              <a:gd name="T19" fmla="*/ 2147483647 h 209"/>
              <a:gd name="T20" fmla="*/ 2147483647 w 66"/>
              <a:gd name="T21" fmla="*/ 2147483647 h 209"/>
              <a:gd name="T22" fmla="*/ 2147483647 w 66"/>
              <a:gd name="T23" fmla="*/ 2147483647 h 209"/>
              <a:gd name="T24" fmla="*/ 2147483647 w 66"/>
              <a:gd name="T25" fmla="*/ 2147483647 h 209"/>
              <a:gd name="T26" fmla="*/ 2147483647 w 66"/>
              <a:gd name="T27" fmla="*/ 2147483647 h 209"/>
              <a:gd name="T28" fmla="*/ 2147483647 w 66"/>
              <a:gd name="T29" fmla="*/ 2147483647 h 209"/>
              <a:gd name="T30" fmla="*/ 2147483647 w 66"/>
              <a:gd name="T31" fmla="*/ 2147483647 h 209"/>
              <a:gd name="T32" fmla="*/ 2147483647 w 66"/>
              <a:gd name="T33" fmla="*/ 2147483647 h 209"/>
              <a:gd name="T34" fmla="*/ 2147483647 w 66"/>
              <a:gd name="T35" fmla="*/ 2147483647 h 209"/>
              <a:gd name="T36" fmla="*/ 2147483647 w 66"/>
              <a:gd name="T37" fmla="*/ 2147483647 h 209"/>
              <a:gd name="T38" fmla="*/ 2147483647 w 66"/>
              <a:gd name="T39" fmla="*/ 2147483647 h 209"/>
              <a:gd name="T40" fmla="*/ 2147483647 w 66"/>
              <a:gd name="T41" fmla="*/ 2147483647 h 209"/>
              <a:gd name="T42" fmla="*/ 2147483647 w 66"/>
              <a:gd name="T43" fmla="*/ 2147483647 h 209"/>
              <a:gd name="T44" fmla="*/ 2147483647 w 66"/>
              <a:gd name="T45" fmla="*/ 2147483647 h 209"/>
              <a:gd name="T46" fmla="*/ 2147483647 w 66"/>
              <a:gd name="T47" fmla="*/ 2147483647 h 209"/>
              <a:gd name="T48" fmla="*/ 2147483647 w 66"/>
              <a:gd name="T49" fmla="*/ 2147483647 h 209"/>
              <a:gd name="T50" fmla="*/ 0 w 66"/>
              <a:gd name="T51" fmla="*/ 2147483647 h 209"/>
              <a:gd name="T52" fmla="*/ 999852726 w 66"/>
              <a:gd name="T53" fmla="*/ 0 h 209"/>
              <a:gd name="T54" fmla="*/ 2147483647 w 66"/>
              <a:gd name="T55" fmla="*/ 2147483647 h 209"/>
              <a:gd name="T56" fmla="*/ 2147483647 w 66"/>
              <a:gd name="T57" fmla="*/ 2147483647 h 209"/>
              <a:gd name="T58" fmla="*/ 2147483647 w 66"/>
              <a:gd name="T59" fmla="*/ 2147483647 h 209"/>
              <a:gd name="T60" fmla="*/ 2147483647 w 66"/>
              <a:gd name="T61" fmla="*/ 2147483647 h 209"/>
              <a:gd name="T62" fmla="*/ 2147483647 w 66"/>
              <a:gd name="T63" fmla="*/ 2147483647 h 209"/>
              <a:gd name="T64" fmla="*/ 2147483647 w 66"/>
              <a:gd name="T65" fmla="*/ 2147483647 h 209"/>
              <a:gd name="T66" fmla="*/ 2147483647 w 66"/>
              <a:gd name="T67" fmla="*/ 2147483647 h 209"/>
              <a:gd name="T68" fmla="*/ 2147483647 w 66"/>
              <a:gd name="T69" fmla="*/ 2147483647 h 20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66"/>
              <a:gd name="T106" fmla="*/ 0 h 209"/>
              <a:gd name="T107" fmla="*/ 66 w 66"/>
              <a:gd name="T108" fmla="*/ 209 h 20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66" h="209">
                <a:moveTo>
                  <a:pt x="62" y="198"/>
                </a:moveTo>
                <a:lnTo>
                  <a:pt x="56" y="178"/>
                </a:lnTo>
                <a:lnTo>
                  <a:pt x="56" y="159"/>
                </a:lnTo>
                <a:lnTo>
                  <a:pt x="55" y="140"/>
                </a:lnTo>
                <a:lnTo>
                  <a:pt x="51" y="126"/>
                </a:lnTo>
                <a:lnTo>
                  <a:pt x="47" y="145"/>
                </a:lnTo>
                <a:lnTo>
                  <a:pt x="47" y="167"/>
                </a:lnTo>
                <a:lnTo>
                  <a:pt x="47" y="176"/>
                </a:lnTo>
                <a:lnTo>
                  <a:pt x="47" y="188"/>
                </a:lnTo>
                <a:lnTo>
                  <a:pt x="47" y="198"/>
                </a:lnTo>
                <a:lnTo>
                  <a:pt x="49" y="209"/>
                </a:lnTo>
                <a:lnTo>
                  <a:pt x="41" y="196"/>
                </a:lnTo>
                <a:lnTo>
                  <a:pt x="37" y="182"/>
                </a:lnTo>
                <a:lnTo>
                  <a:pt x="33" y="167"/>
                </a:lnTo>
                <a:lnTo>
                  <a:pt x="33" y="153"/>
                </a:lnTo>
                <a:lnTo>
                  <a:pt x="33" y="136"/>
                </a:lnTo>
                <a:lnTo>
                  <a:pt x="33" y="122"/>
                </a:lnTo>
                <a:lnTo>
                  <a:pt x="35" y="108"/>
                </a:lnTo>
                <a:lnTo>
                  <a:pt x="37" y="97"/>
                </a:lnTo>
                <a:lnTo>
                  <a:pt x="41" y="83"/>
                </a:lnTo>
                <a:lnTo>
                  <a:pt x="39" y="70"/>
                </a:lnTo>
                <a:lnTo>
                  <a:pt x="31" y="56"/>
                </a:lnTo>
                <a:lnTo>
                  <a:pt x="27" y="43"/>
                </a:lnTo>
                <a:lnTo>
                  <a:pt x="18" y="31"/>
                </a:lnTo>
                <a:lnTo>
                  <a:pt x="8" y="21"/>
                </a:lnTo>
                <a:lnTo>
                  <a:pt x="0" y="12"/>
                </a:lnTo>
                <a:lnTo>
                  <a:pt x="2" y="0"/>
                </a:lnTo>
                <a:lnTo>
                  <a:pt x="20" y="15"/>
                </a:lnTo>
                <a:lnTo>
                  <a:pt x="37" y="39"/>
                </a:lnTo>
                <a:lnTo>
                  <a:pt x="49" y="62"/>
                </a:lnTo>
                <a:lnTo>
                  <a:pt x="58" y="89"/>
                </a:lnTo>
                <a:lnTo>
                  <a:pt x="62" y="114"/>
                </a:lnTo>
                <a:lnTo>
                  <a:pt x="66" y="143"/>
                </a:lnTo>
                <a:lnTo>
                  <a:pt x="64" y="171"/>
                </a:lnTo>
                <a:lnTo>
                  <a:pt x="62" y="19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3" name="Freeform 27"/>
          <p:cNvSpPr>
            <a:spLocks/>
          </p:cNvSpPr>
          <p:nvPr/>
        </p:nvSpPr>
        <p:spPr bwMode="auto">
          <a:xfrm>
            <a:off x="4383088" y="5065713"/>
            <a:ext cx="115887" cy="104775"/>
          </a:xfrm>
          <a:custGeom>
            <a:avLst/>
            <a:gdLst>
              <a:gd name="T0" fmla="*/ 2147483647 w 148"/>
              <a:gd name="T1" fmla="*/ 2147483647 h 131"/>
              <a:gd name="T2" fmla="*/ 2147483647 w 148"/>
              <a:gd name="T3" fmla="*/ 2147483647 h 131"/>
              <a:gd name="T4" fmla="*/ 2147483647 w 148"/>
              <a:gd name="T5" fmla="*/ 2147483647 h 131"/>
              <a:gd name="T6" fmla="*/ 2147483647 w 148"/>
              <a:gd name="T7" fmla="*/ 2147483647 h 131"/>
              <a:gd name="T8" fmla="*/ 2147483647 w 148"/>
              <a:gd name="T9" fmla="*/ 2147483647 h 131"/>
              <a:gd name="T10" fmla="*/ 2147483647 w 148"/>
              <a:gd name="T11" fmla="*/ 2147483647 h 131"/>
              <a:gd name="T12" fmla="*/ 2147483647 w 148"/>
              <a:gd name="T13" fmla="*/ 2147483647 h 131"/>
              <a:gd name="T14" fmla="*/ 2147483647 w 148"/>
              <a:gd name="T15" fmla="*/ 2147483647 h 131"/>
              <a:gd name="T16" fmla="*/ 2147483647 w 148"/>
              <a:gd name="T17" fmla="*/ 2147483647 h 131"/>
              <a:gd name="T18" fmla="*/ 0 w 148"/>
              <a:gd name="T19" fmla="*/ 2147483647 h 131"/>
              <a:gd name="T20" fmla="*/ 960147286 w 148"/>
              <a:gd name="T21" fmla="*/ 2147483647 h 131"/>
              <a:gd name="T22" fmla="*/ 2147483647 w 148"/>
              <a:gd name="T23" fmla="*/ 2147483647 h 131"/>
              <a:gd name="T24" fmla="*/ 2147483647 w 148"/>
              <a:gd name="T25" fmla="*/ 2147483647 h 131"/>
              <a:gd name="T26" fmla="*/ 2147483647 w 148"/>
              <a:gd name="T27" fmla="*/ 2147483647 h 131"/>
              <a:gd name="T28" fmla="*/ 2147483647 w 148"/>
              <a:gd name="T29" fmla="*/ 2147483647 h 131"/>
              <a:gd name="T30" fmla="*/ 2147483647 w 148"/>
              <a:gd name="T31" fmla="*/ 2147483647 h 131"/>
              <a:gd name="T32" fmla="*/ 2147483647 w 148"/>
              <a:gd name="T33" fmla="*/ 2147483647 h 131"/>
              <a:gd name="T34" fmla="*/ 2147483647 w 148"/>
              <a:gd name="T35" fmla="*/ 2147483647 h 131"/>
              <a:gd name="T36" fmla="*/ 2147483647 w 148"/>
              <a:gd name="T37" fmla="*/ 2147483647 h 131"/>
              <a:gd name="T38" fmla="*/ 2147483647 w 148"/>
              <a:gd name="T39" fmla="*/ 2147483647 h 131"/>
              <a:gd name="T40" fmla="*/ 2147483647 w 148"/>
              <a:gd name="T41" fmla="*/ 0 h 131"/>
              <a:gd name="T42" fmla="*/ 2147483647 w 148"/>
              <a:gd name="T43" fmla="*/ 2147483647 h 131"/>
              <a:gd name="T44" fmla="*/ 2147483647 w 148"/>
              <a:gd name="T45" fmla="*/ 2147483647 h 131"/>
              <a:gd name="T46" fmla="*/ 2147483647 w 148"/>
              <a:gd name="T47" fmla="*/ 2147483647 h 131"/>
              <a:gd name="T48" fmla="*/ 2147483647 w 148"/>
              <a:gd name="T49" fmla="*/ 2147483647 h 131"/>
              <a:gd name="T50" fmla="*/ 2147483647 w 148"/>
              <a:gd name="T51" fmla="*/ 2147483647 h 131"/>
              <a:gd name="T52" fmla="*/ 2147483647 w 148"/>
              <a:gd name="T53" fmla="*/ 2147483647 h 131"/>
              <a:gd name="T54" fmla="*/ 2147483647 w 148"/>
              <a:gd name="T55" fmla="*/ 2147483647 h 131"/>
              <a:gd name="T56" fmla="*/ 2147483647 w 148"/>
              <a:gd name="T57" fmla="*/ 2147483647 h 131"/>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48"/>
              <a:gd name="T88" fmla="*/ 0 h 131"/>
              <a:gd name="T89" fmla="*/ 148 w 148"/>
              <a:gd name="T90" fmla="*/ 131 h 131"/>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48" h="131">
                <a:moveTo>
                  <a:pt x="123" y="100"/>
                </a:moveTo>
                <a:lnTo>
                  <a:pt x="107" y="104"/>
                </a:lnTo>
                <a:lnTo>
                  <a:pt x="94" y="112"/>
                </a:lnTo>
                <a:lnTo>
                  <a:pt x="78" y="120"/>
                </a:lnTo>
                <a:lnTo>
                  <a:pt x="66" y="128"/>
                </a:lnTo>
                <a:lnTo>
                  <a:pt x="51" y="129"/>
                </a:lnTo>
                <a:lnTo>
                  <a:pt x="37" y="131"/>
                </a:lnTo>
                <a:lnTo>
                  <a:pt x="24" y="128"/>
                </a:lnTo>
                <a:lnTo>
                  <a:pt x="12" y="120"/>
                </a:lnTo>
                <a:lnTo>
                  <a:pt x="0" y="106"/>
                </a:lnTo>
                <a:lnTo>
                  <a:pt x="2" y="91"/>
                </a:lnTo>
                <a:lnTo>
                  <a:pt x="16" y="100"/>
                </a:lnTo>
                <a:lnTo>
                  <a:pt x="33" y="112"/>
                </a:lnTo>
                <a:lnTo>
                  <a:pt x="51" y="120"/>
                </a:lnTo>
                <a:lnTo>
                  <a:pt x="70" y="124"/>
                </a:lnTo>
                <a:lnTo>
                  <a:pt x="70" y="118"/>
                </a:lnTo>
                <a:lnTo>
                  <a:pt x="88" y="108"/>
                </a:lnTo>
                <a:lnTo>
                  <a:pt x="107" y="98"/>
                </a:lnTo>
                <a:lnTo>
                  <a:pt x="121" y="87"/>
                </a:lnTo>
                <a:lnTo>
                  <a:pt x="132" y="69"/>
                </a:lnTo>
                <a:lnTo>
                  <a:pt x="144" y="0"/>
                </a:lnTo>
                <a:lnTo>
                  <a:pt x="146" y="11"/>
                </a:lnTo>
                <a:lnTo>
                  <a:pt x="148" y="25"/>
                </a:lnTo>
                <a:lnTo>
                  <a:pt x="146" y="38"/>
                </a:lnTo>
                <a:lnTo>
                  <a:pt x="144" y="52"/>
                </a:lnTo>
                <a:lnTo>
                  <a:pt x="138" y="64"/>
                </a:lnTo>
                <a:lnTo>
                  <a:pt x="132" y="75"/>
                </a:lnTo>
                <a:lnTo>
                  <a:pt x="126" y="87"/>
                </a:lnTo>
                <a:lnTo>
                  <a:pt x="123" y="10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4" name="Freeform 28"/>
          <p:cNvSpPr>
            <a:spLocks/>
          </p:cNvSpPr>
          <p:nvPr/>
        </p:nvSpPr>
        <p:spPr bwMode="auto">
          <a:xfrm>
            <a:off x="6007100" y="5105400"/>
            <a:ext cx="31750" cy="11113"/>
          </a:xfrm>
          <a:custGeom>
            <a:avLst/>
            <a:gdLst>
              <a:gd name="T0" fmla="*/ 2147483647 w 41"/>
              <a:gd name="T1" fmla="*/ 2147483647 h 16"/>
              <a:gd name="T2" fmla="*/ 0 w 41"/>
              <a:gd name="T3" fmla="*/ 2147483647 h 16"/>
              <a:gd name="T4" fmla="*/ 0 w 41"/>
              <a:gd name="T5" fmla="*/ 0 h 16"/>
              <a:gd name="T6" fmla="*/ 2147483647 w 41"/>
              <a:gd name="T7" fmla="*/ 0 h 16"/>
              <a:gd name="T8" fmla="*/ 2147483647 w 41"/>
              <a:gd name="T9" fmla="*/ 670077088 h 16"/>
              <a:gd name="T10" fmla="*/ 2147483647 w 41"/>
              <a:gd name="T11" fmla="*/ 2010231959 h 16"/>
              <a:gd name="T12" fmla="*/ 2147483647 w 41"/>
              <a:gd name="T13" fmla="*/ 2147483647 h 16"/>
              <a:gd name="T14" fmla="*/ 0 60000 65536"/>
              <a:gd name="T15" fmla="*/ 0 60000 65536"/>
              <a:gd name="T16" fmla="*/ 0 60000 65536"/>
              <a:gd name="T17" fmla="*/ 0 60000 65536"/>
              <a:gd name="T18" fmla="*/ 0 60000 65536"/>
              <a:gd name="T19" fmla="*/ 0 60000 65536"/>
              <a:gd name="T20" fmla="*/ 0 60000 65536"/>
              <a:gd name="T21" fmla="*/ 0 w 41"/>
              <a:gd name="T22" fmla="*/ 0 h 16"/>
              <a:gd name="T23" fmla="*/ 41 w 41"/>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16">
                <a:moveTo>
                  <a:pt x="41" y="16"/>
                </a:moveTo>
                <a:lnTo>
                  <a:pt x="0" y="16"/>
                </a:lnTo>
                <a:lnTo>
                  <a:pt x="0" y="0"/>
                </a:lnTo>
                <a:lnTo>
                  <a:pt x="10" y="0"/>
                </a:lnTo>
                <a:lnTo>
                  <a:pt x="24" y="2"/>
                </a:lnTo>
                <a:lnTo>
                  <a:pt x="35" y="6"/>
                </a:lnTo>
                <a:lnTo>
                  <a:pt x="41"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5" name="Freeform 29"/>
          <p:cNvSpPr>
            <a:spLocks/>
          </p:cNvSpPr>
          <p:nvPr/>
        </p:nvSpPr>
        <p:spPr bwMode="auto">
          <a:xfrm>
            <a:off x="5989638" y="5138738"/>
            <a:ext cx="85725" cy="92075"/>
          </a:xfrm>
          <a:custGeom>
            <a:avLst/>
            <a:gdLst>
              <a:gd name="T0" fmla="*/ 2147483647 w 109"/>
              <a:gd name="T1" fmla="*/ 2147483647 h 116"/>
              <a:gd name="T2" fmla="*/ 2147483647 w 109"/>
              <a:gd name="T3" fmla="*/ 2147483647 h 116"/>
              <a:gd name="T4" fmla="*/ 2147483647 w 109"/>
              <a:gd name="T5" fmla="*/ 2147483647 h 116"/>
              <a:gd name="T6" fmla="*/ 2147483647 w 109"/>
              <a:gd name="T7" fmla="*/ 2147483647 h 116"/>
              <a:gd name="T8" fmla="*/ 2147483647 w 109"/>
              <a:gd name="T9" fmla="*/ 2147483647 h 116"/>
              <a:gd name="T10" fmla="*/ 2147483647 w 109"/>
              <a:gd name="T11" fmla="*/ 2147483647 h 116"/>
              <a:gd name="T12" fmla="*/ 2147483647 w 109"/>
              <a:gd name="T13" fmla="*/ 2147483647 h 116"/>
              <a:gd name="T14" fmla="*/ 2147483647 w 109"/>
              <a:gd name="T15" fmla="*/ 2147483647 h 116"/>
              <a:gd name="T16" fmla="*/ 2147483647 w 109"/>
              <a:gd name="T17" fmla="*/ 2147483647 h 116"/>
              <a:gd name="T18" fmla="*/ 2147483647 w 109"/>
              <a:gd name="T19" fmla="*/ 2147483647 h 116"/>
              <a:gd name="T20" fmla="*/ 2147483647 w 109"/>
              <a:gd name="T21" fmla="*/ 2147483647 h 116"/>
              <a:gd name="T22" fmla="*/ 2147483647 w 109"/>
              <a:gd name="T23" fmla="*/ 2147483647 h 116"/>
              <a:gd name="T24" fmla="*/ 2147483647 w 109"/>
              <a:gd name="T25" fmla="*/ 2147483647 h 116"/>
              <a:gd name="T26" fmla="*/ 2147483647 w 109"/>
              <a:gd name="T27" fmla="*/ 2147483647 h 116"/>
              <a:gd name="T28" fmla="*/ 2147483647 w 109"/>
              <a:gd name="T29" fmla="*/ 2147483647 h 116"/>
              <a:gd name="T30" fmla="*/ 2147483647 w 109"/>
              <a:gd name="T31" fmla="*/ 2147483647 h 116"/>
              <a:gd name="T32" fmla="*/ 0 w 109"/>
              <a:gd name="T33" fmla="*/ 2147483647 h 116"/>
              <a:gd name="T34" fmla="*/ 2147483647 w 109"/>
              <a:gd name="T35" fmla="*/ 0 h 116"/>
              <a:gd name="T36" fmla="*/ 2147483647 w 109"/>
              <a:gd name="T37" fmla="*/ 2147483647 h 11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9"/>
              <a:gd name="T58" fmla="*/ 0 h 116"/>
              <a:gd name="T59" fmla="*/ 109 w 109"/>
              <a:gd name="T60" fmla="*/ 116 h 11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9" h="116">
                <a:moveTo>
                  <a:pt x="109" y="6"/>
                </a:moveTo>
                <a:lnTo>
                  <a:pt x="107" y="17"/>
                </a:lnTo>
                <a:lnTo>
                  <a:pt x="107" y="31"/>
                </a:lnTo>
                <a:lnTo>
                  <a:pt x="105" y="44"/>
                </a:lnTo>
                <a:lnTo>
                  <a:pt x="105" y="58"/>
                </a:lnTo>
                <a:lnTo>
                  <a:pt x="103" y="70"/>
                </a:lnTo>
                <a:lnTo>
                  <a:pt x="103" y="83"/>
                </a:lnTo>
                <a:lnTo>
                  <a:pt x="103" y="97"/>
                </a:lnTo>
                <a:lnTo>
                  <a:pt x="103" y="110"/>
                </a:lnTo>
                <a:lnTo>
                  <a:pt x="89" y="110"/>
                </a:lnTo>
                <a:lnTo>
                  <a:pt x="78" y="112"/>
                </a:lnTo>
                <a:lnTo>
                  <a:pt x="64" y="114"/>
                </a:lnTo>
                <a:lnTo>
                  <a:pt x="52" y="116"/>
                </a:lnTo>
                <a:lnTo>
                  <a:pt x="39" y="116"/>
                </a:lnTo>
                <a:lnTo>
                  <a:pt x="27" y="116"/>
                </a:lnTo>
                <a:lnTo>
                  <a:pt x="14" y="114"/>
                </a:lnTo>
                <a:lnTo>
                  <a:pt x="0" y="114"/>
                </a:lnTo>
                <a:lnTo>
                  <a:pt x="18" y="0"/>
                </a:lnTo>
                <a:lnTo>
                  <a:pt x="109" y="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6" name="Freeform 30"/>
          <p:cNvSpPr>
            <a:spLocks/>
          </p:cNvSpPr>
          <p:nvPr/>
        </p:nvSpPr>
        <p:spPr bwMode="auto">
          <a:xfrm>
            <a:off x="3382963" y="5141913"/>
            <a:ext cx="119062" cy="49212"/>
          </a:xfrm>
          <a:custGeom>
            <a:avLst/>
            <a:gdLst>
              <a:gd name="T0" fmla="*/ 2147483647 w 149"/>
              <a:gd name="T1" fmla="*/ 2147483647 h 62"/>
              <a:gd name="T2" fmla="*/ 2147483647 w 149"/>
              <a:gd name="T3" fmla="*/ 2147483647 h 62"/>
              <a:gd name="T4" fmla="*/ 2147483647 w 149"/>
              <a:gd name="T5" fmla="*/ 2147483647 h 62"/>
              <a:gd name="T6" fmla="*/ 2147483647 w 149"/>
              <a:gd name="T7" fmla="*/ 2147483647 h 62"/>
              <a:gd name="T8" fmla="*/ 2147483647 w 149"/>
              <a:gd name="T9" fmla="*/ 2147483647 h 62"/>
              <a:gd name="T10" fmla="*/ 2147483647 w 149"/>
              <a:gd name="T11" fmla="*/ 2147483647 h 62"/>
              <a:gd name="T12" fmla="*/ 2147483647 w 149"/>
              <a:gd name="T13" fmla="*/ 2147483647 h 62"/>
              <a:gd name="T14" fmla="*/ 2147483647 w 149"/>
              <a:gd name="T15" fmla="*/ 2147483647 h 62"/>
              <a:gd name="T16" fmla="*/ 0 w 149"/>
              <a:gd name="T17" fmla="*/ 2147483647 h 62"/>
              <a:gd name="T18" fmla="*/ 2147483647 w 149"/>
              <a:gd name="T19" fmla="*/ 2147483647 h 62"/>
              <a:gd name="T20" fmla="*/ 2147483647 w 149"/>
              <a:gd name="T21" fmla="*/ 999851316 h 62"/>
              <a:gd name="T22" fmla="*/ 2147483647 w 149"/>
              <a:gd name="T23" fmla="*/ 0 h 62"/>
              <a:gd name="T24" fmla="*/ 2147483647 w 149"/>
              <a:gd name="T25" fmla="*/ 2147483647 h 62"/>
              <a:gd name="T26" fmla="*/ 2147483647 w 149"/>
              <a:gd name="T27" fmla="*/ 2147483647 h 62"/>
              <a:gd name="T28" fmla="*/ 2147483647 w 149"/>
              <a:gd name="T29" fmla="*/ 2147483647 h 62"/>
              <a:gd name="T30" fmla="*/ 2147483647 w 149"/>
              <a:gd name="T31" fmla="*/ 2147483647 h 62"/>
              <a:gd name="T32" fmla="*/ 2147483647 w 149"/>
              <a:gd name="T33" fmla="*/ 2147483647 h 62"/>
              <a:gd name="T34" fmla="*/ 2147483647 w 149"/>
              <a:gd name="T35" fmla="*/ 2147483647 h 62"/>
              <a:gd name="T36" fmla="*/ 2147483647 w 149"/>
              <a:gd name="T37" fmla="*/ 2147483647 h 62"/>
              <a:gd name="T38" fmla="*/ 2147483647 w 149"/>
              <a:gd name="T39" fmla="*/ 2147483647 h 62"/>
              <a:gd name="T40" fmla="*/ 2147483647 w 149"/>
              <a:gd name="T41" fmla="*/ 2147483647 h 6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9"/>
              <a:gd name="T64" fmla="*/ 0 h 62"/>
              <a:gd name="T65" fmla="*/ 149 w 149"/>
              <a:gd name="T66" fmla="*/ 62 h 6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9" h="62">
                <a:moveTo>
                  <a:pt x="149" y="62"/>
                </a:moveTo>
                <a:lnTo>
                  <a:pt x="132" y="50"/>
                </a:lnTo>
                <a:lnTo>
                  <a:pt x="114" y="42"/>
                </a:lnTo>
                <a:lnTo>
                  <a:pt x="95" y="36"/>
                </a:lnTo>
                <a:lnTo>
                  <a:pt x="77" y="33"/>
                </a:lnTo>
                <a:lnTo>
                  <a:pt x="58" y="27"/>
                </a:lnTo>
                <a:lnTo>
                  <a:pt x="39" y="25"/>
                </a:lnTo>
                <a:lnTo>
                  <a:pt x="19" y="19"/>
                </a:lnTo>
                <a:lnTo>
                  <a:pt x="0" y="17"/>
                </a:lnTo>
                <a:lnTo>
                  <a:pt x="11" y="5"/>
                </a:lnTo>
                <a:lnTo>
                  <a:pt x="27" y="2"/>
                </a:lnTo>
                <a:lnTo>
                  <a:pt x="44" y="0"/>
                </a:lnTo>
                <a:lnTo>
                  <a:pt x="62" y="5"/>
                </a:lnTo>
                <a:lnTo>
                  <a:pt x="77" y="9"/>
                </a:lnTo>
                <a:lnTo>
                  <a:pt x="95" y="17"/>
                </a:lnTo>
                <a:lnTo>
                  <a:pt x="110" y="23"/>
                </a:lnTo>
                <a:lnTo>
                  <a:pt x="128" y="29"/>
                </a:lnTo>
                <a:lnTo>
                  <a:pt x="132" y="34"/>
                </a:lnTo>
                <a:lnTo>
                  <a:pt x="141" y="42"/>
                </a:lnTo>
                <a:lnTo>
                  <a:pt x="147" y="50"/>
                </a:lnTo>
                <a:lnTo>
                  <a:pt x="149" y="62"/>
                </a:lnTo>
                <a:close/>
              </a:path>
            </a:pathLst>
          </a:custGeom>
          <a:solidFill>
            <a:srgbClr val="FF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7" name="Freeform 31"/>
          <p:cNvSpPr>
            <a:spLocks/>
          </p:cNvSpPr>
          <p:nvPr/>
        </p:nvSpPr>
        <p:spPr bwMode="auto">
          <a:xfrm>
            <a:off x="6094413" y="5146675"/>
            <a:ext cx="600075" cy="681038"/>
          </a:xfrm>
          <a:custGeom>
            <a:avLst/>
            <a:gdLst>
              <a:gd name="T0" fmla="*/ 2147483647 w 756"/>
              <a:gd name="T1" fmla="*/ 2147483647 h 860"/>
              <a:gd name="T2" fmla="*/ 2147483647 w 756"/>
              <a:gd name="T3" fmla="*/ 2147483647 h 860"/>
              <a:gd name="T4" fmla="*/ 2147483647 w 756"/>
              <a:gd name="T5" fmla="*/ 2147483647 h 860"/>
              <a:gd name="T6" fmla="*/ 2147483647 w 756"/>
              <a:gd name="T7" fmla="*/ 2147483647 h 860"/>
              <a:gd name="T8" fmla="*/ 2147483647 w 756"/>
              <a:gd name="T9" fmla="*/ 2147483647 h 860"/>
              <a:gd name="T10" fmla="*/ 2147483647 w 756"/>
              <a:gd name="T11" fmla="*/ 2147483647 h 860"/>
              <a:gd name="T12" fmla="*/ 2147483647 w 756"/>
              <a:gd name="T13" fmla="*/ 2147483647 h 860"/>
              <a:gd name="T14" fmla="*/ 2147483647 w 756"/>
              <a:gd name="T15" fmla="*/ 2147483647 h 860"/>
              <a:gd name="T16" fmla="*/ 2147483647 w 756"/>
              <a:gd name="T17" fmla="*/ 2147483647 h 860"/>
              <a:gd name="T18" fmla="*/ 2147483647 w 756"/>
              <a:gd name="T19" fmla="*/ 2147483647 h 860"/>
              <a:gd name="T20" fmla="*/ 2147483647 w 756"/>
              <a:gd name="T21" fmla="*/ 2147483647 h 860"/>
              <a:gd name="T22" fmla="*/ 2147483647 w 756"/>
              <a:gd name="T23" fmla="*/ 2147483647 h 860"/>
              <a:gd name="T24" fmla="*/ 2147483647 w 756"/>
              <a:gd name="T25" fmla="*/ 2147483647 h 860"/>
              <a:gd name="T26" fmla="*/ 2147483647 w 756"/>
              <a:gd name="T27" fmla="*/ 2147483647 h 860"/>
              <a:gd name="T28" fmla="*/ 2147483647 w 756"/>
              <a:gd name="T29" fmla="*/ 2147483647 h 860"/>
              <a:gd name="T30" fmla="*/ 2147483647 w 756"/>
              <a:gd name="T31" fmla="*/ 2147483647 h 860"/>
              <a:gd name="T32" fmla="*/ 2147483647 w 756"/>
              <a:gd name="T33" fmla="*/ 2147483647 h 860"/>
              <a:gd name="T34" fmla="*/ 2147483647 w 756"/>
              <a:gd name="T35" fmla="*/ 2147483647 h 860"/>
              <a:gd name="T36" fmla="*/ 2147483647 w 756"/>
              <a:gd name="T37" fmla="*/ 2147483647 h 860"/>
              <a:gd name="T38" fmla="*/ 2147483647 w 756"/>
              <a:gd name="T39" fmla="*/ 2147483647 h 860"/>
              <a:gd name="T40" fmla="*/ 2147483647 w 756"/>
              <a:gd name="T41" fmla="*/ 2147483647 h 860"/>
              <a:gd name="T42" fmla="*/ 2147483647 w 756"/>
              <a:gd name="T43" fmla="*/ 2147483647 h 860"/>
              <a:gd name="T44" fmla="*/ 2147483647 w 756"/>
              <a:gd name="T45" fmla="*/ 2147483647 h 860"/>
              <a:gd name="T46" fmla="*/ 2147483647 w 756"/>
              <a:gd name="T47" fmla="*/ 2147483647 h 860"/>
              <a:gd name="T48" fmla="*/ 2147483647 w 756"/>
              <a:gd name="T49" fmla="*/ 2147483647 h 860"/>
              <a:gd name="T50" fmla="*/ 2147483647 w 756"/>
              <a:gd name="T51" fmla="*/ 2147483647 h 860"/>
              <a:gd name="T52" fmla="*/ 2147483647 w 756"/>
              <a:gd name="T53" fmla="*/ 2147483647 h 860"/>
              <a:gd name="T54" fmla="*/ 2147483647 w 756"/>
              <a:gd name="T55" fmla="*/ 2147483647 h 860"/>
              <a:gd name="T56" fmla="*/ 2147483647 w 756"/>
              <a:gd name="T57" fmla="*/ 2147483647 h 860"/>
              <a:gd name="T58" fmla="*/ 2147483647 w 756"/>
              <a:gd name="T59" fmla="*/ 2147483647 h 860"/>
              <a:gd name="T60" fmla="*/ 2147483647 w 756"/>
              <a:gd name="T61" fmla="*/ 2147483647 h 860"/>
              <a:gd name="T62" fmla="*/ 2147483647 w 756"/>
              <a:gd name="T63" fmla="*/ 2147483647 h 860"/>
              <a:gd name="T64" fmla="*/ 2147483647 w 756"/>
              <a:gd name="T65" fmla="*/ 2147483647 h 860"/>
              <a:gd name="T66" fmla="*/ 2147483647 w 756"/>
              <a:gd name="T67" fmla="*/ 2147483647 h 860"/>
              <a:gd name="T68" fmla="*/ 2147483647 w 756"/>
              <a:gd name="T69" fmla="*/ 2147483647 h 860"/>
              <a:gd name="T70" fmla="*/ 2147483647 w 756"/>
              <a:gd name="T71" fmla="*/ 2147483647 h 860"/>
              <a:gd name="T72" fmla="*/ 2147483647 w 756"/>
              <a:gd name="T73" fmla="*/ 2147483647 h 860"/>
              <a:gd name="T74" fmla="*/ 2147483647 w 756"/>
              <a:gd name="T75" fmla="*/ 2147483647 h 860"/>
              <a:gd name="T76" fmla="*/ 2147483647 w 756"/>
              <a:gd name="T77" fmla="*/ 0 h 860"/>
              <a:gd name="T78" fmla="*/ 2147483647 w 756"/>
              <a:gd name="T79" fmla="*/ 2147483647 h 860"/>
              <a:gd name="T80" fmla="*/ 2147483647 w 756"/>
              <a:gd name="T81" fmla="*/ 2147483647 h 86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756"/>
              <a:gd name="T124" fmla="*/ 0 h 860"/>
              <a:gd name="T125" fmla="*/ 756 w 756"/>
              <a:gd name="T126" fmla="*/ 860 h 860"/>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756" h="860">
                <a:moveTo>
                  <a:pt x="188" y="113"/>
                </a:moveTo>
                <a:lnTo>
                  <a:pt x="256" y="159"/>
                </a:lnTo>
                <a:lnTo>
                  <a:pt x="330" y="206"/>
                </a:lnTo>
                <a:lnTo>
                  <a:pt x="401" y="251"/>
                </a:lnTo>
                <a:lnTo>
                  <a:pt x="473" y="299"/>
                </a:lnTo>
                <a:lnTo>
                  <a:pt x="541" y="346"/>
                </a:lnTo>
                <a:lnTo>
                  <a:pt x="605" y="400"/>
                </a:lnTo>
                <a:lnTo>
                  <a:pt x="665" y="460"/>
                </a:lnTo>
                <a:lnTo>
                  <a:pt x="720" y="532"/>
                </a:lnTo>
                <a:lnTo>
                  <a:pt x="733" y="555"/>
                </a:lnTo>
                <a:lnTo>
                  <a:pt x="745" y="584"/>
                </a:lnTo>
                <a:lnTo>
                  <a:pt x="751" y="613"/>
                </a:lnTo>
                <a:lnTo>
                  <a:pt x="756" y="644"/>
                </a:lnTo>
                <a:lnTo>
                  <a:pt x="754" y="673"/>
                </a:lnTo>
                <a:lnTo>
                  <a:pt x="751" y="704"/>
                </a:lnTo>
                <a:lnTo>
                  <a:pt x="741" y="732"/>
                </a:lnTo>
                <a:lnTo>
                  <a:pt x="729" y="759"/>
                </a:lnTo>
                <a:lnTo>
                  <a:pt x="673" y="807"/>
                </a:lnTo>
                <a:lnTo>
                  <a:pt x="611" y="838"/>
                </a:lnTo>
                <a:lnTo>
                  <a:pt x="539" y="854"/>
                </a:lnTo>
                <a:lnTo>
                  <a:pt x="465" y="860"/>
                </a:lnTo>
                <a:lnTo>
                  <a:pt x="388" y="856"/>
                </a:lnTo>
                <a:lnTo>
                  <a:pt x="312" y="850"/>
                </a:lnTo>
                <a:lnTo>
                  <a:pt x="237" y="842"/>
                </a:lnTo>
                <a:lnTo>
                  <a:pt x="169" y="840"/>
                </a:lnTo>
                <a:lnTo>
                  <a:pt x="157" y="838"/>
                </a:lnTo>
                <a:lnTo>
                  <a:pt x="147" y="838"/>
                </a:lnTo>
                <a:lnTo>
                  <a:pt x="136" y="838"/>
                </a:lnTo>
                <a:lnTo>
                  <a:pt x="126" y="840"/>
                </a:lnTo>
                <a:lnTo>
                  <a:pt x="107" y="836"/>
                </a:lnTo>
                <a:lnTo>
                  <a:pt x="91" y="823"/>
                </a:lnTo>
                <a:lnTo>
                  <a:pt x="70" y="819"/>
                </a:lnTo>
                <a:lnTo>
                  <a:pt x="81" y="815"/>
                </a:lnTo>
                <a:lnTo>
                  <a:pt x="97" y="813"/>
                </a:lnTo>
                <a:lnTo>
                  <a:pt x="111" y="811"/>
                </a:lnTo>
                <a:lnTo>
                  <a:pt x="120" y="803"/>
                </a:lnTo>
                <a:lnTo>
                  <a:pt x="190" y="809"/>
                </a:lnTo>
                <a:lnTo>
                  <a:pt x="264" y="819"/>
                </a:lnTo>
                <a:lnTo>
                  <a:pt x="337" y="827"/>
                </a:lnTo>
                <a:lnTo>
                  <a:pt x="413" y="830"/>
                </a:lnTo>
                <a:lnTo>
                  <a:pt x="483" y="825"/>
                </a:lnTo>
                <a:lnTo>
                  <a:pt x="553" y="811"/>
                </a:lnTo>
                <a:lnTo>
                  <a:pt x="617" y="782"/>
                </a:lnTo>
                <a:lnTo>
                  <a:pt x="677" y="739"/>
                </a:lnTo>
                <a:lnTo>
                  <a:pt x="687" y="718"/>
                </a:lnTo>
                <a:lnTo>
                  <a:pt x="694" y="699"/>
                </a:lnTo>
                <a:lnTo>
                  <a:pt x="700" y="677"/>
                </a:lnTo>
                <a:lnTo>
                  <a:pt x="706" y="658"/>
                </a:lnTo>
                <a:lnTo>
                  <a:pt x="706" y="635"/>
                </a:lnTo>
                <a:lnTo>
                  <a:pt x="706" y="613"/>
                </a:lnTo>
                <a:lnTo>
                  <a:pt x="702" y="590"/>
                </a:lnTo>
                <a:lnTo>
                  <a:pt x="696" y="571"/>
                </a:lnTo>
                <a:lnTo>
                  <a:pt x="661" y="514"/>
                </a:lnTo>
                <a:lnTo>
                  <a:pt x="623" y="464"/>
                </a:lnTo>
                <a:lnTo>
                  <a:pt x="576" y="417"/>
                </a:lnTo>
                <a:lnTo>
                  <a:pt x="528" y="377"/>
                </a:lnTo>
                <a:lnTo>
                  <a:pt x="473" y="338"/>
                </a:lnTo>
                <a:lnTo>
                  <a:pt x="419" y="303"/>
                </a:lnTo>
                <a:lnTo>
                  <a:pt x="363" y="272"/>
                </a:lnTo>
                <a:lnTo>
                  <a:pt x="310" y="243"/>
                </a:lnTo>
                <a:lnTo>
                  <a:pt x="277" y="220"/>
                </a:lnTo>
                <a:lnTo>
                  <a:pt x="246" y="200"/>
                </a:lnTo>
                <a:lnTo>
                  <a:pt x="213" y="179"/>
                </a:lnTo>
                <a:lnTo>
                  <a:pt x="184" y="159"/>
                </a:lnTo>
                <a:lnTo>
                  <a:pt x="151" y="138"/>
                </a:lnTo>
                <a:lnTo>
                  <a:pt x="120" y="117"/>
                </a:lnTo>
                <a:lnTo>
                  <a:pt x="91" y="95"/>
                </a:lnTo>
                <a:lnTo>
                  <a:pt x="62" y="74"/>
                </a:lnTo>
                <a:lnTo>
                  <a:pt x="60" y="62"/>
                </a:lnTo>
                <a:lnTo>
                  <a:pt x="60" y="53"/>
                </a:lnTo>
                <a:lnTo>
                  <a:pt x="60" y="43"/>
                </a:lnTo>
                <a:lnTo>
                  <a:pt x="62" y="33"/>
                </a:lnTo>
                <a:lnTo>
                  <a:pt x="58" y="22"/>
                </a:lnTo>
                <a:lnTo>
                  <a:pt x="54" y="16"/>
                </a:lnTo>
                <a:lnTo>
                  <a:pt x="48" y="10"/>
                </a:lnTo>
                <a:lnTo>
                  <a:pt x="37" y="12"/>
                </a:lnTo>
                <a:lnTo>
                  <a:pt x="0" y="6"/>
                </a:lnTo>
                <a:lnTo>
                  <a:pt x="12" y="0"/>
                </a:lnTo>
                <a:lnTo>
                  <a:pt x="25" y="2"/>
                </a:lnTo>
                <a:lnTo>
                  <a:pt x="37" y="6"/>
                </a:lnTo>
                <a:lnTo>
                  <a:pt x="50" y="12"/>
                </a:lnTo>
                <a:lnTo>
                  <a:pt x="188" y="1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8" name="Freeform 32"/>
          <p:cNvSpPr>
            <a:spLocks/>
          </p:cNvSpPr>
          <p:nvPr/>
        </p:nvSpPr>
        <p:spPr bwMode="auto">
          <a:xfrm>
            <a:off x="3363913" y="5167313"/>
            <a:ext cx="146050" cy="66675"/>
          </a:xfrm>
          <a:custGeom>
            <a:avLst/>
            <a:gdLst>
              <a:gd name="T0" fmla="*/ 2147483647 w 184"/>
              <a:gd name="T1" fmla="*/ 2147483647 h 83"/>
              <a:gd name="T2" fmla="*/ 2147483647 w 184"/>
              <a:gd name="T3" fmla="*/ 2147483647 h 83"/>
              <a:gd name="T4" fmla="*/ 2147483647 w 184"/>
              <a:gd name="T5" fmla="*/ 2147483647 h 83"/>
              <a:gd name="T6" fmla="*/ 2147483647 w 184"/>
              <a:gd name="T7" fmla="*/ 2147483647 h 83"/>
              <a:gd name="T8" fmla="*/ 2147483647 w 184"/>
              <a:gd name="T9" fmla="*/ 2147483647 h 83"/>
              <a:gd name="T10" fmla="*/ 2147483647 w 184"/>
              <a:gd name="T11" fmla="*/ 2147483647 h 83"/>
              <a:gd name="T12" fmla="*/ 2147483647 w 184"/>
              <a:gd name="T13" fmla="*/ 2147483647 h 83"/>
              <a:gd name="T14" fmla="*/ 2147483647 w 184"/>
              <a:gd name="T15" fmla="*/ 2147483647 h 83"/>
              <a:gd name="T16" fmla="*/ 2147483647 w 184"/>
              <a:gd name="T17" fmla="*/ 2147483647 h 83"/>
              <a:gd name="T18" fmla="*/ 2147483647 w 184"/>
              <a:gd name="T19" fmla="*/ 2147483647 h 83"/>
              <a:gd name="T20" fmla="*/ 2147483647 w 184"/>
              <a:gd name="T21" fmla="*/ 2147483647 h 83"/>
              <a:gd name="T22" fmla="*/ 2147483647 w 184"/>
              <a:gd name="T23" fmla="*/ 2147483647 h 83"/>
              <a:gd name="T24" fmla="*/ 2147483647 w 184"/>
              <a:gd name="T25" fmla="*/ 2147483647 h 83"/>
              <a:gd name="T26" fmla="*/ 2147483647 w 184"/>
              <a:gd name="T27" fmla="*/ 2147483647 h 83"/>
              <a:gd name="T28" fmla="*/ 2147483647 w 184"/>
              <a:gd name="T29" fmla="*/ 2147483647 h 83"/>
              <a:gd name="T30" fmla="*/ 2147483647 w 184"/>
              <a:gd name="T31" fmla="*/ 2147483647 h 83"/>
              <a:gd name="T32" fmla="*/ 2147483647 w 184"/>
              <a:gd name="T33" fmla="*/ 2147483647 h 83"/>
              <a:gd name="T34" fmla="*/ 2147483647 w 184"/>
              <a:gd name="T35" fmla="*/ 2147483647 h 83"/>
              <a:gd name="T36" fmla="*/ 2147483647 w 184"/>
              <a:gd name="T37" fmla="*/ 2147483647 h 83"/>
              <a:gd name="T38" fmla="*/ 2147483647 w 184"/>
              <a:gd name="T39" fmla="*/ 2147483647 h 83"/>
              <a:gd name="T40" fmla="*/ 2147483647 w 184"/>
              <a:gd name="T41" fmla="*/ 2147483647 h 83"/>
              <a:gd name="T42" fmla="*/ 2147483647 w 184"/>
              <a:gd name="T43" fmla="*/ 2147483647 h 83"/>
              <a:gd name="T44" fmla="*/ 2147483647 w 184"/>
              <a:gd name="T45" fmla="*/ 2147483647 h 83"/>
              <a:gd name="T46" fmla="*/ 2147483647 w 184"/>
              <a:gd name="T47" fmla="*/ 2147483647 h 83"/>
              <a:gd name="T48" fmla="*/ 2147483647 w 184"/>
              <a:gd name="T49" fmla="*/ 2147483647 h 83"/>
              <a:gd name="T50" fmla="*/ 2147483647 w 184"/>
              <a:gd name="T51" fmla="*/ 2147483647 h 83"/>
              <a:gd name="T52" fmla="*/ 2147483647 w 184"/>
              <a:gd name="T53" fmla="*/ 2147483647 h 83"/>
              <a:gd name="T54" fmla="*/ 2147483647 w 184"/>
              <a:gd name="T55" fmla="*/ 2147483647 h 83"/>
              <a:gd name="T56" fmla="*/ 2147483647 w 184"/>
              <a:gd name="T57" fmla="*/ 2147483647 h 83"/>
              <a:gd name="T58" fmla="*/ 1500123206 w 184"/>
              <a:gd name="T59" fmla="*/ 2147483647 h 83"/>
              <a:gd name="T60" fmla="*/ 0 w 184"/>
              <a:gd name="T61" fmla="*/ 2147483647 h 83"/>
              <a:gd name="T62" fmla="*/ 0 w 184"/>
              <a:gd name="T63" fmla="*/ 2147483647 h 83"/>
              <a:gd name="T64" fmla="*/ 500251413 w 184"/>
              <a:gd name="T65" fmla="*/ 1555202408 h 83"/>
              <a:gd name="T66" fmla="*/ 2147483647 w 184"/>
              <a:gd name="T67" fmla="*/ 0 h 83"/>
              <a:gd name="T68" fmla="*/ 2147483647 w 184"/>
              <a:gd name="T69" fmla="*/ 2147483647 h 83"/>
              <a:gd name="T70" fmla="*/ 2147483647 w 184"/>
              <a:gd name="T71" fmla="*/ 2147483647 h 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84"/>
              <a:gd name="T109" fmla="*/ 0 h 83"/>
              <a:gd name="T110" fmla="*/ 184 w 184"/>
              <a:gd name="T111" fmla="*/ 83 h 8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84" h="83">
                <a:moveTo>
                  <a:pt x="19" y="7"/>
                </a:moveTo>
                <a:lnTo>
                  <a:pt x="19" y="19"/>
                </a:lnTo>
                <a:lnTo>
                  <a:pt x="25" y="31"/>
                </a:lnTo>
                <a:lnTo>
                  <a:pt x="33" y="40"/>
                </a:lnTo>
                <a:lnTo>
                  <a:pt x="44" y="50"/>
                </a:lnTo>
                <a:lnTo>
                  <a:pt x="54" y="50"/>
                </a:lnTo>
                <a:lnTo>
                  <a:pt x="64" y="50"/>
                </a:lnTo>
                <a:lnTo>
                  <a:pt x="69" y="44"/>
                </a:lnTo>
                <a:lnTo>
                  <a:pt x="79" y="40"/>
                </a:lnTo>
                <a:lnTo>
                  <a:pt x="83" y="21"/>
                </a:lnTo>
                <a:lnTo>
                  <a:pt x="95" y="25"/>
                </a:lnTo>
                <a:lnTo>
                  <a:pt x="108" y="31"/>
                </a:lnTo>
                <a:lnTo>
                  <a:pt x="120" y="38"/>
                </a:lnTo>
                <a:lnTo>
                  <a:pt x="131" y="46"/>
                </a:lnTo>
                <a:lnTo>
                  <a:pt x="143" y="50"/>
                </a:lnTo>
                <a:lnTo>
                  <a:pt x="155" y="56"/>
                </a:lnTo>
                <a:lnTo>
                  <a:pt x="166" y="60"/>
                </a:lnTo>
                <a:lnTo>
                  <a:pt x="184" y="62"/>
                </a:lnTo>
                <a:lnTo>
                  <a:pt x="176" y="67"/>
                </a:lnTo>
                <a:lnTo>
                  <a:pt x="168" y="75"/>
                </a:lnTo>
                <a:lnTo>
                  <a:pt x="157" y="79"/>
                </a:lnTo>
                <a:lnTo>
                  <a:pt x="149" y="83"/>
                </a:lnTo>
                <a:lnTo>
                  <a:pt x="128" y="83"/>
                </a:lnTo>
                <a:lnTo>
                  <a:pt x="106" y="83"/>
                </a:lnTo>
                <a:lnTo>
                  <a:pt x="85" y="79"/>
                </a:lnTo>
                <a:lnTo>
                  <a:pt x="67" y="75"/>
                </a:lnTo>
                <a:lnTo>
                  <a:pt x="48" y="67"/>
                </a:lnTo>
                <a:lnTo>
                  <a:pt x="31" y="58"/>
                </a:lnTo>
                <a:lnTo>
                  <a:pt x="15" y="44"/>
                </a:lnTo>
                <a:lnTo>
                  <a:pt x="3" y="29"/>
                </a:lnTo>
                <a:lnTo>
                  <a:pt x="0" y="21"/>
                </a:lnTo>
                <a:lnTo>
                  <a:pt x="0" y="13"/>
                </a:lnTo>
                <a:lnTo>
                  <a:pt x="1" y="3"/>
                </a:lnTo>
                <a:lnTo>
                  <a:pt x="9" y="0"/>
                </a:lnTo>
                <a:lnTo>
                  <a:pt x="11" y="5"/>
                </a:lnTo>
                <a:lnTo>
                  <a:pt x="19"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49" name="Freeform 33"/>
          <p:cNvSpPr>
            <a:spLocks/>
          </p:cNvSpPr>
          <p:nvPr/>
        </p:nvSpPr>
        <p:spPr bwMode="auto">
          <a:xfrm>
            <a:off x="4379913" y="5167313"/>
            <a:ext cx="98425" cy="41275"/>
          </a:xfrm>
          <a:custGeom>
            <a:avLst/>
            <a:gdLst>
              <a:gd name="T0" fmla="*/ 2147483647 w 124"/>
              <a:gd name="T1" fmla="*/ 2147483647 h 52"/>
              <a:gd name="T2" fmla="*/ 2147483647 w 124"/>
              <a:gd name="T3" fmla="*/ 2147483647 h 52"/>
              <a:gd name="T4" fmla="*/ 2147483647 w 124"/>
              <a:gd name="T5" fmla="*/ 2147483647 h 52"/>
              <a:gd name="T6" fmla="*/ 2147483647 w 124"/>
              <a:gd name="T7" fmla="*/ 2147483647 h 52"/>
              <a:gd name="T8" fmla="*/ 2147483647 w 124"/>
              <a:gd name="T9" fmla="*/ 2147483647 h 52"/>
              <a:gd name="T10" fmla="*/ 2147483647 w 124"/>
              <a:gd name="T11" fmla="*/ 2147483647 h 52"/>
              <a:gd name="T12" fmla="*/ 2147483647 w 124"/>
              <a:gd name="T13" fmla="*/ 2147483647 h 52"/>
              <a:gd name="T14" fmla="*/ 2147483647 w 124"/>
              <a:gd name="T15" fmla="*/ 2147483647 h 52"/>
              <a:gd name="T16" fmla="*/ 0 w 124"/>
              <a:gd name="T17" fmla="*/ 2147483647 h 52"/>
              <a:gd name="T18" fmla="*/ 0 w 124"/>
              <a:gd name="T19" fmla="*/ 2147483647 h 52"/>
              <a:gd name="T20" fmla="*/ 2147483647 w 124"/>
              <a:gd name="T21" fmla="*/ 2147483647 h 52"/>
              <a:gd name="T22" fmla="*/ 2147483647 w 124"/>
              <a:gd name="T23" fmla="*/ 2147483647 h 52"/>
              <a:gd name="T24" fmla="*/ 2147483647 w 124"/>
              <a:gd name="T25" fmla="*/ 2147483647 h 52"/>
              <a:gd name="T26" fmla="*/ 2147483647 w 124"/>
              <a:gd name="T27" fmla="*/ 2147483647 h 52"/>
              <a:gd name="T28" fmla="*/ 2147483647 w 124"/>
              <a:gd name="T29" fmla="*/ 2147483647 h 52"/>
              <a:gd name="T30" fmla="*/ 2147483647 w 124"/>
              <a:gd name="T31" fmla="*/ 2147483647 h 52"/>
              <a:gd name="T32" fmla="*/ 2147483647 w 124"/>
              <a:gd name="T33" fmla="*/ 2147483647 h 52"/>
              <a:gd name="T34" fmla="*/ 2147483647 w 124"/>
              <a:gd name="T35" fmla="*/ 0 h 52"/>
              <a:gd name="T36" fmla="*/ 2147483647 w 124"/>
              <a:gd name="T37" fmla="*/ 2147483647 h 52"/>
              <a:gd name="T38" fmla="*/ 2147483647 w 124"/>
              <a:gd name="T39" fmla="*/ 2147483647 h 52"/>
              <a:gd name="T40" fmla="*/ 2147483647 w 124"/>
              <a:gd name="T41" fmla="*/ 2147483647 h 52"/>
              <a:gd name="T42" fmla="*/ 2147483647 w 124"/>
              <a:gd name="T43" fmla="*/ 2147483647 h 52"/>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4"/>
              <a:gd name="T67" fmla="*/ 0 h 52"/>
              <a:gd name="T68" fmla="*/ 124 w 124"/>
              <a:gd name="T69" fmla="*/ 52 h 52"/>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4" h="52">
                <a:moveTo>
                  <a:pt x="112" y="48"/>
                </a:moveTo>
                <a:lnTo>
                  <a:pt x="95" y="50"/>
                </a:lnTo>
                <a:lnTo>
                  <a:pt x="79" y="52"/>
                </a:lnTo>
                <a:lnTo>
                  <a:pt x="64" y="50"/>
                </a:lnTo>
                <a:lnTo>
                  <a:pt x="50" y="48"/>
                </a:lnTo>
                <a:lnTo>
                  <a:pt x="34" y="42"/>
                </a:lnTo>
                <a:lnTo>
                  <a:pt x="21" y="36"/>
                </a:lnTo>
                <a:lnTo>
                  <a:pt x="9" y="27"/>
                </a:lnTo>
                <a:lnTo>
                  <a:pt x="0" y="19"/>
                </a:lnTo>
                <a:lnTo>
                  <a:pt x="0" y="5"/>
                </a:lnTo>
                <a:lnTo>
                  <a:pt x="11" y="17"/>
                </a:lnTo>
                <a:lnTo>
                  <a:pt x="29" y="23"/>
                </a:lnTo>
                <a:lnTo>
                  <a:pt x="46" y="23"/>
                </a:lnTo>
                <a:lnTo>
                  <a:pt x="65" y="21"/>
                </a:lnTo>
                <a:lnTo>
                  <a:pt x="77" y="17"/>
                </a:lnTo>
                <a:lnTo>
                  <a:pt x="93" y="13"/>
                </a:lnTo>
                <a:lnTo>
                  <a:pt x="106" y="5"/>
                </a:lnTo>
                <a:lnTo>
                  <a:pt x="120" y="0"/>
                </a:lnTo>
                <a:lnTo>
                  <a:pt x="120" y="11"/>
                </a:lnTo>
                <a:lnTo>
                  <a:pt x="124" y="27"/>
                </a:lnTo>
                <a:lnTo>
                  <a:pt x="124" y="38"/>
                </a:lnTo>
                <a:lnTo>
                  <a:pt x="112" y="48"/>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0" name="Freeform 34"/>
          <p:cNvSpPr>
            <a:spLocks/>
          </p:cNvSpPr>
          <p:nvPr/>
        </p:nvSpPr>
        <p:spPr bwMode="auto">
          <a:xfrm>
            <a:off x="6089650" y="5167313"/>
            <a:ext cx="39688" cy="31750"/>
          </a:xfrm>
          <a:custGeom>
            <a:avLst/>
            <a:gdLst>
              <a:gd name="T0" fmla="*/ 2147483647 w 51"/>
              <a:gd name="T1" fmla="*/ 0 h 38"/>
              <a:gd name="T2" fmla="*/ 2147483647 w 51"/>
              <a:gd name="T3" fmla="*/ 2147483647 h 38"/>
              <a:gd name="T4" fmla="*/ 2147483647 w 51"/>
              <a:gd name="T5" fmla="*/ 2147483647 h 38"/>
              <a:gd name="T6" fmla="*/ 2147483647 w 51"/>
              <a:gd name="T7" fmla="*/ 2147483647 h 38"/>
              <a:gd name="T8" fmla="*/ 2147483647 w 51"/>
              <a:gd name="T9" fmla="*/ 2147483647 h 38"/>
              <a:gd name="T10" fmla="*/ 2147483647 w 51"/>
              <a:gd name="T11" fmla="*/ 2147483647 h 38"/>
              <a:gd name="T12" fmla="*/ 2147483647 w 51"/>
              <a:gd name="T13" fmla="*/ 2147483647 h 38"/>
              <a:gd name="T14" fmla="*/ 2147483647 w 51"/>
              <a:gd name="T15" fmla="*/ 2147483647 h 38"/>
              <a:gd name="T16" fmla="*/ 2147483647 w 51"/>
              <a:gd name="T17" fmla="*/ 2147483647 h 38"/>
              <a:gd name="T18" fmla="*/ 2147483647 w 51"/>
              <a:gd name="T19" fmla="*/ 1750146895 h 38"/>
              <a:gd name="T20" fmla="*/ 2147483647 w 51"/>
              <a:gd name="T21" fmla="*/ 1750146895 h 38"/>
              <a:gd name="T22" fmla="*/ 2147483647 w 51"/>
              <a:gd name="T23" fmla="*/ 2147483647 h 38"/>
              <a:gd name="T24" fmla="*/ 2147483647 w 51"/>
              <a:gd name="T25" fmla="*/ 2147483647 h 38"/>
              <a:gd name="T26" fmla="*/ 2147483647 w 51"/>
              <a:gd name="T27" fmla="*/ 2147483647 h 38"/>
              <a:gd name="T28" fmla="*/ 2147483647 w 51"/>
              <a:gd name="T29" fmla="*/ 2147483647 h 38"/>
              <a:gd name="T30" fmla="*/ 0 w 51"/>
              <a:gd name="T31" fmla="*/ 2147483647 h 38"/>
              <a:gd name="T32" fmla="*/ 942296620 w 51"/>
              <a:gd name="T33" fmla="*/ 2147483647 h 38"/>
              <a:gd name="T34" fmla="*/ 1885198677 w 51"/>
              <a:gd name="T35" fmla="*/ 2147483647 h 38"/>
              <a:gd name="T36" fmla="*/ 2147483647 w 51"/>
              <a:gd name="T37" fmla="*/ 0 h 38"/>
              <a:gd name="T38" fmla="*/ 2147483647 w 51"/>
              <a:gd name="T39" fmla="*/ 0 h 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1"/>
              <a:gd name="T61" fmla="*/ 0 h 38"/>
              <a:gd name="T62" fmla="*/ 51 w 51"/>
              <a:gd name="T63" fmla="*/ 38 h 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1" h="38">
                <a:moveTo>
                  <a:pt x="18" y="0"/>
                </a:moveTo>
                <a:lnTo>
                  <a:pt x="16" y="11"/>
                </a:lnTo>
                <a:lnTo>
                  <a:pt x="20" y="21"/>
                </a:lnTo>
                <a:lnTo>
                  <a:pt x="27" y="15"/>
                </a:lnTo>
                <a:lnTo>
                  <a:pt x="33" y="5"/>
                </a:lnTo>
                <a:lnTo>
                  <a:pt x="31" y="15"/>
                </a:lnTo>
                <a:lnTo>
                  <a:pt x="39" y="25"/>
                </a:lnTo>
                <a:lnTo>
                  <a:pt x="43" y="21"/>
                </a:lnTo>
                <a:lnTo>
                  <a:pt x="47" y="19"/>
                </a:lnTo>
                <a:lnTo>
                  <a:pt x="47" y="3"/>
                </a:lnTo>
                <a:lnTo>
                  <a:pt x="51" y="3"/>
                </a:lnTo>
                <a:lnTo>
                  <a:pt x="51" y="38"/>
                </a:lnTo>
                <a:lnTo>
                  <a:pt x="33" y="38"/>
                </a:lnTo>
                <a:lnTo>
                  <a:pt x="22" y="38"/>
                </a:lnTo>
                <a:lnTo>
                  <a:pt x="8" y="34"/>
                </a:lnTo>
                <a:lnTo>
                  <a:pt x="0" y="27"/>
                </a:lnTo>
                <a:lnTo>
                  <a:pt x="2" y="17"/>
                </a:lnTo>
                <a:lnTo>
                  <a:pt x="4" y="7"/>
                </a:lnTo>
                <a:lnTo>
                  <a:pt x="8" y="0"/>
                </a:lnTo>
                <a:lnTo>
                  <a:pt x="1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1" name="Freeform 35"/>
          <p:cNvSpPr>
            <a:spLocks/>
          </p:cNvSpPr>
          <p:nvPr/>
        </p:nvSpPr>
        <p:spPr bwMode="auto">
          <a:xfrm>
            <a:off x="4308475" y="5189538"/>
            <a:ext cx="49213" cy="207962"/>
          </a:xfrm>
          <a:custGeom>
            <a:avLst/>
            <a:gdLst>
              <a:gd name="T0" fmla="*/ 2147483647 w 62"/>
              <a:gd name="T1" fmla="*/ 2147483647 h 262"/>
              <a:gd name="T2" fmla="*/ 0 w 62"/>
              <a:gd name="T3" fmla="*/ 2147483647 h 262"/>
              <a:gd name="T4" fmla="*/ 1000522515 w 62"/>
              <a:gd name="T5" fmla="*/ 2147483647 h 262"/>
              <a:gd name="T6" fmla="*/ 2000414787 w 62"/>
              <a:gd name="T7" fmla="*/ 2147483647 h 262"/>
              <a:gd name="T8" fmla="*/ 2147483647 w 62"/>
              <a:gd name="T9" fmla="*/ 2147483647 h 262"/>
              <a:gd name="T10" fmla="*/ 2147483647 w 62"/>
              <a:gd name="T11" fmla="*/ 2147483647 h 262"/>
              <a:gd name="T12" fmla="*/ 2147483647 w 62"/>
              <a:gd name="T13" fmla="*/ 2147483647 h 262"/>
              <a:gd name="T14" fmla="*/ 2147483647 w 62"/>
              <a:gd name="T15" fmla="*/ 2147483647 h 262"/>
              <a:gd name="T16" fmla="*/ 2147483647 w 62"/>
              <a:gd name="T17" fmla="*/ 2147483647 h 262"/>
              <a:gd name="T18" fmla="*/ 2147483647 w 62"/>
              <a:gd name="T19" fmla="*/ 2147483647 h 262"/>
              <a:gd name="T20" fmla="*/ 2147483647 w 62"/>
              <a:gd name="T21" fmla="*/ 2147483647 h 262"/>
              <a:gd name="T22" fmla="*/ 2147483647 w 62"/>
              <a:gd name="T23" fmla="*/ 2147483647 h 262"/>
              <a:gd name="T24" fmla="*/ 2147483647 w 62"/>
              <a:gd name="T25" fmla="*/ 2147483647 h 262"/>
              <a:gd name="T26" fmla="*/ 2147483647 w 62"/>
              <a:gd name="T27" fmla="*/ 2147483647 h 262"/>
              <a:gd name="T28" fmla="*/ 2147483647 w 62"/>
              <a:gd name="T29" fmla="*/ 2147483647 h 262"/>
              <a:gd name="T30" fmla="*/ 2147483647 w 62"/>
              <a:gd name="T31" fmla="*/ 2147483647 h 262"/>
              <a:gd name="T32" fmla="*/ 2147483647 w 62"/>
              <a:gd name="T33" fmla="*/ 2147483647 h 262"/>
              <a:gd name="T34" fmla="*/ 2147483647 w 62"/>
              <a:gd name="T35" fmla="*/ 2147483647 h 262"/>
              <a:gd name="T36" fmla="*/ 2147483647 w 62"/>
              <a:gd name="T37" fmla="*/ 2147483647 h 262"/>
              <a:gd name="T38" fmla="*/ 2147483647 w 62"/>
              <a:gd name="T39" fmla="*/ 2147483647 h 262"/>
              <a:gd name="T40" fmla="*/ 2147483647 w 62"/>
              <a:gd name="T41" fmla="*/ 2147483647 h 262"/>
              <a:gd name="T42" fmla="*/ 2147483647 w 62"/>
              <a:gd name="T43" fmla="*/ 2147483647 h 262"/>
              <a:gd name="T44" fmla="*/ 2147483647 w 62"/>
              <a:gd name="T45" fmla="*/ 2147483647 h 262"/>
              <a:gd name="T46" fmla="*/ 2147483647 w 62"/>
              <a:gd name="T47" fmla="*/ 2147483647 h 262"/>
              <a:gd name="T48" fmla="*/ 2147483647 w 62"/>
              <a:gd name="T49" fmla="*/ 2147483647 h 262"/>
              <a:gd name="T50" fmla="*/ 2147483647 w 62"/>
              <a:gd name="T51" fmla="*/ 2147483647 h 262"/>
              <a:gd name="T52" fmla="*/ 2147483647 w 62"/>
              <a:gd name="T53" fmla="*/ 2147483647 h 262"/>
              <a:gd name="T54" fmla="*/ 2147483647 w 62"/>
              <a:gd name="T55" fmla="*/ 2147483647 h 262"/>
              <a:gd name="T56" fmla="*/ 2147483647 w 62"/>
              <a:gd name="T57" fmla="*/ 2147483647 h 262"/>
              <a:gd name="T58" fmla="*/ 2147483647 w 62"/>
              <a:gd name="T59" fmla="*/ 2147483647 h 262"/>
              <a:gd name="T60" fmla="*/ 2147483647 w 62"/>
              <a:gd name="T61" fmla="*/ 2147483647 h 262"/>
              <a:gd name="T62" fmla="*/ 2147483647 w 62"/>
              <a:gd name="T63" fmla="*/ 2147483647 h 262"/>
              <a:gd name="T64" fmla="*/ 2147483647 w 62"/>
              <a:gd name="T65" fmla="*/ 0 h 262"/>
              <a:gd name="T66" fmla="*/ 2147483647 w 62"/>
              <a:gd name="T67" fmla="*/ 2147483647 h 262"/>
              <a:gd name="T68" fmla="*/ 2147483647 w 62"/>
              <a:gd name="T69" fmla="*/ 2147483647 h 262"/>
              <a:gd name="T70" fmla="*/ 2147483647 w 62"/>
              <a:gd name="T71" fmla="*/ 2147483647 h 262"/>
              <a:gd name="T72" fmla="*/ 2147483647 w 62"/>
              <a:gd name="T73" fmla="*/ 2147483647 h 262"/>
              <a:gd name="T74" fmla="*/ 2147483647 w 62"/>
              <a:gd name="T75" fmla="*/ 2147483647 h 262"/>
              <a:gd name="T76" fmla="*/ 2147483647 w 62"/>
              <a:gd name="T77" fmla="*/ 2147483647 h 262"/>
              <a:gd name="T78" fmla="*/ 2147483647 w 62"/>
              <a:gd name="T79" fmla="*/ 2147483647 h 262"/>
              <a:gd name="T80" fmla="*/ 2147483647 w 62"/>
              <a:gd name="T81" fmla="*/ 2147483647 h 26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62"/>
              <a:gd name="T124" fmla="*/ 0 h 262"/>
              <a:gd name="T125" fmla="*/ 62 w 62"/>
              <a:gd name="T126" fmla="*/ 262 h 26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62" h="262">
                <a:moveTo>
                  <a:pt x="57" y="260"/>
                </a:moveTo>
                <a:lnTo>
                  <a:pt x="0" y="262"/>
                </a:lnTo>
                <a:lnTo>
                  <a:pt x="2" y="248"/>
                </a:lnTo>
                <a:lnTo>
                  <a:pt x="4" y="236"/>
                </a:lnTo>
                <a:lnTo>
                  <a:pt x="6" y="223"/>
                </a:lnTo>
                <a:lnTo>
                  <a:pt x="8" y="211"/>
                </a:lnTo>
                <a:lnTo>
                  <a:pt x="8" y="196"/>
                </a:lnTo>
                <a:lnTo>
                  <a:pt x="8" y="182"/>
                </a:lnTo>
                <a:lnTo>
                  <a:pt x="8" y="166"/>
                </a:lnTo>
                <a:lnTo>
                  <a:pt x="8" y="155"/>
                </a:lnTo>
                <a:lnTo>
                  <a:pt x="18" y="139"/>
                </a:lnTo>
                <a:lnTo>
                  <a:pt x="26" y="126"/>
                </a:lnTo>
                <a:lnTo>
                  <a:pt x="27" y="108"/>
                </a:lnTo>
                <a:lnTo>
                  <a:pt x="31" y="91"/>
                </a:lnTo>
                <a:lnTo>
                  <a:pt x="35" y="95"/>
                </a:lnTo>
                <a:lnTo>
                  <a:pt x="41" y="106"/>
                </a:lnTo>
                <a:lnTo>
                  <a:pt x="39" y="116"/>
                </a:lnTo>
                <a:lnTo>
                  <a:pt x="37" y="128"/>
                </a:lnTo>
                <a:lnTo>
                  <a:pt x="35" y="137"/>
                </a:lnTo>
                <a:lnTo>
                  <a:pt x="35" y="149"/>
                </a:lnTo>
                <a:lnTo>
                  <a:pt x="33" y="159"/>
                </a:lnTo>
                <a:lnTo>
                  <a:pt x="33" y="170"/>
                </a:lnTo>
                <a:lnTo>
                  <a:pt x="35" y="180"/>
                </a:lnTo>
                <a:lnTo>
                  <a:pt x="41" y="190"/>
                </a:lnTo>
                <a:lnTo>
                  <a:pt x="49" y="170"/>
                </a:lnTo>
                <a:lnTo>
                  <a:pt x="49" y="147"/>
                </a:lnTo>
                <a:lnTo>
                  <a:pt x="51" y="128"/>
                </a:lnTo>
                <a:lnTo>
                  <a:pt x="53" y="104"/>
                </a:lnTo>
                <a:lnTo>
                  <a:pt x="55" y="85"/>
                </a:lnTo>
                <a:lnTo>
                  <a:pt x="55" y="62"/>
                </a:lnTo>
                <a:lnTo>
                  <a:pt x="55" y="42"/>
                </a:lnTo>
                <a:lnTo>
                  <a:pt x="57" y="19"/>
                </a:lnTo>
                <a:lnTo>
                  <a:pt x="60" y="0"/>
                </a:lnTo>
                <a:lnTo>
                  <a:pt x="60" y="29"/>
                </a:lnTo>
                <a:lnTo>
                  <a:pt x="62" y="60"/>
                </a:lnTo>
                <a:lnTo>
                  <a:pt x="62" y="93"/>
                </a:lnTo>
                <a:lnTo>
                  <a:pt x="62" y="126"/>
                </a:lnTo>
                <a:lnTo>
                  <a:pt x="60" y="159"/>
                </a:lnTo>
                <a:lnTo>
                  <a:pt x="59" y="192"/>
                </a:lnTo>
                <a:lnTo>
                  <a:pt x="57" y="225"/>
                </a:lnTo>
                <a:lnTo>
                  <a:pt x="57" y="26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2" name="Freeform 36"/>
          <p:cNvSpPr>
            <a:spLocks/>
          </p:cNvSpPr>
          <p:nvPr/>
        </p:nvSpPr>
        <p:spPr bwMode="auto">
          <a:xfrm>
            <a:off x="3613150" y="5221288"/>
            <a:ext cx="149225" cy="47625"/>
          </a:xfrm>
          <a:custGeom>
            <a:avLst/>
            <a:gdLst>
              <a:gd name="T0" fmla="*/ 2147483647 w 188"/>
              <a:gd name="T1" fmla="*/ 2147483647 h 61"/>
              <a:gd name="T2" fmla="*/ 2147483647 w 188"/>
              <a:gd name="T3" fmla="*/ 2147483647 h 61"/>
              <a:gd name="T4" fmla="*/ 2147483647 w 188"/>
              <a:gd name="T5" fmla="*/ 2147483647 h 61"/>
              <a:gd name="T6" fmla="*/ 2147483647 w 188"/>
              <a:gd name="T7" fmla="*/ 2147483647 h 61"/>
              <a:gd name="T8" fmla="*/ 2147483647 w 188"/>
              <a:gd name="T9" fmla="*/ 2147483647 h 61"/>
              <a:gd name="T10" fmla="*/ 2147483647 w 188"/>
              <a:gd name="T11" fmla="*/ 2147483647 h 61"/>
              <a:gd name="T12" fmla="*/ 2147483647 w 188"/>
              <a:gd name="T13" fmla="*/ 2147483647 h 61"/>
              <a:gd name="T14" fmla="*/ 2147483647 w 188"/>
              <a:gd name="T15" fmla="*/ 2147483647 h 61"/>
              <a:gd name="T16" fmla="*/ 1000502031 w 188"/>
              <a:gd name="T17" fmla="*/ 2147483647 h 61"/>
              <a:gd name="T18" fmla="*/ 0 w 188"/>
              <a:gd name="T19" fmla="*/ 2147483647 h 61"/>
              <a:gd name="T20" fmla="*/ 2147483647 w 188"/>
              <a:gd name="T21" fmla="*/ 2147483647 h 61"/>
              <a:gd name="T22" fmla="*/ 2147483647 w 188"/>
              <a:gd name="T23" fmla="*/ 951510025 h 61"/>
              <a:gd name="T24" fmla="*/ 2147483647 w 188"/>
              <a:gd name="T25" fmla="*/ 0 h 61"/>
              <a:gd name="T26" fmla="*/ 2147483647 w 188"/>
              <a:gd name="T27" fmla="*/ 951510025 h 61"/>
              <a:gd name="T28" fmla="*/ 2147483647 w 188"/>
              <a:gd name="T29" fmla="*/ 951510025 h 61"/>
              <a:gd name="T30" fmla="*/ 2147483647 w 188"/>
              <a:gd name="T31" fmla="*/ 2147483647 h 61"/>
              <a:gd name="T32" fmla="*/ 2147483647 w 188"/>
              <a:gd name="T33" fmla="*/ 2147483647 h 61"/>
              <a:gd name="T34" fmla="*/ 2147483647 w 188"/>
              <a:gd name="T35" fmla="*/ 2147483647 h 61"/>
              <a:gd name="T36" fmla="*/ 2147483647 w 188"/>
              <a:gd name="T37" fmla="*/ 2147483647 h 61"/>
              <a:gd name="T38" fmla="*/ 2147483647 w 188"/>
              <a:gd name="T39" fmla="*/ 2147483647 h 61"/>
              <a:gd name="T40" fmla="*/ 2147483647 w 188"/>
              <a:gd name="T41" fmla="*/ 2147483647 h 61"/>
              <a:gd name="T42" fmla="*/ 2147483647 w 188"/>
              <a:gd name="T43" fmla="*/ 2147483647 h 6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88"/>
              <a:gd name="T67" fmla="*/ 0 h 61"/>
              <a:gd name="T68" fmla="*/ 188 w 188"/>
              <a:gd name="T69" fmla="*/ 61 h 6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88" h="61">
                <a:moveTo>
                  <a:pt x="155" y="57"/>
                </a:moveTo>
                <a:lnTo>
                  <a:pt x="137" y="45"/>
                </a:lnTo>
                <a:lnTo>
                  <a:pt x="120" y="37"/>
                </a:lnTo>
                <a:lnTo>
                  <a:pt x="101" y="28"/>
                </a:lnTo>
                <a:lnTo>
                  <a:pt x="83" y="22"/>
                </a:lnTo>
                <a:lnTo>
                  <a:pt x="62" y="16"/>
                </a:lnTo>
                <a:lnTo>
                  <a:pt x="42" y="12"/>
                </a:lnTo>
                <a:lnTo>
                  <a:pt x="21" y="12"/>
                </a:lnTo>
                <a:lnTo>
                  <a:pt x="2" y="16"/>
                </a:lnTo>
                <a:lnTo>
                  <a:pt x="0" y="16"/>
                </a:lnTo>
                <a:lnTo>
                  <a:pt x="19" y="8"/>
                </a:lnTo>
                <a:lnTo>
                  <a:pt x="39" y="2"/>
                </a:lnTo>
                <a:lnTo>
                  <a:pt x="58" y="0"/>
                </a:lnTo>
                <a:lnTo>
                  <a:pt x="79" y="2"/>
                </a:lnTo>
                <a:lnTo>
                  <a:pt x="97" y="2"/>
                </a:lnTo>
                <a:lnTo>
                  <a:pt x="118" y="8"/>
                </a:lnTo>
                <a:lnTo>
                  <a:pt x="137" y="14"/>
                </a:lnTo>
                <a:lnTo>
                  <a:pt x="161" y="22"/>
                </a:lnTo>
                <a:lnTo>
                  <a:pt x="188" y="53"/>
                </a:lnTo>
                <a:lnTo>
                  <a:pt x="184" y="57"/>
                </a:lnTo>
                <a:lnTo>
                  <a:pt x="182" y="61"/>
                </a:lnTo>
                <a:lnTo>
                  <a:pt x="155" y="57"/>
                </a:lnTo>
                <a:close/>
              </a:path>
            </a:pathLst>
          </a:custGeom>
          <a:solidFill>
            <a:srgbClr val="FF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3" name="Freeform 37"/>
          <p:cNvSpPr>
            <a:spLocks/>
          </p:cNvSpPr>
          <p:nvPr/>
        </p:nvSpPr>
        <p:spPr bwMode="auto">
          <a:xfrm>
            <a:off x="3640138" y="5262563"/>
            <a:ext cx="117475" cy="33337"/>
          </a:xfrm>
          <a:custGeom>
            <a:avLst/>
            <a:gdLst>
              <a:gd name="T0" fmla="*/ 2147483647 w 147"/>
              <a:gd name="T1" fmla="*/ 2147483647 h 41"/>
              <a:gd name="T2" fmla="*/ 2147483647 w 147"/>
              <a:gd name="T3" fmla="*/ 2147483647 h 41"/>
              <a:gd name="T4" fmla="*/ 2147483647 w 147"/>
              <a:gd name="T5" fmla="*/ 2147483647 h 41"/>
              <a:gd name="T6" fmla="*/ 2147483647 w 147"/>
              <a:gd name="T7" fmla="*/ 2147483647 h 41"/>
              <a:gd name="T8" fmla="*/ 2147483647 w 147"/>
              <a:gd name="T9" fmla="*/ 2147483647 h 41"/>
              <a:gd name="T10" fmla="*/ 2147483647 w 147"/>
              <a:gd name="T11" fmla="*/ 2147483647 h 41"/>
              <a:gd name="T12" fmla="*/ 2147483647 w 147"/>
              <a:gd name="T13" fmla="*/ 2147483647 h 41"/>
              <a:gd name="T14" fmla="*/ 2147483647 w 147"/>
              <a:gd name="T15" fmla="*/ 2147483647 h 41"/>
              <a:gd name="T16" fmla="*/ 2147483647 w 147"/>
              <a:gd name="T17" fmla="*/ 2147483647 h 41"/>
              <a:gd name="T18" fmla="*/ 2147483647 w 147"/>
              <a:gd name="T19" fmla="*/ 2147483647 h 41"/>
              <a:gd name="T20" fmla="*/ 2147483647 w 147"/>
              <a:gd name="T21" fmla="*/ 2147483647 h 41"/>
              <a:gd name="T22" fmla="*/ 2147483647 w 147"/>
              <a:gd name="T23" fmla="*/ 2147483647 h 41"/>
              <a:gd name="T24" fmla="*/ 0 w 147"/>
              <a:gd name="T25" fmla="*/ 2147483647 h 41"/>
              <a:gd name="T26" fmla="*/ 2147483647 w 147"/>
              <a:gd name="T27" fmla="*/ 2147483647 h 41"/>
              <a:gd name="T28" fmla="*/ 2147483647 w 147"/>
              <a:gd name="T29" fmla="*/ 2147483647 h 41"/>
              <a:gd name="T30" fmla="*/ 2147483647 w 147"/>
              <a:gd name="T31" fmla="*/ 2147483647 h 41"/>
              <a:gd name="T32" fmla="*/ 2147483647 w 147"/>
              <a:gd name="T33" fmla="*/ 0 h 41"/>
              <a:gd name="T34" fmla="*/ 2147483647 w 147"/>
              <a:gd name="T35" fmla="*/ 0 h 41"/>
              <a:gd name="T36" fmla="*/ 2147483647 w 147"/>
              <a:gd name="T37" fmla="*/ 2147483647 h 41"/>
              <a:gd name="T38" fmla="*/ 2147483647 w 147"/>
              <a:gd name="T39" fmla="*/ 2147483647 h 41"/>
              <a:gd name="T40" fmla="*/ 2147483647 w 147"/>
              <a:gd name="T41" fmla="*/ 2147483647 h 41"/>
              <a:gd name="T42" fmla="*/ 2147483647 w 147"/>
              <a:gd name="T43" fmla="*/ 2147483647 h 41"/>
              <a:gd name="T44" fmla="*/ 2147483647 w 147"/>
              <a:gd name="T45" fmla="*/ 2147483647 h 41"/>
              <a:gd name="T46" fmla="*/ 2147483647 w 147"/>
              <a:gd name="T47" fmla="*/ 2147483647 h 41"/>
              <a:gd name="T48" fmla="*/ 2147483647 w 147"/>
              <a:gd name="T49" fmla="*/ 2147483647 h 41"/>
              <a:gd name="T50" fmla="*/ 2147483647 w 147"/>
              <a:gd name="T51" fmla="*/ 2147483647 h 41"/>
              <a:gd name="T52" fmla="*/ 2147483647 w 147"/>
              <a:gd name="T53" fmla="*/ 2147483647 h 41"/>
              <a:gd name="T54" fmla="*/ 2147483647 w 147"/>
              <a:gd name="T55" fmla="*/ 2147483647 h 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147"/>
              <a:gd name="T85" fmla="*/ 0 h 41"/>
              <a:gd name="T86" fmla="*/ 147 w 147"/>
              <a:gd name="T87" fmla="*/ 41 h 41"/>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147" h="41">
                <a:moveTo>
                  <a:pt x="147" y="8"/>
                </a:moveTo>
                <a:lnTo>
                  <a:pt x="135" y="17"/>
                </a:lnTo>
                <a:lnTo>
                  <a:pt x="126" y="25"/>
                </a:lnTo>
                <a:lnTo>
                  <a:pt x="114" y="29"/>
                </a:lnTo>
                <a:lnTo>
                  <a:pt x="102" y="35"/>
                </a:lnTo>
                <a:lnTo>
                  <a:pt x="87" y="37"/>
                </a:lnTo>
                <a:lnTo>
                  <a:pt x="75" y="39"/>
                </a:lnTo>
                <a:lnTo>
                  <a:pt x="60" y="39"/>
                </a:lnTo>
                <a:lnTo>
                  <a:pt x="48" y="41"/>
                </a:lnTo>
                <a:lnTo>
                  <a:pt x="35" y="37"/>
                </a:lnTo>
                <a:lnTo>
                  <a:pt x="23" y="37"/>
                </a:lnTo>
                <a:lnTo>
                  <a:pt x="9" y="35"/>
                </a:lnTo>
                <a:lnTo>
                  <a:pt x="0" y="27"/>
                </a:lnTo>
                <a:lnTo>
                  <a:pt x="7" y="23"/>
                </a:lnTo>
                <a:lnTo>
                  <a:pt x="19" y="17"/>
                </a:lnTo>
                <a:lnTo>
                  <a:pt x="31" y="8"/>
                </a:lnTo>
                <a:lnTo>
                  <a:pt x="40" y="0"/>
                </a:lnTo>
                <a:lnTo>
                  <a:pt x="50" y="0"/>
                </a:lnTo>
                <a:lnTo>
                  <a:pt x="62" y="4"/>
                </a:lnTo>
                <a:lnTo>
                  <a:pt x="71" y="8"/>
                </a:lnTo>
                <a:lnTo>
                  <a:pt x="83" y="11"/>
                </a:lnTo>
                <a:lnTo>
                  <a:pt x="93" y="11"/>
                </a:lnTo>
                <a:lnTo>
                  <a:pt x="104" y="13"/>
                </a:lnTo>
                <a:lnTo>
                  <a:pt x="116" y="11"/>
                </a:lnTo>
                <a:lnTo>
                  <a:pt x="128" y="8"/>
                </a:lnTo>
                <a:lnTo>
                  <a:pt x="124" y="6"/>
                </a:lnTo>
                <a:lnTo>
                  <a:pt x="120" y="4"/>
                </a:lnTo>
                <a:lnTo>
                  <a:pt x="14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4" name="Freeform 38"/>
          <p:cNvSpPr>
            <a:spLocks/>
          </p:cNvSpPr>
          <p:nvPr/>
        </p:nvSpPr>
        <p:spPr bwMode="auto">
          <a:xfrm>
            <a:off x="4160838" y="5222875"/>
            <a:ext cx="73025" cy="122238"/>
          </a:xfrm>
          <a:custGeom>
            <a:avLst/>
            <a:gdLst>
              <a:gd name="T0" fmla="*/ 0 w 91"/>
              <a:gd name="T1" fmla="*/ 2147483647 h 154"/>
              <a:gd name="T2" fmla="*/ 2147483647 w 91"/>
              <a:gd name="T3" fmla="*/ 2147483647 h 154"/>
              <a:gd name="T4" fmla="*/ 2147483647 w 91"/>
              <a:gd name="T5" fmla="*/ 2147483647 h 154"/>
              <a:gd name="T6" fmla="*/ 2147483647 w 91"/>
              <a:gd name="T7" fmla="*/ 2147483647 h 154"/>
              <a:gd name="T8" fmla="*/ 2147483647 w 91"/>
              <a:gd name="T9" fmla="*/ 2147483647 h 154"/>
              <a:gd name="T10" fmla="*/ 2147483647 w 91"/>
              <a:gd name="T11" fmla="*/ 2147483647 h 154"/>
              <a:gd name="T12" fmla="*/ 2147483647 w 91"/>
              <a:gd name="T13" fmla="*/ 2147483647 h 154"/>
              <a:gd name="T14" fmla="*/ 2147483647 w 91"/>
              <a:gd name="T15" fmla="*/ 2147483647 h 154"/>
              <a:gd name="T16" fmla="*/ 2147483647 w 91"/>
              <a:gd name="T17" fmla="*/ 0 h 154"/>
              <a:gd name="T18" fmla="*/ 2147483647 w 91"/>
              <a:gd name="T19" fmla="*/ 2147483647 h 154"/>
              <a:gd name="T20" fmla="*/ 2147483647 w 91"/>
              <a:gd name="T21" fmla="*/ 2147483647 h 154"/>
              <a:gd name="T22" fmla="*/ 2147483647 w 91"/>
              <a:gd name="T23" fmla="*/ 2147483647 h 154"/>
              <a:gd name="T24" fmla="*/ 2147483647 w 91"/>
              <a:gd name="T25" fmla="*/ 2147483647 h 154"/>
              <a:gd name="T26" fmla="*/ 2147483647 w 91"/>
              <a:gd name="T27" fmla="*/ 2147483647 h 154"/>
              <a:gd name="T28" fmla="*/ 2147483647 w 91"/>
              <a:gd name="T29" fmla="*/ 2147483647 h 154"/>
              <a:gd name="T30" fmla="*/ 2147483647 w 91"/>
              <a:gd name="T31" fmla="*/ 2147483647 h 154"/>
              <a:gd name="T32" fmla="*/ 0 w 91"/>
              <a:gd name="T33" fmla="*/ 2147483647 h 15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1"/>
              <a:gd name="T52" fmla="*/ 0 h 154"/>
              <a:gd name="T53" fmla="*/ 91 w 91"/>
              <a:gd name="T54" fmla="*/ 154 h 15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1" h="154">
                <a:moveTo>
                  <a:pt x="0" y="154"/>
                </a:moveTo>
                <a:lnTo>
                  <a:pt x="6" y="132"/>
                </a:lnTo>
                <a:lnTo>
                  <a:pt x="16" y="113"/>
                </a:lnTo>
                <a:lnTo>
                  <a:pt x="25" y="92"/>
                </a:lnTo>
                <a:lnTo>
                  <a:pt x="37" y="74"/>
                </a:lnTo>
                <a:lnTo>
                  <a:pt x="49" y="53"/>
                </a:lnTo>
                <a:lnTo>
                  <a:pt x="60" y="35"/>
                </a:lnTo>
                <a:lnTo>
                  <a:pt x="74" y="18"/>
                </a:lnTo>
                <a:lnTo>
                  <a:pt x="91" y="0"/>
                </a:lnTo>
                <a:lnTo>
                  <a:pt x="78" y="18"/>
                </a:lnTo>
                <a:lnTo>
                  <a:pt x="66" y="37"/>
                </a:lnTo>
                <a:lnTo>
                  <a:pt x="54" y="57"/>
                </a:lnTo>
                <a:lnTo>
                  <a:pt x="45" y="76"/>
                </a:lnTo>
                <a:lnTo>
                  <a:pt x="33" y="95"/>
                </a:lnTo>
                <a:lnTo>
                  <a:pt x="23" y="115"/>
                </a:lnTo>
                <a:lnTo>
                  <a:pt x="12" y="134"/>
                </a:lnTo>
                <a:lnTo>
                  <a:pt x="0" y="154"/>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5" name="Freeform 39"/>
          <p:cNvSpPr>
            <a:spLocks/>
          </p:cNvSpPr>
          <p:nvPr/>
        </p:nvSpPr>
        <p:spPr bwMode="auto">
          <a:xfrm>
            <a:off x="3779838" y="5233988"/>
            <a:ext cx="114300" cy="161925"/>
          </a:xfrm>
          <a:custGeom>
            <a:avLst/>
            <a:gdLst>
              <a:gd name="T0" fmla="*/ 2147483647 w 146"/>
              <a:gd name="T1" fmla="*/ 2147483647 h 204"/>
              <a:gd name="T2" fmla="*/ 2147483647 w 146"/>
              <a:gd name="T3" fmla="*/ 2147483647 h 204"/>
              <a:gd name="T4" fmla="*/ 2147483647 w 146"/>
              <a:gd name="T5" fmla="*/ 2147483647 h 204"/>
              <a:gd name="T6" fmla="*/ 2147483647 w 146"/>
              <a:gd name="T7" fmla="*/ 2147483647 h 204"/>
              <a:gd name="T8" fmla="*/ 2147483647 w 146"/>
              <a:gd name="T9" fmla="*/ 2147483647 h 204"/>
              <a:gd name="T10" fmla="*/ 2147483647 w 146"/>
              <a:gd name="T11" fmla="*/ 2147483647 h 204"/>
              <a:gd name="T12" fmla="*/ 2147483647 w 146"/>
              <a:gd name="T13" fmla="*/ 2147483647 h 204"/>
              <a:gd name="T14" fmla="*/ 2147483647 w 146"/>
              <a:gd name="T15" fmla="*/ 2147483647 h 204"/>
              <a:gd name="T16" fmla="*/ 2147483647 w 146"/>
              <a:gd name="T17" fmla="*/ 2147483647 h 204"/>
              <a:gd name="T18" fmla="*/ 2147483647 w 146"/>
              <a:gd name="T19" fmla="*/ 2147483647 h 204"/>
              <a:gd name="T20" fmla="*/ 2147483647 w 146"/>
              <a:gd name="T21" fmla="*/ 2147483647 h 204"/>
              <a:gd name="T22" fmla="*/ 2147483647 w 146"/>
              <a:gd name="T23" fmla="*/ 2147483647 h 204"/>
              <a:gd name="T24" fmla="*/ 2147483647 w 146"/>
              <a:gd name="T25" fmla="*/ 2147483647 h 204"/>
              <a:gd name="T26" fmla="*/ 2147483647 w 146"/>
              <a:gd name="T27" fmla="*/ 2147483647 h 204"/>
              <a:gd name="T28" fmla="*/ 2147483647 w 146"/>
              <a:gd name="T29" fmla="*/ 2147483647 h 204"/>
              <a:gd name="T30" fmla="*/ 2147483647 w 146"/>
              <a:gd name="T31" fmla="*/ 2147483647 h 204"/>
              <a:gd name="T32" fmla="*/ 2147483647 w 146"/>
              <a:gd name="T33" fmla="*/ 2147483647 h 204"/>
              <a:gd name="T34" fmla="*/ 2147483647 w 146"/>
              <a:gd name="T35" fmla="*/ 2147483647 h 204"/>
              <a:gd name="T36" fmla="*/ 2147483647 w 146"/>
              <a:gd name="T37" fmla="*/ 2147483647 h 204"/>
              <a:gd name="T38" fmla="*/ 2147483647 w 146"/>
              <a:gd name="T39" fmla="*/ 2147483647 h 204"/>
              <a:gd name="T40" fmla="*/ 2147483647 w 146"/>
              <a:gd name="T41" fmla="*/ 2147483647 h 204"/>
              <a:gd name="T42" fmla="*/ 2147483647 w 146"/>
              <a:gd name="T43" fmla="*/ 2147483647 h 204"/>
              <a:gd name="T44" fmla="*/ 2147483647 w 146"/>
              <a:gd name="T45" fmla="*/ 2147483647 h 204"/>
              <a:gd name="T46" fmla="*/ 2147483647 w 146"/>
              <a:gd name="T47" fmla="*/ 2147483647 h 204"/>
              <a:gd name="T48" fmla="*/ 2147483647 w 146"/>
              <a:gd name="T49" fmla="*/ 2147483647 h 204"/>
              <a:gd name="T50" fmla="*/ 2147483647 w 146"/>
              <a:gd name="T51" fmla="*/ 2147483647 h 204"/>
              <a:gd name="T52" fmla="*/ 2147483647 w 146"/>
              <a:gd name="T53" fmla="*/ 2147483647 h 204"/>
              <a:gd name="T54" fmla="*/ 0 w 146"/>
              <a:gd name="T55" fmla="*/ 2147483647 h 204"/>
              <a:gd name="T56" fmla="*/ 2147483647 w 146"/>
              <a:gd name="T57" fmla="*/ 2147483647 h 204"/>
              <a:gd name="T58" fmla="*/ 2147483647 w 146"/>
              <a:gd name="T59" fmla="*/ 2147483647 h 204"/>
              <a:gd name="T60" fmla="*/ 2147483647 w 146"/>
              <a:gd name="T61" fmla="*/ 2147483647 h 204"/>
              <a:gd name="T62" fmla="*/ 2147483647 w 146"/>
              <a:gd name="T63" fmla="*/ 2147483647 h 204"/>
              <a:gd name="T64" fmla="*/ 2147483647 w 146"/>
              <a:gd name="T65" fmla="*/ 2147483647 h 204"/>
              <a:gd name="T66" fmla="*/ 2147483647 w 146"/>
              <a:gd name="T67" fmla="*/ 2147483647 h 204"/>
              <a:gd name="T68" fmla="*/ 2147483647 w 146"/>
              <a:gd name="T69" fmla="*/ 2147483647 h 204"/>
              <a:gd name="T70" fmla="*/ 2147483647 w 146"/>
              <a:gd name="T71" fmla="*/ 0 h 204"/>
              <a:gd name="T72" fmla="*/ 2147483647 w 146"/>
              <a:gd name="T73" fmla="*/ 2147483647 h 20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46"/>
              <a:gd name="T112" fmla="*/ 0 h 204"/>
              <a:gd name="T113" fmla="*/ 146 w 146"/>
              <a:gd name="T114" fmla="*/ 204 h 204"/>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46" h="204">
                <a:moveTo>
                  <a:pt x="146" y="15"/>
                </a:moveTo>
                <a:lnTo>
                  <a:pt x="144" y="41"/>
                </a:lnTo>
                <a:lnTo>
                  <a:pt x="136" y="29"/>
                </a:lnTo>
                <a:lnTo>
                  <a:pt x="124" y="33"/>
                </a:lnTo>
                <a:lnTo>
                  <a:pt x="109" y="41"/>
                </a:lnTo>
                <a:lnTo>
                  <a:pt x="93" y="52"/>
                </a:lnTo>
                <a:lnTo>
                  <a:pt x="76" y="64"/>
                </a:lnTo>
                <a:lnTo>
                  <a:pt x="64" y="79"/>
                </a:lnTo>
                <a:lnTo>
                  <a:pt x="49" y="91"/>
                </a:lnTo>
                <a:lnTo>
                  <a:pt x="39" y="107"/>
                </a:lnTo>
                <a:lnTo>
                  <a:pt x="29" y="122"/>
                </a:lnTo>
                <a:lnTo>
                  <a:pt x="25" y="140"/>
                </a:lnTo>
                <a:lnTo>
                  <a:pt x="39" y="128"/>
                </a:lnTo>
                <a:lnTo>
                  <a:pt x="53" y="116"/>
                </a:lnTo>
                <a:lnTo>
                  <a:pt x="66" y="103"/>
                </a:lnTo>
                <a:lnTo>
                  <a:pt x="80" y="91"/>
                </a:lnTo>
                <a:lnTo>
                  <a:pt x="91" y="79"/>
                </a:lnTo>
                <a:lnTo>
                  <a:pt x="107" y="68"/>
                </a:lnTo>
                <a:lnTo>
                  <a:pt x="120" y="56"/>
                </a:lnTo>
                <a:lnTo>
                  <a:pt x="138" y="48"/>
                </a:lnTo>
                <a:lnTo>
                  <a:pt x="126" y="66"/>
                </a:lnTo>
                <a:lnTo>
                  <a:pt x="111" y="85"/>
                </a:lnTo>
                <a:lnTo>
                  <a:pt x="91" y="103"/>
                </a:lnTo>
                <a:lnTo>
                  <a:pt x="74" y="122"/>
                </a:lnTo>
                <a:lnTo>
                  <a:pt x="53" y="140"/>
                </a:lnTo>
                <a:lnTo>
                  <a:pt x="33" y="159"/>
                </a:lnTo>
                <a:lnTo>
                  <a:pt x="14" y="180"/>
                </a:lnTo>
                <a:lnTo>
                  <a:pt x="0" y="204"/>
                </a:lnTo>
                <a:lnTo>
                  <a:pt x="6" y="173"/>
                </a:lnTo>
                <a:lnTo>
                  <a:pt x="16" y="142"/>
                </a:lnTo>
                <a:lnTo>
                  <a:pt x="27" y="109"/>
                </a:lnTo>
                <a:lnTo>
                  <a:pt x="43" y="79"/>
                </a:lnTo>
                <a:lnTo>
                  <a:pt x="58" y="50"/>
                </a:lnTo>
                <a:lnTo>
                  <a:pt x="82" y="27"/>
                </a:lnTo>
                <a:lnTo>
                  <a:pt x="109" y="10"/>
                </a:lnTo>
                <a:lnTo>
                  <a:pt x="144" y="0"/>
                </a:lnTo>
                <a:lnTo>
                  <a:pt x="146" y="15"/>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6" name="Freeform 40"/>
          <p:cNvSpPr>
            <a:spLocks/>
          </p:cNvSpPr>
          <p:nvPr/>
        </p:nvSpPr>
        <p:spPr bwMode="auto">
          <a:xfrm>
            <a:off x="5983288" y="5253038"/>
            <a:ext cx="41275" cy="12700"/>
          </a:xfrm>
          <a:custGeom>
            <a:avLst/>
            <a:gdLst>
              <a:gd name="T0" fmla="*/ 2147483647 w 53"/>
              <a:gd name="T1" fmla="*/ 1404816144 h 18"/>
              <a:gd name="T2" fmla="*/ 2147483647 w 53"/>
              <a:gd name="T3" fmla="*/ 2147483647 h 18"/>
              <a:gd name="T4" fmla="*/ 2147483647 w 53"/>
              <a:gd name="T5" fmla="*/ 2147483647 h 18"/>
              <a:gd name="T6" fmla="*/ 2147483647 w 53"/>
              <a:gd name="T7" fmla="*/ 2147483647 h 18"/>
              <a:gd name="T8" fmla="*/ 0 w 53"/>
              <a:gd name="T9" fmla="*/ 2147483647 h 18"/>
              <a:gd name="T10" fmla="*/ 2147483647 w 53"/>
              <a:gd name="T11" fmla="*/ 1404816144 h 18"/>
              <a:gd name="T12" fmla="*/ 2147483647 w 53"/>
              <a:gd name="T13" fmla="*/ 0 h 18"/>
              <a:gd name="T14" fmla="*/ 2147483647 w 53"/>
              <a:gd name="T15" fmla="*/ 1404816144 h 18"/>
              <a:gd name="T16" fmla="*/ 0 60000 65536"/>
              <a:gd name="T17" fmla="*/ 0 60000 65536"/>
              <a:gd name="T18" fmla="*/ 0 60000 65536"/>
              <a:gd name="T19" fmla="*/ 0 60000 65536"/>
              <a:gd name="T20" fmla="*/ 0 60000 65536"/>
              <a:gd name="T21" fmla="*/ 0 60000 65536"/>
              <a:gd name="T22" fmla="*/ 0 60000 65536"/>
              <a:gd name="T23" fmla="*/ 0 60000 65536"/>
              <a:gd name="T24" fmla="*/ 0 w 53"/>
              <a:gd name="T25" fmla="*/ 0 h 18"/>
              <a:gd name="T26" fmla="*/ 53 w 53"/>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 h="18">
                <a:moveTo>
                  <a:pt x="53" y="4"/>
                </a:moveTo>
                <a:lnTo>
                  <a:pt x="41" y="12"/>
                </a:lnTo>
                <a:lnTo>
                  <a:pt x="29" y="14"/>
                </a:lnTo>
                <a:lnTo>
                  <a:pt x="14" y="16"/>
                </a:lnTo>
                <a:lnTo>
                  <a:pt x="0" y="18"/>
                </a:lnTo>
                <a:lnTo>
                  <a:pt x="6" y="4"/>
                </a:lnTo>
                <a:lnTo>
                  <a:pt x="20" y="0"/>
                </a:lnTo>
                <a:lnTo>
                  <a:pt x="53" y="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7" name="Freeform 41"/>
          <p:cNvSpPr>
            <a:spLocks/>
          </p:cNvSpPr>
          <p:nvPr/>
        </p:nvSpPr>
        <p:spPr bwMode="auto">
          <a:xfrm>
            <a:off x="3079750" y="5330825"/>
            <a:ext cx="74613" cy="65088"/>
          </a:xfrm>
          <a:custGeom>
            <a:avLst/>
            <a:gdLst>
              <a:gd name="T0" fmla="*/ 2147483647 w 93"/>
              <a:gd name="T1" fmla="*/ 2147483647 h 82"/>
              <a:gd name="T2" fmla="*/ 2147483647 w 93"/>
              <a:gd name="T3" fmla="*/ 2147483647 h 82"/>
              <a:gd name="T4" fmla="*/ 2147483647 w 93"/>
              <a:gd name="T5" fmla="*/ 2147483647 h 82"/>
              <a:gd name="T6" fmla="*/ 2147483647 w 93"/>
              <a:gd name="T7" fmla="*/ 2147483647 h 82"/>
              <a:gd name="T8" fmla="*/ 2147483647 w 93"/>
              <a:gd name="T9" fmla="*/ 2147483647 h 82"/>
              <a:gd name="T10" fmla="*/ 2147483647 w 93"/>
              <a:gd name="T11" fmla="*/ 2147483647 h 82"/>
              <a:gd name="T12" fmla="*/ 2147483647 w 93"/>
              <a:gd name="T13" fmla="*/ 2147483647 h 82"/>
              <a:gd name="T14" fmla="*/ 2147483647 w 93"/>
              <a:gd name="T15" fmla="*/ 2147483647 h 82"/>
              <a:gd name="T16" fmla="*/ 2147483647 w 93"/>
              <a:gd name="T17" fmla="*/ 2147483647 h 82"/>
              <a:gd name="T18" fmla="*/ 2147483647 w 93"/>
              <a:gd name="T19" fmla="*/ 2147483647 h 82"/>
              <a:gd name="T20" fmla="*/ 2147483647 w 93"/>
              <a:gd name="T21" fmla="*/ 2147483647 h 82"/>
              <a:gd name="T22" fmla="*/ 2147483647 w 93"/>
              <a:gd name="T23" fmla="*/ 2147483647 h 82"/>
              <a:gd name="T24" fmla="*/ 0 w 93"/>
              <a:gd name="T25" fmla="*/ 0 h 82"/>
              <a:gd name="T26" fmla="*/ 2147483647 w 93"/>
              <a:gd name="T27" fmla="*/ 0 h 82"/>
              <a:gd name="T28" fmla="*/ 2147483647 w 93"/>
              <a:gd name="T29" fmla="*/ 1000517655 h 82"/>
              <a:gd name="T30" fmla="*/ 2147483647 w 93"/>
              <a:gd name="T31" fmla="*/ 2000405067 h 82"/>
              <a:gd name="T32" fmla="*/ 2147483647 w 93"/>
              <a:gd name="T33" fmla="*/ 2147483647 h 82"/>
              <a:gd name="T34" fmla="*/ 2147483647 w 93"/>
              <a:gd name="T35" fmla="*/ 2147483647 h 82"/>
              <a:gd name="T36" fmla="*/ 2147483647 w 93"/>
              <a:gd name="T37" fmla="*/ 2147483647 h 82"/>
              <a:gd name="T38" fmla="*/ 2147483647 w 93"/>
              <a:gd name="T39" fmla="*/ 2147483647 h 82"/>
              <a:gd name="T40" fmla="*/ 2147483647 w 93"/>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82"/>
              <a:gd name="T65" fmla="*/ 93 w 93"/>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82">
                <a:moveTo>
                  <a:pt x="83" y="39"/>
                </a:moveTo>
                <a:lnTo>
                  <a:pt x="89" y="49"/>
                </a:lnTo>
                <a:lnTo>
                  <a:pt x="93" y="62"/>
                </a:lnTo>
                <a:lnTo>
                  <a:pt x="93" y="72"/>
                </a:lnTo>
                <a:lnTo>
                  <a:pt x="93" y="82"/>
                </a:lnTo>
                <a:lnTo>
                  <a:pt x="85" y="66"/>
                </a:lnTo>
                <a:lnTo>
                  <a:pt x="75" y="54"/>
                </a:lnTo>
                <a:lnTo>
                  <a:pt x="64" y="43"/>
                </a:lnTo>
                <a:lnTo>
                  <a:pt x="52" y="35"/>
                </a:lnTo>
                <a:lnTo>
                  <a:pt x="39" y="23"/>
                </a:lnTo>
                <a:lnTo>
                  <a:pt x="25" y="16"/>
                </a:lnTo>
                <a:lnTo>
                  <a:pt x="11" y="6"/>
                </a:lnTo>
                <a:lnTo>
                  <a:pt x="0" y="0"/>
                </a:lnTo>
                <a:lnTo>
                  <a:pt x="11" y="0"/>
                </a:lnTo>
                <a:lnTo>
                  <a:pt x="23" y="2"/>
                </a:lnTo>
                <a:lnTo>
                  <a:pt x="35" y="4"/>
                </a:lnTo>
                <a:lnTo>
                  <a:pt x="48" y="8"/>
                </a:lnTo>
                <a:lnTo>
                  <a:pt x="58" y="10"/>
                </a:lnTo>
                <a:lnTo>
                  <a:pt x="68" y="18"/>
                </a:lnTo>
                <a:lnTo>
                  <a:pt x="75" y="25"/>
                </a:lnTo>
                <a:lnTo>
                  <a:pt x="83" y="39"/>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8" name="Freeform 42"/>
          <p:cNvSpPr>
            <a:spLocks/>
          </p:cNvSpPr>
          <p:nvPr/>
        </p:nvSpPr>
        <p:spPr bwMode="auto">
          <a:xfrm>
            <a:off x="5038725" y="5357813"/>
            <a:ext cx="836613" cy="58737"/>
          </a:xfrm>
          <a:custGeom>
            <a:avLst/>
            <a:gdLst>
              <a:gd name="T0" fmla="*/ 2147483647 w 1055"/>
              <a:gd name="T1" fmla="*/ 2147483647 h 76"/>
              <a:gd name="T2" fmla="*/ 2147483647 w 1055"/>
              <a:gd name="T3" fmla="*/ 2147483647 h 76"/>
              <a:gd name="T4" fmla="*/ 2147483647 w 1055"/>
              <a:gd name="T5" fmla="*/ 2147483647 h 76"/>
              <a:gd name="T6" fmla="*/ 2147483647 w 1055"/>
              <a:gd name="T7" fmla="*/ 2147483647 h 76"/>
              <a:gd name="T8" fmla="*/ 2147483647 w 1055"/>
              <a:gd name="T9" fmla="*/ 2147483647 h 76"/>
              <a:gd name="T10" fmla="*/ 2147483647 w 1055"/>
              <a:gd name="T11" fmla="*/ 2147483647 h 76"/>
              <a:gd name="T12" fmla="*/ 2147483647 w 1055"/>
              <a:gd name="T13" fmla="*/ 2147483647 h 76"/>
              <a:gd name="T14" fmla="*/ 2147483647 w 1055"/>
              <a:gd name="T15" fmla="*/ 2147483647 h 76"/>
              <a:gd name="T16" fmla="*/ 2147483647 w 1055"/>
              <a:gd name="T17" fmla="*/ 2147483647 h 76"/>
              <a:gd name="T18" fmla="*/ 2147483647 w 1055"/>
              <a:gd name="T19" fmla="*/ 2147483647 h 76"/>
              <a:gd name="T20" fmla="*/ 2147483647 w 1055"/>
              <a:gd name="T21" fmla="*/ 2147483647 h 76"/>
              <a:gd name="T22" fmla="*/ 1496024230 w 1055"/>
              <a:gd name="T23" fmla="*/ 2147483647 h 76"/>
              <a:gd name="T24" fmla="*/ 0 w 1055"/>
              <a:gd name="T25" fmla="*/ 2147483647 h 76"/>
              <a:gd name="T26" fmla="*/ 997349751 w 1055"/>
              <a:gd name="T27" fmla="*/ 2147483647 h 76"/>
              <a:gd name="T28" fmla="*/ 2147483647 w 1055"/>
              <a:gd name="T29" fmla="*/ 2147483647 h 76"/>
              <a:gd name="T30" fmla="*/ 2147483647 w 1055"/>
              <a:gd name="T31" fmla="*/ 2147483647 h 76"/>
              <a:gd name="T32" fmla="*/ 2147483647 w 1055"/>
              <a:gd name="T33" fmla="*/ 2147483647 h 76"/>
              <a:gd name="T34" fmla="*/ 2147483647 w 1055"/>
              <a:gd name="T35" fmla="*/ 2147483647 h 76"/>
              <a:gd name="T36" fmla="*/ 2147483647 w 1055"/>
              <a:gd name="T37" fmla="*/ 2147483647 h 76"/>
              <a:gd name="T38" fmla="*/ 2147483647 w 1055"/>
              <a:gd name="T39" fmla="*/ 2147483647 h 76"/>
              <a:gd name="T40" fmla="*/ 2147483647 w 1055"/>
              <a:gd name="T41" fmla="*/ 2147483647 h 76"/>
              <a:gd name="T42" fmla="*/ 2147483647 w 1055"/>
              <a:gd name="T43" fmla="*/ 2147483647 h 76"/>
              <a:gd name="T44" fmla="*/ 2147483647 w 1055"/>
              <a:gd name="T45" fmla="*/ 2147483647 h 76"/>
              <a:gd name="T46" fmla="*/ 2147483647 w 1055"/>
              <a:gd name="T47" fmla="*/ 0 h 76"/>
              <a:gd name="T48" fmla="*/ 2147483647 w 1055"/>
              <a:gd name="T49" fmla="*/ 923433745 h 76"/>
              <a:gd name="T50" fmla="*/ 2147483647 w 1055"/>
              <a:gd name="T51" fmla="*/ 2147483647 h 76"/>
              <a:gd name="T52" fmla="*/ 2147483647 w 1055"/>
              <a:gd name="T53" fmla="*/ 2147483647 h 76"/>
              <a:gd name="T54" fmla="*/ 2147483647 w 1055"/>
              <a:gd name="T55" fmla="*/ 2147483647 h 76"/>
              <a:gd name="T56" fmla="*/ 2147483647 w 1055"/>
              <a:gd name="T57" fmla="*/ 2147483647 h 76"/>
              <a:gd name="T58" fmla="*/ 2147483647 w 1055"/>
              <a:gd name="T59" fmla="*/ 2147483647 h 76"/>
              <a:gd name="T60" fmla="*/ 2147483647 w 1055"/>
              <a:gd name="T61" fmla="*/ 2147483647 h 76"/>
              <a:gd name="T62" fmla="*/ 2147483647 w 1055"/>
              <a:gd name="T63" fmla="*/ 2147483647 h 7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55"/>
              <a:gd name="T97" fmla="*/ 0 h 76"/>
              <a:gd name="T98" fmla="*/ 1055 w 1055"/>
              <a:gd name="T99" fmla="*/ 76 h 7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55" h="76">
                <a:moveTo>
                  <a:pt x="1055" y="27"/>
                </a:moveTo>
                <a:lnTo>
                  <a:pt x="1055" y="76"/>
                </a:lnTo>
                <a:lnTo>
                  <a:pt x="866" y="72"/>
                </a:lnTo>
                <a:lnTo>
                  <a:pt x="201" y="54"/>
                </a:lnTo>
                <a:lnTo>
                  <a:pt x="178" y="51"/>
                </a:lnTo>
                <a:lnTo>
                  <a:pt x="157" y="51"/>
                </a:lnTo>
                <a:lnTo>
                  <a:pt x="131" y="51"/>
                </a:lnTo>
                <a:lnTo>
                  <a:pt x="106" y="51"/>
                </a:lnTo>
                <a:lnTo>
                  <a:pt x="79" y="49"/>
                </a:lnTo>
                <a:lnTo>
                  <a:pt x="52" y="49"/>
                </a:lnTo>
                <a:lnTo>
                  <a:pt x="27" y="47"/>
                </a:lnTo>
                <a:lnTo>
                  <a:pt x="3" y="45"/>
                </a:lnTo>
                <a:lnTo>
                  <a:pt x="0" y="37"/>
                </a:lnTo>
                <a:lnTo>
                  <a:pt x="2" y="27"/>
                </a:lnTo>
                <a:lnTo>
                  <a:pt x="35" y="27"/>
                </a:lnTo>
                <a:lnTo>
                  <a:pt x="67" y="27"/>
                </a:lnTo>
                <a:lnTo>
                  <a:pt x="102" y="27"/>
                </a:lnTo>
                <a:lnTo>
                  <a:pt x="137" y="29"/>
                </a:lnTo>
                <a:lnTo>
                  <a:pt x="170" y="29"/>
                </a:lnTo>
                <a:lnTo>
                  <a:pt x="205" y="31"/>
                </a:lnTo>
                <a:lnTo>
                  <a:pt x="240" y="31"/>
                </a:lnTo>
                <a:lnTo>
                  <a:pt x="277" y="33"/>
                </a:lnTo>
                <a:lnTo>
                  <a:pt x="281" y="16"/>
                </a:lnTo>
                <a:lnTo>
                  <a:pt x="285" y="0"/>
                </a:lnTo>
                <a:lnTo>
                  <a:pt x="376" y="2"/>
                </a:lnTo>
                <a:lnTo>
                  <a:pt x="473" y="6"/>
                </a:lnTo>
                <a:lnTo>
                  <a:pt x="572" y="10"/>
                </a:lnTo>
                <a:lnTo>
                  <a:pt x="671" y="14"/>
                </a:lnTo>
                <a:lnTo>
                  <a:pt x="768" y="16"/>
                </a:lnTo>
                <a:lnTo>
                  <a:pt x="866" y="19"/>
                </a:lnTo>
                <a:lnTo>
                  <a:pt x="962" y="21"/>
                </a:lnTo>
                <a:lnTo>
                  <a:pt x="1055" y="27"/>
                </a:lnTo>
                <a:close/>
              </a:path>
            </a:pathLst>
          </a:custGeom>
          <a:solidFill>
            <a:srgbClr val="B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59" name="Freeform 43"/>
          <p:cNvSpPr>
            <a:spLocks/>
          </p:cNvSpPr>
          <p:nvPr/>
        </p:nvSpPr>
        <p:spPr bwMode="auto">
          <a:xfrm>
            <a:off x="3078163" y="5386388"/>
            <a:ext cx="69850" cy="87312"/>
          </a:xfrm>
          <a:custGeom>
            <a:avLst/>
            <a:gdLst>
              <a:gd name="T0" fmla="*/ 2147483647 w 87"/>
              <a:gd name="T1" fmla="*/ 2147483647 h 110"/>
              <a:gd name="T2" fmla="*/ 2147483647 w 87"/>
              <a:gd name="T3" fmla="*/ 2147483647 h 110"/>
              <a:gd name="T4" fmla="*/ 2147483647 w 87"/>
              <a:gd name="T5" fmla="*/ 2147483647 h 110"/>
              <a:gd name="T6" fmla="*/ 2147483647 w 87"/>
              <a:gd name="T7" fmla="*/ 2147483647 h 110"/>
              <a:gd name="T8" fmla="*/ 2147483647 w 87"/>
              <a:gd name="T9" fmla="*/ 2147483647 h 110"/>
              <a:gd name="T10" fmla="*/ 2147483647 w 87"/>
              <a:gd name="T11" fmla="*/ 2147483647 h 110"/>
              <a:gd name="T12" fmla="*/ 2147483647 w 87"/>
              <a:gd name="T13" fmla="*/ 2147483647 h 110"/>
              <a:gd name="T14" fmla="*/ 2147483647 w 87"/>
              <a:gd name="T15" fmla="*/ 2147483647 h 110"/>
              <a:gd name="T16" fmla="*/ 2147483647 w 87"/>
              <a:gd name="T17" fmla="*/ 2147483647 h 110"/>
              <a:gd name="T18" fmla="*/ 0 w 87"/>
              <a:gd name="T19" fmla="*/ 2147483647 h 110"/>
              <a:gd name="T20" fmla="*/ 2147483647 w 87"/>
              <a:gd name="T21" fmla="*/ 2147483647 h 110"/>
              <a:gd name="T22" fmla="*/ 2147483647 w 87"/>
              <a:gd name="T23" fmla="*/ 2147483647 h 110"/>
              <a:gd name="T24" fmla="*/ 2147483647 w 87"/>
              <a:gd name="T25" fmla="*/ 2147483647 h 110"/>
              <a:gd name="T26" fmla="*/ 2147483647 w 87"/>
              <a:gd name="T27" fmla="*/ 2147483647 h 110"/>
              <a:gd name="T28" fmla="*/ 2147483647 w 87"/>
              <a:gd name="T29" fmla="*/ 0 h 110"/>
              <a:gd name="T30" fmla="*/ 2147483647 w 87"/>
              <a:gd name="T31" fmla="*/ 2147483647 h 110"/>
              <a:gd name="T32" fmla="*/ 2147483647 w 87"/>
              <a:gd name="T33" fmla="*/ 2147483647 h 11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87"/>
              <a:gd name="T52" fmla="*/ 0 h 110"/>
              <a:gd name="T53" fmla="*/ 87 w 87"/>
              <a:gd name="T54" fmla="*/ 110 h 11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87" h="110">
                <a:moveTo>
                  <a:pt x="85" y="110"/>
                </a:moveTo>
                <a:lnTo>
                  <a:pt x="75" y="99"/>
                </a:lnTo>
                <a:lnTo>
                  <a:pt x="68" y="87"/>
                </a:lnTo>
                <a:lnTo>
                  <a:pt x="58" y="76"/>
                </a:lnTo>
                <a:lnTo>
                  <a:pt x="50" y="66"/>
                </a:lnTo>
                <a:lnTo>
                  <a:pt x="39" y="54"/>
                </a:lnTo>
                <a:lnTo>
                  <a:pt x="29" y="46"/>
                </a:lnTo>
                <a:lnTo>
                  <a:pt x="17" y="39"/>
                </a:lnTo>
                <a:lnTo>
                  <a:pt x="8" y="33"/>
                </a:lnTo>
                <a:lnTo>
                  <a:pt x="0" y="8"/>
                </a:lnTo>
                <a:lnTo>
                  <a:pt x="11" y="10"/>
                </a:lnTo>
                <a:lnTo>
                  <a:pt x="27" y="15"/>
                </a:lnTo>
                <a:lnTo>
                  <a:pt x="39" y="17"/>
                </a:lnTo>
                <a:lnTo>
                  <a:pt x="52" y="8"/>
                </a:lnTo>
                <a:lnTo>
                  <a:pt x="52" y="0"/>
                </a:lnTo>
                <a:lnTo>
                  <a:pt x="87" y="54"/>
                </a:lnTo>
                <a:lnTo>
                  <a:pt x="85" y="110"/>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0" name="Freeform 44"/>
          <p:cNvSpPr>
            <a:spLocks/>
          </p:cNvSpPr>
          <p:nvPr/>
        </p:nvSpPr>
        <p:spPr bwMode="auto">
          <a:xfrm>
            <a:off x="4022725" y="5395913"/>
            <a:ext cx="33338" cy="41275"/>
          </a:xfrm>
          <a:custGeom>
            <a:avLst/>
            <a:gdLst>
              <a:gd name="T0" fmla="*/ 0 w 42"/>
              <a:gd name="T1" fmla="*/ 2147483647 h 52"/>
              <a:gd name="T2" fmla="*/ 2147483647 w 42"/>
              <a:gd name="T3" fmla="*/ 2147483647 h 52"/>
              <a:gd name="T4" fmla="*/ 2147483647 w 42"/>
              <a:gd name="T5" fmla="*/ 2147483647 h 52"/>
              <a:gd name="T6" fmla="*/ 1500167931 w 42"/>
              <a:gd name="T7" fmla="*/ 2147483647 h 52"/>
              <a:gd name="T8" fmla="*/ 2147483647 w 42"/>
              <a:gd name="T9" fmla="*/ 2147483647 h 52"/>
              <a:gd name="T10" fmla="*/ 2147483647 w 42"/>
              <a:gd name="T11" fmla="*/ 0 h 52"/>
              <a:gd name="T12" fmla="*/ 0 w 42"/>
              <a:gd name="T13" fmla="*/ 2147483647 h 52"/>
              <a:gd name="T14" fmla="*/ 0 60000 65536"/>
              <a:gd name="T15" fmla="*/ 0 60000 65536"/>
              <a:gd name="T16" fmla="*/ 0 60000 65536"/>
              <a:gd name="T17" fmla="*/ 0 60000 65536"/>
              <a:gd name="T18" fmla="*/ 0 60000 65536"/>
              <a:gd name="T19" fmla="*/ 0 60000 65536"/>
              <a:gd name="T20" fmla="*/ 0 60000 65536"/>
              <a:gd name="T21" fmla="*/ 0 w 42"/>
              <a:gd name="T22" fmla="*/ 0 h 52"/>
              <a:gd name="T23" fmla="*/ 42 w 42"/>
              <a:gd name="T24" fmla="*/ 52 h 5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2" h="52">
                <a:moveTo>
                  <a:pt x="0" y="52"/>
                </a:moveTo>
                <a:lnTo>
                  <a:pt x="5" y="42"/>
                </a:lnTo>
                <a:lnTo>
                  <a:pt x="5" y="34"/>
                </a:lnTo>
                <a:lnTo>
                  <a:pt x="3" y="23"/>
                </a:lnTo>
                <a:lnTo>
                  <a:pt x="11" y="17"/>
                </a:lnTo>
                <a:lnTo>
                  <a:pt x="42" y="0"/>
                </a:lnTo>
                <a:lnTo>
                  <a:pt x="0" y="52"/>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1" name="Freeform 45"/>
          <p:cNvSpPr>
            <a:spLocks/>
          </p:cNvSpPr>
          <p:nvPr/>
        </p:nvSpPr>
        <p:spPr bwMode="auto">
          <a:xfrm>
            <a:off x="3763963" y="5413375"/>
            <a:ext cx="681037" cy="420688"/>
          </a:xfrm>
          <a:custGeom>
            <a:avLst/>
            <a:gdLst>
              <a:gd name="T0" fmla="*/ 2147483647 w 859"/>
              <a:gd name="T1" fmla="*/ 2147483647 h 529"/>
              <a:gd name="T2" fmla="*/ 2147483647 w 859"/>
              <a:gd name="T3" fmla="*/ 2147483647 h 529"/>
              <a:gd name="T4" fmla="*/ 2147483647 w 859"/>
              <a:gd name="T5" fmla="*/ 2147483647 h 529"/>
              <a:gd name="T6" fmla="*/ 2147483647 w 859"/>
              <a:gd name="T7" fmla="*/ 2147483647 h 529"/>
              <a:gd name="T8" fmla="*/ 2147483647 w 859"/>
              <a:gd name="T9" fmla="*/ 2147483647 h 529"/>
              <a:gd name="T10" fmla="*/ 2147483647 w 859"/>
              <a:gd name="T11" fmla="*/ 2147483647 h 529"/>
              <a:gd name="T12" fmla="*/ 2147483647 w 859"/>
              <a:gd name="T13" fmla="*/ 2147483647 h 529"/>
              <a:gd name="T14" fmla="*/ 2147483647 w 859"/>
              <a:gd name="T15" fmla="*/ 2147483647 h 529"/>
              <a:gd name="T16" fmla="*/ 2147483647 w 859"/>
              <a:gd name="T17" fmla="*/ 2147483647 h 529"/>
              <a:gd name="T18" fmla="*/ 2147483647 w 859"/>
              <a:gd name="T19" fmla="*/ 2147483647 h 529"/>
              <a:gd name="T20" fmla="*/ 2147483647 w 859"/>
              <a:gd name="T21" fmla="*/ 2147483647 h 529"/>
              <a:gd name="T22" fmla="*/ 2147483647 w 859"/>
              <a:gd name="T23" fmla="*/ 2147483647 h 529"/>
              <a:gd name="T24" fmla="*/ 2147483647 w 859"/>
              <a:gd name="T25" fmla="*/ 2147483647 h 529"/>
              <a:gd name="T26" fmla="*/ 2147483647 w 859"/>
              <a:gd name="T27" fmla="*/ 2147483647 h 529"/>
              <a:gd name="T28" fmla="*/ 2147483647 w 859"/>
              <a:gd name="T29" fmla="*/ 2147483647 h 529"/>
              <a:gd name="T30" fmla="*/ 2147483647 w 859"/>
              <a:gd name="T31" fmla="*/ 2147483647 h 529"/>
              <a:gd name="T32" fmla="*/ 2147483647 w 859"/>
              <a:gd name="T33" fmla="*/ 2147483647 h 529"/>
              <a:gd name="T34" fmla="*/ 2147483647 w 859"/>
              <a:gd name="T35" fmla="*/ 2147483647 h 529"/>
              <a:gd name="T36" fmla="*/ 2147483647 w 859"/>
              <a:gd name="T37" fmla="*/ 2147483647 h 529"/>
              <a:gd name="T38" fmla="*/ 2147483647 w 859"/>
              <a:gd name="T39" fmla="*/ 2147483647 h 529"/>
              <a:gd name="T40" fmla="*/ 2147483647 w 859"/>
              <a:gd name="T41" fmla="*/ 2147483647 h 529"/>
              <a:gd name="T42" fmla="*/ 2147483647 w 859"/>
              <a:gd name="T43" fmla="*/ 2147483647 h 529"/>
              <a:gd name="T44" fmla="*/ 2147483647 w 859"/>
              <a:gd name="T45" fmla="*/ 2147483647 h 529"/>
              <a:gd name="T46" fmla="*/ 2147483647 w 859"/>
              <a:gd name="T47" fmla="*/ 2147483647 h 529"/>
              <a:gd name="T48" fmla="*/ 2147483647 w 859"/>
              <a:gd name="T49" fmla="*/ 2147483647 h 529"/>
              <a:gd name="T50" fmla="*/ 2147483647 w 859"/>
              <a:gd name="T51" fmla="*/ 2147483647 h 529"/>
              <a:gd name="T52" fmla="*/ 2147483647 w 859"/>
              <a:gd name="T53" fmla="*/ 2147483647 h 529"/>
              <a:gd name="T54" fmla="*/ 2147483647 w 859"/>
              <a:gd name="T55" fmla="*/ 2147483647 h 529"/>
              <a:gd name="T56" fmla="*/ 2147483647 w 859"/>
              <a:gd name="T57" fmla="*/ 2147483647 h 529"/>
              <a:gd name="T58" fmla="*/ 2147483647 w 859"/>
              <a:gd name="T59" fmla="*/ 2147483647 h 529"/>
              <a:gd name="T60" fmla="*/ 2147483647 w 859"/>
              <a:gd name="T61" fmla="*/ 2147483647 h 529"/>
              <a:gd name="T62" fmla="*/ 2147483647 w 859"/>
              <a:gd name="T63" fmla="*/ 2147483647 h 529"/>
              <a:gd name="T64" fmla="*/ 2147483647 w 859"/>
              <a:gd name="T65" fmla="*/ 2147483647 h 529"/>
              <a:gd name="T66" fmla="*/ 2147483647 w 859"/>
              <a:gd name="T67" fmla="*/ 2147483647 h 529"/>
              <a:gd name="T68" fmla="*/ 2147483647 w 859"/>
              <a:gd name="T69" fmla="*/ 2147483647 h 529"/>
              <a:gd name="T70" fmla="*/ 2147483647 w 859"/>
              <a:gd name="T71" fmla="*/ 2147483647 h 529"/>
              <a:gd name="T72" fmla="*/ 2147483647 w 859"/>
              <a:gd name="T73" fmla="*/ 2147483647 h 529"/>
              <a:gd name="T74" fmla="*/ 2147483647 w 859"/>
              <a:gd name="T75" fmla="*/ 2147483647 h 529"/>
              <a:gd name="T76" fmla="*/ 996915280 w 859"/>
              <a:gd name="T77" fmla="*/ 2147483647 h 529"/>
              <a:gd name="T78" fmla="*/ 996915280 w 859"/>
              <a:gd name="T79" fmla="*/ 2147483647 h 529"/>
              <a:gd name="T80" fmla="*/ 2147483647 w 859"/>
              <a:gd name="T81" fmla="*/ 2147483647 h 529"/>
              <a:gd name="T82" fmla="*/ 2147483647 w 859"/>
              <a:gd name="T83" fmla="*/ 2147483647 h 529"/>
              <a:gd name="T84" fmla="*/ 2147483647 w 859"/>
              <a:gd name="T85" fmla="*/ 2147483647 h 529"/>
              <a:gd name="T86" fmla="*/ 2147483647 w 859"/>
              <a:gd name="T87" fmla="*/ 2147483647 h 529"/>
              <a:gd name="T88" fmla="*/ 2147483647 w 859"/>
              <a:gd name="T89" fmla="*/ 2147483647 h 529"/>
              <a:gd name="T90" fmla="*/ 2147483647 w 859"/>
              <a:gd name="T91" fmla="*/ 2147483647 h 529"/>
              <a:gd name="T92" fmla="*/ 2147483647 w 859"/>
              <a:gd name="T93" fmla="*/ 2147483647 h 529"/>
              <a:gd name="T94" fmla="*/ 2147483647 w 859"/>
              <a:gd name="T95" fmla="*/ 2147483647 h 529"/>
              <a:gd name="T96" fmla="*/ 2147483647 w 859"/>
              <a:gd name="T97" fmla="*/ 2147483647 h 529"/>
              <a:gd name="T98" fmla="*/ 2147483647 w 859"/>
              <a:gd name="T99" fmla="*/ 2147483647 h 529"/>
              <a:gd name="T100" fmla="*/ 2147483647 w 859"/>
              <a:gd name="T101" fmla="*/ 2147483647 h 529"/>
              <a:gd name="T102" fmla="*/ 2147483647 w 859"/>
              <a:gd name="T103" fmla="*/ 2147483647 h 529"/>
              <a:gd name="T104" fmla="*/ 2147483647 w 859"/>
              <a:gd name="T105" fmla="*/ 1006187880 h 529"/>
              <a:gd name="T106" fmla="*/ 2147483647 w 859"/>
              <a:gd name="T107" fmla="*/ 2147483647 h 529"/>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859"/>
              <a:gd name="T163" fmla="*/ 0 h 529"/>
              <a:gd name="T164" fmla="*/ 859 w 859"/>
              <a:gd name="T165" fmla="*/ 529 h 529"/>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859" h="529">
                <a:moveTo>
                  <a:pt x="832" y="60"/>
                </a:moveTo>
                <a:lnTo>
                  <a:pt x="832" y="70"/>
                </a:lnTo>
                <a:lnTo>
                  <a:pt x="834" y="83"/>
                </a:lnTo>
                <a:lnTo>
                  <a:pt x="789" y="79"/>
                </a:lnTo>
                <a:lnTo>
                  <a:pt x="745" y="77"/>
                </a:lnTo>
                <a:lnTo>
                  <a:pt x="700" y="77"/>
                </a:lnTo>
                <a:lnTo>
                  <a:pt x="655" y="79"/>
                </a:lnTo>
                <a:lnTo>
                  <a:pt x="611" y="81"/>
                </a:lnTo>
                <a:lnTo>
                  <a:pt x="568" y="89"/>
                </a:lnTo>
                <a:lnTo>
                  <a:pt x="525" y="99"/>
                </a:lnTo>
                <a:lnTo>
                  <a:pt x="487" y="116"/>
                </a:lnTo>
                <a:lnTo>
                  <a:pt x="487" y="128"/>
                </a:lnTo>
                <a:lnTo>
                  <a:pt x="498" y="126"/>
                </a:lnTo>
                <a:lnTo>
                  <a:pt x="510" y="126"/>
                </a:lnTo>
                <a:lnTo>
                  <a:pt x="521" y="124"/>
                </a:lnTo>
                <a:lnTo>
                  <a:pt x="535" y="132"/>
                </a:lnTo>
                <a:lnTo>
                  <a:pt x="568" y="126"/>
                </a:lnTo>
                <a:lnTo>
                  <a:pt x="605" y="120"/>
                </a:lnTo>
                <a:lnTo>
                  <a:pt x="644" y="114"/>
                </a:lnTo>
                <a:lnTo>
                  <a:pt x="682" y="114"/>
                </a:lnTo>
                <a:lnTo>
                  <a:pt x="719" y="112"/>
                </a:lnTo>
                <a:lnTo>
                  <a:pt x="756" y="118"/>
                </a:lnTo>
                <a:lnTo>
                  <a:pt x="791" y="126"/>
                </a:lnTo>
                <a:lnTo>
                  <a:pt x="828" y="139"/>
                </a:lnTo>
                <a:lnTo>
                  <a:pt x="840" y="147"/>
                </a:lnTo>
                <a:lnTo>
                  <a:pt x="851" y="161"/>
                </a:lnTo>
                <a:lnTo>
                  <a:pt x="857" y="174"/>
                </a:lnTo>
                <a:lnTo>
                  <a:pt x="859" y="194"/>
                </a:lnTo>
                <a:lnTo>
                  <a:pt x="857" y="207"/>
                </a:lnTo>
                <a:lnTo>
                  <a:pt x="847" y="211"/>
                </a:lnTo>
                <a:lnTo>
                  <a:pt x="832" y="209"/>
                </a:lnTo>
                <a:lnTo>
                  <a:pt x="820" y="211"/>
                </a:lnTo>
                <a:lnTo>
                  <a:pt x="783" y="209"/>
                </a:lnTo>
                <a:lnTo>
                  <a:pt x="746" y="209"/>
                </a:lnTo>
                <a:lnTo>
                  <a:pt x="710" y="209"/>
                </a:lnTo>
                <a:lnTo>
                  <a:pt x="675" y="211"/>
                </a:lnTo>
                <a:lnTo>
                  <a:pt x="638" y="211"/>
                </a:lnTo>
                <a:lnTo>
                  <a:pt x="601" y="215"/>
                </a:lnTo>
                <a:lnTo>
                  <a:pt x="566" y="217"/>
                </a:lnTo>
                <a:lnTo>
                  <a:pt x="531" y="223"/>
                </a:lnTo>
                <a:lnTo>
                  <a:pt x="518" y="225"/>
                </a:lnTo>
                <a:lnTo>
                  <a:pt x="504" y="227"/>
                </a:lnTo>
                <a:lnTo>
                  <a:pt x="492" y="233"/>
                </a:lnTo>
                <a:lnTo>
                  <a:pt x="489" y="244"/>
                </a:lnTo>
                <a:lnTo>
                  <a:pt x="496" y="248"/>
                </a:lnTo>
                <a:lnTo>
                  <a:pt x="531" y="242"/>
                </a:lnTo>
                <a:lnTo>
                  <a:pt x="566" y="238"/>
                </a:lnTo>
                <a:lnTo>
                  <a:pt x="601" y="235"/>
                </a:lnTo>
                <a:lnTo>
                  <a:pt x="638" y="236"/>
                </a:lnTo>
                <a:lnTo>
                  <a:pt x="671" y="236"/>
                </a:lnTo>
                <a:lnTo>
                  <a:pt x="706" y="242"/>
                </a:lnTo>
                <a:lnTo>
                  <a:pt x="741" y="250"/>
                </a:lnTo>
                <a:lnTo>
                  <a:pt x="776" y="262"/>
                </a:lnTo>
                <a:lnTo>
                  <a:pt x="760" y="283"/>
                </a:lnTo>
                <a:lnTo>
                  <a:pt x="743" y="300"/>
                </a:lnTo>
                <a:lnTo>
                  <a:pt x="719" y="308"/>
                </a:lnTo>
                <a:lnTo>
                  <a:pt x="696" y="316"/>
                </a:lnTo>
                <a:lnTo>
                  <a:pt x="669" y="318"/>
                </a:lnTo>
                <a:lnTo>
                  <a:pt x="642" y="322"/>
                </a:lnTo>
                <a:lnTo>
                  <a:pt x="617" y="324"/>
                </a:lnTo>
                <a:lnTo>
                  <a:pt x="593" y="331"/>
                </a:lnTo>
                <a:lnTo>
                  <a:pt x="570" y="330"/>
                </a:lnTo>
                <a:lnTo>
                  <a:pt x="551" y="330"/>
                </a:lnTo>
                <a:lnTo>
                  <a:pt x="529" y="331"/>
                </a:lnTo>
                <a:lnTo>
                  <a:pt x="512" y="335"/>
                </a:lnTo>
                <a:lnTo>
                  <a:pt x="492" y="337"/>
                </a:lnTo>
                <a:lnTo>
                  <a:pt x="475" y="341"/>
                </a:lnTo>
                <a:lnTo>
                  <a:pt x="457" y="345"/>
                </a:lnTo>
                <a:lnTo>
                  <a:pt x="440" y="351"/>
                </a:lnTo>
                <a:lnTo>
                  <a:pt x="457" y="359"/>
                </a:lnTo>
                <a:lnTo>
                  <a:pt x="479" y="355"/>
                </a:lnTo>
                <a:lnTo>
                  <a:pt x="508" y="355"/>
                </a:lnTo>
                <a:lnTo>
                  <a:pt x="537" y="355"/>
                </a:lnTo>
                <a:lnTo>
                  <a:pt x="568" y="355"/>
                </a:lnTo>
                <a:lnTo>
                  <a:pt x="599" y="351"/>
                </a:lnTo>
                <a:lnTo>
                  <a:pt x="630" y="349"/>
                </a:lnTo>
                <a:lnTo>
                  <a:pt x="659" y="343"/>
                </a:lnTo>
                <a:lnTo>
                  <a:pt x="690" y="339"/>
                </a:lnTo>
                <a:lnTo>
                  <a:pt x="642" y="364"/>
                </a:lnTo>
                <a:lnTo>
                  <a:pt x="593" y="386"/>
                </a:lnTo>
                <a:lnTo>
                  <a:pt x="541" y="403"/>
                </a:lnTo>
                <a:lnTo>
                  <a:pt x="490" y="417"/>
                </a:lnTo>
                <a:lnTo>
                  <a:pt x="434" y="423"/>
                </a:lnTo>
                <a:lnTo>
                  <a:pt x="380" y="428"/>
                </a:lnTo>
                <a:lnTo>
                  <a:pt x="324" y="430"/>
                </a:lnTo>
                <a:lnTo>
                  <a:pt x="269" y="430"/>
                </a:lnTo>
                <a:lnTo>
                  <a:pt x="256" y="434"/>
                </a:lnTo>
                <a:lnTo>
                  <a:pt x="242" y="436"/>
                </a:lnTo>
                <a:lnTo>
                  <a:pt x="229" y="438"/>
                </a:lnTo>
                <a:lnTo>
                  <a:pt x="221" y="448"/>
                </a:lnTo>
                <a:lnTo>
                  <a:pt x="227" y="452"/>
                </a:lnTo>
                <a:lnTo>
                  <a:pt x="238" y="454"/>
                </a:lnTo>
                <a:lnTo>
                  <a:pt x="246" y="452"/>
                </a:lnTo>
                <a:lnTo>
                  <a:pt x="256" y="452"/>
                </a:lnTo>
                <a:lnTo>
                  <a:pt x="236" y="458"/>
                </a:lnTo>
                <a:lnTo>
                  <a:pt x="217" y="463"/>
                </a:lnTo>
                <a:lnTo>
                  <a:pt x="196" y="467"/>
                </a:lnTo>
                <a:lnTo>
                  <a:pt x="174" y="471"/>
                </a:lnTo>
                <a:lnTo>
                  <a:pt x="151" y="471"/>
                </a:lnTo>
                <a:lnTo>
                  <a:pt x="130" y="473"/>
                </a:lnTo>
                <a:lnTo>
                  <a:pt x="106" y="475"/>
                </a:lnTo>
                <a:lnTo>
                  <a:pt x="87" y="479"/>
                </a:lnTo>
                <a:lnTo>
                  <a:pt x="79" y="491"/>
                </a:lnTo>
                <a:lnTo>
                  <a:pt x="79" y="506"/>
                </a:lnTo>
                <a:lnTo>
                  <a:pt x="77" y="520"/>
                </a:lnTo>
                <a:lnTo>
                  <a:pt x="70" y="529"/>
                </a:lnTo>
                <a:lnTo>
                  <a:pt x="58" y="520"/>
                </a:lnTo>
                <a:lnTo>
                  <a:pt x="48" y="512"/>
                </a:lnTo>
                <a:lnTo>
                  <a:pt x="41" y="500"/>
                </a:lnTo>
                <a:lnTo>
                  <a:pt x="35" y="491"/>
                </a:lnTo>
                <a:lnTo>
                  <a:pt x="29" y="477"/>
                </a:lnTo>
                <a:lnTo>
                  <a:pt x="23" y="465"/>
                </a:lnTo>
                <a:lnTo>
                  <a:pt x="17" y="454"/>
                </a:lnTo>
                <a:lnTo>
                  <a:pt x="13" y="444"/>
                </a:lnTo>
                <a:lnTo>
                  <a:pt x="9" y="427"/>
                </a:lnTo>
                <a:lnTo>
                  <a:pt x="6" y="409"/>
                </a:lnTo>
                <a:lnTo>
                  <a:pt x="2" y="392"/>
                </a:lnTo>
                <a:lnTo>
                  <a:pt x="2" y="374"/>
                </a:lnTo>
                <a:lnTo>
                  <a:pt x="0" y="355"/>
                </a:lnTo>
                <a:lnTo>
                  <a:pt x="2" y="337"/>
                </a:lnTo>
                <a:lnTo>
                  <a:pt x="4" y="320"/>
                </a:lnTo>
                <a:lnTo>
                  <a:pt x="9" y="304"/>
                </a:lnTo>
                <a:lnTo>
                  <a:pt x="19" y="304"/>
                </a:lnTo>
                <a:lnTo>
                  <a:pt x="13" y="331"/>
                </a:lnTo>
                <a:lnTo>
                  <a:pt x="13" y="359"/>
                </a:lnTo>
                <a:lnTo>
                  <a:pt x="13" y="386"/>
                </a:lnTo>
                <a:lnTo>
                  <a:pt x="19" y="413"/>
                </a:lnTo>
                <a:lnTo>
                  <a:pt x="25" y="438"/>
                </a:lnTo>
                <a:lnTo>
                  <a:pt x="39" y="463"/>
                </a:lnTo>
                <a:lnTo>
                  <a:pt x="54" y="485"/>
                </a:lnTo>
                <a:lnTo>
                  <a:pt x="75" y="506"/>
                </a:lnTo>
                <a:lnTo>
                  <a:pt x="79" y="500"/>
                </a:lnTo>
                <a:lnTo>
                  <a:pt x="62" y="477"/>
                </a:lnTo>
                <a:lnTo>
                  <a:pt x="50" y="456"/>
                </a:lnTo>
                <a:lnTo>
                  <a:pt x="41" y="430"/>
                </a:lnTo>
                <a:lnTo>
                  <a:pt x="37" y="405"/>
                </a:lnTo>
                <a:lnTo>
                  <a:pt x="31" y="378"/>
                </a:lnTo>
                <a:lnTo>
                  <a:pt x="31" y="351"/>
                </a:lnTo>
                <a:lnTo>
                  <a:pt x="33" y="324"/>
                </a:lnTo>
                <a:lnTo>
                  <a:pt x="41" y="300"/>
                </a:lnTo>
                <a:lnTo>
                  <a:pt x="70" y="283"/>
                </a:lnTo>
                <a:lnTo>
                  <a:pt x="101" y="266"/>
                </a:lnTo>
                <a:lnTo>
                  <a:pt x="132" y="248"/>
                </a:lnTo>
                <a:lnTo>
                  <a:pt x="165" y="233"/>
                </a:lnTo>
                <a:lnTo>
                  <a:pt x="194" y="215"/>
                </a:lnTo>
                <a:lnTo>
                  <a:pt x="225" y="198"/>
                </a:lnTo>
                <a:lnTo>
                  <a:pt x="256" y="178"/>
                </a:lnTo>
                <a:lnTo>
                  <a:pt x="287" y="159"/>
                </a:lnTo>
                <a:lnTo>
                  <a:pt x="316" y="136"/>
                </a:lnTo>
                <a:lnTo>
                  <a:pt x="347" y="116"/>
                </a:lnTo>
                <a:lnTo>
                  <a:pt x="380" y="99"/>
                </a:lnTo>
                <a:lnTo>
                  <a:pt x="415" y="83"/>
                </a:lnTo>
                <a:lnTo>
                  <a:pt x="448" y="66"/>
                </a:lnTo>
                <a:lnTo>
                  <a:pt x="483" y="50"/>
                </a:lnTo>
                <a:lnTo>
                  <a:pt x="516" y="33"/>
                </a:lnTo>
                <a:lnTo>
                  <a:pt x="551" y="19"/>
                </a:lnTo>
                <a:lnTo>
                  <a:pt x="584" y="13"/>
                </a:lnTo>
                <a:lnTo>
                  <a:pt x="622" y="8"/>
                </a:lnTo>
                <a:lnTo>
                  <a:pt x="661" y="2"/>
                </a:lnTo>
                <a:lnTo>
                  <a:pt x="702" y="0"/>
                </a:lnTo>
                <a:lnTo>
                  <a:pt x="737" y="2"/>
                </a:lnTo>
                <a:lnTo>
                  <a:pt x="774" y="11"/>
                </a:lnTo>
                <a:lnTo>
                  <a:pt x="805" y="29"/>
                </a:lnTo>
                <a:lnTo>
                  <a:pt x="832" y="6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2" name="Freeform 46"/>
          <p:cNvSpPr>
            <a:spLocks/>
          </p:cNvSpPr>
          <p:nvPr/>
        </p:nvSpPr>
        <p:spPr bwMode="auto">
          <a:xfrm>
            <a:off x="3857625" y="5421313"/>
            <a:ext cx="103188" cy="71437"/>
          </a:xfrm>
          <a:custGeom>
            <a:avLst/>
            <a:gdLst>
              <a:gd name="T0" fmla="*/ 2147483647 w 130"/>
              <a:gd name="T1" fmla="*/ 517346754 h 89"/>
              <a:gd name="T2" fmla="*/ 2147483647 w 130"/>
              <a:gd name="T3" fmla="*/ 2147483647 h 89"/>
              <a:gd name="T4" fmla="*/ 2147483647 w 130"/>
              <a:gd name="T5" fmla="*/ 2147483647 h 89"/>
              <a:gd name="T6" fmla="*/ 2147483647 w 130"/>
              <a:gd name="T7" fmla="*/ 2147483647 h 89"/>
              <a:gd name="T8" fmla="*/ 2147483647 w 130"/>
              <a:gd name="T9" fmla="*/ 2147483647 h 89"/>
              <a:gd name="T10" fmla="*/ 2147483647 w 130"/>
              <a:gd name="T11" fmla="*/ 2147483647 h 89"/>
              <a:gd name="T12" fmla="*/ 2147483647 w 130"/>
              <a:gd name="T13" fmla="*/ 2147483647 h 89"/>
              <a:gd name="T14" fmla="*/ 2147483647 w 130"/>
              <a:gd name="T15" fmla="*/ 2147483647 h 89"/>
              <a:gd name="T16" fmla="*/ 0 w 130"/>
              <a:gd name="T17" fmla="*/ 2147483647 h 89"/>
              <a:gd name="T18" fmla="*/ 2000393043 w 130"/>
              <a:gd name="T19" fmla="*/ 2147483647 h 89"/>
              <a:gd name="T20" fmla="*/ 2147483647 w 130"/>
              <a:gd name="T21" fmla="*/ 2147483647 h 89"/>
              <a:gd name="T22" fmla="*/ 2147483647 w 130"/>
              <a:gd name="T23" fmla="*/ 2147483647 h 89"/>
              <a:gd name="T24" fmla="*/ 2147483647 w 130"/>
              <a:gd name="T25" fmla="*/ 2147483647 h 89"/>
              <a:gd name="T26" fmla="*/ 2147483647 w 130"/>
              <a:gd name="T27" fmla="*/ 2147483647 h 89"/>
              <a:gd name="T28" fmla="*/ 2147483647 w 130"/>
              <a:gd name="T29" fmla="*/ 2147483647 h 89"/>
              <a:gd name="T30" fmla="*/ 2147483647 w 130"/>
              <a:gd name="T31" fmla="*/ 2147483647 h 89"/>
              <a:gd name="T32" fmla="*/ 2147483647 w 130"/>
              <a:gd name="T33" fmla="*/ 2147483647 h 89"/>
              <a:gd name="T34" fmla="*/ 2147483647 w 130"/>
              <a:gd name="T35" fmla="*/ 2147483647 h 89"/>
              <a:gd name="T36" fmla="*/ 2147483647 w 130"/>
              <a:gd name="T37" fmla="*/ 1551396526 h 89"/>
              <a:gd name="T38" fmla="*/ 2147483647 w 130"/>
              <a:gd name="T39" fmla="*/ 0 h 89"/>
              <a:gd name="T40" fmla="*/ 2147483647 w 130"/>
              <a:gd name="T41" fmla="*/ 517346754 h 8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30"/>
              <a:gd name="T64" fmla="*/ 0 h 89"/>
              <a:gd name="T65" fmla="*/ 130 w 130"/>
              <a:gd name="T66" fmla="*/ 89 h 8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30" h="89">
                <a:moveTo>
                  <a:pt x="130" y="1"/>
                </a:moveTo>
                <a:lnTo>
                  <a:pt x="113" y="9"/>
                </a:lnTo>
                <a:lnTo>
                  <a:pt x="95" y="21"/>
                </a:lnTo>
                <a:lnTo>
                  <a:pt x="78" y="29"/>
                </a:lnTo>
                <a:lnTo>
                  <a:pt x="62" y="40"/>
                </a:lnTo>
                <a:lnTo>
                  <a:pt x="45" y="50"/>
                </a:lnTo>
                <a:lnTo>
                  <a:pt x="29" y="62"/>
                </a:lnTo>
                <a:lnTo>
                  <a:pt x="14" y="73"/>
                </a:lnTo>
                <a:lnTo>
                  <a:pt x="0" y="89"/>
                </a:lnTo>
                <a:lnTo>
                  <a:pt x="4" y="79"/>
                </a:lnTo>
                <a:lnTo>
                  <a:pt x="14" y="73"/>
                </a:lnTo>
                <a:lnTo>
                  <a:pt x="19" y="64"/>
                </a:lnTo>
                <a:lnTo>
                  <a:pt x="16" y="52"/>
                </a:lnTo>
                <a:lnTo>
                  <a:pt x="29" y="40"/>
                </a:lnTo>
                <a:lnTo>
                  <a:pt x="47" y="33"/>
                </a:lnTo>
                <a:lnTo>
                  <a:pt x="62" y="23"/>
                </a:lnTo>
                <a:lnTo>
                  <a:pt x="78" y="15"/>
                </a:lnTo>
                <a:lnTo>
                  <a:pt x="87" y="7"/>
                </a:lnTo>
                <a:lnTo>
                  <a:pt x="101" y="3"/>
                </a:lnTo>
                <a:lnTo>
                  <a:pt x="113" y="0"/>
                </a:lnTo>
                <a:lnTo>
                  <a:pt x="130" y="1"/>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3" name="Freeform 47"/>
          <p:cNvSpPr>
            <a:spLocks/>
          </p:cNvSpPr>
          <p:nvPr/>
        </p:nvSpPr>
        <p:spPr bwMode="auto">
          <a:xfrm>
            <a:off x="3868738" y="5434013"/>
            <a:ext cx="114300" cy="101600"/>
          </a:xfrm>
          <a:custGeom>
            <a:avLst/>
            <a:gdLst>
              <a:gd name="T0" fmla="*/ 2147483647 w 143"/>
              <a:gd name="T1" fmla="*/ 0 h 128"/>
              <a:gd name="T2" fmla="*/ 2147483647 w 143"/>
              <a:gd name="T3" fmla="*/ 2147483647 h 128"/>
              <a:gd name="T4" fmla="*/ 2147483647 w 143"/>
              <a:gd name="T5" fmla="*/ 2147483647 h 128"/>
              <a:gd name="T6" fmla="*/ 2147483647 w 143"/>
              <a:gd name="T7" fmla="*/ 2147483647 h 128"/>
              <a:gd name="T8" fmla="*/ 0 w 143"/>
              <a:gd name="T9" fmla="*/ 2147483647 h 128"/>
              <a:gd name="T10" fmla="*/ 2147483647 w 143"/>
              <a:gd name="T11" fmla="*/ 2147483647 h 128"/>
              <a:gd name="T12" fmla="*/ 2147483647 w 143"/>
              <a:gd name="T13" fmla="*/ 2147483647 h 128"/>
              <a:gd name="T14" fmla="*/ 2147483647 w 143"/>
              <a:gd name="T15" fmla="*/ 2147483647 h 128"/>
              <a:gd name="T16" fmla="*/ 2147483647 w 143"/>
              <a:gd name="T17" fmla="*/ 2147483647 h 128"/>
              <a:gd name="T18" fmla="*/ 2147483647 w 143"/>
              <a:gd name="T19" fmla="*/ 2147483647 h 128"/>
              <a:gd name="T20" fmla="*/ 2147483647 w 143"/>
              <a:gd name="T21" fmla="*/ 2147483647 h 128"/>
              <a:gd name="T22" fmla="*/ 2147483647 w 143"/>
              <a:gd name="T23" fmla="*/ 2147483647 h 128"/>
              <a:gd name="T24" fmla="*/ 2147483647 w 143"/>
              <a:gd name="T25" fmla="*/ 0 h 1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3"/>
              <a:gd name="T40" fmla="*/ 0 h 128"/>
              <a:gd name="T41" fmla="*/ 143 w 143"/>
              <a:gd name="T42" fmla="*/ 128 h 12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3" h="128">
                <a:moveTo>
                  <a:pt x="143" y="0"/>
                </a:moveTo>
                <a:lnTo>
                  <a:pt x="130" y="14"/>
                </a:lnTo>
                <a:lnTo>
                  <a:pt x="116" y="29"/>
                </a:lnTo>
                <a:lnTo>
                  <a:pt x="108" y="23"/>
                </a:lnTo>
                <a:lnTo>
                  <a:pt x="0" y="128"/>
                </a:lnTo>
                <a:lnTo>
                  <a:pt x="9" y="107"/>
                </a:lnTo>
                <a:lnTo>
                  <a:pt x="25" y="87"/>
                </a:lnTo>
                <a:lnTo>
                  <a:pt x="40" y="68"/>
                </a:lnTo>
                <a:lnTo>
                  <a:pt x="60" y="50"/>
                </a:lnTo>
                <a:lnTo>
                  <a:pt x="77" y="33"/>
                </a:lnTo>
                <a:lnTo>
                  <a:pt x="99" y="19"/>
                </a:lnTo>
                <a:lnTo>
                  <a:pt x="120" y="8"/>
                </a:lnTo>
                <a:lnTo>
                  <a:pt x="143" y="0"/>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4" name="Freeform 48"/>
          <p:cNvSpPr>
            <a:spLocks/>
          </p:cNvSpPr>
          <p:nvPr/>
        </p:nvSpPr>
        <p:spPr bwMode="auto">
          <a:xfrm>
            <a:off x="5102225" y="5437188"/>
            <a:ext cx="690563" cy="65087"/>
          </a:xfrm>
          <a:custGeom>
            <a:avLst/>
            <a:gdLst>
              <a:gd name="T0" fmla="*/ 2147483647 w 871"/>
              <a:gd name="T1" fmla="*/ 2147483647 h 81"/>
              <a:gd name="T2" fmla="*/ 2147483647 w 871"/>
              <a:gd name="T3" fmla="*/ 2147483647 h 81"/>
              <a:gd name="T4" fmla="*/ 2147483647 w 871"/>
              <a:gd name="T5" fmla="*/ 2147483647 h 81"/>
              <a:gd name="T6" fmla="*/ 2147483647 w 871"/>
              <a:gd name="T7" fmla="*/ 2147483647 h 81"/>
              <a:gd name="T8" fmla="*/ 2147483647 w 871"/>
              <a:gd name="T9" fmla="*/ 2147483647 h 81"/>
              <a:gd name="T10" fmla="*/ 2147483647 w 871"/>
              <a:gd name="T11" fmla="*/ 2147483647 h 81"/>
              <a:gd name="T12" fmla="*/ 2147483647 w 871"/>
              <a:gd name="T13" fmla="*/ 2147483647 h 81"/>
              <a:gd name="T14" fmla="*/ 2147483647 w 871"/>
              <a:gd name="T15" fmla="*/ 2147483647 h 81"/>
              <a:gd name="T16" fmla="*/ 2147483647 w 871"/>
              <a:gd name="T17" fmla="*/ 2147483647 h 81"/>
              <a:gd name="T18" fmla="*/ 2147483647 w 871"/>
              <a:gd name="T19" fmla="*/ 2147483647 h 81"/>
              <a:gd name="T20" fmla="*/ 2147483647 w 871"/>
              <a:gd name="T21" fmla="*/ 2147483647 h 81"/>
              <a:gd name="T22" fmla="*/ 1993271647 w 871"/>
              <a:gd name="T23" fmla="*/ 2147483647 h 81"/>
              <a:gd name="T24" fmla="*/ 2147483647 w 871"/>
              <a:gd name="T25" fmla="*/ 2147483647 h 81"/>
              <a:gd name="T26" fmla="*/ 2147483647 w 871"/>
              <a:gd name="T27" fmla="*/ 2147483647 h 81"/>
              <a:gd name="T28" fmla="*/ 2147483647 w 871"/>
              <a:gd name="T29" fmla="*/ 2147483647 h 81"/>
              <a:gd name="T30" fmla="*/ 2147483647 w 871"/>
              <a:gd name="T31" fmla="*/ 2147483647 h 81"/>
              <a:gd name="T32" fmla="*/ 2147483647 w 871"/>
              <a:gd name="T33" fmla="*/ 2147483647 h 81"/>
              <a:gd name="T34" fmla="*/ 2147483647 w 871"/>
              <a:gd name="T35" fmla="*/ 2147483647 h 81"/>
              <a:gd name="T36" fmla="*/ 2147483647 w 871"/>
              <a:gd name="T37" fmla="*/ 2147483647 h 81"/>
              <a:gd name="T38" fmla="*/ 2147483647 w 871"/>
              <a:gd name="T39" fmla="*/ 2147483647 h 81"/>
              <a:gd name="T40" fmla="*/ 2147483647 w 871"/>
              <a:gd name="T41" fmla="*/ 2147483647 h 81"/>
              <a:gd name="T42" fmla="*/ 2147483647 w 871"/>
              <a:gd name="T43" fmla="*/ 2147483647 h 81"/>
              <a:gd name="T44" fmla="*/ 2147483647 w 871"/>
              <a:gd name="T45" fmla="*/ 2147483647 h 81"/>
              <a:gd name="T46" fmla="*/ 2147483647 w 871"/>
              <a:gd name="T47" fmla="*/ 2147483647 h 81"/>
              <a:gd name="T48" fmla="*/ 2147483647 w 871"/>
              <a:gd name="T49" fmla="*/ 2147483647 h 81"/>
              <a:gd name="T50" fmla="*/ 2147483647 w 871"/>
              <a:gd name="T51" fmla="*/ 2147483647 h 81"/>
              <a:gd name="T52" fmla="*/ 2147483647 w 871"/>
              <a:gd name="T53" fmla="*/ 2147483647 h 81"/>
              <a:gd name="T54" fmla="*/ 2147483647 w 871"/>
              <a:gd name="T55" fmla="*/ 2147483647 h 81"/>
              <a:gd name="T56" fmla="*/ 2147483647 w 871"/>
              <a:gd name="T57" fmla="*/ 2147483647 h 81"/>
              <a:gd name="T58" fmla="*/ 2147483647 w 871"/>
              <a:gd name="T59" fmla="*/ 2147483647 h 81"/>
              <a:gd name="T60" fmla="*/ 2147483647 w 871"/>
              <a:gd name="T61" fmla="*/ 2147483647 h 81"/>
              <a:gd name="T62" fmla="*/ 2147483647 w 871"/>
              <a:gd name="T63" fmla="*/ 2075221051 h 81"/>
              <a:gd name="T64" fmla="*/ 2147483647 w 871"/>
              <a:gd name="T65" fmla="*/ 0 h 81"/>
              <a:gd name="T66" fmla="*/ 2147483647 w 871"/>
              <a:gd name="T67" fmla="*/ 2147483647 h 81"/>
              <a:gd name="T68" fmla="*/ 2147483647 w 871"/>
              <a:gd name="T69" fmla="*/ 2147483647 h 81"/>
              <a:gd name="T70" fmla="*/ 2147483647 w 871"/>
              <a:gd name="T71" fmla="*/ 2147483647 h 8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871"/>
              <a:gd name="T109" fmla="*/ 0 h 81"/>
              <a:gd name="T110" fmla="*/ 871 w 871"/>
              <a:gd name="T111" fmla="*/ 81 h 81"/>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871" h="81">
                <a:moveTo>
                  <a:pt x="809" y="21"/>
                </a:moveTo>
                <a:lnTo>
                  <a:pt x="566" y="25"/>
                </a:lnTo>
                <a:lnTo>
                  <a:pt x="564" y="33"/>
                </a:lnTo>
                <a:lnTo>
                  <a:pt x="574" y="41"/>
                </a:lnTo>
                <a:lnTo>
                  <a:pt x="605" y="41"/>
                </a:lnTo>
                <a:lnTo>
                  <a:pt x="640" y="43"/>
                </a:lnTo>
                <a:lnTo>
                  <a:pt x="675" y="43"/>
                </a:lnTo>
                <a:lnTo>
                  <a:pt x="710" y="43"/>
                </a:lnTo>
                <a:lnTo>
                  <a:pt x="743" y="43"/>
                </a:lnTo>
                <a:lnTo>
                  <a:pt x="778" y="43"/>
                </a:lnTo>
                <a:lnTo>
                  <a:pt x="809" y="45"/>
                </a:lnTo>
                <a:lnTo>
                  <a:pt x="842" y="52"/>
                </a:lnTo>
                <a:lnTo>
                  <a:pt x="836" y="54"/>
                </a:lnTo>
                <a:lnTo>
                  <a:pt x="698" y="52"/>
                </a:lnTo>
                <a:lnTo>
                  <a:pt x="679" y="60"/>
                </a:lnTo>
                <a:lnTo>
                  <a:pt x="685" y="62"/>
                </a:lnTo>
                <a:lnTo>
                  <a:pt x="694" y="64"/>
                </a:lnTo>
                <a:lnTo>
                  <a:pt x="704" y="62"/>
                </a:lnTo>
                <a:lnTo>
                  <a:pt x="714" y="64"/>
                </a:lnTo>
                <a:lnTo>
                  <a:pt x="855" y="78"/>
                </a:lnTo>
                <a:lnTo>
                  <a:pt x="863" y="74"/>
                </a:lnTo>
                <a:lnTo>
                  <a:pt x="871" y="76"/>
                </a:lnTo>
                <a:lnTo>
                  <a:pt x="865" y="81"/>
                </a:lnTo>
                <a:lnTo>
                  <a:pt x="4" y="68"/>
                </a:lnTo>
                <a:lnTo>
                  <a:pt x="0" y="62"/>
                </a:lnTo>
                <a:lnTo>
                  <a:pt x="8" y="60"/>
                </a:lnTo>
                <a:lnTo>
                  <a:pt x="20" y="54"/>
                </a:lnTo>
                <a:lnTo>
                  <a:pt x="33" y="52"/>
                </a:lnTo>
                <a:lnTo>
                  <a:pt x="47" y="48"/>
                </a:lnTo>
                <a:lnTo>
                  <a:pt x="62" y="48"/>
                </a:lnTo>
                <a:lnTo>
                  <a:pt x="76" y="48"/>
                </a:lnTo>
                <a:lnTo>
                  <a:pt x="91" y="48"/>
                </a:lnTo>
                <a:lnTo>
                  <a:pt x="105" y="48"/>
                </a:lnTo>
                <a:lnTo>
                  <a:pt x="120" y="48"/>
                </a:lnTo>
                <a:lnTo>
                  <a:pt x="132" y="48"/>
                </a:lnTo>
                <a:lnTo>
                  <a:pt x="146" y="50"/>
                </a:lnTo>
                <a:lnTo>
                  <a:pt x="159" y="48"/>
                </a:lnTo>
                <a:lnTo>
                  <a:pt x="173" y="46"/>
                </a:lnTo>
                <a:lnTo>
                  <a:pt x="155" y="43"/>
                </a:lnTo>
                <a:lnTo>
                  <a:pt x="140" y="41"/>
                </a:lnTo>
                <a:lnTo>
                  <a:pt x="122" y="39"/>
                </a:lnTo>
                <a:lnTo>
                  <a:pt x="107" y="39"/>
                </a:lnTo>
                <a:lnTo>
                  <a:pt x="89" y="37"/>
                </a:lnTo>
                <a:lnTo>
                  <a:pt x="72" y="35"/>
                </a:lnTo>
                <a:lnTo>
                  <a:pt x="54" y="33"/>
                </a:lnTo>
                <a:lnTo>
                  <a:pt x="39" y="33"/>
                </a:lnTo>
                <a:lnTo>
                  <a:pt x="49" y="27"/>
                </a:lnTo>
                <a:lnTo>
                  <a:pt x="66" y="25"/>
                </a:lnTo>
                <a:lnTo>
                  <a:pt x="85" y="23"/>
                </a:lnTo>
                <a:lnTo>
                  <a:pt x="103" y="23"/>
                </a:lnTo>
                <a:lnTo>
                  <a:pt x="122" y="23"/>
                </a:lnTo>
                <a:lnTo>
                  <a:pt x="140" y="21"/>
                </a:lnTo>
                <a:lnTo>
                  <a:pt x="159" y="19"/>
                </a:lnTo>
                <a:lnTo>
                  <a:pt x="179" y="19"/>
                </a:lnTo>
                <a:lnTo>
                  <a:pt x="200" y="19"/>
                </a:lnTo>
                <a:lnTo>
                  <a:pt x="190" y="12"/>
                </a:lnTo>
                <a:lnTo>
                  <a:pt x="173" y="10"/>
                </a:lnTo>
                <a:lnTo>
                  <a:pt x="155" y="10"/>
                </a:lnTo>
                <a:lnTo>
                  <a:pt x="136" y="10"/>
                </a:lnTo>
                <a:lnTo>
                  <a:pt x="118" y="10"/>
                </a:lnTo>
                <a:lnTo>
                  <a:pt x="99" y="8"/>
                </a:lnTo>
                <a:lnTo>
                  <a:pt x="80" y="8"/>
                </a:lnTo>
                <a:lnTo>
                  <a:pt x="62" y="6"/>
                </a:lnTo>
                <a:lnTo>
                  <a:pt x="45" y="4"/>
                </a:lnTo>
                <a:lnTo>
                  <a:pt x="58" y="0"/>
                </a:lnTo>
                <a:lnTo>
                  <a:pt x="151" y="0"/>
                </a:lnTo>
                <a:lnTo>
                  <a:pt x="244" y="4"/>
                </a:lnTo>
                <a:lnTo>
                  <a:pt x="338" y="6"/>
                </a:lnTo>
                <a:lnTo>
                  <a:pt x="431" y="12"/>
                </a:lnTo>
                <a:lnTo>
                  <a:pt x="524" y="14"/>
                </a:lnTo>
                <a:lnTo>
                  <a:pt x="617" y="17"/>
                </a:lnTo>
                <a:lnTo>
                  <a:pt x="710" y="19"/>
                </a:lnTo>
                <a:lnTo>
                  <a:pt x="809" y="21"/>
                </a:lnTo>
                <a:close/>
              </a:path>
            </a:pathLst>
          </a:custGeom>
          <a:solidFill>
            <a:srgbClr val="B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5" name="Freeform 49"/>
          <p:cNvSpPr>
            <a:spLocks/>
          </p:cNvSpPr>
          <p:nvPr/>
        </p:nvSpPr>
        <p:spPr bwMode="auto">
          <a:xfrm>
            <a:off x="3081338" y="5441950"/>
            <a:ext cx="60325" cy="73025"/>
          </a:xfrm>
          <a:custGeom>
            <a:avLst/>
            <a:gdLst>
              <a:gd name="T0" fmla="*/ 2147483647 w 75"/>
              <a:gd name="T1" fmla="*/ 2147483647 h 93"/>
              <a:gd name="T2" fmla="*/ 2147483647 w 75"/>
              <a:gd name="T3" fmla="*/ 2147483647 h 93"/>
              <a:gd name="T4" fmla="*/ 2147483647 w 75"/>
              <a:gd name="T5" fmla="*/ 2147483647 h 93"/>
              <a:gd name="T6" fmla="*/ 2147483647 w 75"/>
              <a:gd name="T7" fmla="*/ 2147483647 h 93"/>
              <a:gd name="T8" fmla="*/ 2147483647 w 75"/>
              <a:gd name="T9" fmla="*/ 2147483647 h 93"/>
              <a:gd name="T10" fmla="*/ 2147483647 w 75"/>
              <a:gd name="T11" fmla="*/ 2147483647 h 93"/>
              <a:gd name="T12" fmla="*/ 2147483647 w 75"/>
              <a:gd name="T13" fmla="*/ 2147483647 h 93"/>
              <a:gd name="T14" fmla="*/ 0 w 75"/>
              <a:gd name="T15" fmla="*/ 2147483647 h 93"/>
              <a:gd name="T16" fmla="*/ 0 w 75"/>
              <a:gd name="T17" fmla="*/ 0 h 93"/>
              <a:gd name="T18" fmla="*/ 2147483647 w 75"/>
              <a:gd name="T19" fmla="*/ 2147483647 h 93"/>
              <a:gd name="T20" fmla="*/ 2147483647 w 75"/>
              <a:gd name="T21" fmla="*/ 2147483647 h 93"/>
              <a:gd name="T22" fmla="*/ 2147483647 w 75"/>
              <a:gd name="T23" fmla="*/ 2147483647 h 93"/>
              <a:gd name="T24" fmla="*/ 2147483647 w 75"/>
              <a:gd name="T25" fmla="*/ 2147483647 h 93"/>
              <a:gd name="T26" fmla="*/ 2147483647 w 75"/>
              <a:gd name="T27" fmla="*/ 2147483647 h 93"/>
              <a:gd name="T28" fmla="*/ 2147483647 w 75"/>
              <a:gd name="T29" fmla="*/ 2147483647 h 93"/>
              <a:gd name="T30" fmla="*/ 2147483647 w 75"/>
              <a:gd name="T31" fmla="*/ 2147483647 h 93"/>
              <a:gd name="T32" fmla="*/ 2147483647 w 75"/>
              <a:gd name="T33" fmla="*/ 2147483647 h 9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5"/>
              <a:gd name="T52" fmla="*/ 0 h 93"/>
              <a:gd name="T53" fmla="*/ 75 w 75"/>
              <a:gd name="T54" fmla="*/ 93 h 9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5" h="93">
                <a:moveTo>
                  <a:pt x="75" y="81"/>
                </a:moveTo>
                <a:lnTo>
                  <a:pt x="73" y="93"/>
                </a:lnTo>
                <a:lnTo>
                  <a:pt x="7" y="42"/>
                </a:lnTo>
                <a:lnTo>
                  <a:pt x="13" y="39"/>
                </a:lnTo>
                <a:lnTo>
                  <a:pt x="19" y="35"/>
                </a:lnTo>
                <a:lnTo>
                  <a:pt x="15" y="23"/>
                </a:lnTo>
                <a:lnTo>
                  <a:pt x="7" y="17"/>
                </a:lnTo>
                <a:lnTo>
                  <a:pt x="0" y="9"/>
                </a:lnTo>
                <a:lnTo>
                  <a:pt x="0" y="0"/>
                </a:lnTo>
                <a:lnTo>
                  <a:pt x="9" y="6"/>
                </a:lnTo>
                <a:lnTo>
                  <a:pt x="21" y="15"/>
                </a:lnTo>
                <a:lnTo>
                  <a:pt x="31" y="25"/>
                </a:lnTo>
                <a:lnTo>
                  <a:pt x="40" y="37"/>
                </a:lnTo>
                <a:lnTo>
                  <a:pt x="48" y="46"/>
                </a:lnTo>
                <a:lnTo>
                  <a:pt x="58" y="58"/>
                </a:lnTo>
                <a:lnTo>
                  <a:pt x="66" y="70"/>
                </a:lnTo>
                <a:lnTo>
                  <a:pt x="75" y="81"/>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6" name="Freeform 50"/>
          <p:cNvSpPr>
            <a:spLocks/>
          </p:cNvSpPr>
          <p:nvPr/>
        </p:nvSpPr>
        <p:spPr bwMode="auto">
          <a:xfrm>
            <a:off x="5378450" y="5453063"/>
            <a:ext cx="14288" cy="1587"/>
          </a:xfrm>
          <a:custGeom>
            <a:avLst/>
            <a:gdLst>
              <a:gd name="T0" fmla="*/ 0 w 18"/>
              <a:gd name="T1" fmla="*/ 0 h 1587"/>
              <a:gd name="T2" fmla="*/ 2147483647 w 18"/>
              <a:gd name="T3" fmla="*/ 0 h 1587"/>
              <a:gd name="T4" fmla="*/ 0 w 18"/>
              <a:gd name="T5" fmla="*/ 0 h 1587"/>
              <a:gd name="T6" fmla="*/ 0 60000 65536"/>
              <a:gd name="T7" fmla="*/ 0 60000 65536"/>
              <a:gd name="T8" fmla="*/ 0 60000 65536"/>
              <a:gd name="T9" fmla="*/ 0 w 18"/>
              <a:gd name="T10" fmla="*/ 0 h 1587"/>
              <a:gd name="T11" fmla="*/ 18 w 18"/>
              <a:gd name="T12" fmla="*/ 1587 h 1587"/>
            </a:gdLst>
            <a:ahLst/>
            <a:cxnLst>
              <a:cxn ang="T6">
                <a:pos x="T0" y="T1"/>
              </a:cxn>
              <a:cxn ang="T7">
                <a:pos x="T2" y="T3"/>
              </a:cxn>
              <a:cxn ang="T8">
                <a:pos x="T4" y="T5"/>
              </a:cxn>
            </a:cxnLst>
            <a:rect l="T9" t="T10" r="T11" b="T12"/>
            <a:pathLst>
              <a:path w="18" h="1587">
                <a:moveTo>
                  <a:pt x="0" y="0"/>
                </a:moveTo>
                <a:lnTo>
                  <a:pt x="18"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7" name="Freeform 51"/>
          <p:cNvSpPr>
            <a:spLocks/>
          </p:cNvSpPr>
          <p:nvPr/>
        </p:nvSpPr>
        <p:spPr bwMode="auto">
          <a:xfrm>
            <a:off x="3336925" y="5454650"/>
            <a:ext cx="250825" cy="82550"/>
          </a:xfrm>
          <a:custGeom>
            <a:avLst/>
            <a:gdLst>
              <a:gd name="T0" fmla="*/ 2147483647 w 316"/>
              <a:gd name="T1" fmla="*/ 2147483647 h 105"/>
              <a:gd name="T2" fmla="*/ 2147483647 w 316"/>
              <a:gd name="T3" fmla="*/ 2147483647 h 105"/>
              <a:gd name="T4" fmla="*/ 2147483647 w 316"/>
              <a:gd name="T5" fmla="*/ 2147483647 h 105"/>
              <a:gd name="T6" fmla="*/ 2147483647 w 316"/>
              <a:gd name="T7" fmla="*/ 2147483647 h 105"/>
              <a:gd name="T8" fmla="*/ 2147483647 w 316"/>
              <a:gd name="T9" fmla="*/ 2147483647 h 105"/>
              <a:gd name="T10" fmla="*/ 2147483647 w 316"/>
              <a:gd name="T11" fmla="*/ 2147483647 h 105"/>
              <a:gd name="T12" fmla="*/ 2147483647 w 316"/>
              <a:gd name="T13" fmla="*/ 2147483647 h 105"/>
              <a:gd name="T14" fmla="*/ 2147483647 w 316"/>
              <a:gd name="T15" fmla="*/ 2147483647 h 105"/>
              <a:gd name="T16" fmla="*/ 2147483647 w 316"/>
              <a:gd name="T17" fmla="*/ 2147483647 h 105"/>
              <a:gd name="T18" fmla="*/ 2147483647 w 316"/>
              <a:gd name="T19" fmla="*/ 2147483647 h 105"/>
              <a:gd name="T20" fmla="*/ 2147483647 w 316"/>
              <a:gd name="T21" fmla="*/ 2147483647 h 105"/>
              <a:gd name="T22" fmla="*/ 2147483647 w 316"/>
              <a:gd name="T23" fmla="*/ 2147483647 h 105"/>
              <a:gd name="T24" fmla="*/ 2147483647 w 316"/>
              <a:gd name="T25" fmla="*/ 2147483647 h 105"/>
              <a:gd name="T26" fmla="*/ 0 w 316"/>
              <a:gd name="T27" fmla="*/ 2147483647 h 105"/>
              <a:gd name="T28" fmla="*/ 2147483647 w 316"/>
              <a:gd name="T29" fmla="*/ 2147483647 h 105"/>
              <a:gd name="T30" fmla="*/ 2147483647 w 316"/>
              <a:gd name="T31" fmla="*/ 2147483647 h 105"/>
              <a:gd name="T32" fmla="*/ 2147483647 w 316"/>
              <a:gd name="T33" fmla="*/ 2147483647 h 105"/>
              <a:gd name="T34" fmla="*/ 2147483647 w 316"/>
              <a:gd name="T35" fmla="*/ 2147483647 h 105"/>
              <a:gd name="T36" fmla="*/ 2147483647 w 316"/>
              <a:gd name="T37" fmla="*/ 2147483647 h 105"/>
              <a:gd name="T38" fmla="*/ 2147483647 w 316"/>
              <a:gd name="T39" fmla="*/ 2147483647 h 105"/>
              <a:gd name="T40" fmla="*/ 2147483647 w 316"/>
              <a:gd name="T41" fmla="*/ 2147483647 h 105"/>
              <a:gd name="T42" fmla="*/ 2147483647 w 316"/>
              <a:gd name="T43" fmla="*/ 2147483647 h 105"/>
              <a:gd name="T44" fmla="*/ 2147483647 w 316"/>
              <a:gd name="T45" fmla="*/ 2147483647 h 105"/>
              <a:gd name="T46" fmla="*/ 2147483647 w 316"/>
              <a:gd name="T47" fmla="*/ 0 h 105"/>
              <a:gd name="T48" fmla="*/ 2147483647 w 316"/>
              <a:gd name="T49" fmla="*/ 0 h 105"/>
              <a:gd name="T50" fmla="*/ 2147483647 w 316"/>
              <a:gd name="T51" fmla="*/ 1943910200 h 105"/>
              <a:gd name="T52" fmla="*/ 2147483647 w 316"/>
              <a:gd name="T53" fmla="*/ 2147483647 h 105"/>
              <a:gd name="T54" fmla="*/ 2147483647 w 316"/>
              <a:gd name="T55" fmla="*/ 2147483647 h 105"/>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16"/>
              <a:gd name="T85" fmla="*/ 0 h 105"/>
              <a:gd name="T86" fmla="*/ 316 w 316"/>
              <a:gd name="T87" fmla="*/ 105 h 105"/>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16" h="105">
                <a:moveTo>
                  <a:pt x="316" y="22"/>
                </a:moveTo>
                <a:lnTo>
                  <a:pt x="310" y="33"/>
                </a:lnTo>
                <a:lnTo>
                  <a:pt x="275" y="20"/>
                </a:lnTo>
                <a:lnTo>
                  <a:pt x="240" y="16"/>
                </a:lnTo>
                <a:lnTo>
                  <a:pt x="205" y="16"/>
                </a:lnTo>
                <a:lnTo>
                  <a:pt x="170" y="24"/>
                </a:lnTo>
                <a:lnTo>
                  <a:pt x="135" y="31"/>
                </a:lnTo>
                <a:lnTo>
                  <a:pt x="100" y="43"/>
                </a:lnTo>
                <a:lnTo>
                  <a:pt x="67" y="57"/>
                </a:lnTo>
                <a:lnTo>
                  <a:pt x="38" y="70"/>
                </a:lnTo>
                <a:lnTo>
                  <a:pt x="29" y="82"/>
                </a:lnTo>
                <a:lnTo>
                  <a:pt x="23" y="95"/>
                </a:lnTo>
                <a:lnTo>
                  <a:pt x="13" y="105"/>
                </a:lnTo>
                <a:lnTo>
                  <a:pt x="0" y="103"/>
                </a:lnTo>
                <a:lnTo>
                  <a:pt x="7" y="82"/>
                </a:lnTo>
                <a:lnTo>
                  <a:pt x="19" y="64"/>
                </a:lnTo>
                <a:lnTo>
                  <a:pt x="33" y="49"/>
                </a:lnTo>
                <a:lnTo>
                  <a:pt x="52" y="39"/>
                </a:lnTo>
                <a:lnTo>
                  <a:pt x="64" y="43"/>
                </a:lnTo>
                <a:lnTo>
                  <a:pt x="93" y="31"/>
                </a:lnTo>
                <a:lnTo>
                  <a:pt x="122" y="22"/>
                </a:lnTo>
                <a:lnTo>
                  <a:pt x="153" y="12"/>
                </a:lnTo>
                <a:lnTo>
                  <a:pt x="184" y="6"/>
                </a:lnTo>
                <a:lnTo>
                  <a:pt x="213" y="0"/>
                </a:lnTo>
                <a:lnTo>
                  <a:pt x="246" y="0"/>
                </a:lnTo>
                <a:lnTo>
                  <a:pt x="277" y="4"/>
                </a:lnTo>
                <a:lnTo>
                  <a:pt x="310" y="14"/>
                </a:lnTo>
                <a:lnTo>
                  <a:pt x="316" y="2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8" name="Freeform 52"/>
          <p:cNvSpPr>
            <a:spLocks/>
          </p:cNvSpPr>
          <p:nvPr/>
        </p:nvSpPr>
        <p:spPr bwMode="auto">
          <a:xfrm>
            <a:off x="3054350" y="5461000"/>
            <a:ext cx="9525" cy="3175"/>
          </a:xfrm>
          <a:custGeom>
            <a:avLst/>
            <a:gdLst>
              <a:gd name="T0" fmla="*/ 0 w 11"/>
              <a:gd name="T1" fmla="*/ 0 h 4"/>
              <a:gd name="T2" fmla="*/ 2147483647 w 11"/>
              <a:gd name="T3" fmla="*/ 2000373825 h 4"/>
              <a:gd name="T4" fmla="*/ 0 w 11"/>
              <a:gd name="T5" fmla="*/ 0 h 4"/>
              <a:gd name="T6" fmla="*/ 0 60000 65536"/>
              <a:gd name="T7" fmla="*/ 0 60000 65536"/>
              <a:gd name="T8" fmla="*/ 0 60000 65536"/>
              <a:gd name="T9" fmla="*/ 0 w 11"/>
              <a:gd name="T10" fmla="*/ 0 h 4"/>
              <a:gd name="T11" fmla="*/ 11 w 11"/>
              <a:gd name="T12" fmla="*/ 4 h 4"/>
            </a:gdLst>
            <a:ahLst/>
            <a:cxnLst>
              <a:cxn ang="T6">
                <a:pos x="T0" y="T1"/>
              </a:cxn>
              <a:cxn ang="T7">
                <a:pos x="T2" y="T3"/>
              </a:cxn>
              <a:cxn ang="T8">
                <a:pos x="T4" y="T5"/>
              </a:cxn>
            </a:cxnLst>
            <a:rect l="T9" t="T10" r="T11" b="T12"/>
            <a:pathLst>
              <a:path w="11" h="4">
                <a:moveTo>
                  <a:pt x="0" y="0"/>
                </a:moveTo>
                <a:lnTo>
                  <a:pt x="11" y="4"/>
                </a:lnTo>
                <a:lnTo>
                  <a:pt x="0" y="0"/>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69" name="Freeform 53"/>
          <p:cNvSpPr>
            <a:spLocks/>
          </p:cNvSpPr>
          <p:nvPr/>
        </p:nvSpPr>
        <p:spPr bwMode="auto">
          <a:xfrm>
            <a:off x="2968625" y="5483225"/>
            <a:ext cx="130175" cy="28575"/>
          </a:xfrm>
          <a:custGeom>
            <a:avLst/>
            <a:gdLst>
              <a:gd name="T0" fmla="*/ 2147483647 w 165"/>
              <a:gd name="T1" fmla="*/ 2147483647 h 37"/>
              <a:gd name="T2" fmla="*/ 2147483647 w 165"/>
              <a:gd name="T3" fmla="*/ 2147483647 h 37"/>
              <a:gd name="T4" fmla="*/ 2147483647 w 165"/>
              <a:gd name="T5" fmla="*/ 2147483647 h 37"/>
              <a:gd name="T6" fmla="*/ 2147483647 w 165"/>
              <a:gd name="T7" fmla="*/ 2147483647 h 37"/>
              <a:gd name="T8" fmla="*/ 2147483647 w 165"/>
              <a:gd name="T9" fmla="*/ 2147483647 h 37"/>
              <a:gd name="T10" fmla="*/ 2147483647 w 165"/>
              <a:gd name="T11" fmla="*/ 2147483647 h 37"/>
              <a:gd name="T12" fmla="*/ 2147483647 w 165"/>
              <a:gd name="T13" fmla="*/ 2147483647 h 37"/>
              <a:gd name="T14" fmla="*/ 2147483647 w 165"/>
              <a:gd name="T15" fmla="*/ 1842412512 h 37"/>
              <a:gd name="T16" fmla="*/ 0 w 165"/>
              <a:gd name="T17" fmla="*/ 2147483647 h 37"/>
              <a:gd name="T18" fmla="*/ 2147483647 w 165"/>
              <a:gd name="T19" fmla="*/ 921504363 h 37"/>
              <a:gd name="T20" fmla="*/ 2147483647 w 165"/>
              <a:gd name="T21" fmla="*/ 921504363 h 37"/>
              <a:gd name="T22" fmla="*/ 2147483647 w 165"/>
              <a:gd name="T23" fmla="*/ 0 h 37"/>
              <a:gd name="T24" fmla="*/ 2147483647 w 165"/>
              <a:gd name="T25" fmla="*/ 1842412512 h 37"/>
              <a:gd name="T26" fmla="*/ 2147483647 w 165"/>
              <a:gd name="T27" fmla="*/ 2147483647 h 37"/>
              <a:gd name="T28" fmla="*/ 2147483647 w 165"/>
              <a:gd name="T29" fmla="*/ 2147483647 h 37"/>
              <a:gd name="T30" fmla="*/ 2147483647 w 165"/>
              <a:gd name="T31" fmla="*/ 2147483647 h 37"/>
              <a:gd name="T32" fmla="*/ 2147483647 w 165"/>
              <a:gd name="T33" fmla="*/ 2147483647 h 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65"/>
              <a:gd name="T52" fmla="*/ 0 h 37"/>
              <a:gd name="T53" fmla="*/ 165 w 165"/>
              <a:gd name="T54" fmla="*/ 37 h 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65" h="37">
                <a:moveTo>
                  <a:pt x="165" y="37"/>
                </a:moveTo>
                <a:lnTo>
                  <a:pt x="144" y="29"/>
                </a:lnTo>
                <a:lnTo>
                  <a:pt x="124" y="23"/>
                </a:lnTo>
                <a:lnTo>
                  <a:pt x="103" y="18"/>
                </a:lnTo>
                <a:lnTo>
                  <a:pt x="84" y="14"/>
                </a:lnTo>
                <a:lnTo>
                  <a:pt x="62" y="8"/>
                </a:lnTo>
                <a:lnTo>
                  <a:pt x="41" y="6"/>
                </a:lnTo>
                <a:lnTo>
                  <a:pt x="20" y="4"/>
                </a:lnTo>
                <a:lnTo>
                  <a:pt x="0" y="6"/>
                </a:lnTo>
                <a:lnTo>
                  <a:pt x="18" y="2"/>
                </a:lnTo>
                <a:lnTo>
                  <a:pt x="41" y="2"/>
                </a:lnTo>
                <a:lnTo>
                  <a:pt x="62" y="0"/>
                </a:lnTo>
                <a:lnTo>
                  <a:pt x="85" y="4"/>
                </a:lnTo>
                <a:lnTo>
                  <a:pt x="107" y="6"/>
                </a:lnTo>
                <a:lnTo>
                  <a:pt x="128" y="14"/>
                </a:lnTo>
                <a:lnTo>
                  <a:pt x="146" y="23"/>
                </a:lnTo>
                <a:lnTo>
                  <a:pt x="165" y="37"/>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0" name="Freeform 54"/>
          <p:cNvSpPr>
            <a:spLocks/>
          </p:cNvSpPr>
          <p:nvPr/>
        </p:nvSpPr>
        <p:spPr bwMode="auto">
          <a:xfrm>
            <a:off x="5005388" y="5508625"/>
            <a:ext cx="900112" cy="38100"/>
          </a:xfrm>
          <a:custGeom>
            <a:avLst/>
            <a:gdLst>
              <a:gd name="T0" fmla="*/ 2147483647 w 1132"/>
              <a:gd name="T1" fmla="*/ 2147483647 h 49"/>
              <a:gd name="T2" fmla="*/ 2147483647 w 1132"/>
              <a:gd name="T3" fmla="*/ 2147483647 h 49"/>
              <a:gd name="T4" fmla="*/ 2147483647 w 1132"/>
              <a:gd name="T5" fmla="*/ 2147483647 h 49"/>
              <a:gd name="T6" fmla="*/ 2147483647 w 1132"/>
              <a:gd name="T7" fmla="*/ 2147483647 h 49"/>
              <a:gd name="T8" fmla="*/ 2147483647 w 1132"/>
              <a:gd name="T9" fmla="*/ 2147483647 h 49"/>
              <a:gd name="T10" fmla="*/ 2147483647 w 1132"/>
              <a:gd name="T11" fmla="*/ 2147483647 h 49"/>
              <a:gd name="T12" fmla="*/ 2147483647 w 1132"/>
              <a:gd name="T13" fmla="*/ 2147483647 h 49"/>
              <a:gd name="T14" fmla="*/ 2147483647 w 1132"/>
              <a:gd name="T15" fmla="*/ 2147483647 h 49"/>
              <a:gd name="T16" fmla="*/ 2147483647 w 1132"/>
              <a:gd name="T17" fmla="*/ 2147483647 h 49"/>
              <a:gd name="T18" fmla="*/ 2147483647 w 1132"/>
              <a:gd name="T19" fmla="*/ 2147483647 h 49"/>
              <a:gd name="T20" fmla="*/ 2147483647 w 1132"/>
              <a:gd name="T21" fmla="*/ 2147483647 h 49"/>
              <a:gd name="T22" fmla="*/ 2147483647 w 1132"/>
              <a:gd name="T23" fmla="*/ 2147483647 h 49"/>
              <a:gd name="T24" fmla="*/ 2147483647 w 1132"/>
              <a:gd name="T25" fmla="*/ 2147483647 h 49"/>
              <a:gd name="T26" fmla="*/ 2147483647 w 1132"/>
              <a:gd name="T27" fmla="*/ 2147483647 h 49"/>
              <a:gd name="T28" fmla="*/ 2147483647 w 1132"/>
              <a:gd name="T29" fmla="*/ 2147483647 h 49"/>
              <a:gd name="T30" fmla="*/ 2147483647 w 1132"/>
              <a:gd name="T31" fmla="*/ 2147483647 h 49"/>
              <a:gd name="T32" fmla="*/ 2147483647 w 1132"/>
              <a:gd name="T33" fmla="*/ 2147483647 h 49"/>
              <a:gd name="T34" fmla="*/ 2147483647 w 1132"/>
              <a:gd name="T35" fmla="*/ 2147483647 h 49"/>
              <a:gd name="T36" fmla="*/ 0 w 1132"/>
              <a:gd name="T37" fmla="*/ 2147483647 h 49"/>
              <a:gd name="T38" fmla="*/ 0 w 1132"/>
              <a:gd name="T39" fmla="*/ 940130718 h 49"/>
              <a:gd name="T40" fmla="*/ 2147483647 w 1132"/>
              <a:gd name="T41" fmla="*/ 0 h 49"/>
              <a:gd name="T42" fmla="*/ 2147483647 w 1132"/>
              <a:gd name="T43" fmla="*/ 2147483647 h 4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132"/>
              <a:gd name="T67" fmla="*/ 0 h 49"/>
              <a:gd name="T68" fmla="*/ 1132 w 1132"/>
              <a:gd name="T69" fmla="*/ 49 h 4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132" h="49">
                <a:moveTo>
                  <a:pt x="675" y="14"/>
                </a:moveTo>
                <a:lnTo>
                  <a:pt x="700" y="12"/>
                </a:lnTo>
                <a:lnTo>
                  <a:pt x="725" y="12"/>
                </a:lnTo>
                <a:lnTo>
                  <a:pt x="748" y="12"/>
                </a:lnTo>
                <a:lnTo>
                  <a:pt x="774" y="12"/>
                </a:lnTo>
                <a:lnTo>
                  <a:pt x="795" y="12"/>
                </a:lnTo>
                <a:lnTo>
                  <a:pt x="818" y="12"/>
                </a:lnTo>
                <a:lnTo>
                  <a:pt x="842" y="12"/>
                </a:lnTo>
                <a:lnTo>
                  <a:pt x="869" y="16"/>
                </a:lnTo>
                <a:lnTo>
                  <a:pt x="900" y="14"/>
                </a:lnTo>
                <a:lnTo>
                  <a:pt x="933" y="16"/>
                </a:lnTo>
                <a:lnTo>
                  <a:pt x="964" y="16"/>
                </a:lnTo>
                <a:lnTo>
                  <a:pt x="999" y="20"/>
                </a:lnTo>
                <a:lnTo>
                  <a:pt x="1030" y="21"/>
                </a:lnTo>
                <a:lnTo>
                  <a:pt x="1063" y="23"/>
                </a:lnTo>
                <a:lnTo>
                  <a:pt x="1098" y="25"/>
                </a:lnTo>
                <a:lnTo>
                  <a:pt x="1132" y="27"/>
                </a:lnTo>
                <a:lnTo>
                  <a:pt x="1132" y="49"/>
                </a:lnTo>
                <a:lnTo>
                  <a:pt x="0" y="43"/>
                </a:lnTo>
                <a:lnTo>
                  <a:pt x="0" y="2"/>
                </a:lnTo>
                <a:lnTo>
                  <a:pt x="43" y="0"/>
                </a:lnTo>
                <a:lnTo>
                  <a:pt x="675"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1" name="Freeform 55"/>
          <p:cNvSpPr>
            <a:spLocks/>
          </p:cNvSpPr>
          <p:nvPr/>
        </p:nvSpPr>
        <p:spPr bwMode="auto">
          <a:xfrm>
            <a:off x="2997200" y="5519738"/>
            <a:ext cx="123825" cy="53975"/>
          </a:xfrm>
          <a:custGeom>
            <a:avLst/>
            <a:gdLst>
              <a:gd name="T0" fmla="*/ 2147483647 w 155"/>
              <a:gd name="T1" fmla="*/ 2147483647 h 68"/>
              <a:gd name="T2" fmla="*/ 2147483647 w 155"/>
              <a:gd name="T3" fmla="*/ 2147483647 h 68"/>
              <a:gd name="T4" fmla="*/ 2147483647 w 155"/>
              <a:gd name="T5" fmla="*/ 2147483647 h 68"/>
              <a:gd name="T6" fmla="*/ 2147483647 w 155"/>
              <a:gd name="T7" fmla="*/ 2147483647 h 68"/>
              <a:gd name="T8" fmla="*/ 2147483647 w 155"/>
              <a:gd name="T9" fmla="*/ 2147483647 h 68"/>
              <a:gd name="T10" fmla="*/ 2147483647 w 155"/>
              <a:gd name="T11" fmla="*/ 2147483647 h 68"/>
              <a:gd name="T12" fmla="*/ 2147483647 w 155"/>
              <a:gd name="T13" fmla="*/ 2147483647 h 68"/>
              <a:gd name="T14" fmla="*/ 2147483647 w 155"/>
              <a:gd name="T15" fmla="*/ 2147483647 h 68"/>
              <a:gd name="T16" fmla="*/ 2147483647 w 155"/>
              <a:gd name="T17" fmla="*/ 2147483647 h 68"/>
              <a:gd name="T18" fmla="*/ 2147483647 w 155"/>
              <a:gd name="T19" fmla="*/ 2147483647 h 68"/>
              <a:gd name="T20" fmla="*/ 2147483647 w 155"/>
              <a:gd name="T21" fmla="*/ 2147483647 h 68"/>
              <a:gd name="T22" fmla="*/ 0 w 155"/>
              <a:gd name="T23" fmla="*/ 0 h 68"/>
              <a:gd name="T24" fmla="*/ 2147483647 w 155"/>
              <a:gd name="T25" fmla="*/ 1000502031 h 68"/>
              <a:gd name="T26" fmla="*/ 2147483647 w 155"/>
              <a:gd name="T27" fmla="*/ 2147483647 h 68"/>
              <a:gd name="T28" fmla="*/ 2147483647 w 155"/>
              <a:gd name="T29" fmla="*/ 2147483647 h 68"/>
              <a:gd name="T30" fmla="*/ 2147483647 w 155"/>
              <a:gd name="T31" fmla="*/ 2147483647 h 68"/>
              <a:gd name="T32" fmla="*/ 2147483647 w 155"/>
              <a:gd name="T33" fmla="*/ 2147483647 h 68"/>
              <a:gd name="T34" fmla="*/ 2147483647 w 155"/>
              <a:gd name="T35" fmla="*/ 2147483647 h 68"/>
              <a:gd name="T36" fmla="*/ 2147483647 w 155"/>
              <a:gd name="T37" fmla="*/ 2147483647 h 68"/>
              <a:gd name="T38" fmla="*/ 2147483647 w 155"/>
              <a:gd name="T39" fmla="*/ 2147483647 h 6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55"/>
              <a:gd name="T61" fmla="*/ 0 h 68"/>
              <a:gd name="T62" fmla="*/ 155 w 155"/>
              <a:gd name="T63" fmla="*/ 68 h 6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55" h="68">
                <a:moveTo>
                  <a:pt x="155" y="50"/>
                </a:moveTo>
                <a:lnTo>
                  <a:pt x="155" y="58"/>
                </a:lnTo>
                <a:lnTo>
                  <a:pt x="153" y="68"/>
                </a:lnTo>
                <a:lnTo>
                  <a:pt x="138" y="62"/>
                </a:lnTo>
                <a:lnTo>
                  <a:pt x="124" y="56"/>
                </a:lnTo>
                <a:lnTo>
                  <a:pt x="111" y="48"/>
                </a:lnTo>
                <a:lnTo>
                  <a:pt x="97" y="40"/>
                </a:lnTo>
                <a:lnTo>
                  <a:pt x="81" y="33"/>
                </a:lnTo>
                <a:lnTo>
                  <a:pt x="68" y="25"/>
                </a:lnTo>
                <a:lnTo>
                  <a:pt x="52" y="19"/>
                </a:lnTo>
                <a:lnTo>
                  <a:pt x="41" y="13"/>
                </a:lnTo>
                <a:lnTo>
                  <a:pt x="0" y="0"/>
                </a:lnTo>
                <a:lnTo>
                  <a:pt x="19" y="2"/>
                </a:lnTo>
                <a:lnTo>
                  <a:pt x="39" y="5"/>
                </a:lnTo>
                <a:lnTo>
                  <a:pt x="58" y="9"/>
                </a:lnTo>
                <a:lnTo>
                  <a:pt x="80" y="15"/>
                </a:lnTo>
                <a:lnTo>
                  <a:pt x="99" y="21"/>
                </a:lnTo>
                <a:lnTo>
                  <a:pt x="118" y="29"/>
                </a:lnTo>
                <a:lnTo>
                  <a:pt x="136" y="38"/>
                </a:lnTo>
                <a:lnTo>
                  <a:pt x="155" y="50"/>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2" name="Freeform 56"/>
          <p:cNvSpPr>
            <a:spLocks/>
          </p:cNvSpPr>
          <p:nvPr/>
        </p:nvSpPr>
        <p:spPr bwMode="auto">
          <a:xfrm>
            <a:off x="4743450" y="5559425"/>
            <a:ext cx="1316038" cy="328613"/>
          </a:xfrm>
          <a:custGeom>
            <a:avLst/>
            <a:gdLst>
              <a:gd name="T0" fmla="*/ 2147483647 w 1658"/>
              <a:gd name="T1" fmla="*/ 2147483647 h 415"/>
              <a:gd name="T2" fmla="*/ 2147483647 w 1658"/>
              <a:gd name="T3" fmla="*/ 2147483647 h 415"/>
              <a:gd name="T4" fmla="*/ 2147483647 w 1658"/>
              <a:gd name="T5" fmla="*/ 2147483647 h 415"/>
              <a:gd name="T6" fmla="*/ 2147483647 w 1658"/>
              <a:gd name="T7" fmla="*/ 2147483647 h 415"/>
              <a:gd name="T8" fmla="*/ 2147483647 w 1658"/>
              <a:gd name="T9" fmla="*/ 2147483647 h 415"/>
              <a:gd name="T10" fmla="*/ 2147483647 w 1658"/>
              <a:gd name="T11" fmla="*/ 2147483647 h 415"/>
              <a:gd name="T12" fmla="*/ 2147483647 w 1658"/>
              <a:gd name="T13" fmla="*/ 2147483647 h 415"/>
              <a:gd name="T14" fmla="*/ 2147483647 w 1658"/>
              <a:gd name="T15" fmla="*/ 2147483647 h 415"/>
              <a:gd name="T16" fmla="*/ 2147483647 w 1658"/>
              <a:gd name="T17" fmla="*/ 2147483647 h 415"/>
              <a:gd name="T18" fmla="*/ 2147483647 w 1658"/>
              <a:gd name="T19" fmla="*/ 2147483647 h 415"/>
              <a:gd name="T20" fmla="*/ 2147483647 w 1658"/>
              <a:gd name="T21" fmla="*/ 2147483647 h 415"/>
              <a:gd name="T22" fmla="*/ 2147483647 w 1658"/>
              <a:gd name="T23" fmla="*/ 2147483647 h 415"/>
              <a:gd name="T24" fmla="*/ 2147483647 w 1658"/>
              <a:gd name="T25" fmla="*/ 2147483647 h 415"/>
              <a:gd name="T26" fmla="*/ 2147483647 w 1658"/>
              <a:gd name="T27" fmla="*/ 2147483647 h 415"/>
              <a:gd name="T28" fmla="*/ 2147483647 w 1658"/>
              <a:gd name="T29" fmla="*/ 2147483647 h 415"/>
              <a:gd name="T30" fmla="*/ 2147483647 w 1658"/>
              <a:gd name="T31" fmla="*/ 2147483647 h 415"/>
              <a:gd name="T32" fmla="*/ 2147483647 w 1658"/>
              <a:gd name="T33" fmla="*/ 2147483647 h 415"/>
              <a:gd name="T34" fmla="*/ 2147483647 w 1658"/>
              <a:gd name="T35" fmla="*/ 2147483647 h 415"/>
              <a:gd name="T36" fmla="*/ 2147483647 w 1658"/>
              <a:gd name="T37" fmla="*/ 2147483647 h 415"/>
              <a:gd name="T38" fmla="*/ 2147483647 w 1658"/>
              <a:gd name="T39" fmla="*/ 2147483647 h 415"/>
              <a:gd name="T40" fmla="*/ 2147483647 w 1658"/>
              <a:gd name="T41" fmla="*/ 2147483647 h 415"/>
              <a:gd name="T42" fmla="*/ 2147483647 w 1658"/>
              <a:gd name="T43" fmla="*/ 2147483647 h 415"/>
              <a:gd name="T44" fmla="*/ 2147483647 w 1658"/>
              <a:gd name="T45" fmla="*/ 2147483647 h 415"/>
              <a:gd name="T46" fmla="*/ 2147483647 w 1658"/>
              <a:gd name="T47" fmla="*/ 2147483647 h 415"/>
              <a:gd name="T48" fmla="*/ 2147483647 w 1658"/>
              <a:gd name="T49" fmla="*/ 2147483647 h 415"/>
              <a:gd name="T50" fmla="*/ 2147483647 w 1658"/>
              <a:gd name="T51" fmla="*/ 2147483647 h 415"/>
              <a:gd name="T52" fmla="*/ 2147483647 w 1658"/>
              <a:gd name="T53" fmla="*/ 2147483647 h 415"/>
              <a:gd name="T54" fmla="*/ 2147483647 w 1658"/>
              <a:gd name="T55" fmla="*/ 2147483647 h 415"/>
              <a:gd name="T56" fmla="*/ 2147483647 w 1658"/>
              <a:gd name="T57" fmla="*/ 2147483647 h 415"/>
              <a:gd name="T58" fmla="*/ 2147483647 w 1658"/>
              <a:gd name="T59" fmla="*/ 2147483647 h 415"/>
              <a:gd name="T60" fmla="*/ 2147483647 w 1658"/>
              <a:gd name="T61" fmla="*/ 2147483647 h 415"/>
              <a:gd name="T62" fmla="*/ 2147483647 w 1658"/>
              <a:gd name="T63" fmla="*/ 2147483647 h 415"/>
              <a:gd name="T64" fmla="*/ 2147483647 w 1658"/>
              <a:gd name="T65" fmla="*/ 2147483647 h 415"/>
              <a:gd name="T66" fmla="*/ 2147483647 w 1658"/>
              <a:gd name="T67" fmla="*/ 2147483647 h 415"/>
              <a:gd name="T68" fmla="*/ 2147483647 w 1658"/>
              <a:gd name="T69" fmla="*/ 2147483647 h 415"/>
              <a:gd name="T70" fmla="*/ 2147483647 w 1658"/>
              <a:gd name="T71" fmla="*/ 2147483647 h 415"/>
              <a:gd name="T72" fmla="*/ 2147483647 w 1658"/>
              <a:gd name="T73" fmla="*/ 2147483647 h 415"/>
              <a:gd name="T74" fmla="*/ 2147483647 w 1658"/>
              <a:gd name="T75" fmla="*/ 2147483647 h 415"/>
              <a:gd name="T76" fmla="*/ 2147483647 w 1658"/>
              <a:gd name="T77" fmla="*/ 2147483647 h 415"/>
              <a:gd name="T78" fmla="*/ 2147483647 w 1658"/>
              <a:gd name="T79" fmla="*/ 2147483647 h 415"/>
              <a:gd name="T80" fmla="*/ 2147483647 w 1658"/>
              <a:gd name="T81" fmla="*/ 2147483647 h 415"/>
              <a:gd name="T82" fmla="*/ 2147483647 w 1658"/>
              <a:gd name="T83" fmla="*/ 2147483647 h 415"/>
              <a:gd name="T84" fmla="*/ 2147483647 w 1658"/>
              <a:gd name="T85" fmla="*/ 2147483647 h 415"/>
              <a:gd name="T86" fmla="*/ 2147483647 w 1658"/>
              <a:gd name="T87" fmla="*/ 2147483647 h 415"/>
              <a:gd name="T88" fmla="*/ 2147483647 w 1658"/>
              <a:gd name="T89" fmla="*/ 2147483647 h 415"/>
              <a:gd name="T90" fmla="*/ 2147483647 w 1658"/>
              <a:gd name="T91" fmla="*/ 2147483647 h 415"/>
              <a:gd name="T92" fmla="*/ 2147483647 w 1658"/>
              <a:gd name="T93" fmla="*/ 2147483647 h 415"/>
              <a:gd name="T94" fmla="*/ 2147483647 w 1658"/>
              <a:gd name="T95" fmla="*/ 2147483647 h 415"/>
              <a:gd name="T96" fmla="*/ 2147483647 w 1658"/>
              <a:gd name="T97" fmla="*/ 2147483647 h 415"/>
              <a:gd name="T98" fmla="*/ 2147483647 w 1658"/>
              <a:gd name="T99" fmla="*/ 2147483647 h 415"/>
              <a:gd name="T100" fmla="*/ 2147483647 w 1658"/>
              <a:gd name="T101" fmla="*/ 2147483647 h 415"/>
              <a:gd name="T102" fmla="*/ 2147483647 w 1658"/>
              <a:gd name="T103" fmla="*/ 2147483647 h 415"/>
              <a:gd name="T104" fmla="*/ 2147483647 w 1658"/>
              <a:gd name="T105" fmla="*/ 2147483647 h 415"/>
              <a:gd name="T106" fmla="*/ 2147483647 w 1658"/>
              <a:gd name="T107" fmla="*/ 2147483647 h 415"/>
              <a:gd name="T108" fmla="*/ 2147483647 w 1658"/>
              <a:gd name="T109" fmla="*/ 2147483647 h 415"/>
              <a:gd name="T110" fmla="*/ 2147483647 w 1658"/>
              <a:gd name="T111" fmla="*/ 2147483647 h 415"/>
              <a:gd name="T112" fmla="*/ 2147483647 w 1658"/>
              <a:gd name="T113" fmla="*/ 2147483647 h 415"/>
              <a:gd name="T114" fmla="*/ 2147483647 w 1658"/>
              <a:gd name="T115" fmla="*/ 2147483647 h 415"/>
              <a:gd name="T116" fmla="*/ 2147483647 w 1658"/>
              <a:gd name="T117" fmla="*/ 2147483647 h 415"/>
              <a:gd name="T118" fmla="*/ 2147483647 w 1658"/>
              <a:gd name="T119" fmla="*/ 2147483647 h 415"/>
              <a:gd name="T120" fmla="*/ 2147483647 w 1658"/>
              <a:gd name="T121" fmla="*/ 2147483647 h 415"/>
              <a:gd name="T122" fmla="*/ 0 w 1658"/>
              <a:gd name="T123" fmla="*/ 2147483647 h 415"/>
              <a:gd name="T124" fmla="*/ 2147483647 w 1658"/>
              <a:gd name="T125" fmla="*/ 2147483647 h 415"/>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58"/>
              <a:gd name="T190" fmla="*/ 0 h 415"/>
              <a:gd name="T191" fmla="*/ 1658 w 1658"/>
              <a:gd name="T192" fmla="*/ 415 h 415"/>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58" h="415">
                <a:moveTo>
                  <a:pt x="1658" y="14"/>
                </a:moveTo>
                <a:lnTo>
                  <a:pt x="1658" y="355"/>
                </a:lnTo>
                <a:lnTo>
                  <a:pt x="1639" y="359"/>
                </a:lnTo>
                <a:lnTo>
                  <a:pt x="1622" y="357"/>
                </a:lnTo>
                <a:lnTo>
                  <a:pt x="1600" y="353"/>
                </a:lnTo>
                <a:lnTo>
                  <a:pt x="1585" y="365"/>
                </a:lnTo>
                <a:lnTo>
                  <a:pt x="1569" y="365"/>
                </a:lnTo>
                <a:lnTo>
                  <a:pt x="1556" y="365"/>
                </a:lnTo>
                <a:lnTo>
                  <a:pt x="1542" y="363"/>
                </a:lnTo>
                <a:lnTo>
                  <a:pt x="1530" y="361"/>
                </a:lnTo>
                <a:lnTo>
                  <a:pt x="1517" y="357"/>
                </a:lnTo>
                <a:lnTo>
                  <a:pt x="1503" y="357"/>
                </a:lnTo>
                <a:lnTo>
                  <a:pt x="1490" y="359"/>
                </a:lnTo>
                <a:lnTo>
                  <a:pt x="1478" y="367"/>
                </a:lnTo>
                <a:lnTo>
                  <a:pt x="1463" y="357"/>
                </a:lnTo>
                <a:lnTo>
                  <a:pt x="1451" y="355"/>
                </a:lnTo>
                <a:lnTo>
                  <a:pt x="1435" y="353"/>
                </a:lnTo>
                <a:lnTo>
                  <a:pt x="1424" y="355"/>
                </a:lnTo>
                <a:lnTo>
                  <a:pt x="1408" y="355"/>
                </a:lnTo>
                <a:lnTo>
                  <a:pt x="1397" y="355"/>
                </a:lnTo>
                <a:lnTo>
                  <a:pt x="1381" y="353"/>
                </a:lnTo>
                <a:lnTo>
                  <a:pt x="1369" y="351"/>
                </a:lnTo>
                <a:lnTo>
                  <a:pt x="1348" y="355"/>
                </a:lnTo>
                <a:lnTo>
                  <a:pt x="1335" y="367"/>
                </a:lnTo>
                <a:lnTo>
                  <a:pt x="1319" y="365"/>
                </a:lnTo>
                <a:lnTo>
                  <a:pt x="1305" y="363"/>
                </a:lnTo>
                <a:lnTo>
                  <a:pt x="1290" y="361"/>
                </a:lnTo>
                <a:lnTo>
                  <a:pt x="1278" y="359"/>
                </a:lnTo>
                <a:lnTo>
                  <a:pt x="1265" y="355"/>
                </a:lnTo>
                <a:lnTo>
                  <a:pt x="1251" y="355"/>
                </a:lnTo>
                <a:lnTo>
                  <a:pt x="1239" y="355"/>
                </a:lnTo>
                <a:lnTo>
                  <a:pt x="1228" y="361"/>
                </a:lnTo>
                <a:lnTo>
                  <a:pt x="1210" y="355"/>
                </a:lnTo>
                <a:lnTo>
                  <a:pt x="1197" y="355"/>
                </a:lnTo>
                <a:lnTo>
                  <a:pt x="1181" y="355"/>
                </a:lnTo>
                <a:lnTo>
                  <a:pt x="1168" y="359"/>
                </a:lnTo>
                <a:lnTo>
                  <a:pt x="1152" y="361"/>
                </a:lnTo>
                <a:lnTo>
                  <a:pt x="1139" y="363"/>
                </a:lnTo>
                <a:lnTo>
                  <a:pt x="1125" y="361"/>
                </a:lnTo>
                <a:lnTo>
                  <a:pt x="1112" y="361"/>
                </a:lnTo>
                <a:lnTo>
                  <a:pt x="1094" y="367"/>
                </a:lnTo>
                <a:lnTo>
                  <a:pt x="1077" y="363"/>
                </a:lnTo>
                <a:lnTo>
                  <a:pt x="1057" y="359"/>
                </a:lnTo>
                <a:lnTo>
                  <a:pt x="1042" y="367"/>
                </a:lnTo>
                <a:lnTo>
                  <a:pt x="1026" y="361"/>
                </a:lnTo>
                <a:lnTo>
                  <a:pt x="1013" y="359"/>
                </a:lnTo>
                <a:lnTo>
                  <a:pt x="999" y="359"/>
                </a:lnTo>
                <a:lnTo>
                  <a:pt x="987" y="359"/>
                </a:lnTo>
                <a:lnTo>
                  <a:pt x="974" y="357"/>
                </a:lnTo>
                <a:lnTo>
                  <a:pt x="962" y="355"/>
                </a:lnTo>
                <a:lnTo>
                  <a:pt x="951" y="349"/>
                </a:lnTo>
                <a:lnTo>
                  <a:pt x="939" y="345"/>
                </a:lnTo>
                <a:lnTo>
                  <a:pt x="927" y="341"/>
                </a:lnTo>
                <a:lnTo>
                  <a:pt x="916" y="341"/>
                </a:lnTo>
                <a:lnTo>
                  <a:pt x="904" y="343"/>
                </a:lnTo>
                <a:lnTo>
                  <a:pt x="894" y="349"/>
                </a:lnTo>
                <a:lnTo>
                  <a:pt x="875" y="353"/>
                </a:lnTo>
                <a:lnTo>
                  <a:pt x="856" y="347"/>
                </a:lnTo>
                <a:lnTo>
                  <a:pt x="842" y="351"/>
                </a:lnTo>
                <a:lnTo>
                  <a:pt x="830" y="351"/>
                </a:lnTo>
                <a:lnTo>
                  <a:pt x="819" y="349"/>
                </a:lnTo>
                <a:lnTo>
                  <a:pt x="807" y="347"/>
                </a:lnTo>
                <a:lnTo>
                  <a:pt x="795" y="341"/>
                </a:lnTo>
                <a:lnTo>
                  <a:pt x="784" y="341"/>
                </a:lnTo>
                <a:lnTo>
                  <a:pt x="772" y="345"/>
                </a:lnTo>
                <a:lnTo>
                  <a:pt x="762" y="355"/>
                </a:lnTo>
                <a:lnTo>
                  <a:pt x="749" y="347"/>
                </a:lnTo>
                <a:lnTo>
                  <a:pt x="735" y="347"/>
                </a:lnTo>
                <a:lnTo>
                  <a:pt x="724" y="347"/>
                </a:lnTo>
                <a:lnTo>
                  <a:pt x="712" y="353"/>
                </a:lnTo>
                <a:lnTo>
                  <a:pt x="698" y="355"/>
                </a:lnTo>
                <a:lnTo>
                  <a:pt x="687" y="357"/>
                </a:lnTo>
                <a:lnTo>
                  <a:pt x="675" y="355"/>
                </a:lnTo>
                <a:lnTo>
                  <a:pt x="664" y="351"/>
                </a:lnTo>
                <a:lnTo>
                  <a:pt x="646" y="355"/>
                </a:lnTo>
                <a:lnTo>
                  <a:pt x="632" y="365"/>
                </a:lnTo>
                <a:lnTo>
                  <a:pt x="621" y="357"/>
                </a:lnTo>
                <a:lnTo>
                  <a:pt x="609" y="353"/>
                </a:lnTo>
                <a:lnTo>
                  <a:pt x="594" y="353"/>
                </a:lnTo>
                <a:lnTo>
                  <a:pt x="582" y="355"/>
                </a:lnTo>
                <a:lnTo>
                  <a:pt x="572" y="361"/>
                </a:lnTo>
                <a:lnTo>
                  <a:pt x="565" y="359"/>
                </a:lnTo>
                <a:lnTo>
                  <a:pt x="555" y="355"/>
                </a:lnTo>
                <a:lnTo>
                  <a:pt x="547" y="355"/>
                </a:lnTo>
                <a:lnTo>
                  <a:pt x="534" y="359"/>
                </a:lnTo>
                <a:lnTo>
                  <a:pt x="520" y="359"/>
                </a:lnTo>
                <a:lnTo>
                  <a:pt x="506" y="355"/>
                </a:lnTo>
                <a:lnTo>
                  <a:pt x="495" y="353"/>
                </a:lnTo>
                <a:lnTo>
                  <a:pt x="479" y="347"/>
                </a:lnTo>
                <a:lnTo>
                  <a:pt x="466" y="347"/>
                </a:lnTo>
                <a:lnTo>
                  <a:pt x="452" y="349"/>
                </a:lnTo>
                <a:lnTo>
                  <a:pt x="440" y="361"/>
                </a:lnTo>
                <a:lnTo>
                  <a:pt x="427" y="351"/>
                </a:lnTo>
                <a:lnTo>
                  <a:pt x="415" y="349"/>
                </a:lnTo>
                <a:lnTo>
                  <a:pt x="404" y="349"/>
                </a:lnTo>
                <a:lnTo>
                  <a:pt x="392" y="353"/>
                </a:lnTo>
                <a:lnTo>
                  <a:pt x="380" y="355"/>
                </a:lnTo>
                <a:lnTo>
                  <a:pt x="369" y="357"/>
                </a:lnTo>
                <a:lnTo>
                  <a:pt x="357" y="355"/>
                </a:lnTo>
                <a:lnTo>
                  <a:pt x="345" y="351"/>
                </a:lnTo>
                <a:lnTo>
                  <a:pt x="330" y="353"/>
                </a:lnTo>
                <a:lnTo>
                  <a:pt x="316" y="347"/>
                </a:lnTo>
                <a:lnTo>
                  <a:pt x="301" y="340"/>
                </a:lnTo>
                <a:lnTo>
                  <a:pt x="283" y="345"/>
                </a:lnTo>
                <a:lnTo>
                  <a:pt x="262" y="361"/>
                </a:lnTo>
                <a:lnTo>
                  <a:pt x="250" y="351"/>
                </a:lnTo>
                <a:lnTo>
                  <a:pt x="239" y="349"/>
                </a:lnTo>
                <a:lnTo>
                  <a:pt x="227" y="347"/>
                </a:lnTo>
                <a:lnTo>
                  <a:pt x="217" y="351"/>
                </a:lnTo>
                <a:lnTo>
                  <a:pt x="196" y="355"/>
                </a:lnTo>
                <a:lnTo>
                  <a:pt x="179" y="347"/>
                </a:lnTo>
                <a:lnTo>
                  <a:pt x="161" y="353"/>
                </a:lnTo>
                <a:lnTo>
                  <a:pt x="144" y="353"/>
                </a:lnTo>
                <a:lnTo>
                  <a:pt x="126" y="347"/>
                </a:lnTo>
                <a:lnTo>
                  <a:pt x="111" y="343"/>
                </a:lnTo>
                <a:lnTo>
                  <a:pt x="93" y="338"/>
                </a:lnTo>
                <a:lnTo>
                  <a:pt x="78" y="338"/>
                </a:lnTo>
                <a:lnTo>
                  <a:pt x="60" y="341"/>
                </a:lnTo>
                <a:lnTo>
                  <a:pt x="47" y="355"/>
                </a:lnTo>
                <a:lnTo>
                  <a:pt x="39" y="369"/>
                </a:lnTo>
                <a:lnTo>
                  <a:pt x="35" y="384"/>
                </a:lnTo>
                <a:lnTo>
                  <a:pt x="33" y="400"/>
                </a:lnTo>
                <a:lnTo>
                  <a:pt x="37" y="415"/>
                </a:lnTo>
                <a:lnTo>
                  <a:pt x="0" y="407"/>
                </a:lnTo>
                <a:lnTo>
                  <a:pt x="0" y="0"/>
                </a:lnTo>
                <a:lnTo>
                  <a:pt x="1286" y="8"/>
                </a:lnTo>
                <a:lnTo>
                  <a:pt x="1658" y="1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3" name="Freeform 57"/>
          <p:cNvSpPr>
            <a:spLocks/>
          </p:cNvSpPr>
          <p:nvPr/>
        </p:nvSpPr>
        <p:spPr bwMode="auto">
          <a:xfrm>
            <a:off x="2941638" y="5562600"/>
            <a:ext cx="174625" cy="50800"/>
          </a:xfrm>
          <a:custGeom>
            <a:avLst/>
            <a:gdLst>
              <a:gd name="T0" fmla="*/ 2147483647 w 219"/>
              <a:gd name="T1" fmla="*/ 2147483647 h 64"/>
              <a:gd name="T2" fmla="*/ 2147483647 w 219"/>
              <a:gd name="T3" fmla="*/ 2147483647 h 64"/>
              <a:gd name="T4" fmla="*/ 2147483647 w 219"/>
              <a:gd name="T5" fmla="*/ 2147483647 h 64"/>
              <a:gd name="T6" fmla="*/ 2147483647 w 219"/>
              <a:gd name="T7" fmla="*/ 2147483647 h 64"/>
              <a:gd name="T8" fmla="*/ 2147483647 w 219"/>
              <a:gd name="T9" fmla="*/ 2147483647 h 64"/>
              <a:gd name="T10" fmla="*/ 2147483647 w 219"/>
              <a:gd name="T11" fmla="*/ 2147483647 h 64"/>
              <a:gd name="T12" fmla="*/ 2147483647 w 219"/>
              <a:gd name="T13" fmla="*/ 2147483647 h 64"/>
              <a:gd name="T14" fmla="*/ 2147483647 w 219"/>
              <a:gd name="T15" fmla="*/ 2147483647 h 64"/>
              <a:gd name="T16" fmla="*/ 2147483647 w 219"/>
              <a:gd name="T17" fmla="*/ 2147483647 h 64"/>
              <a:gd name="T18" fmla="*/ 2027585228 w 219"/>
              <a:gd name="T19" fmla="*/ 2147483647 h 64"/>
              <a:gd name="T20" fmla="*/ 1014110368 w 219"/>
              <a:gd name="T21" fmla="*/ 2147483647 h 64"/>
              <a:gd name="T22" fmla="*/ 0 w 219"/>
              <a:gd name="T23" fmla="*/ 2147483647 h 64"/>
              <a:gd name="T24" fmla="*/ 2147483647 w 219"/>
              <a:gd name="T25" fmla="*/ 2147483647 h 64"/>
              <a:gd name="T26" fmla="*/ 2147483647 w 219"/>
              <a:gd name="T27" fmla="*/ 2147483647 h 64"/>
              <a:gd name="T28" fmla="*/ 2147483647 w 219"/>
              <a:gd name="T29" fmla="*/ 2147483647 h 64"/>
              <a:gd name="T30" fmla="*/ 2147483647 w 219"/>
              <a:gd name="T31" fmla="*/ 2147483647 h 64"/>
              <a:gd name="T32" fmla="*/ 2147483647 w 219"/>
              <a:gd name="T33" fmla="*/ 2147483647 h 64"/>
              <a:gd name="T34" fmla="*/ 2147483647 w 219"/>
              <a:gd name="T35" fmla="*/ 2147483647 h 64"/>
              <a:gd name="T36" fmla="*/ 2147483647 w 219"/>
              <a:gd name="T37" fmla="*/ 2147483647 h 64"/>
              <a:gd name="T38" fmla="*/ 2147483647 w 219"/>
              <a:gd name="T39" fmla="*/ 0 h 64"/>
              <a:gd name="T40" fmla="*/ 2147483647 w 219"/>
              <a:gd name="T41" fmla="*/ 1000502031 h 64"/>
              <a:gd name="T42" fmla="*/ 2147483647 w 219"/>
              <a:gd name="T43" fmla="*/ 2147483647 h 64"/>
              <a:gd name="T44" fmla="*/ 2147483647 w 219"/>
              <a:gd name="T45" fmla="*/ 2147483647 h 64"/>
              <a:gd name="T46" fmla="*/ 2147483647 w 219"/>
              <a:gd name="T47" fmla="*/ 2147483647 h 64"/>
              <a:gd name="T48" fmla="*/ 2147483647 w 219"/>
              <a:gd name="T49" fmla="*/ 2147483647 h 64"/>
              <a:gd name="T50" fmla="*/ 2147483647 w 219"/>
              <a:gd name="T51" fmla="*/ 2147483647 h 64"/>
              <a:gd name="T52" fmla="*/ 2147483647 w 219"/>
              <a:gd name="T53" fmla="*/ 2147483647 h 64"/>
              <a:gd name="T54" fmla="*/ 2147483647 w 219"/>
              <a:gd name="T55" fmla="*/ 2147483647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19"/>
              <a:gd name="T85" fmla="*/ 0 h 64"/>
              <a:gd name="T86" fmla="*/ 219 w 219"/>
              <a:gd name="T87" fmla="*/ 64 h 64"/>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19" h="64">
                <a:moveTo>
                  <a:pt x="219" y="52"/>
                </a:moveTo>
                <a:lnTo>
                  <a:pt x="219" y="64"/>
                </a:lnTo>
                <a:lnTo>
                  <a:pt x="192" y="52"/>
                </a:lnTo>
                <a:lnTo>
                  <a:pt x="167" y="47"/>
                </a:lnTo>
                <a:lnTo>
                  <a:pt x="140" y="41"/>
                </a:lnTo>
                <a:lnTo>
                  <a:pt x="115" y="39"/>
                </a:lnTo>
                <a:lnTo>
                  <a:pt x="86" y="37"/>
                </a:lnTo>
                <a:lnTo>
                  <a:pt x="58" y="37"/>
                </a:lnTo>
                <a:lnTo>
                  <a:pt x="29" y="37"/>
                </a:lnTo>
                <a:lnTo>
                  <a:pt x="4" y="39"/>
                </a:lnTo>
                <a:lnTo>
                  <a:pt x="2" y="25"/>
                </a:lnTo>
                <a:lnTo>
                  <a:pt x="0" y="14"/>
                </a:lnTo>
                <a:lnTo>
                  <a:pt x="12" y="6"/>
                </a:lnTo>
                <a:lnTo>
                  <a:pt x="23" y="6"/>
                </a:lnTo>
                <a:lnTo>
                  <a:pt x="35" y="6"/>
                </a:lnTo>
                <a:lnTo>
                  <a:pt x="47" y="10"/>
                </a:lnTo>
                <a:lnTo>
                  <a:pt x="56" y="10"/>
                </a:lnTo>
                <a:lnTo>
                  <a:pt x="68" y="12"/>
                </a:lnTo>
                <a:lnTo>
                  <a:pt x="80" y="8"/>
                </a:lnTo>
                <a:lnTo>
                  <a:pt x="91" y="0"/>
                </a:lnTo>
                <a:lnTo>
                  <a:pt x="107" y="2"/>
                </a:lnTo>
                <a:lnTo>
                  <a:pt x="124" y="6"/>
                </a:lnTo>
                <a:lnTo>
                  <a:pt x="140" y="12"/>
                </a:lnTo>
                <a:lnTo>
                  <a:pt x="157" y="19"/>
                </a:lnTo>
                <a:lnTo>
                  <a:pt x="173" y="25"/>
                </a:lnTo>
                <a:lnTo>
                  <a:pt x="188" y="35"/>
                </a:lnTo>
                <a:lnTo>
                  <a:pt x="204" y="43"/>
                </a:lnTo>
                <a:lnTo>
                  <a:pt x="219" y="52"/>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4" name="Freeform 58"/>
          <p:cNvSpPr>
            <a:spLocks/>
          </p:cNvSpPr>
          <p:nvPr/>
        </p:nvSpPr>
        <p:spPr bwMode="auto">
          <a:xfrm>
            <a:off x="2960688" y="5616575"/>
            <a:ext cx="158750" cy="47625"/>
          </a:xfrm>
          <a:custGeom>
            <a:avLst/>
            <a:gdLst>
              <a:gd name="T0" fmla="*/ 2147483647 w 200"/>
              <a:gd name="T1" fmla="*/ 2147483647 h 58"/>
              <a:gd name="T2" fmla="*/ 2147483647 w 200"/>
              <a:gd name="T3" fmla="*/ 2147483647 h 58"/>
              <a:gd name="T4" fmla="*/ 2147483647 w 200"/>
              <a:gd name="T5" fmla="*/ 2147483647 h 58"/>
              <a:gd name="T6" fmla="*/ 2147483647 w 200"/>
              <a:gd name="T7" fmla="*/ 2147483647 h 58"/>
              <a:gd name="T8" fmla="*/ 2147483647 w 200"/>
              <a:gd name="T9" fmla="*/ 2147483647 h 58"/>
              <a:gd name="T10" fmla="*/ 2147483647 w 200"/>
              <a:gd name="T11" fmla="*/ 2147483647 h 58"/>
              <a:gd name="T12" fmla="*/ 2147483647 w 200"/>
              <a:gd name="T13" fmla="*/ 2147483647 h 58"/>
              <a:gd name="T14" fmla="*/ 2147483647 w 200"/>
              <a:gd name="T15" fmla="*/ 2147483647 h 58"/>
              <a:gd name="T16" fmla="*/ 2147483647 w 200"/>
              <a:gd name="T17" fmla="*/ 2147483647 h 58"/>
              <a:gd name="T18" fmla="*/ 2000373825 w 200"/>
              <a:gd name="T19" fmla="*/ 2147483647 h 58"/>
              <a:gd name="T20" fmla="*/ 0 w 200"/>
              <a:gd name="T21" fmla="*/ 2147483647 h 58"/>
              <a:gd name="T22" fmla="*/ 0 w 200"/>
              <a:gd name="T23" fmla="*/ 2147483647 h 58"/>
              <a:gd name="T24" fmla="*/ 1000502031 w 200"/>
              <a:gd name="T25" fmla="*/ 2147483647 h 58"/>
              <a:gd name="T26" fmla="*/ 2147483647 w 200"/>
              <a:gd name="T27" fmla="*/ 1107100603 h 58"/>
              <a:gd name="T28" fmla="*/ 2147483647 w 200"/>
              <a:gd name="T29" fmla="*/ 0 h 58"/>
              <a:gd name="T30" fmla="*/ 2147483647 w 200"/>
              <a:gd name="T31" fmla="*/ 0 h 58"/>
              <a:gd name="T32" fmla="*/ 2147483647 w 200"/>
              <a:gd name="T33" fmla="*/ 0 h 58"/>
              <a:gd name="T34" fmla="*/ 2147483647 w 200"/>
              <a:gd name="T35" fmla="*/ 2147483647 h 58"/>
              <a:gd name="T36" fmla="*/ 2147483647 w 200"/>
              <a:gd name="T37" fmla="*/ 2147483647 h 58"/>
              <a:gd name="T38" fmla="*/ 2147483647 w 200"/>
              <a:gd name="T39" fmla="*/ 2147483647 h 58"/>
              <a:gd name="T40" fmla="*/ 2147483647 w 200"/>
              <a:gd name="T41" fmla="*/ 2147483647 h 58"/>
              <a:gd name="T42" fmla="*/ 2147483647 w 200"/>
              <a:gd name="T43" fmla="*/ 2147483647 h 5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00"/>
              <a:gd name="T67" fmla="*/ 0 h 58"/>
              <a:gd name="T68" fmla="*/ 200 w 200"/>
              <a:gd name="T69" fmla="*/ 58 h 5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00" h="58">
                <a:moveTo>
                  <a:pt x="200" y="44"/>
                </a:moveTo>
                <a:lnTo>
                  <a:pt x="200" y="58"/>
                </a:lnTo>
                <a:lnTo>
                  <a:pt x="175" y="44"/>
                </a:lnTo>
                <a:lnTo>
                  <a:pt x="152" y="35"/>
                </a:lnTo>
                <a:lnTo>
                  <a:pt x="127" y="25"/>
                </a:lnTo>
                <a:lnTo>
                  <a:pt x="101" y="21"/>
                </a:lnTo>
                <a:lnTo>
                  <a:pt x="74" y="17"/>
                </a:lnTo>
                <a:lnTo>
                  <a:pt x="51" y="19"/>
                </a:lnTo>
                <a:lnTo>
                  <a:pt x="26" y="23"/>
                </a:lnTo>
                <a:lnTo>
                  <a:pt x="4" y="33"/>
                </a:lnTo>
                <a:lnTo>
                  <a:pt x="0" y="25"/>
                </a:lnTo>
                <a:lnTo>
                  <a:pt x="0" y="17"/>
                </a:lnTo>
                <a:lnTo>
                  <a:pt x="2" y="8"/>
                </a:lnTo>
                <a:lnTo>
                  <a:pt x="10" y="2"/>
                </a:lnTo>
                <a:lnTo>
                  <a:pt x="35" y="0"/>
                </a:lnTo>
                <a:lnTo>
                  <a:pt x="61" y="0"/>
                </a:lnTo>
                <a:lnTo>
                  <a:pt x="86" y="0"/>
                </a:lnTo>
                <a:lnTo>
                  <a:pt x="113" y="4"/>
                </a:lnTo>
                <a:lnTo>
                  <a:pt x="136" y="8"/>
                </a:lnTo>
                <a:lnTo>
                  <a:pt x="159" y="15"/>
                </a:lnTo>
                <a:lnTo>
                  <a:pt x="179" y="27"/>
                </a:lnTo>
                <a:lnTo>
                  <a:pt x="200" y="44"/>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5" name="Freeform 59"/>
          <p:cNvSpPr>
            <a:spLocks/>
          </p:cNvSpPr>
          <p:nvPr/>
        </p:nvSpPr>
        <p:spPr bwMode="auto">
          <a:xfrm>
            <a:off x="3843338" y="5629275"/>
            <a:ext cx="104775" cy="47625"/>
          </a:xfrm>
          <a:custGeom>
            <a:avLst/>
            <a:gdLst>
              <a:gd name="T0" fmla="*/ 2147483647 w 132"/>
              <a:gd name="T1" fmla="*/ 0 h 60"/>
              <a:gd name="T2" fmla="*/ 2147483647 w 132"/>
              <a:gd name="T3" fmla="*/ 2000373825 h 60"/>
              <a:gd name="T4" fmla="*/ 2147483647 w 132"/>
              <a:gd name="T5" fmla="*/ 2147483647 h 60"/>
              <a:gd name="T6" fmla="*/ 2147483647 w 132"/>
              <a:gd name="T7" fmla="*/ 2147483647 h 60"/>
              <a:gd name="T8" fmla="*/ 2147483647 w 132"/>
              <a:gd name="T9" fmla="*/ 2147483647 h 60"/>
              <a:gd name="T10" fmla="*/ 2147483647 w 132"/>
              <a:gd name="T11" fmla="*/ 2147483647 h 60"/>
              <a:gd name="T12" fmla="*/ 2147483647 w 132"/>
              <a:gd name="T13" fmla="*/ 2147483647 h 60"/>
              <a:gd name="T14" fmla="*/ 2147483647 w 132"/>
              <a:gd name="T15" fmla="*/ 2147483647 h 60"/>
              <a:gd name="T16" fmla="*/ 2147483647 w 132"/>
              <a:gd name="T17" fmla="*/ 2147483647 h 60"/>
              <a:gd name="T18" fmla="*/ 2000373825 w 132"/>
              <a:gd name="T19" fmla="*/ 2147483647 h 60"/>
              <a:gd name="T20" fmla="*/ 0 w 132"/>
              <a:gd name="T21" fmla="*/ 2147483647 h 60"/>
              <a:gd name="T22" fmla="*/ 2000373825 w 132"/>
              <a:gd name="T23" fmla="*/ 2147483647 h 60"/>
              <a:gd name="T24" fmla="*/ 2147483647 w 132"/>
              <a:gd name="T25" fmla="*/ 2147483647 h 60"/>
              <a:gd name="T26" fmla="*/ 2147483647 w 132"/>
              <a:gd name="T27" fmla="*/ 2147483647 h 60"/>
              <a:gd name="T28" fmla="*/ 2147483647 w 132"/>
              <a:gd name="T29" fmla="*/ 2147483647 h 60"/>
              <a:gd name="T30" fmla="*/ 2147483647 w 132"/>
              <a:gd name="T31" fmla="*/ 2147483647 h 60"/>
              <a:gd name="T32" fmla="*/ 2147483647 w 132"/>
              <a:gd name="T33" fmla="*/ 2147483647 h 60"/>
              <a:gd name="T34" fmla="*/ 2147483647 w 132"/>
              <a:gd name="T35" fmla="*/ 2147483647 h 60"/>
              <a:gd name="T36" fmla="*/ 2147483647 w 132"/>
              <a:gd name="T37" fmla="*/ 1000502031 h 60"/>
              <a:gd name="T38" fmla="*/ 2147483647 w 132"/>
              <a:gd name="T39" fmla="*/ 0 h 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2"/>
              <a:gd name="T61" fmla="*/ 0 h 60"/>
              <a:gd name="T62" fmla="*/ 132 w 132"/>
              <a:gd name="T63" fmla="*/ 60 h 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2" h="60">
                <a:moveTo>
                  <a:pt x="132" y="0"/>
                </a:moveTo>
                <a:lnTo>
                  <a:pt x="132" y="4"/>
                </a:lnTo>
                <a:lnTo>
                  <a:pt x="114" y="10"/>
                </a:lnTo>
                <a:lnTo>
                  <a:pt x="99" y="16"/>
                </a:lnTo>
                <a:lnTo>
                  <a:pt x="83" y="22"/>
                </a:lnTo>
                <a:lnTo>
                  <a:pt x="68" y="29"/>
                </a:lnTo>
                <a:lnTo>
                  <a:pt x="50" y="35"/>
                </a:lnTo>
                <a:lnTo>
                  <a:pt x="35" y="43"/>
                </a:lnTo>
                <a:lnTo>
                  <a:pt x="19" y="51"/>
                </a:lnTo>
                <a:lnTo>
                  <a:pt x="4" y="60"/>
                </a:lnTo>
                <a:lnTo>
                  <a:pt x="0" y="55"/>
                </a:lnTo>
                <a:lnTo>
                  <a:pt x="4" y="51"/>
                </a:lnTo>
                <a:lnTo>
                  <a:pt x="17" y="39"/>
                </a:lnTo>
                <a:lnTo>
                  <a:pt x="33" y="31"/>
                </a:lnTo>
                <a:lnTo>
                  <a:pt x="48" y="24"/>
                </a:lnTo>
                <a:lnTo>
                  <a:pt x="66" y="18"/>
                </a:lnTo>
                <a:lnTo>
                  <a:pt x="81" y="12"/>
                </a:lnTo>
                <a:lnTo>
                  <a:pt x="99" y="6"/>
                </a:lnTo>
                <a:lnTo>
                  <a:pt x="114" y="2"/>
                </a:lnTo>
                <a:lnTo>
                  <a:pt x="1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6" name="Freeform 60"/>
          <p:cNvSpPr>
            <a:spLocks/>
          </p:cNvSpPr>
          <p:nvPr/>
        </p:nvSpPr>
        <p:spPr bwMode="auto">
          <a:xfrm>
            <a:off x="2908300" y="5648325"/>
            <a:ext cx="139700" cy="20638"/>
          </a:xfrm>
          <a:custGeom>
            <a:avLst/>
            <a:gdLst>
              <a:gd name="T0" fmla="*/ 2147483647 w 176"/>
              <a:gd name="T1" fmla="*/ 2147483647 h 27"/>
              <a:gd name="T2" fmla="*/ 2147483647 w 176"/>
              <a:gd name="T3" fmla="*/ 2147483647 h 27"/>
              <a:gd name="T4" fmla="*/ 2147483647 w 176"/>
              <a:gd name="T5" fmla="*/ 2147483647 h 27"/>
              <a:gd name="T6" fmla="*/ 2147483647 w 176"/>
              <a:gd name="T7" fmla="*/ 2147483647 h 27"/>
              <a:gd name="T8" fmla="*/ 2147483647 w 176"/>
              <a:gd name="T9" fmla="*/ 2147483647 h 27"/>
              <a:gd name="T10" fmla="*/ 2147483647 w 176"/>
              <a:gd name="T11" fmla="*/ 2147483647 h 27"/>
              <a:gd name="T12" fmla="*/ 2147483647 w 176"/>
              <a:gd name="T13" fmla="*/ 2147483647 h 27"/>
              <a:gd name="T14" fmla="*/ 2147483647 w 176"/>
              <a:gd name="T15" fmla="*/ 2147483647 h 27"/>
              <a:gd name="T16" fmla="*/ 0 w 176"/>
              <a:gd name="T17" fmla="*/ 2147483647 h 27"/>
              <a:gd name="T18" fmla="*/ 2147483647 w 176"/>
              <a:gd name="T19" fmla="*/ 2147483647 h 27"/>
              <a:gd name="T20" fmla="*/ 2147483647 w 176"/>
              <a:gd name="T21" fmla="*/ 2147483647 h 27"/>
              <a:gd name="T22" fmla="*/ 2147483647 w 176"/>
              <a:gd name="T23" fmla="*/ 2147483647 h 27"/>
              <a:gd name="T24" fmla="*/ 2147483647 w 176"/>
              <a:gd name="T25" fmla="*/ 2147483647 h 27"/>
              <a:gd name="T26" fmla="*/ 2147483647 w 176"/>
              <a:gd name="T27" fmla="*/ 1786088957 h 27"/>
              <a:gd name="T28" fmla="*/ 2147483647 w 176"/>
              <a:gd name="T29" fmla="*/ 893336468 h 27"/>
              <a:gd name="T30" fmla="*/ 2147483647 w 176"/>
              <a:gd name="T31" fmla="*/ 0 h 27"/>
              <a:gd name="T32" fmla="*/ 2147483647 w 176"/>
              <a:gd name="T33" fmla="*/ 0 h 27"/>
              <a:gd name="T34" fmla="*/ 2147483647 w 176"/>
              <a:gd name="T35" fmla="*/ 0 h 27"/>
              <a:gd name="T36" fmla="*/ 2147483647 w 176"/>
              <a:gd name="T37" fmla="*/ 0 h 27"/>
              <a:gd name="T38" fmla="*/ 2147483647 w 176"/>
              <a:gd name="T39" fmla="*/ 0 h 27"/>
              <a:gd name="T40" fmla="*/ 2147483647 w 176"/>
              <a:gd name="T41" fmla="*/ 2147483647 h 2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76"/>
              <a:gd name="T64" fmla="*/ 0 h 27"/>
              <a:gd name="T65" fmla="*/ 176 w 176"/>
              <a:gd name="T66" fmla="*/ 27 h 2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76" h="27">
                <a:moveTo>
                  <a:pt x="176" y="5"/>
                </a:moveTo>
                <a:lnTo>
                  <a:pt x="153" y="5"/>
                </a:lnTo>
                <a:lnTo>
                  <a:pt x="131" y="5"/>
                </a:lnTo>
                <a:lnTo>
                  <a:pt x="108" y="7"/>
                </a:lnTo>
                <a:lnTo>
                  <a:pt x="87" y="11"/>
                </a:lnTo>
                <a:lnTo>
                  <a:pt x="64" y="13"/>
                </a:lnTo>
                <a:lnTo>
                  <a:pt x="42" y="17"/>
                </a:lnTo>
                <a:lnTo>
                  <a:pt x="19" y="21"/>
                </a:lnTo>
                <a:lnTo>
                  <a:pt x="0" y="27"/>
                </a:lnTo>
                <a:lnTo>
                  <a:pt x="7" y="17"/>
                </a:lnTo>
                <a:lnTo>
                  <a:pt x="19" y="11"/>
                </a:lnTo>
                <a:lnTo>
                  <a:pt x="31" y="7"/>
                </a:lnTo>
                <a:lnTo>
                  <a:pt x="46" y="5"/>
                </a:lnTo>
                <a:lnTo>
                  <a:pt x="60" y="4"/>
                </a:lnTo>
                <a:lnTo>
                  <a:pt x="75" y="2"/>
                </a:lnTo>
                <a:lnTo>
                  <a:pt x="89" y="0"/>
                </a:lnTo>
                <a:lnTo>
                  <a:pt x="104" y="0"/>
                </a:lnTo>
                <a:lnTo>
                  <a:pt x="122" y="0"/>
                </a:lnTo>
                <a:lnTo>
                  <a:pt x="139" y="0"/>
                </a:lnTo>
                <a:lnTo>
                  <a:pt x="157" y="0"/>
                </a:lnTo>
                <a:lnTo>
                  <a:pt x="176" y="5"/>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7" name="Freeform 61"/>
          <p:cNvSpPr>
            <a:spLocks/>
          </p:cNvSpPr>
          <p:nvPr/>
        </p:nvSpPr>
        <p:spPr bwMode="auto">
          <a:xfrm>
            <a:off x="3848100" y="5664200"/>
            <a:ext cx="107950" cy="41275"/>
          </a:xfrm>
          <a:custGeom>
            <a:avLst/>
            <a:gdLst>
              <a:gd name="T0" fmla="*/ 2147483647 w 136"/>
              <a:gd name="T1" fmla="*/ 0 h 52"/>
              <a:gd name="T2" fmla="*/ 2147483647 w 136"/>
              <a:gd name="T3" fmla="*/ 2000373825 h 52"/>
              <a:gd name="T4" fmla="*/ 2147483647 w 136"/>
              <a:gd name="T5" fmla="*/ 2147483647 h 52"/>
              <a:gd name="T6" fmla="*/ 2147483647 w 136"/>
              <a:gd name="T7" fmla="*/ 2147483647 h 52"/>
              <a:gd name="T8" fmla="*/ 2147483647 w 136"/>
              <a:gd name="T9" fmla="*/ 2147483647 h 52"/>
              <a:gd name="T10" fmla="*/ 2147483647 w 136"/>
              <a:gd name="T11" fmla="*/ 2147483647 h 52"/>
              <a:gd name="T12" fmla="*/ 2147483647 w 136"/>
              <a:gd name="T13" fmla="*/ 2147483647 h 52"/>
              <a:gd name="T14" fmla="*/ 2147483647 w 136"/>
              <a:gd name="T15" fmla="*/ 2147483647 h 52"/>
              <a:gd name="T16" fmla="*/ 2147483647 w 136"/>
              <a:gd name="T17" fmla="*/ 2147483647 h 52"/>
              <a:gd name="T18" fmla="*/ 2147483647 w 136"/>
              <a:gd name="T19" fmla="*/ 2147483647 h 52"/>
              <a:gd name="T20" fmla="*/ 0 w 136"/>
              <a:gd name="T21" fmla="*/ 2147483647 h 52"/>
              <a:gd name="T22" fmla="*/ 2147483647 w 136"/>
              <a:gd name="T23" fmla="*/ 2147483647 h 52"/>
              <a:gd name="T24" fmla="*/ 2147483647 w 136"/>
              <a:gd name="T25" fmla="*/ 2147483647 h 52"/>
              <a:gd name="T26" fmla="*/ 2147483647 w 136"/>
              <a:gd name="T27" fmla="*/ 2147483647 h 52"/>
              <a:gd name="T28" fmla="*/ 2147483647 w 136"/>
              <a:gd name="T29" fmla="*/ 2147483647 h 52"/>
              <a:gd name="T30" fmla="*/ 2147483647 w 136"/>
              <a:gd name="T31" fmla="*/ 2147483647 h 52"/>
              <a:gd name="T32" fmla="*/ 2147483647 w 136"/>
              <a:gd name="T33" fmla="*/ 2000373825 h 52"/>
              <a:gd name="T34" fmla="*/ 2147483647 w 136"/>
              <a:gd name="T35" fmla="*/ 0 h 52"/>
              <a:gd name="T36" fmla="*/ 2147483647 w 136"/>
              <a:gd name="T37" fmla="*/ 0 h 5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52"/>
              <a:gd name="T59" fmla="*/ 136 w 136"/>
              <a:gd name="T60" fmla="*/ 52 h 5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52">
                <a:moveTo>
                  <a:pt x="136" y="0"/>
                </a:moveTo>
                <a:lnTo>
                  <a:pt x="136" y="4"/>
                </a:lnTo>
                <a:lnTo>
                  <a:pt x="119" y="10"/>
                </a:lnTo>
                <a:lnTo>
                  <a:pt x="103" y="16"/>
                </a:lnTo>
                <a:lnTo>
                  <a:pt x="88" y="21"/>
                </a:lnTo>
                <a:lnTo>
                  <a:pt x="72" y="27"/>
                </a:lnTo>
                <a:lnTo>
                  <a:pt x="55" y="33"/>
                </a:lnTo>
                <a:lnTo>
                  <a:pt x="39" y="39"/>
                </a:lnTo>
                <a:lnTo>
                  <a:pt x="24" y="45"/>
                </a:lnTo>
                <a:lnTo>
                  <a:pt x="8" y="52"/>
                </a:lnTo>
                <a:lnTo>
                  <a:pt x="0" y="43"/>
                </a:lnTo>
                <a:lnTo>
                  <a:pt x="16" y="33"/>
                </a:lnTo>
                <a:lnTo>
                  <a:pt x="31" y="25"/>
                </a:lnTo>
                <a:lnTo>
                  <a:pt x="49" y="19"/>
                </a:lnTo>
                <a:lnTo>
                  <a:pt x="66" y="14"/>
                </a:lnTo>
                <a:lnTo>
                  <a:pt x="84" y="8"/>
                </a:lnTo>
                <a:lnTo>
                  <a:pt x="101" y="4"/>
                </a:lnTo>
                <a:lnTo>
                  <a:pt x="119" y="0"/>
                </a:lnTo>
                <a:lnTo>
                  <a:pt x="136"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8" name="Freeform 62"/>
          <p:cNvSpPr>
            <a:spLocks/>
          </p:cNvSpPr>
          <p:nvPr/>
        </p:nvSpPr>
        <p:spPr bwMode="auto">
          <a:xfrm>
            <a:off x="3721100" y="5665788"/>
            <a:ext cx="88900" cy="211137"/>
          </a:xfrm>
          <a:custGeom>
            <a:avLst/>
            <a:gdLst>
              <a:gd name="T0" fmla="*/ 2147483647 w 113"/>
              <a:gd name="T1" fmla="*/ 2147483647 h 266"/>
              <a:gd name="T2" fmla="*/ 2147483647 w 113"/>
              <a:gd name="T3" fmla="*/ 2147483647 h 266"/>
              <a:gd name="T4" fmla="*/ 2147483647 w 113"/>
              <a:gd name="T5" fmla="*/ 2147483647 h 266"/>
              <a:gd name="T6" fmla="*/ 2147483647 w 113"/>
              <a:gd name="T7" fmla="*/ 2147483647 h 266"/>
              <a:gd name="T8" fmla="*/ 2147483647 w 113"/>
              <a:gd name="T9" fmla="*/ 2147483647 h 266"/>
              <a:gd name="T10" fmla="*/ 2147483647 w 113"/>
              <a:gd name="T11" fmla="*/ 2147483647 h 266"/>
              <a:gd name="T12" fmla="*/ 2147483647 w 113"/>
              <a:gd name="T13" fmla="*/ 2147483647 h 266"/>
              <a:gd name="T14" fmla="*/ 2147483647 w 113"/>
              <a:gd name="T15" fmla="*/ 2147483647 h 266"/>
              <a:gd name="T16" fmla="*/ 2147483647 w 113"/>
              <a:gd name="T17" fmla="*/ 2147483647 h 266"/>
              <a:gd name="T18" fmla="*/ 2147483647 w 113"/>
              <a:gd name="T19" fmla="*/ 2147483647 h 266"/>
              <a:gd name="T20" fmla="*/ 2147483647 w 113"/>
              <a:gd name="T21" fmla="*/ 2147483647 h 266"/>
              <a:gd name="T22" fmla="*/ 2147483647 w 113"/>
              <a:gd name="T23" fmla="*/ 2147483647 h 266"/>
              <a:gd name="T24" fmla="*/ 2147483647 w 113"/>
              <a:gd name="T25" fmla="*/ 2147483647 h 266"/>
              <a:gd name="T26" fmla="*/ 2147483647 w 113"/>
              <a:gd name="T27" fmla="*/ 2147483647 h 266"/>
              <a:gd name="T28" fmla="*/ 2147483647 w 113"/>
              <a:gd name="T29" fmla="*/ 2147483647 h 266"/>
              <a:gd name="T30" fmla="*/ 2147483647 w 113"/>
              <a:gd name="T31" fmla="*/ 2147483647 h 266"/>
              <a:gd name="T32" fmla="*/ 1947795853 w 113"/>
              <a:gd name="T33" fmla="*/ 2147483647 h 266"/>
              <a:gd name="T34" fmla="*/ 973587957 w 113"/>
              <a:gd name="T35" fmla="*/ 2147483647 h 266"/>
              <a:gd name="T36" fmla="*/ 0 w 113"/>
              <a:gd name="T37" fmla="*/ 2147483647 h 266"/>
              <a:gd name="T38" fmla="*/ 973587957 w 113"/>
              <a:gd name="T39" fmla="*/ 2147483647 h 266"/>
              <a:gd name="T40" fmla="*/ 2147483647 w 113"/>
              <a:gd name="T41" fmla="*/ 2147483647 h 266"/>
              <a:gd name="T42" fmla="*/ 2147483647 w 113"/>
              <a:gd name="T43" fmla="*/ 2147483647 h 266"/>
              <a:gd name="T44" fmla="*/ 2147483647 w 113"/>
              <a:gd name="T45" fmla="*/ 0 h 266"/>
              <a:gd name="T46" fmla="*/ 2147483647 w 113"/>
              <a:gd name="T47" fmla="*/ 2147483647 h 266"/>
              <a:gd name="T48" fmla="*/ 2147483647 w 113"/>
              <a:gd name="T49" fmla="*/ 2147483647 h 266"/>
              <a:gd name="T50" fmla="*/ 2147483647 w 113"/>
              <a:gd name="T51" fmla="*/ 2147483647 h 266"/>
              <a:gd name="T52" fmla="*/ 2147483647 w 113"/>
              <a:gd name="T53" fmla="*/ 2147483647 h 266"/>
              <a:gd name="T54" fmla="*/ 2147483647 w 113"/>
              <a:gd name="T55" fmla="*/ 2147483647 h 266"/>
              <a:gd name="T56" fmla="*/ 2147483647 w 113"/>
              <a:gd name="T57" fmla="*/ 2147483647 h 266"/>
              <a:gd name="T58" fmla="*/ 2147483647 w 113"/>
              <a:gd name="T59" fmla="*/ 2147483647 h 266"/>
              <a:gd name="T60" fmla="*/ 2147483647 w 113"/>
              <a:gd name="T61" fmla="*/ 2147483647 h 26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13"/>
              <a:gd name="T94" fmla="*/ 0 h 266"/>
              <a:gd name="T95" fmla="*/ 113 w 113"/>
              <a:gd name="T96" fmla="*/ 266 h 26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13" h="266">
                <a:moveTo>
                  <a:pt x="78" y="173"/>
                </a:moveTo>
                <a:lnTo>
                  <a:pt x="74" y="184"/>
                </a:lnTo>
                <a:lnTo>
                  <a:pt x="82" y="196"/>
                </a:lnTo>
                <a:lnTo>
                  <a:pt x="90" y="207"/>
                </a:lnTo>
                <a:lnTo>
                  <a:pt x="97" y="219"/>
                </a:lnTo>
                <a:lnTo>
                  <a:pt x="111" y="227"/>
                </a:lnTo>
                <a:lnTo>
                  <a:pt x="113" y="240"/>
                </a:lnTo>
                <a:lnTo>
                  <a:pt x="113" y="250"/>
                </a:lnTo>
                <a:lnTo>
                  <a:pt x="101" y="250"/>
                </a:lnTo>
                <a:lnTo>
                  <a:pt x="90" y="250"/>
                </a:lnTo>
                <a:lnTo>
                  <a:pt x="78" y="250"/>
                </a:lnTo>
                <a:lnTo>
                  <a:pt x="68" y="252"/>
                </a:lnTo>
                <a:lnTo>
                  <a:pt x="49" y="256"/>
                </a:lnTo>
                <a:lnTo>
                  <a:pt x="32" y="266"/>
                </a:lnTo>
                <a:lnTo>
                  <a:pt x="18" y="237"/>
                </a:lnTo>
                <a:lnTo>
                  <a:pt x="10" y="209"/>
                </a:lnTo>
                <a:lnTo>
                  <a:pt x="4" y="180"/>
                </a:lnTo>
                <a:lnTo>
                  <a:pt x="2" y="153"/>
                </a:lnTo>
                <a:lnTo>
                  <a:pt x="0" y="122"/>
                </a:lnTo>
                <a:lnTo>
                  <a:pt x="2" y="93"/>
                </a:lnTo>
                <a:lnTo>
                  <a:pt x="6" y="64"/>
                </a:lnTo>
                <a:lnTo>
                  <a:pt x="14" y="39"/>
                </a:lnTo>
                <a:lnTo>
                  <a:pt x="39" y="0"/>
                </a:lnTo>
                <a:lnTo>
                  <a:pt x="41" y="21"/>
                </a:lnTo>
                <a:lnTo>
                  <a:pt x="43" y="45"/>
                </a:lnTo>
                <a:lnTo>
                  <a:pt x="43" y="68"/>
                </a:lnTo>
                <a:lnTo>
                  <a:pt x="47" y="91"/>
                </a:lnTo>
                <a:lnTo>
                  <a:pt x="49" y="112"/>
                </a:lnTo>
                <a:lnTo>
                  <a:pt x="57" y="134"/>
                </a:lnTo>
                <a:lnTo>
                  <a:pt x="64" y="153"/>
                </a:lnTo>
                <a:lnTo>
                  <a:pt x="78" y="173"/>
                </a:lnTo>
                <a:close/>
              </a:path>
            </a:pathLst>
          </a:custGeom>
          <a:solidFill>
            <a:srgbClr val="FFBF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79" name="Freeform 63"/>
          <p:cNvSpPr>
            <a:spLocks/>
          </p:cNvSpPr>
          <p:nvPr/>
        </p:nvSpPr>
        <p:spPr bwMode="auto">
          <a:xfrm>
            <a:off x="2951163" y="5676900"/>
            <a:ext cx="173037" cy="26988"/>
          </a:xfrm>
          <a:custGeom>
            <a:avLst/>
            <a:gdLst>
              <a:gd name="T0" fmla="*/ 2147483647 w 219"/>
              <a:gd name="T1" fmla="*/ 2147483647 h 33"/>
              <a:gd name="T2" fmla="*/ 2147483647 w 219"/>
              <a:gd name="T3" fmla="*/ 2147483647 h 33"/>
              <a:gd name="T4" fmla="*/ 2147483647 w 219"/>
              <a:gd name="T5" fmla="*/ 2147483647 h 33"/>
              <a:gd name="T6" fmla="*/ 2147483647 w 219"/>
              <a:gd name="T7" fmla="*/ 2147483647 h 33"/>
              <a:gd name="T8" fmla="*/ 2147483647 w 219"/>
              <a:gd name="T9" fmla="*/ 2147483647 h 33"/>
              <a:gd name="T10" fmla="*/ 2147483647 w 219"/>
              <a:gd name="T11" fmla="*/ 2147483647 h 33"/>
              <a:gd name="T12" fmla="*/ 2147483647 w 219"/>
              <a:gd name="T13" fmla="*/ 2147483647 h 33"/>
              <a:gd name="T14" fmla="*/ 2147483647 w 219"/>
              <a:gd name="T15" fmla="*/ 2147483647 h 33"/>
              <a:gd name="T16" fmla="*/ 2147483647 w 219"/>
              <a:gd name="T17" fmla="*/ 2147483647 h 33"/>
              <a:gd name="T18" fmla="*/ 2147483647 w 219"/>
              <a:gd name="T19" fmla="*/ 2147483647 h 33"/>
              <a:gd name="T20" fmla="*/ 0 w 219"/>
              <a:gd name="T21" fmla="*/ 2147483647 h 33"/>
              <a:gd name="T22" fmla="*/ 2147483647 w 219"/>
              <a:gd name="T23" fmla="*/ 2147483647 h 33"/>
              <a:gd name="T24" fmla="*/ 2147483647 w 219"/>
              <a:gd name="T25" fmla="*/ 2147483647 h 33"/>
              <a:gd name="T26" fmla="*/ 2147483647 w 219"/>
              <a:gd name="T27" fmla="*/ 0 h 33"/>
              <a:gd name="T28" fmla="*/ 2147483647 w 219"/>
              <a:gd name="T29" fmla="*/ 0 h 33"/>
              <a:gd name="T30" fmla="*/ 2147483647 w 219"/>
              <a:gd name="T31" fmla="*/ 0 h 33"/>
              <a:gd name="T32" fmla="*/ 2147483647 w 219"/>
              <a:gd name="T33" fmla="*/ 1094200654 h 33"/>
              <a:gd name="T34" fmla="*/ 2147483647 w 219"/>
              <a:gd name="T35" fmla="*/ 2147483647 h 33"/>
              <a:gd name="T36" fmla="*/ 2147483647 w 219"/>
              <a:gd name="T37" fmla="*/ 2147483647 h 33"/>
              <a:gd name="T38" fmla="*/ 2147483647 w 219"/>
              <a:gd name="T39" fmla="*/ 2147483647 h 33"/>
              <a:gd name="T40" fmla="*/ 2147483647 w 219"/>
              <a:gd name="T41" fmla="*/ 2147483647 h 33"/>
              <a:gd name="T42" fmla="*/ 2147483647 w 219"/>
              <a:gd name="T43" fmla="*/ 2147483647 h 33"/>
              <a:gd name="T44" fmla="*/ 2147483647 w 219"/>
              <a:gd name="T45" fmla="*/ 2147483647 h 3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19"/>
              <a:gd name="T70" fmla="*/ 0 h 33"/>
              <a:gd name="T71" fmla="*/ 219 w 219"/>
              <a:gd name="T72" fmla="*/ 33 h 3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19" h="33">
                <a:moveTo>
                  <a:pt x="219" y="26"/>
                </a:moveTo>
                <a:lnTo>
                  <a:pt x="192" y="24"/>
                </a:lnTo>
                <a:lnTo>
                  <a:pt x="167" y="22"/>
                </a:lnTo>
                <a:lnTo>
                  <a:pt x="139" y="20"/>
                </a:lnTo>
                <a:lnTo>
                  <a:pt x="116" y="20"/>
                </a:lnTo>
                <a:lnTo>
                  <a:pt x="89" y="18"/>
                </a:lnTo>
                <a:lnTo>
                  <a:pt x="66" y="20"/>
                </a:lnTo>
                <a:lnTo>
                  <a:pt x="42" y="24"/>
                </a:lnTo>
                <a:lnTo>
                  <a:pt x="21" y="33"/>
                </a:lnTo>
                <a:lnTo>
                  <a:pt x="6" y="30"/>
                </a:lnTo>
                <a:lnTo>
                  <a:pt x="0" y="22"/>
                </a:lnTo>
                <a:lnTo>
                  <a:pt x="13" y="10"/>
                </a:lnTo>
                <a:lnTo>
                  <a:pt x="31" y="4"/>
                </a:lnTo>
                <a:lnTo>
                  <a:pt x="48" y="0"/>
                </a:lnTo>
                <a:lnTo>
                  <a:pt x="68" y="0"/>
                </a:lnTo>
                <a:lnTo>
                  <a:pt x="87" y="0"/>
                </a:lnTo>
                <a:lnTo>
                  <a:pt x="108" y="2"/>
                </a:lnTo>
                <a:lnTo>
                  <a:pt x="128" y="4"/>
                </a:lnTo>
                <a:lnTo>
                  <a:pt x="149" y="6"/>
                </a:lnTo>
                <a:lnTo>
                  <a:pt x="167" y="8"/>
                </a:lnTo>
                <a:lnTo>
                  <a:pt x="184" y="12"/>
                </a:lnTo>
                <a:lnTo>
                  <a:pt x="202" y="16"/>
                </a:lnTo>
                <a:lnTo>
                  <a:pt x="219" y="26"/>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0" name="Freeform 64"/>
          <p:cNvSpPr>
            <a:spLocks/>
          </p:cNvSpPr>
          <p:nvPr/>
        </p:nvSpPr>
        <p:spPr bwMode="auto">
          <a:xfrm>
            <a:off x="3141663" y="5681663"/>
            <a:ext cx="573087" cy="188912"/>
          </a:xfrm>
          <a:custGeom>
            <a:avLst/>
            <a:gdLst>
              <a:gd name="T0" fmla="*/ 2147483647 w 722"/>
              <a:gd name="T1" fmla="*/ 2147483647 h 239"/>
              <a:gd name="T2" fmla="*/ 2147483647 w 722"/>
              <a:gd name="T3" fmla="*/ 2147483647 h 239"/>
              <a:gd name="T4" fmla="*/ 2147483647 w 722"/>
              <a:gd name="T5" fmla="*/ 2147483647 h 239"/>
              <a:gd name="T6" fmla="*/ 2147483647 w 722"/>
              <a:gd name="T7" fmla="*/ 2147483647 h 239"/>
              <a:gd name="T8" fmla="*/ 2147483647 w 722"/>
              <a:gd name="T9" fmla="*/ 2147483647 h 239"/>
              <a:gd name="T10" fmla="*/ 2147483647 w 722"/>
              <a:gd name="T11" fmla="*/ 2147483647 h 239"/>
              <a:gd name="T12" fmla="*/ 2147483647 w 722"/>
              <a:gd name="T13" fmla="*/ 2147483647 h 239"/>
              <a:gd name="T14" fmla="*/ 2147483647 w 722"/>
              <a:gd name="T15" fmla="*/ 2147483647 h 239"/>
              <a:gd name="T16" fmla="*/ 2147483647 w 722"/>
              <a:gd name="T17" fmla="*/ 2147483647 h 239"/>
              <a:gd name="T18" fmla="*/ 2147483647 w 722"/>
              <a:gd name="T19" fmla="*/ 2147483647 h 239"/>
              <a:gd name="T20" fmla="*/ 2147483647 w 722"/>
              <a:gd name="T21" fmla="*/ 2147483647 h 239"/>
              <a:gd name="T22" fmla="*/ 2147483647 w 722"/>
              <a:gd name="T23" fmla="*/ 2147483647 h 239"/>
              <a:gd name="T24" fmla="*/ 2147483647 w 722"/>
              <a:gd name="T25" fmla="*/ 2147483647 h 239"/>
              <a:gd name="T26" fmla="*/ 2147483647 w 722"/>
              <a:gd name="T27" fmla="*/ 2147483647 h 239"/>
              <a:gd name="T28" fmla="*/ 2147483647 w 722"/>
              <a:gd name="T29" fmla="*/ 2147483647 h 239"/>
              <a:gd name="T30" fmla="*/ 2147483647 w 722"/>
              <a:gd name="T31" fmla="*/ 2147483647 h 239"/>
              <a:gd name="T32" fmla="*/ 2147483647 w 722"/>
              <a:gd name="T33" fmla="*/ 2147483647 h 239"/>
              <a:gd name="T34" fmla="*/ 2147483647 w 722"/>
              <a:gd name="T35" fmla="*/ 2147483647 h 239"/>
              <a:gd name="T36" fmla="*/ 2147483647 w 722"/>
              <a:gd name="T37" fmla="*/ 2147483647 h 239"/>
              <a:gd name="T38" fmla="*/ 2147483647 w 722"/>
              <a:gd name="T39" fmla="*/ 2147483647 h 239"/>
              <a:gd name="T40" fmla="*/ 2147483647 w 722"/>
              <a:gd name="T41" fmla="*/ 2147483647 h 239"/>
              <a:gd name="T42" fmla="*/ 2147483647 w 722"/>
              <a:gd name="T43" fmla="*/ 2147483647 h 239"/>
              <a:gd name="T44" fmla="*/ 2147483647 w 722"/>
              <a:gd name="T45" fmla="*/ 2147483647 h 239"/>
              <a:gd name="T46" fmla="*/ 2147483647 w 722"/>
              <a:gd name="T47" fmla="*/ 2147483647 h 239"/>
              <a:gd name="T48" fmla="*/ 2147483647 w 722"/>
              <a:gd name="T49" fmla="*/ 2147483647 h 239"/>
              <a:gd name="T50" fmla="*/ 2147483647 w 722"/>
              <a:gd name="T51" fmla="*/ 2147483647 h 239"/>
              <a:gd name="T52" fmla="*/ 2147483647 w 722"/>
              <a:gd name="T53" fmla="*/ 2147483647 h 239"/>
              <a:gd name="T54" fmla="*/ 2147483647 w 722"/>
              <a:gd name="T55" fmla="*/ 2147483647 h 239"/>
              <a:gd name="T56" fmla="*/ 2147483647 w 722"/>
              <a:gd name="T57" fmla="*/ 2147483647 h 239"/>
              <a:gd name="T58" fmla="*/ 2147483647 w 722"/>
              <a:gd name="T59" fmla="*/ 2147483647 h 239"/>
              <a:gd name="T60" fmla="*/ 2147483647 w 722"/>
              <a:gd name="T61" fmla="*/ 2147483647 h 239"/>
              <a:gd name="T62" fmla="*/ 2147483647 w 722"/>
              <a:gd name="T63" fmla="*/ 2147483647 h 239"/>
              <a:gd name="T64" fmla="*/ 2147483647 w 722"/>
              <a:gd name="T65" fmla="*/ 2147483647 h 239"/>
              <a:gd name="T66" fmla="*/ 2147483647 w 722"/>
              <a:gd name="T67" fmla="*/ 2147483647 h 239"/>
              <a:gd name="T68" fmla="*/ 2147483647 w 722"/>
              <a:gd name="T69" fmla="*/ 2147483647 h 239"/>
              <a:gd name="T70" fmla="*/ 2147483647 w 722"/>
              <a:gd name="T71" fmla="*/ 2147483647 h 239"/>
              <a:gd name="T72" fmla="*/ 2147483647 w 722"/>
              <a:gd name="T73" fmla="*/ 2147483647 h 239"/>
              <a:gd name="T74" fmla="*/ 2147483647 w 722"/>
              <a:gd name="T75" fmla="*/ 2147483647 h 239"/>
              <a:gd name="T76" fmla="*/ 2147483647 w 722"/>
              <a:gd name="T77" fmla="*/ 2147483647 h 239"/>
              <a:gd name="T78" fmla="*/ 2147483647 w 722"/>
              <a:gd name="T79" fmla="*/ 2147483647 h 239"/>
              <a:gd name="T80" fmla="*/ 2147483647 w 722"/>
              <a:gd name="T81" fmla="*/ 2147483647 h 239"/>
              <a:gd name="T82" fmla="*/ 2147483647 w 722"/>
              <a:gd name="T83" fmla="*/ 2147483647 h 239"/>
              <a:gd name="T84" fmla="*/ 2147483647 w 722"/>
              <a:gd name="T85" fmla="*/ 2147483647 h 239"/>
              <a:gd name="T86" fmla="*/ 2147483647 w 722"/>
              <a:gd name="T87" fmla="*/ 2147483647 h 239"/>
              <a:gd name="T88" fmla="*/ 2147483647 w 722"/>
              <a:gd name="T89" fmla="*/ 2147483647 h 239"/>
              <a:gd name="T90" fmla="*/ 2147483647 w 722"/>
              <a:gd name="T91" fmla="*/ 2147483647 h 239"/>
              <a:gd name="T92" fmla="*/ 2147483647 w 722"/>
              <a:gd name="T93" fmla="*/ 2147483647 h 239"/>
              <a:gd name="T94" fmla="*/ 2147483647 w 722"/>
              <a:gd name="T95" fmla="*/ 2147483647 h 239"/>
              <a:gd name="T96" fmla="*/ 2147483647 w 722"/>
              <a:gd name="T97" fmla="*/ 2147483647 h 239"/>
              <a:gd name="T98" fmla="*/ 2147483647 w 722"/>
              <a:gd name="T99" fmla="*/ 2147483647 h 239"/>
              <a:gd name="T100" fmla="*/ 2147483647 w 722"/>
              <a:gd name="T101" fmla="*/ 2147483647 h 239"/>
              <a:gd name="T102" fmla="*/ 2147483647 w 722"/>
              <a:gd name="T103" fmla="*/ 2147483647 h 239"/>
              <a:gd name="T104" fmla="*/ 2147483647 w 722"/>
              <a:gd name="T105" fmla="*/ 2147483647 h 239"/>
              <a:gd name="T106" fmla="*/ 2147483647 w 722"/>
              <a:gd name="T107" fmla="*/ 2147483647 h 239"/>
              <a:gd name="T108" fmla="*/ 2147483647 w 722"/>
              <a:gd name="T109" fmla="*/ 2147483647 h 239"/>
              <a:gd name="T110" fmla="*/ 2147483647 w 722"/>
              <a:gd name="T111" fmla="*/ 2147483647 h 239"/>
              <a:gd name="T112" fmla="*/ 2147483647 w 722"/>
              <a:gd name="T113" fmla="*/ 2147483647 h 239"/>
              <a:gd name="T114" fmla="*/ 2147483647 w 722"/>
              <a:gd name="T115" fmla="*/ 2147483647 h 239"/>
              <a:gd name="T116" fmla="*/ 2147483647 w 722"/>
              <a:gd name="T117" fmla="*/ 1975536569 h 239"/>
              <a:gd name="T118" fmla="*/ 2147483647 w 722"/>
              <a:gd name="T119" fmla="*/ 2147483647 h 239"/>
              <a:gd name="T120" fmla="*/ 2147483647 w 722"/>
              <a:gd name="T121" fmla="*/ 2147483647 h 239"/>
              <a:gd name="T122" fmla="*/ 2147483647 w 722"/>
              <a:gd name="T123" fmla="*/ 2147483647 h 23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722"/>
              <a:gd name="T187" fmla="*/ 0 h 239"/>
              <a:gd name="T188" fmla="*/ 722 w 722"/>
              <a:gd name="T189" fmla="*/ 239 h 239"/>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722" h="239">
                <a:moveTo>
                  <a:pt x="708" y="136"/>
                </a:moveTo>
                <a:lnTo>
                  <a:pt x="708" y="132"/>
                </a:lnTo>
                <a:lnTo>
                  <a:pt x="704" y="128"/>
                </a:lnTo>
                <a:lnTo>
                  <a:pt x="691" y="132"/>
                </a:lnTo>
                <a:lnTo>
                  <a:pt x="683" y="144"/>
                </a:lnTo>
                <a:lnTo>
                  <a:pt x="675" y="155"/>
                </a:lnTo>
                <a:lnTo>
                  <a:pt x="669" y="169"/>
                </a:lnTo>
                <a:lnTo>
                  <a:pt x="665" y="169"/>
                </a:lnTo>
                <a:lnTo>
                  <a:pt x="671" y="150"/>
                </a:lnTo>
                <a:lnTo>
                  <a:pt x="683" y="134"/>
                </a:lnTo>
                <a:lnTo>
                  <a:pt x="693" y="117"/>
                </a:lnTo>
                <a:lnTo>
                  <a:pt x="691" y="101"/>
                </a:lnTo>
                <a:lnTo>
                  <a:pt x="675" y="115"/>
                </a:lnTo>
                <a:lnTo>
                  <a:pt x="662" y="132"/>
                </a:lnTo>
                <a:lnTo>
                  <a:pt x="650" y="150"/>
                </a:lnTo>
                <a:lnTo>
                  <a:pt x="640" y="167"/>
                </a:lnTo>
                <a:lnTo>
                  <a:pt x="627" y="183"/>
                </a:lnTo>
                <a:lnTo>
                  <a:pt x="613" y="198"/>
                </a:lnTo>
                <a:lnTo>
                  <a:pt x="598" y="210"/>
                </a:lnTo>
                <a:lnTo>
                  <a:pt x="580" y="221"/>
                </a:lnTo>
                <a:lnTo>
                  <a:pt x="586" y="210"/>
                </a:lnTo>
                <a:lnTo>
                  <a:pt x="596" y="198"/>
                </a:lnTo>
                <a:lnTo>
                  <a:pt x="605" y="188"/>
                </a:lnTo>
                <a:lnTo>
                  <a:pt x="615" y="179"/>
                </a:lnTo>
                <a:lnTo>
                  <a:pt x="623" y="167"/>
                </a:lnTo>
                <a:lnTo>
                  <a:pt x="631" y="155"/>
                </a:lnTo>
                <a:lnTo>
                  <a:pt x="634" y="144"/>
                </a:lnTo>
                <a:lnTo>
                  <a:pt x="640" y="132"/>
                </a:lnTo>
                <a:lnTo>
                  <a:pt x="631" y="128"/>
                </a:lnTo>
                <a:lnTo>
                  <a:pt x="617" y="132"/>
                </a:lnTo>
                <a:lnTo>
                  <a:pt x="605" y="142"/>
                </a:lnTo>
                <a:lnTo>
                  <a:pt x="594" y="152"/>
                </a:lnTo>
                <a:lnTo>
                  <a:pt x="584" y="163"/>
                </a:lnTo>
                <a:lnTo>
                  <a:pt x="572" y="173"/>
                </a:lnTo>
                <a:lnTo>
                  <a:pt x="563" y="185"/>
                </a:lnTo>
                <a:lnTo>
                  <a:pt x="553" y="194"/>
                </a:lnTo>
                <a:lnTo>
                  <a:pt x="543" y="206"/>
                </a:lnTo>
                <a:lnTo>
                  <a:pt x="627" y="111"/>
                </a:lnTo>
                <a:lnTo>
                  <a:pt x="627" y="99"/>
                </a:lnTo>
                <a:lnTo>
                  <a:pt x="621" y="91"/>
                </a:lnTo>
                <a:lnTo>
                  <a:pt x="598" y="103"/>
                </a:lnTo>
                <a:lnTo>
                  <a:pt x="578" y="121"/>
                </a:lnTo>
                <a:lnTo>
                  <a:pt x="559" y="136"/>
                </a:lnTo>
                <a:lnTo>
                  <a:pt x="539" y="155"/>
                </a:lnTo>
                <a:lnTo>
                  <a:pt x="520" y="171"/>
                </a:lnTo>
                <a:lnTo>
                  <a:pt x="501" y="188"/>
                </a:lnTo>
                <a:lnTo>
                  <a:pt x="479" y="202"/>
                </a:lnTo>
                <a:lnTo>
                  <a:pt x="460" y="214"/>
                </a:lnTo>
                <a:lnTo>
                  <a:pt x="536" y="132"/>
                </a:lnTo>
                <a:lnTo>
                  <a:pt x="534" y="124"/>
                </a:lnTo>
                <a:lnTo>
                  <a:pt x="530" y="121"/>
                </a:lnTo>
                <a:lnTo>
                  <a:pt x="524" y="117"/>
                </a:lnTo>
                <a:lnTo>
                  <a:pt x="518" y="121"/>
                </a:lnTo>
                <a:lnTo>
                  <a:pt x="497" y="132"/>
                </a:lnTo>
                <a:lnTo>
                  <a:pt x="477" y="148"/>
                </a:lnTo>
                <a:lnTo>
                  <a:pt x="458" y="165"/>
                </a:lnTo>
                <a:lnTo>
                  <a:pt x="439" y="183"/>
                </a:lnTo>
                <a:lnTo>
                  <a:pt x="419" y="198"/>
                </a:lnTo>
                <a:lnTo>
                  <a:pt x="400" y="214"/>
                </a:lnTo>
                <a:lnTo>
                  <a:pt x="378" y="225"/>
                </a:lnTo>
                <a:lnTo>
                  <a:pt x="359" y="239"/>
                </a:lnTo>
                <a:lnTo>
                  <a:pt x="369" y="229"/>
                </a:lnTo>
                <a:lnTo>
                  <a:pt x="380" y="219"/>
                </a:lnTo>
                <a:lnTo>
                  <a:pt x="388" y="206"/>
                </a:lnTo>
                <a:lnTo>
                  <a:pt x="396" y="196"/>
                </a:lnTo>
                <a:lnTo>
                  <a:pt x="411" y="177"/>
                </a:lnTo>
                <a:lnTo>
                  <a:pt x="431" y="161"/>
                </a:lnTo>
                <a:lnTo>
                  <a:pt x="437" y="152"/>
                </a:lnTo>
                <a:lnTo>
                  <a:pt x="444" y="142"/>
                </a:lnTo>
                <a:lnTo>
                  <a:pt x="448" y="132"/>
                </a:lnTo>
                <a:lnTo>
                  <a:pt x="452" y="122"/>
                </a:lnTo>
                <a:lnTo>
                  <a:pt x="439" y="122"/>
                </a:lnTo>
                <a:lnTo>
                  <a:pt x="421" y="136"/>
                </a:lnTo>
                <a:lnTo>
                  <a:pt x="406" y="150"/>
                </a:lnTo>
                <a:lnTo>
                  <a:pt x="388" y="163"/>
                </a:lnTo>
                <a:lnTo>
                  <a:pt x="373" y="177"/>
                </a:lnTo>
                <a:lnTo>
                  <a:pt x="355" y="188"/>
                </a:lnTo>
                <a:lnTo>
                  <a:pt x="338" y="200"/>
                </a:lnTo>
                <a:lnTo>
                  <a:pt x="320" y="212"/>
                </a:lnTo>
                <a:lnTo>
                  <a:pt x="305" y="225"/>
                </a:lnTo>
                <a:lnTo>
                  <a:pt x="313" y="218"/>
                </a:lnTo>
                <a:lnTo>
                  <a:pt x="322" y="212"/>
                </a:lnTo>
                <a:lnTo>
                  <a:pt x="326" y="204"/>
                </a:lnTo>
                <a:lnTo>
                  <a:pt x="330" y="192"/>
                </a:lnTo>
                <a:lnTo>
                  <a:pt x="320" y="185"/>
                </a:lnTo>
                <a:lnTo>
                  <a:pt x="311" y="190"/>
                </a:lnTo>
                <a:lnTo>
                  <a:pt x="314" y="181"/>
                </a:lnTo>
                <a:lnTo>
                  <a:pt x="324" y="175"/>
                </a:lnTo>
                <a:lnTo>
                  <a:pt x="334" y="167"/>
                </a:lnTo>
                <a:lnTo>
                  <a:pt x="344" y="161"/>
                </a:lnTo>
                <a:lnTo>
                  <a:pt x="357" y="148"/>
                </a:lnTo>
                <a:lnTo>
                  <a:pt x="359" y="132"/>
                </a:lnTo>
                <a:lnTo>
                  <a:pt x="342" y="138"/>
                </a:lnTo>
                <a:lnTo>
                  <a:pt x="326" y="150"/>
                </a:lnTo>
                <a:lnTo>
                  <a:pt x="311" y="161"/>
                </a:lnTo>
                <a:lnTo>
                  <a:pt x="297" y="173"/>
                </a:lnTo>
                <a:lnTo>
                  <a:pt x="281" y="183"/>
                </a:lnTo>
                <a:lnTo>
                  <a:pt x="266" y="194"/>
                </a:lnTo>
                <a:lnTo>
                  <a:pt x="250" y="204"/>
                </a:lnTo>
                <a:lnTo>
                  <a:pt x="235" y="214"/>
                </a:lnTo>
                <a:lnTo>
                  <a:pt x="249" y="204"/>
                </a:lnTo>
                <a:lnTo>
                  <a:pt x="252" y="190"/>
                </a:lnTo>
                <a:lnTo>
                  <a:pt x="252" y="185"/>
                </a:lnTo>
                <a:lnTo>
                  <a:pt x="239" y="183"/>
                </a:lnTo>
                <a:lnTo>
                  <a:pt x="231" y="190"/>
                </a:lnTo>
                <a:lnTo>
                  <a:pt x="239" y="179"/>
                </a:lnTo>
                <a:lnTo>
                  <a:pt x="254" y="169"/>
                </a:lnTo>
                <a:lnTo>
                  <a:pt x="264" y="155"/>
                </a:lnTo>
                <a:lnTo>
                  <a:pt x="262" y="142"/>
                </a:lnTo>
                <a:lnTo>
                  <a:pt x="241" y="152"/>
                </a:lnTo>
                <a:lnTo>
                  <a:pt x="223" y="165"/>
                </a:lnTo>
                <a:lnTo>
                  <a:pt x="204" y="177"/>
                </a:lnTo>
                <a:lnTo>
                  <a:pt x="185" y="190"/>
                </a:lnTo>
                <a:lnTo>
                  <a:pt x="177" y="186"/>
                </a:lnTo>
                <a:lnTo>
                  <a:pt x="169" y="186"/>
                </a:lnTo>
                <a:lnTo>
                  <a:pt x="159" y="190"/>
                </a:lnTo>
                <a:lnTo>
                  <a:pt x="154" y="196"/>
                </a:lnTo>
                <a:lnTo>
                  <a:pt x="155" y="181"/>
                </a:lnTo>
                <a:lnTo>
                  <a:pt x="169" y="171"/>
                </a:lnTo>
                <a:lnTo>
                  <a:pt x="185" y="157"/>
                </a:lnTo>
                <a:lnTo>
                  <a:pt x="200" y="144"/>
                </a:lnTo>
                <a:lnTo>
                  <a:pt x="196" y="136"/>
                </a:lnTo>
                <a:lnTo>
                  <a:pt x="183" y="138"/>
                </a:lnTo>
                <a:lnTo>
                  <a:pt x="171" y="144"/>
                </a:lnTo>
                <a:lnTo>
                  <a:pt x="161" y="152"/>
                </a:lnTo>
                <a:lnTo>
                  <a:pt x="152" y="159"/>
                </a:lnTo>
                <a:lnTo>
                  <a:pt x="140" y="165"/>
                </a:lnTo>
                <a:lnTo>
                  <a:pt x="128" y="173"/>
                </a:lnTo>
                <a:lnTo>
                  <a:pt x="117" y="179"/>
                </a:lnTo>
                <a:lnTo>
                  <a:pt x="107" y="185"/>
                </a:lnTo>
                <a:lnTo>
                  <a:pt x="97" y="177"/>
                </a:lnTo>
                <a:lnTo>
                  <a:pt x="35" y="212"/>
                </a:lnTo>
                <a:lnTo>
                  <a:pt x="41" y="202"/>
                </a:lnTo>
                <a:lnTo>
                  <a:pt x="51" y="192"/>
                </a:lnTo>
                <a:lnTo>
                  <a:pt x="62" y="183"/>
                </a:lnTo>
                <a:lnTo>
                  <a:pt x="74" y="175"/>
                </a:lnTo>
                <a:lnTo>
                  <a:pt x="86" y="163"/>
                </a:lnTo>
                <a:lnTo>
                  <a:pt x="97" y="154"/>
                </a:lnTo>
                <a:lnTo>
                  <a:pt x="107" y="144"/>
                </a:lnTo>
                <a:lnTo>
                  <a:pt x="119" y="136"/>
                </a:lnTo>
                <a:lnTo>
                  <a:pt x="109" y="132"/>
                </a:lnTo>
                <a:lnTo>
                  <a:pt x="99" y="134"/>
                </a:lnTo>
                <a:lnTo>
                  <a:pt x="88" y="138"/>
                </a:lnTo>
                <a:lnTo>
                  <a:pt x="80" y="144"/>
                </a:lnTo>
                <a:lnTo>
                  <a:pt x="35" y="185"/>
                </a:lnTo>
                <a:lnTo>
                  <a:pt x="26" y="179"/>
                </a:lnTo>
                <a:lnTo>
                  <a:pt x="20" y="183"/>
                </a:lnTo>
                <a:lnTo>
                  <a:pt x="12" y="188"/>
                </a:lnTo>
                <a:lnTo>
                  <a:pt x="6" y="192"/>
                </a:lnTo>
                <a:lnTo>
                  <a:pt x="6" y="185"/>
                </a:lnTo>
                <a:lnTo>
                  <a:pt x="16" y="183"/>
                </a:lnTo>
                <a:lnTo>
                  <a:pt x="22" y="177"/>
                </a:lnTo>
                <a:lnTo>
                  <a:pt x="16" y="169"/>
                </a:lnTo>
                <a:lnTo>
                  <a:pt x="0" y="171"/>
                </a:lnTo>
                <a:lnTo>
                  <a:pt x="22" y="150"/>
                </a:lnTo>
                <a:lnTo>
                  <a:pt x="45" y="136"/>
                </a:lnTo>
                <a:lnTo>
                  <a:pt x="72" y="124"/>
                </a:lnTo>
                <a:lnTo>
                  <a:pt x="101" y="119"/>
                </a:lnTo>
                <a:lnTo>
                  <a:pt x="130" y="113"/>
                </a:lnTo>
                <a:lnTo>
                  <a:pt x="159" y="109"/>
                </a:lnTo>
                <a:lnTo>
                  <a:pt x="188" y="107"/>
                </a:lnTo>
                <a:lnTo>
                  <a:pt x="219" y="107"/>
                </a:lnTo>
                <a:lnTo>
                  <a:pt x="227" y="111"/>
                </a:lnTo>
                <a:lnTo>
                  <a:pt x="237" y="109"/>
                </a:lnTo>
                <a:lnTo>
                  <a:pt x="249" y="105"/>
                </a:lnTo>
                <a:lnTo>
                  <a:pt x="262" y="107"/>
                </a:lnTo>
                <a:lnTo>
                  <a:pt x="314" y="103"/>
                </a:lnTo>
                <a:lnTo>
                  <a:pt x="367" y="99"/>
                </a:lnTo>
                <a:lnTo>
                  <a:pt x="421" y="91"/>
                </a:lnTo>
                <a:lnTo>
                  <a:pt x="475" y="84"/>
                </a:lnTo>
                <a:lnTo>
                  <a:pt x="526" y="70"/>
                </a:lnTo>
                <a:lnTo>
                  <a:pt x="578" y="58"/>
                </a:lnTo>
                <a:lnTo>
                  <a:pt x="627" y="39"/>
                </a:lnTo>
                <a:lnTo>
                  <a:pt x="677" y="22"/>
                </a:lnTo>
                <a:lnTo>
                  <a:pt x="685" y="12"/>
                </a:lnTo>
                <a:lnTo>
                  <a:pt x="697" y="8"/>
                </a:lnTo>
                <a:lnTo>
                  <a:pt x="708" y="4"/>
                </a:lnTo>
                <a:lnTo>
                  <a:pt x="722" y="0"/>
                </a:lnTo>
                <a:lnTo>
                  <a:pt x="718" y="14"/>
                </a:lnTo>
                <a:lnTo>
                  <a:pt x="716" y="29"/>
                </a:lnTo>
                <a:lnTo>
                  <a:pt x="712" y="47"/>
                </a:lnTo>
                <a:lnTo>
                  <a:pt x="710" y="64"/>
                </a:lnTo>
                <a:lnTo>
                  <a:pt x="708" y="80"/>
                </a:lnTo>
                <a:lnTo>
                  <a:pt x="706" y="97"/>
                </a:lnTo>
                <a:lnTo>
                  <a:pt x="706" y="117"/>
                </a:lnTo>
                <a:lnTo>
                  <a:pt x="708" y="136"/>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1" name="Freeform 65"/>
          <p:cNvSpPr>
            <a:spLocks/>
          </p:cNvSpPr>
          <p:nvPr/>
        </p:nvSpPr>
        <p:spPr bwMode="auto">
          <a:xfrm>
            <a:off x="4314825" y="5683250"/>
            <a:ext cx="28575" cy="55563"/>
          </a:xfrm>
          <a:custGeom>
            <a:avLst/>
            <a:gdLst>
              <a:gd name="T0" fmla="*/ 0 w 35"/>
              <a:gd name="T1" fmla="*/ 2147483647 h 70"/>
              <a:gd name="T2" fmla="*/ 1088485431 w 35"/>
              <a:gd name="T3" fmla="*/ 2147483647 h 70"/>
              <a:gd name="T4" fmla="*/ 2147483647 w 35"/>
              <a:gd name="T5" fmla="*/ 2147483647 h 70"/>
              <a:gd name="T6" fmla="*/ 2147483647 w 35"/>
              <a:gd name="T7" fmla="*/ 2147483647 h 70"/>
              <a:gd name="T8" fmla="*/ 2147483647 w 35"/>
              <a:gd name="T9" fmla="*/ 2147483647 h 70"/>
              <a:gd name="T10" fmla="*/ 2147483647 w 35"/>
              <a:gd name="T11" fmla="*/ 0 h 70"/>
              <a:gd name="T12" fmla="*/ 2147483647 w 35"/>
              <a:gd name="T13" fmla="*/ 2147483647 h 70"/>
              <a:gd name="T14" fmla="*/ 0 w 35"/>
              <a:gd name="T15" fmla="*/ 2147483647 h 70"/>
              <a:gd name="T16" fmla="*/ 0 60000 65536"/>
              <a:gd name="T17" fmla="*/ 0 60000 65536"/>
              <a:gd name="T18" fmla="*/ 0 60000 65536"/>
              <a:gd name="T19" fmla="*/ 0 60000 65536"/>
              <a:gd name="T20" fmla="*/ 0 60000 65536"/>
              <a:gd name="T21" fmla="*/ 0 60000 65536"/>
              <a:gd name="T22" fmla="*/ 0 60000 65536"/>
              <a:gd name="T23" fmla="*/ 0 60000 65536"/>
              <a:gd name="T24" fmla="*/ 0 w 35"/>
              <a:gd name="T25" fmla="*/ 0 h 70"/>
              <a:gd name="T26" fmla="*/ 35 w 35"/>
              <a:gd name="T27" fmla="*/ 70 h 7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5" h="70">
                <a:moveTo>
                  <a:pt x="0" y="70"/>
                </a:moveTo>
                <a:lnTo>
                  <a:pt x="2" y="58"/>
                </a:lnTo>
                <a:lnTo>
                  <a:pt x="6" y="49"/>
                </a:lnTo>
                <a:lnTo>
                  <a:pt x="6" y="37"/>
                </a:lnTo>
                <a:lnTo>
                  <a:pt x="6" y="27"/>
                </a:lnTo>
                <a:lnTo>
                  <a:pt x="35" y="0"/>
                </a:lnTo>
                <a:lnTo>
                  <a:pt x="19" y="70"/>
                </a:lnTo>
                <a:lnTo>
                  <a:pt x="0" y="70"/>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2" name="Freeform 66"/>
          <p:cNvSpPr>
            <a:spLocks/>
          </p:cNvSpPr>
          <p:nvPr/>
        </p:nvSpPr>
        <p:spPr bwMode="auto">
          <a:xfrm>
            <a:off x="3841750" y="5692775"/>
            <a:ext cx="806450" cy="134938"/>
          </a:xfrm>
          <a:custGeom>
            <a:avLst/>
            <a:gdLst>
              <a:gd name="T0" fmla="*/ 2147483647 w 1016"/>
              <a:gd name="T1" fmla="*/ 2147483647 h 171"/>
              <a:gd name="T2" fmla="*/ 2147483647 w 1016"/>
              <a:gd name="T3" fmla="*/ 2147483647 h 171"/>
              <a:gd name="T4" fmla="*/ 2147483647 w 1016"/>
              <a:gd name="T5" fmla="*/ 2147483647 h 171"/>
              <a:gd name="T6" fmla="*/ 2147483647 w 1016"/>
              <a:gd name="T7" fmla="*/ 2147483647 h 171"/>
              <a:gd name="T8" fmla="*/ 2147483647 w 1016"/>
              <a:gd name="T9" fmla="*/ 2147483647 h 171"/>
              <a:gd name="T10" fmla="*/ 2147483647 w 1016"/>
              <a:gd name="T11" fmla="*/ 2147483647 h 171"/>
              <a:gd name="T12" fmla="*/ 2147483647 w 1016"/>
              <a:gd name="T13" fmla="*/ 2147483647 h 171"/>
              <a:gd name="T14" fmla="*/ 2147483647 w 1016"/>
              <a:gd name="T15" fmla="*/ 2147483647 h 171"/>
              <a:gd name="T16" fmla="*/ 2147483647 w 1016"/>
              <a:gd name="T17" fmla="*/ 2147483647 h 171"/>
              <a:gd name="T18" fmla="*/ 2147483647 w 1016"/>
              <a:gd name="T19" fmla="*/ 2147483647 h 171"/>
              <a:gd name="T20" fmla="*/ 2147483647 w 1016"/>
              <a:gd name="T21" fmla="*/ 2147483647 h 171"/>
              <a:gd name="T22" fmla="*/ 2147483647 w 1016"/>
              <a:gd name="T23" fmla="*/ 2147483647 h 171"/>
              <a:gd name="T24" fmla="*/ 0 w 1016"/>
              <a:gd name="T25" fmla="*/ 2147483647 h 171"/>
              <a:gd name="T26" fmla="*/ 1000502031 w 1016"/>
              <a:gd name="T27" fmla="*/ 2147483647 h 171"/>
              <a:gd name="T28" fmla="*/ 2147483647 w 1016"/>
              <a:gd name="T29" fmla="*/ 2147483647 h 171"/>
              <a:gd name="T30" fmla="*/ 2147483647 w 1016"/>
              <a:gd name="T31" fmla="*/ 2147483647 h 171"/>
              <a:gd name="T32" fmla="*/ 2147483647 w 1016"/>
              <a:gd name="T33" fmla="*/ 2147483647 h 171"/>
              <a:gd name="T34" fmla="*/ 2147483647 w 1016"/>
              <a:gd name="T35" fmla="*/ 2147483647 h 171"/>
              <a:gd name="T36" fmla="*/ 2147483647 w 1016"/>
              <a:gd name="T37" fmla="*/ 2147483647 h 171"/>
              <a:gd name="T38" fmla="*/ 2147483647 w 1016"/>
              <a:gd name="T39" fmla="*/ 2147483647 h 171"/>
              <a:gd name="T40" fmla="*/ 2147483647 w 1016"/>
              <a:gd name="T41" fmla="*/ 2147483647 h 171"/>
              <a:gd name="T42" fmla="*/ 2147483647 w 1016"/>
              <a:gd name="T43" fmla="*/ 2147483647 h 171"/>
              <a:gd name="T44" fmla="*/ 2147483647 w 1016"/>
              <a:gd name="T45" fmla="*/ 2147483647 h 171"/>
              <a:gd name="T46" fmla="*/ 2147483647 w 1016"/>
              <a:gd name="T47" fmla="*/ 2147483647 h 171"/>
              <a:gd name="T48" fmla="*/ 2147483647 w 1016"/>
              <a:gd name="T49" fmla="*/ 2147483647 h 171"/>
              <a:gd name="T50" fmla="*/ 2147483647 w 1016"/>
              <a:gd name="T51" fmla="*/ 2147483647 h 171"/>
              <a:gd name="T52" fmla="*/ 2147483647 w 1016"/>
              <a:gd name="T53" fmla="*/ 2147483647 h 171"/>
              <a:gd name="T54" fmla="*/ 2147483647 w 1016"/>
              <a:gd name="T55" fmla="*/ 2147483647 h 171"/>
              <a:gd name="T56" fmla="*/ 2147483647 w 1016"/>
              <a:gd name="T57" fmla="*/ 2147483647 h 171"/>
              <a:gd name="T58" fmla="*/ 2147483647 w 1016"/>
              <a:gd name="T59" fmla="*/ 0 h 171"/>
              <a:gd name="T60" fmla="*/ 2147483647 w 1016"/>
              <a:gd name="T61" fmla="*/ 2147483647 h 171"/>
              <a:gd name="T62" fmla="*/ 2147483647 w 1016"/>
              <a:gd name="T63" fmla="*/ 2147483647 h 171"/>
              <a:gd name="T64" fmla="*/ 2147483647 w 1016"/>
              <a:gd name="T65" fmla="*/ 2147483647 h 171"/>
              <a:gd name="T66" fmla="*/ 2147483647 w 1016"/>
              <a:gd name="T67" fmla="*/ 2147483647 h 17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16"/>
              <a:gd name="T103" fmla="*/ 0 h 171"/>
              <a:gd name="T104" fmla="*/ 1016 w 1016"/>
              <a:gd name="T105" fmla="*/ 171 h 17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16" h="171">
                <a:moveTo>
                  <a:pt x="1008" y="58"/>
                </a:moveTo>
                <a:lnTo>
                  <a:pt x="1010" y="68"/>
                </a:lnTo>
                <a:lnTo>
                  <a:pt x="1014" y="79"/>
                </a:lnTo>
                <a:lnTo>
                  <a:pt x="1014" y="91"/>
                </a:lnTo>
                <a:lnTo>
                  <a:pt x="1016" y="107"/>
                </a:lnTo>
                <a:lnTo>
                  <a:pt x="886" y="116"/>
                </a:lnTo>
                <a:lnTo>
                  <a:pt x="758" y="128"/>
                </a:lnTo>
                <a:lnTo>
                  <a:pt x="630" y="136"/>
                </a:lnTo>
                <a:lnTo>
                  <a:pt x="502" y="145"/>
                </a:lnTo>
                <a:lnTo>
                  <a:pt x="372" y="151"/>
                </a:lnTo>
                <a:lnTo>
                  <a:pt x="246" y="157"/>
                </a:lnTo>
                <a:lnTo>
                  <a:pt x="120" y="163"/>
                </a:lnTo>
                <a:lnTo>
                  <a:pt x="0" y="171"/>
                </a:lnTo>
                <a:lnTo>
                  <a:pt x="2" y="147"/>
                </a:lnTo>
                <a:lnTo>
                  <a:pt x="104" y="138"/>
                </a:lnTo>
                <a:lnTo>
                  <a:pt x="209" y="128"/>
                </a:lnTo>
                <a:lnTo>
                  <a:pt x="316" y="116"/>
                </a:lnTo>
                <a:lnTo>
                  <a:pt x="422" y="105"/>
                </a:lnTo>
                <a:lnTo>
                  <a:pt x="529" y="91"/>
                </a:lnTo>
                <a:lnTo>
                  <a:pt x="636" y="77"/>
                </a:lnTo>
                <a:lnTo>
                  <a:pt x="741" y="60"/>
                </a:lnTo>
                <a:lnTo>
                  <a:pt x="845" y="44"/>
                </a:lnTo>
                <a:lnTo>
                  <a:pt x="857" y="39"/>
                </a:lnTo>
                <a:lnTo>
                  <a:pt x="872" y="35"/>
                </a:lnTo>
                <a:lnTo>
                  <a:pt x="888" y="31"/>
                </a:lnTo>
                <a:lnTo>
                  <a:pt x="903" y="29"/>
                </a:lnTo>
                <a:lnTo>
                  <a:pt x="917" y="23"/>
                </a:lnTo>
                <a:lnTo>
                  <a:pt x="933" y="19"/>
                </a:lnTo>
                <a:lnTo>
                  <a:pt x="944" y="10"/>
                </a:lnTo>
                <a:lnTo>
                  <a:pt x="958" y="0"/>
                </a:lnTo>
                <a:lnTo>
                  <a:pt x="971" y="8"/>
                </a:lnTo>
                <a:lnTo>
                  <a:pt x="987" y="23"/>
                </a:lnTo>
                <a:lnTo>
                  <a:pt x="998" y="39"/>
                </a:lnTo>
                <a:lnTo>
                  <a:pt x="1008" y="5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3" name="Freeform 67"/>
          <p:cNvSpPr>
            <a:spLocks/>
          </p:cNvSpPr>
          <p:nvPr/>
        </p:nvSpPr>
        <p:spPr bwMode="auto">
          <a:xfrm>
            <a:off x="3870325" y="5697538"/>
            <a:ext cx="73025" cy="34925"/>
          </a:xfrm>
          <a:custGeom>
            <a:avLst/>
            <a:gdLst>
              <a:gd name="T0" fmla="*/ 2147483647 w 93"/>
              <a:gd name="T1" fmla="*/ 2000373825 h 44"/>
              <a:gd name="T2" fmla="*/ 2147483647 w 93"/>
              <a:gd name="T3" fmla="*/ 2147483647 h 44"/>
              <a:gd name="T4" fmla="*/ 2147483647 w 93"/>
              <a:gd name="T5" fmla="*/ 2147483647 h 44"/>
              <a:gd name="T6" fmla="*/ 2147483647 w 93"/>
              <a:gd name="T7" fmla="*/ 2147483647 h 44"/>
              <a:gd name="T8" fmla="*/ 2147483647 w 93"/>
              <a:gd name="T9" fmla="*/ 2147483647 h 44"/>
              <a:gd name="T10" fmla="*/ 2147483647 w 93"/>
              <a:gd name="T11" fmla="*/ 2147483647 h 44"/>
              <a:gd name="T12" fmla="*/ 2147483647 w 93"/>
              <a:gd name="T13" fmla="*/ 2147483647 h 44"/>
              <a:gd name="T14" fmla="*/ 2147483647 w 93"/>
              <a:gd name="T15" fmla="*/ 2147483647 h 44"/>
              <a:gd name="T16" fmla="*/ 2147483647 w 93"/>
              <a:gd name="T17" fmla="*/ 2147483647 h 44"/>
              <a:gd name="T18" fmla="*/ 2147483647 w 93"/>
              <a:gd name="T19" fmla="*/ 2147483647 h 44"/>
              <a:gd name="T20" fmla="*/ 0 w 93"/>
              <a:gd name="T21" fmla="*/ 2147483647 h 44"/>
              <a:gd name="T22" fmla="*/ 968003696 w 93"/>
              <a:gd name="T23" fmla="*/ 2147483647 h 44"/>
              <a:gd name="T24" fmla="*/ 2147483647 w 93"/>
              <a:gd name="T25" fmla="*/ 2147483647 h 44"/>
              <a:gd name="T26" fmla="*/ 2147483647 w 93"/>
              <a:gd name="T27" fmla="*/ 2147483647 h 44"/>
              <a:gd name="T28" fmla="*/ 2147483647 w 93"/>
              <a:gd name="T29" fmla="*/ 2147483647 h 44"/>
              <a:gd name="T30" fmla="*/ 2147483647 w 93"/>
              <a:gd name="T31" fmla="*/ 2147483647 h 44"/>
              <a:gd name="T32" fmla="*/ 2147483647 w 93"/>
              <a:gd name="T33" fmla="*/ 2147483647 h 44"/>
              <a:gd name="T34" fmla="*/ 2147483647 w 93"/>
              <a:gd name="T35" fmla="*/ 2147483647 h 44"/>
              <a:gd name="T36" fmla="*/ 2147483647 w 93"/>
              <a:gd name="T37" fmla="*/ 1000502031 h 44"/>
              <a:gd name="T38" fmla="*/ 2147483647 w 93"/>
              <a:gd name="T39" fmla="*/ 0 h 44"/>
              <a:gd name="T40" fmla="*/ 2147483647 w 93"/>
              <a:gd name="T41" fmla="*/ 2000373825 h 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3"/>
              <a:gd name="T64" fmla="*/ 0 h 44"/>
              <a:gd name="T65" fmla="*/ 93 w 93"/>
              <a:gd name="T66" fmla="*/ 44 h 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3" h="44">
                <a:moveTo>
                  <a:pt x="93" y="4"/>
                </a:moveTo>
                <a:lnTo>
                  <a:pt x="93" y="9"/>
                </a:lnTo>
                <a:lnTo>
                  <a:pt x="81" y="11"/>
                </a:lnTo>
                <a:lnTo>
                  <a:pt x="69" y="15"/>
                </a:lnTo>
                <a:lnTo>
                  <a:pt x="58" y="19"/>
                </a:lnTo>
                <a:lnTo>
                  <a:pt x="46" y="23"/>
                </a:lnTo>
                <a:lnTo>
                  <a:pt x="35" y="27"/>
                </a:lnTo>
                <a:lnTo>
                  <a:pt x="25" y="31"/>
                </a:lnTo>
                <a:lnTo>
                  <a:pt x="13" y="37"/>
                </a:lnTo>
                <a:lnTo>
                  <a:pt x="5" y="44"/>
                </a:lnTo>
                <a:lnTo>
                  <a:pt x="0" y="35"/>
                </a:lnTo>
                <a:lnTo>
                  <a:pt x="2" y="25"/>
                </a:lnTo>
                <a:lnTo>
                  <a:pt x="11" y="19"/>
                </a:lnTo>
                <a:lnTo>
                  <a:pt x="21" y="17"/>
                </a:lnTo>
                <a:lnTo>
                  <a:pt x="33" y="13"/>
                </a:lnTo>
                <a:lnTo>
                  <a:pt x="44" y="11"/>
                </a:lnTo>
                <a:lnTo>
                  <a:pt x="54" y="7"/>
                </a:lnTo>
                <a:lnTo>
                  <a:pt x="66" y="6"/>
                </a:lnTo>
                <a:lnTo>
                  <a:pt x="75" y="2"/>
                </a:lnTo>
                <a:lnTo>
                  <a:pt x="87" y="0"/>
                </a:lnTo>
                <a:lnTo>
                  <a:pt x="93"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4" name="Freeform 68"/>
          <p:cNvSpPr>
            <a:spLocks/>
          </p:cNvSpPr>
          <p:nvPr/>
        </p:nvSpPr>
        <p:spPr bwMode="auto">
          <a:xfrm>
            <a:off x="6084888" y="5707063"/>
            <a:ext cx="38100" cy="79375"/>
          </a:xfrm>
          <a:custGeom>
            <a:avLst/>
            <a:gdLst>
              <a:gd name="T0" fmla="*/ 2147483647 w 49"/>
              <a:gd name="T1" fmla="*/ 2147483647 h 101"/>
              <a:gd name="T2" fmla="*/ 2147483647 w 49"/>
              <a:gd name="T3" fmla="*/ 2147483647 h 101"/>
              <a:gd name="T4" fmla="*/ 2147483647 w 49"/>
              <a:gd name="T5" fmla="*/ 2147483647 h 101"/>
              <a:gd name="T6" fmla="*/ 2147483647 w 49"/>
              <a:gd name="T7" fmla="*/ 2147483647 h 101"/>
              <a:gd name="T8" fmla="*/ 1880261437 w 49"/>
              <a:gd name="T9" fmla="*/ 2147483647 h 101"/>
              <a:gd name="T10" fmla="*/ 940130718 w 49"/>
              <a:gd name="T11" fmla="*/ 2147483647 h 101"/>
              <a:gd name="T12" fmla="*/ 0 w 49"/>
              <a:gd name="T13" fmla="*/ 2147483647 h 101"/>
              <a:gd name="T14" fmla="*/ 0 w 49"/>
              <a:gd name="T15" fmla="*/ 2147483647 h 101"/>
              <a:gd name="T16" fmla="*/ 0 w 49"/>
              <a:gd name="T17" fmla="*/ 2147483647 h 101"/>
              <a:gd name="T18" fmla="*/ 0 w 49"/>
              <a:gd name="T19" fmla="*/ 2147483647 h 101"/>
              <a:gd name="T20" fmla="*/ 0 w 49"/>
              <a:gd name="T21" fmla="*/ 2147483647 h 101"/>
              <a:gd name="T22" fmla="*/ 0 w 49"/>
              <a:gd name="T23" fmla="*/ 2147483647 h 101"/>
              <a:gd name="T24" fmla="*/ 1880261437 w 49"/>
              <a:gd name="T25" fmla="*/ 1941812710 h 101"/>
              <a:gd name="T26" fmla="*/ 2147483647 w 49"/>
              <a:gd name="T27" fmla="*/ 0 h 101"/>
              <a:gd name="T28" fmla="*/ 2147483647 w 49"/>
              <a:gd name="T29" fmla="*/ 1941812710 h 101"/>
              <a:gd name="T30" fmla="*/ 2147483647 w 49"/>
              <a:gd name="T31" fmla="*/ 2147483647 h 101"/>
              <a:gd name="T32" fmla="*/ 2147483647 w 49"/>
              <a:gd name="T33" fmla="*/ 2147483647 h 101"/>
              <a:gd name="T34" fmla="*/ 2147483647 w 49"/>
              <a:gd name="T35" fmla="*/ 2147483647 h 101"/>
              <a:gd name="T36" fmla="*/ 2147483647 w 49"/>
              <a:gd name="T37" fmla="*/ 2147483647 h 101"/>
              <a:gd name="T38" fmla="*/ 2147483647 w 49"/>
              <a:gd name="T39" fmla="*/ 2147483647 h 101"/>
              <a:gd name="T40" fmla="*/ 2147483647 w 49"/>
              <a:gd name="T41" fmla="*/ 2147483647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9"/>
              <a:gd name="T64" fmla="*/ 0 h 101"/>
              <a:gd name="T65" fmla="*/ 49 w 49"/>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9" h="101">
                <a:moveTo>
                  <a:pt x="47" y="95"/>
                </a:moveTo>
                <a:lnTo>
                  <a:pt x="35" y="97"/>
                </a:lnTo>
                <a:lnTo>
                  <a:pt x="26" y="101"/>
                </a:lnTo>
                <a:lnTo>
                  <a:pt x="14" y="101"/>
                </a:lnTo>
                <a:lnTo>
                  <a:pt x="4" y="101"/>
                </a:lnTo>
                <a:lnTo>
                  <a:pt x="2" y="88"/>
                </a:lnTo>
                <a:lnTo>
                  <a:pt x="0" y="76"/>
                </a:lnTo>
                <a:lnTo>
                  <a:pt x="0" y="62"/>
                </a:lnTo>
                <a:lnTo>
                  <a:pt x="0" y="51"/>
                </a:lnTo>
                <a:lnTo>
                  <a:pt x="0" y="37"/>
                </a:lnTo>
                <a:lnTo>
                  <a:pt x="0" y="26"/>
                </a:lnTo>
                <a:lnTo>
                  <a:pt x="0" y="14"/>
                </a:lnTo>
                <a:lnTo>
                  <a:pt x="4" y="4"/>
                </a:lnTo>
                <a:lnTo>
                  <a:pt x="24" y="0"/>
                </a:lnTo>
                <a:lnTo>
                  <a:pt x="37" y="4"/>
                </a:lnTo>
                <a:lnTo>
                  <a:pt x="45" y="14"/>
                </a:lnTo>
                <a:lnTo>
                  <a:pt x="49" y="29"/>
                </a:lnTo>
                <a:lnTo>
                  <a:pt x="47" y="45"/>
                </a:lnTo>
                <a:lnTo>
                  <a:pt x="47" y="62"/>
                </a:lnTo>
                <a:lnTo>
                  <a:pt x="45" y="78"/>
                </a:lnTo>
                <a:lnTo>
                  <a:pt x="47" y="9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5" name="Freeform 69"/>
          <p:cNvSpPr>
            <a:spLocks/>
          </p:cNvSpPr>
          <p:nvPr/>
        </p:nvSpPr>
        <p:spPr bwMode="auto">
          <a:xfrm>
            <a:off x="4249738" y="5716588"/>
            <a:ext cx="42862" cy="33337"/>
          </a:xfrm>
          <a:custGeom>
            <a:avLst/>
            <a:gdLst>
              <a:gd name="T0" fmla="*/ 2147483647 w 54"/>
              <a:gd name="T1" fmla="*/ 2147483647 h 41"/>
              <a:gd name="T2" fmla="*/ 2147483647 w 54"/>
              <a:gd name="T3" fmla="*/ 2147483647 h 41"/>
              <a:gd name="T4" fmla="*/ 2147483647 w 54"/>
              <a:gd name="T5" fmla="*/ 2147483647 h 41"/>
              <a:gd name="T6" fmla="*/ 2147483647 w 54"/>
              <a:gd name="T7" fmla="*/ 2147483647 h 41"/>
              <a:gd name="T8" fmla="*/ 0 w 54"/>
              <a:gd name="T9" fmla="*/ 2147483647 h 41"/>
              <a:gd name="T10" fmla="*/ 0 w 54"/>
              <a:gd name="T11" fmla="*/ 2147483647 h 41"/>
              <a:gd name="T12" fmla="*/ 2000327472 w 54"/>
              <a:gd name="T13" fmla="*/ 2147483647 h 41"/>
              <a:gd name="T14" fmla="*/ 2147483647 w 54"/>
              <a:gd name="T15" fmla="*/ 2147483647 h 41"/>
              <a:gd name="T16" fmla="*/ 2147483647 w 54"/>
              <a:gd name="T17" fmla="*/ 2147483647 h 41"/>
              <a:gd name="T18" fmla="*/ 2147483647 w 54"/>
              <a:gd name="T19" fmla="*/ 2147483647 h 41"/>
              <a:gd name="T20" fmla="*/ 2147483647 w 54"/>
              <a:gd name="T21" fmla="*/ 0 h 41"/>
              <a:gd name="T22" fmla="*/ 2147483647 w 54"/>
              <a:gd name="T23" fmla="*/ 2147483647 h 41"/>
              <a:gd name="T24" fmla="*/ 2147483647 w 54"/>
              <a:gd name="T25" fmla="*/ 2147483647 h 41"/>
              <a:gd name="T26" fmla="*/ 2147483647 w 54"/>
              <a:gd name="T27" fmla="*/ 2147483647 h 41"/>
              <a:gd name="T28" fmla="*/ 2147483647 w 54"/>
              <a:gd name="T29" fmla="*/ 2147483647 h 4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4"/>
              <a:gd name="T46" fmla="*/ 0 h 41"/>
              <a:gd name="T47" fmla="*/ 54 w 54"/>
              <a:gd name="T48" fmla="*/ 41 h 4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4" h="41">
                <a:moveTo>
                  <a:pt x="44" y="35"/>
                </a:moveTo>
                <a:lnTo>
                  <a:pt x="31" y="35"/>
                </a:lnTo>
                <a:lnTo>
                  <a:pt x="21" y="37"/>
                </a:lnTo>
                <a:lnTo>
                  <a:pt x="9" y="39"/>
                </a:lnTo>
                <a:lnTo>
                  <a:pt x="0" y="41"/>
                </a:lnTo>
                <a:lnTo>
                  <a:pt x="0" y="27"/>
                </a:lnTo>
                <a:lnTo>
                  <a:pt x="4" y="21"/>
                </a:lnTo>
                <a:lnTo>
                  <a:pt x="9" y="15"/>
                </a:lnTo>
                <a:lnTo>
                  <a:pt x="19" y="13"/>
                </a:lnTo>
                <a:lnTo>
                  <a:pt x="36" y="8"/>
                </a:lnTo>
                <a:lnTo>
                  <a:pt x="52" y="0"/>
                </a:lnTo>
                <a:lnTo>
                  <a:pt x="52" y="10"/>
                </a:lnTo>
                <a:lnTo>
                  <a:pt x="54" y="19"/>
                </a:lnTo>
                <a:lnTo>
                  <a:pt x="50" y="29"/>
                </a:lnTo>
                <a:lnTo>
                  <a:pt x="44" y="35"/>
                </a:lnTo>
                <a:close/>
              </a:path>
            </a:pathLst>
          </a:custGeom>
          <a:solidFill>
            <a:srgbClr val="8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6" name="Freeform 70"/>
          <p:cNvSpPr>
            <a:spLocks/>
          </p:cNvSpPr>
          <p:nvPr/>
        </p:nvSpPr>
        <p:spPr bwMode="auto">
          <a:xfrm>
            <a:off x="2955925" y="5726113"/>
            <a:ext cx="219075" cy="55562"/>
          </a:xfrm>
          <a:custGeom>
            <a:avLst/>
            <a:gdLst>
              <a:gd name="T0" fmla="*/ 2147483647 w 277"/>
              <a:gd name="T1" fmla="*/ 2147483647 h 69"/>
              <a:gd name="T2" fmla="*/ 2147483647 w 277"/>
              <a:gd name="T3" fmla="*/ 2147483647 h 69"/>
              <a:gd name="T4" fmla="*/ 2147483647 w 277"/>
              <a:gd name="T5" fmla="*/ 2147483647 h 69"/>
              <a:gd name="T6" fmla="*/ 2147483647 w 277"/>
              <a:gd name="T7" fmla="*/ 2147483647 h 69"/>
              <a:gd name="T8" fmla="*/ 2147483647 w 277"/>
              <a:gd name="T9" fmla="*/ 2147483647 h 69"/>
              <a:gd name="T10" fmla="*/ 2147483647 w 277"/>
              <a:gd name="T11" fmla="*/ 2147483647 h 69"/>
              <a:gd name="T12" fmla="*/ 2147483647 w 277"/>
              <a:gd name="T13" fmla="*/ 2147483647 h 69"/>
              <a:gd name="T14" fmla="*/ 2147483647 w 277"/>
              <a:gd name="T15" fmla="*/ 2147483647 h 69"/>
              <a:gd name="T16" fmla="*/ 2147483647 w 277"/>
              <a:gd name="T17" fmla="*/ 2147483647 h 69"/>
              <a:gd name="T18" fmla="*/ 2147483647 w 277"/>
              <a:gd name="T19" fmla="*/ 2147483647 h 69"/>
              <a:gd name="T20" fmla="*/ 2147483647 w 277"/>
              <a:gd name="T21" fmla="*/ 2147483647 h 69"/>
              <a:gd name="T22" fmla="*/ 2147483647 w 277"/>
              <a:gd name="T23" fmla="*/ 2147483647 h 69"/>
              <a:gd name="T24" fmla="*/ 2147483647 w 277"/>
              <a:gd name="T25" fmla="*/ 2147483647 h 69"/>
              <a:gd name="T26" fmla="*/ 2147483647 w 277"/>
              <a:gd name="T27" fmla="*/ 2147483647 h 69"/>
              <a:gd name="T28" fmla="*/ 989538048 w 277"/>
              <a:gd name="T29" fmla="*/ 2147483647 h 69"/>
              <a:gd name="T30" fmla="*/ 2147483647 w 277"/>
              <a:gd name="T31" fmla="*/ 2147483647 h 69"/>
              <a:gd name="T32" fmla="*/ 2147483647 w 277"/>
              <a:gd name="T33" fmla="*/ 2147483647 h 69"/>
              <a:gd name="T34" fmla="*/ 0 w 277"/>
              <a:gd name="T35" fmla="*/ 2147483647 h 69"/>
              <a:gd name="T36" fmla="*/ 2147483647 w 277"/>
              <a:gd name="T37" fmla="*/ 2147483647 h 69"/>
              <a:gd name="T38" fmla="*/ 2147483647 w 277"/>
              <a:gd name="T39" fmla="*/ 2147483647 h 69"/>
              <a:gd name="T40" fmla="*/ 2147483647 w 277"/>
              <a:gd name="T41" fmla="*/ 2147483647 h 69"/>
              <a:gd name="T42" fmla="*/ 2147483647 w 277"/>
              <a:gd name="T43" fmla="*/ 2147483647 h 69"/>
              <a:gd name="T44" fmla="*/ 2147483647 w 277"/>
              <a:gd name="T45" fmla="*/ 2147483647 h 69"/>
              <a:gd name="T46" fmla="*/ 2147483647 w 277"/>
              <a:gd name="T47" fmla="*/ 2147483647 h 69"/>
              <a:gd name="T48" fmla="*/ 2147483647 w 277"/>
              <a:gd name="T49" fmla="*/ 2147483647 h 69"/>
              <a:gd name="T50" fmla="*/ 2147483647 w 277"/>
              <a:gd name="T51" fmla="*/ 2147483647 h 69"/>
              <a:gd name="T52" fmla="*/ 2147483647 w 277"/>
              <a:gd name="T53" fmla="*/ 2147483647 h 69"/>
              <a:gd name="T54" fmla="*/ 2147483647 w 277"/>
              <a:gd name="T55" fmla="*/ 2147483647 h 69"/>
              <a:gd name="T56" fmla="*/ 2147483647 w 277"/>
              <a:gd name="T57" fmla="*/ 2147483647 h 69"/>
              <a:gd name="T58" fmla="*/ 2147483647 w 277"/>
              <a:gd name="T59" fmla="*/ 2147483647 h 69"/>
              <a:gd name="T60" fmla="*/ 2147483647 w 277"/>
              <a:gd name="T61" fmla="*/ 2147483647 h 69"/>
              <a:gd name="T62" fmla="*/ 2147483647 w 277"/>
              <a:gd name="T63" fmla="*/ 521979222 h 69"/>
              <a:gd name="T64" fmla="*/ 2147483647 w 277"/>
              <a:gd name="T65" fmla="*/ 521979222 h 69"/>
              <a:gd name="T66" fmla="*/ 2147483647 w 277"/>
              <a:gd name="T67" fmla="*/ 0 h 69"/>
              <a:gd name="T68" fmla="*/ 2147483647 w 277"/>
              <a:gd name="T69" fmla="*/ 0 h 69"/>
              <a:gd name="T70" fmla="*/ 2147483647 w 277"/>
              <a:gd name="T71" fmla="*/ 0 h 69"/>
              <a:gd name="T72" fmla="*/ 2147483647 w 277"/>
              <a:gd name="T73" fmla="*/ 521979222 h 69"/>
              <a:gd name="T74" fmla="*/ 2147483647 w 277"/>
              <a:gd name="T75" fmla="*/ 1566586695 h 69"/>
              <a:gd name="T76" fmla="*/ 2147483647 w 277"/>
              <a:gd name="T77" fmla="*/ 2147483647 h 69"/>
              <a:gd name="T78" fmla="*/ 2147483647 w 277"/>
              <a:gd name="T79" fmla="*/ 2147483647 h 69"/>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77"/>
              <a:gd name="T121" fmla="*/ 0 h 69"/>
              <a:gd name="T122" fmla="*/ 277 w 277"/>
              <a:gd name="T123" fmla="*/ 69 h 69"/>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77" h="69">
                <a:moveTo>
                  <a:pt x="277" y="9"/>
                </a:moveTo>
                <a:lnTo>
                  <a:pt x="261" y="13"/>
                </a:lnTo>
                <a:lnTo>
                  <a:pt x="248" y="15"/>
                </a:lnTo>
                <a:lnTo>
                  <a:pt x="232" y="17"/>
                </a:lnTo>
                <a:lnTo>
                  <a:pt x="219" y="21"/>
                </a:lnTo>
                <a:lnTo>
                  <a:pt x="217" y="15"/>
                </a:lnTo>
                <a:lnTo>
                  <a:pt x="213" y="9"/>
                </a:lnTo>
                <a:lnTo>
                  <a:pt x="184" y="11"/>
                </a:lnTo>
                <a:lnTo>
                  <a:pt x="157" y="17"/>
                </a:lnTo>
                <a:lnTo>
                  <a:pt x="130" y="21"/>
                </a:lnTo>
                <a:lnTo>
                  <a:pt x="104" y="29"/>
                </a:lnTo>
                <a:lnTo>
                  <a:pt x="75" y="34"/>
                </a:lnTo>
                <a:lnTo>
                  <a:pt x="50" y="44"/>
                </a:lnTo>
                <a:lnTo>
                  <a:pt x="25" y="54"/>
                </a:lnTo>
                <a:lnTo>
                  <a:pt x="2" y="69"/>
                </a:lnTo>
                <a:lnTo>
                  <a:pt x="9" y="58"/>
                </a:lnTo>
                <a:lnTo>
                  <a:pt x="13" y="44"/>
                </a:lnTo>
                <a:lnTo>
                  <a:pt x="0" y="36"/>
                </a:lnTo>
                <a:lnTo>
                  <a:pt x="7" y="23"/>
                </a:lnTo>
                <a:lnTo>
                  <a:pt x="19" y="19"/>
                </a:lnTo>
                <a:lnTo>
                  <a:pt x="31" y="15"/>
                </a:lnTo>
                <a:lnTo>
                  <a:pt x="42" y="11"/>
                </a:lnTo>
                <a:lnTo>
                  <a:pt x="56" y="11"/>
                </a:lnTo>
                <a:lnTo>
                  <a:pt x="68" y="7"/>
                </a:lnTo>
                <a:lnTo>
                  <a:pt x="81" y="5"/>
                </a:lnTo>
                <a:lnTo>
                  <a:pt x="95" y="5"/>
                </a:lnTo>
                <a:lnTo>
                  <a:pt x="108" y="7"/>
                </a:lnTo>
                <a:lnTo>
                  <a:pt x="116" y="9"/>
                </a:lnTo>
                <a:lnTo>
                  <a:pt x="128" y="9"/>
                </a:lnTo>
                <a:lnTo>
                  <a:pt x="137" y="5"/>
                </a:lnTo>
                <a:lnTo>
                  <a:pt x="149" y="5"/>
                </a:lnTo>
                <a:lnTo>
                  <a:pt x="161" y="1"/>
                </a:lnTo>
                <a:lnTo>
                  <a:pt x="176" y="1"/>
                </a:lnTo>
                <a:lnTo>
                  <a:pt x="190" y="0"/>
                </a:lnTo>
                <a:lnTo>
                  <a:pt x="205" y="0"/>
                </a:lnTo>
                <a:lnTo>
                  <a:pt x="219" y="0"/>
                </a:lnTo>
                <a:lnTo>
                  <a:pt x="232" y="1"/>
                </a:lnTo>
                <a:lnTo>
                  <a:pt x="244" y="3"/>
                </a:lnTo>
                <a:lnTo>
                  <a:pt x="258" y="9"/>
                </a:lnTo>
                <a:lnTo>
                  <a:pt x="277" y="9"/>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7" name="Freeform 71"/>
          <p:cNvSpPr>
            <a:spLocks/>
          </p:cNvSpPr>
          <p:nvPr/>
        </p:nvSpPr>
        <p:spPr bwMode="auto">
          <a:xfrm>
            <a:off x="3022600" y="5734050"/>
            <a:ext cx="17463" cy="4763"/>
          </a:xfrm>
          <a:custGeom>
            <a:avLst/>
            <a:gdLst>
              <a:gd name="T0" fmla="*/ 2147483647 w 21"/>
              <a:gd name="T1" fmla="*/ 0 h 6"/>
              <a:gd name="T2" fmla="*/ 2147483647 w 21"/>
              <a:gd name="T3" fmla="*/ 2000794204 h 6"/>
              <a:gd name="T4" fmla="*/ 0 w 21"/>
              <a:gd name="T5" fmla="*/ 2147483647 h 6"/>
              <a:gd name="T6" fmla="*/ 2147483647 w 21"/>
              <a:gd name="T7" fmla="*/ 1000711857 h 6"/>
              <a:gd name="T8" fmla="*/ 2147483647 w 21"/>
              <a:gd name="T9" fmla="*/ 0 h 6"/>
              <a:gd name="T10" fmla="*/ 0 60000 65536"/>
              <a:gd name="T11" fmla="*/ 0 60000 65536"/>
              <a:gd name="T12" fmla="*/ 0 60000 65536"/>
              <a:gd name="T13" fmla="*/ 0 60000 65536"/>
              <a:gd name="T14" fmla="*/ 0 60000 65536"/>
              <a:gd name="T15" fmla="*/ 0 w 21"/>
              <a:gd name="T16" fmla="*/ 0 h 6"/>
              <a:gd name="T17" fmla="*/ 21 w 21"/>
              <a:gd name="T18" fmla="*/ 6 h 6"/>
            </a:gdLst>
            <a:ahLst/>
            <a:cxnLst>
              <a:cxn ang="T10">
                <a:pos x="T0" y="T1"/>
              </a:cxn>
              <a:cxn ang="T11">
                <a:pos x="T2" y="T3"/>
              </a:cxn>
              <a:cxn ang="T12">
                <a:pos x="T4" y="T5"/>
              </a:cxn>
              <a:cxn ang="T13">
                <a:pos x="T6" y="T7"/>
              </a:cxn>
              <a:cxn ang="T14">
                <a:pos x="T8" y="T9"/>
              </a:cxn>
            </a:cxnLst>
            <a:rect l="T15" t="T16" r="T17" b="T18"/>
            <a:pathLst>
              <a:path w="21" h="6">
                <a:moveTo>
                  <a:pt x="21" y="0"/>
                </a:moveTo>
                <a:lnTo>
                  <a:pt x="10" y="4"/>
                </a:lnTo>
                <a:lnTo>
                  <a:pt x="0" y="6"/>
                </a:lnTo>
                <a:lnTo>
                  <a:pt x="10" y="2"/>
                </a:lnTo>
                <a:lnTo>
                  <a:pt x="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8" name="Freeform 72"/>
          <p:cNvSpPr>
            <a:spLocks/>
          </p:cNvSpPr>
          <p:nvPr/>
        </p:nvSpPr>
        <p:spPr bwMode="auto">
          <a:xfrm>
            <a:off x="6146800" y="5746750"/>
            <a:ext cx="26988" cy="28575"/>
          </a:xfrm>
          <a:custGeom>
            <a:avLst/>
            <a:gdLst>
              <a:gd name="T0" fmla="*/ 2147483647 w 35"/>
              <a:gd name="T1" fmla="*/ 2147483647 h 37"/>
              <a:gd name="T2" fmla="*/ 2147483647 w 35"/>
              <a:gd name="T3" fmla="*/ 2147483647 h 37"/>
              <a:gd name="T4" fmla="*/ 2147483647 w 35"/>
              <a:gd name="T5" fmla="*/ 2147483647 h 37"/>
              <a:gd name="T6" fmla="*/ 2147483647 w 35"/>
              <a:gd name="T7" fmla="*/ 2147483647 h 37"/>
              <a:gd name="T8" fmla="*/ 0 w 35"/>
              <a:gd name="T9" fmla="*/ 2147483647 h 37"/>
              <a:gd name="T10" fmla="*/ 0 w 35"/>
              <a:gd name="T11" fmla="*/ 921504363 h 37"/>
              <a:gd name="T12" fmla="*/ 2147483647 w 35"/>
              <a:gd name="T13" fmla="*/ 0 h 37"/>
              <a:gd name="T14" fmla="*/ 2147483647 w 35"/>
              <a:gd name="T15" fmla="*/ 921504363 h 37"/>
              <a:gd name="T16" fmla="*/ 2147483647 w 35"/>
              <a:gd name="T17" fmla="*/ 2147483647 h 37"/>
              <a:gd name="T18" fmla="*/ 2147483647 w 35"/>
              <a:gd name="T19" fmla="*/ 2147483647 h 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
              <a:gd name="T31" fmla="*/ 0 h 37"/>
              <a:gd name="T32" fmla="*/ 35 w 35"/>
              <a:gd name="T33" fmla="*/ 37 h 3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 h="37">
                <a:moveTo>
                  <a:pt x="35" y="23"/>
                </a:moveTo>
                <a:lnTo>
                  <a:pt x="29" y="31"/>
                </a:lnTo>
                <a:lnTo>
                  <a:pt x="23" y="37"/>
                </a:lnTo>
                <a:lnTo>
                  <a:pt x="8" y="33"/>
                </a:lnTo>
                <a:lnTo>
                  <a:pt x="0" y="25"/>
                </a:lnTo>
                <a:lnTo>
                  <a:pt x="0" y="2"/>
                </a:lnTo>
                <a:lnTo>
                  <a:pt x="12" y="0"/>
                </a:lnTo>
                <a:lnTo>
                  <a:pt x="25" y="2"/>
                </a:lnTo>
                <a:lnTo>
                  <a:pt x="33" y="8"/>
                </a:lnTo>
                <a:lnTo>
                  <a:pt x="35"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89" name="Freeform 73"/>
          <p:cNvSpPr>
            <a:spLocks/>
          </p:cNvSpPr>
          <p:nvPr/>
        </p:nvSpPr>
        <p:spPr bwMode="auto">
          <a:xfrm>
            <a:off x="3022600" y="5761038"/>
            <a:ext cx="182563" cy="84137"/>
          </a:xfrm>
          <a:custGeom>
            <a:avLst/>
            <a:gdLst>
              <a:gd name="T0" fmla="*/ 2147483647 w 229"/>
              <a:gd name="T1" fmla="*/ 0 h 107"/>
              <a:gd name="T2" fmla="*/ 2147483647 w 229"/>
              <a:gd name="T3" fmla="*/ 1944586139 h 107"/>
              <a:gd name="T4" fmla="*/ 2147483647 w 229"/>
              <a:gd name="T5" fmla="*/ 2147483647 h 107"/>
              <a:gd name="T6" fmla="*/ 2147483647 w 229"/>
              <a:gd name="T7" fmla="*/ 2147483647 h 107"/>
              <a:gd name="T8" fmla="*/ 2147483647 w 229"/>
              <a:gd name="T9" fmla="*/ 2147483647 h 107"/>
              <a:gd name="T10" fmla="*/ 2147483647 w 229"/>
              <a:gd name="T11" fmla="*/ 2147483647 h 107"/>
              <a:gd name="T12" fmla="*/ 2147483647 w 229"/>
              <a:gd name="T13" fmla="*/ 2147483647 h 107"/>
              <a:gd name="T14" fmla="*/ 2147483647 w 229"/>
              <a:gd name="T15" fmla="*/ 2147483647 h 107"/>
              <a:gd name="T16" fmla="*/ 2147483647 w 229"/>
              <a:gd name="T17" fmla="*/ 2147483647 h 107"/>
              <a:gd name="T18" fmla="*/ 2147483647 w 229"/>
              <a:gd name="T19" fmla="*/ 2147483647 h 107"/>
              <a:gd name="T20" fmla="*/ 2147483647 w 229"/>
              <a:gd name="T21" fmla="*/ 2147483647 h 107"/>
              <a:gd name="T22" fmla="*/ 2147483647 w 229"/>
              <a:gd name="T23" fmla="*/ 2147483647 h 107"/>
              <a:gd name="T24" fmla="*/ 2147483647 w 229"/>
              <a:gd name="T25" fmla="*/ 2147483647 h 107"/>
              <a:gd name="T26" fmla="*/ 2147483647 w 229"/>
              <a:gd name="T27" fmla="*/ 2147483647 h 107"/>
              <a:gd name="T28" fmla="*/ 2147483647 w 229"/>
              <a:gd name="T29" fmla="*/ 2147483647 h 107"/>
              <a:gd name="T30" fmla="*/ 2147483647 w 229"/>
              <a:gd name="T31" fmla="*/ 2147483647 h 107"/>
              <a:gd name="T32" fmla="*/ 2147483647 w 229"/>
              <a:gd name="T33" fmla="*/ 2147483647 h 107"/>
              <a:gd name="T34" fmla="*/ 2147483647 w 229"/>
              <a:gd name="T35" fmla="*/ 2147483647 h 107"/>
              <a:gd name="T36" fmla="*/ 2147483647 w 229"/>
              <a:gd name="T37" fmla="*/ 2147483647 h 107"/>
              <a:gd name="T38" fmla="*/ 0 w 229"/>
              <a:gd name="T39" fmla="*/ 2147483647 h 107"/>
              <a:gd name="T40" fmla="*/ 2147483647 w 229"/>
              <a:gd name="T41" fmla="*/ 2147483647 h 107"/>
              <a:gd name="T42" fmla="*/ 2147483647 w 229"/>
              <a:gd name="T43" fmla="*/ 2147483647 h 107"/>
              <a:gd name="T44" fmla="*/ 2147483647 w 229"/>
              <a:gd name="T45" fmla="*/ 2147483647 h 107"/>
              <a:gd name="T46" fmla="*/ 2147483647 w 229"/>
              <a:gd name="T47" fmla="*/ 2147483647 h 107"/>
              <a:gd name="T48" fmla="*/ 2147483647 w 229"/>
              <a:gd name="T49" fmla="*/ 2147483647 h 107"/>
              <a:gd name="T50" fmla="*/ 2147483647 w 229"/>
              <a:gd name="T51" fmla="*/ 2147483647 h 107"/>
              <a:gd name="T52" fmla="*/ 2147483647 w 229"/>
              <a:gd name="T53" fmla="*/ 2147483647 h 107"/>
              <a:gd name="T54" fmla="*/ 2147483647 w 229"/>
              <a:gd name="T55" fmla="*/ 2147483647 h 107"/>
              <a:gd name="T56" fmla="*/ 2147483647 w 229"/>
              <a:gd name="T57" fmla="*/ 2147483647 h 107"/>
              <a:gd name="T58" fmla="*/ 2147483647 w 229"/>
              <a:gd name="T59" fmla="*/ 2147483647 h 107"/>
              <a:gd name="T60" fmla="*/ 2147483647 w 229"/>
              <a:gd name="T61" fmla="*/ 1944586139 h 107"/>
              <a:gd name="T62" fmla="*/ 2147483647 w 229"/>
              <a:gd name="T63" fmla="*/ 0 h 10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29"/>
              <a:gd name="T97" fmla="*/ 0 h 107"/>
              <a:gd name="T98" fmla="*/ 229 w 229"/>
              <a:gd name="T99" fmla="*/ 107 h 10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29" h="107">
                <a:moveTo>
                  <a:pt x="229" y="0"/>
                </a:moveTo>
                <a:lnTo>
                  <a:pt x="211" y="4"/>
                </a:lnTo>
                <a:lnTo>
                  <a:pt x="194" y="14"/>
                </a:lnTo>
                <a:lnTo>
                  <a:pt x="176" y="22"/>
                </a:lnTo>
                <a:lnTo>
                  <a:pt x="163" y="33"/>
                </a:lnTo>
                <a:lnTo>
                  <a:pt x="145" y="45"/>
                </a:lnTo>
                <a:lnTo>
                  <a:pt x="132" y="56"/>
                </a:lnTo>
                <a:lnTo>
                  <a:pt x="116" y="68"/>
                </a:lnTo>
                <a:lnTo>
                  <a:pt x="105" y="80"/>
                </a:lnTo>
                <a:lnTo>
                  <a:pt x="116" y="68"/>
                </a:lnTo>
                <a:lnTo>
                  <a:pt x="120" y="51"/>
                </a:lnTo>
                <a:lnTo>
                  <a:pt x="114" y="45"/>
                </a:lnTo>
                <a:lnTo>
                  <a:pt x="97" y="51"/>
                </a:lnTo>
                <a:lnTo>
                  <a:pt x="83" y="60"/>
                </a:lnTo>
                <a:lnTo>
                  <a:pt x="70" y="70"/>
                </a:lnTo>
                <a:lnTo>
                  <a:pt x="56" y="82"/>
                </a:lnTo>
                <a:lnTo>
                  <a:pt x="43" y="89"/>
                </a:lnTo>
                <a:lnTo>
                  <a:pt x="29" y="97"/>
                </a:lnTo>
                <a:lnTo>
                  <a:pt x="14" y="101"/>
                </a:lnTo>
                <a:lnTo>
                  <a:pt x="0" y="107"/>
                </a:lnTo>
                <a:lnTo>
                  <a:pt x="8" y="97"/>
                </a:lnTo>
                <a:lnTo>
                  <a:pt x="19" y="89"/>
                </a:lnTo>
                <a:lnTo>
                  <a:pt x="25" y="78"/>
                </a:lnTo>
                <a:lnTo>
                  <a:pt x="27" y="66"/>
                </a:lnTo>
                <a:lnTo>
                  <a:pt x="48" y="51"/>
                </a:lnTo>
                <a:lnTo>
                  <a:pt x="72" y="41"/>
                </a:lnTo>
                <a:lnTo>
                  <a:pt x="95" y="29"/>
                </a:lnTo>
                <a:lnTo>
                  <a:pt x="122" y="23"/>
                </a:lnTo>
                <a:lnTo>
                  <a:pt x="147" y="16"/>
                </a:lnTo>
                <a:lnTo>
                  <a:pt x="175" y="10"/>
                </a:lnTo>
                <a:lnTo>
                  <a:pt x="200" y="4"/>
                </a:lnTo>
                <a:lnTo>
                  <a:pt x="229" y="0"/>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0" name="Freeform 74"/>
          <p:cNvSpPr>
            <a:spLocks/>
          </p:cNvSpPr>
          <p:nvPr/>
        </p:nvSpPr>
        <p:spPr bwMode="auto">
          <a:xfrm>
            <a:off x="3022600" y="5778500"/>
            <a:ext cx="57150" cy="31750"/>
          </a:xfrm>
          <a:custGeom>
            <a:avLst/>
            <a:gdLst>
              <a:gd name="T0" fmla="*/ 2147483647 w 72"/>
              <a:gd name="T1" fmla="*/ 0 h 39"/>
              <a:gd name="T2" fmla="*/ 2147483647 w 72"/>
              <a:gd name="T3" fmla="*/ 2147483647 h 39"/>
              <a:gd name="T4" fmla="*/ 2147483647 w 72"/>
              <a:gd name="T5" fmla="*/ 2147483647 h 39"/>
              <a:gd name="T6" fmla="*/ 2147483647 w 72"/>
              <a:gd name="T7" fmla="*/ 2147483647 h 39"/>
              <a:gd name="T8" fmla="*/ 0 w 72"/>
              <a:gd name="T9" fmla="*/ 2147483647 h 39"/>
              <a:gd name="T10" fmla="*/ 0 w 72"/>
              <a:gd name="T11" fmla="*/ 2147483647 h 39"/>
              <a:gd name="T12" fmla="*/ 2147483647 w 72"/>
              <a:gd name="T13" fmla="*/ 2147483647 h 39"/>
              <a:gd name="T14" fmla="*/ 2147483647 w 72"/>
              <a:gd name="T15" fmla="*/ 2147483647 h 39"/>
              <a:gd name="T16" fmla="*/ 2147483647 w 72"/>
              <a:gd name="T17" fmla="*/ 2147483647 h 39"/>
              <a:gd name="T18" fmla="*/ 2147483647 w 72"/>
              <a:gd name="T19" fmla="*/ 0 h 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39"/>
              <a:gd name="T32" fmla="*/ 72 w 72"/>
              <a:gd name="T33" fmla="*/ 39 h 3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39">
                <a:moveTo>
                  <a:pt x="72" y="0"/>
                </a:moveTo>
                <a:lnTo>
                  <a:pt x="52" y="6"/>
                </a:lnTo>
                <a:lnTo>
                  <a:pt x="35" y="18"/>
                </a:lnTo>
                <a:lnTo>
                  <a:pt x="17" y="28"/>
                </a:lnTo>
                <a:lnTo>
                  <a:pt x="0" y="39"/>
                </a:lnTo>
                <a:lnTo>
                  <a:pt x="0" y="33"/>
                </a:lnTo>
                <a:lnTo>
                  <a:pt x="15" y="24"/>
                </a:lnTo>
                <a:lnTo>
                  <a:pt x="33" y="14"/>
                </a:lnTo>
                <a:lnTo>
                  <a:pt x="50" y="4"/>
                </a:lnTo>
                <a:lnTo>
                  <a:pt x="72" y="0"/>
                </a:lnTo>
                <a:close/>
              </a:path>
            </a:pathLst>
          </a:custGeom>
          <a:solidFill>
            <a:srgbClr val="808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1" name="Freeform 75"/>
          <p:cNvSpPr>
            <a:spLocks/>
          </p:cNvSpPr>
          <p:nvPr/>
        </p:nvSpPr>
        <p:spPr bwMode="auto">
          <a:xfrm>
            <a:off x="3825875" y="5794375"/>
            <a:ext cx="852488" cy="73025"/>
          </a:xfrm>
          <a:custGeom>
            <a:avLst/>
            <a:gdLst>
              <a:gd name="T0" fmla="*/ 2147483647 w 1075"/>
              <a:gd name="T1" fmla="*/ 2147483647 h 93"/>
              <a:gd name="T2" fmla="*/ 2147483647 w 1075"/>
              <a:gd name="T3" fmla="*/ 2147483647 h 93"/>
              <a:gd name="T4" fmla="*/ 2147483647 w 1075"/>
              <a:gd name="T5" fmla="*/ 2147483647 h 93"/>
              <a:gd name="T6" fmla="*/ 2147483647 w 1075"/>
              <a:gd name="T7" fmla="*/ 2147483647 h 93"/>
              <a:gd name="T8" fmla="*/ 2147483647 w 1075"/>
              <a:gd name="T9" fmla="*/ 2147483647 h 93"/>
              <a:gd name="T10" fmla="*/ 2147483647 w 1075"/>
              <a:gd name="T11" fmla="*/ 2147483647 h 93"/>
              <a:gd name="T12" fmla="*/ 2147483647 w 1075"/>
              <a:gd name="T13" fmla="*/ 2147483647 h 93"/>
              <a:gd name="T14" fmla="*/ 2147483647 w 1075"/>
              <a:gd name="T15" fmla="*/ 2147483647 h 93"/>
              <a:gd name="T16" fmla="*/ 2147483647 w 1075"/>
              <a:gd name="T17" fmla="*/ 2147483647 h 93"/>
              <a:gd name="T18" fmla="*/ 2147483647 w 1075"/>
              <a:gd name="T19" fmla="*/ 2147483647 h 93"/>
              <a:gd name="T20" fmla="*/ 2147483647 w 1075"/>
              <a:gd name="T21" fmla="*/ 2147483647 h 93"/>
              <a:gd name="T22" fmla="*/ 2147483647 w 1075"/>
              <a:gd name="T23" fmla="*/ 2147483647 h 93"/>
              <a:gd name="T24" fmla="*/ 2147483647 w 1075"/>
              <a:gd name="T25" fmla="*/ 2147483647 h 93"/>
              <a:gd name="T26" fmla="*/ 2147483647 w 1075"/>
              <a:gd name="T27" fmla="*/ 2147483647 h 93"/>
              <a:gd name="T28" fmla="*/ 2147483647 w 1075"/>
              <a:gd name="T29" fmla="*/ 2147483647 h 93"/>
              <a:gd name="T30" fmla="*/ 2147483647 w 1075"/>
              <a:gd name="T31" fmla="*/ 2147483647 h 93"/>
              <a:gd name="T32" fmla="*/ 2147483647 w 1075"/>
              <a:gd name="T33" fmla="*/ 2147483647 h 93"/>
              <a:gd name="T34" fmla="*/ 2147483647 w 1075"/>
              <a:gd name="T35" fmla="*/ 2147483647 h 93"/>
              <a:gd name="T36" fmla="*/ 2147483647 w 1075"/>
              <a:gd name="T37" fmla="*/ 2147483647 h 93"/>
              <a:gd name="T38" fmla="*/ 0 w 1075"/>
              <a:gd name="T39" fmla="*/ 2147483647 h 93"/>
              <a:gd name="T40" fmla="*/ 2147483647 w 1075"/>
              <a:gd name="T41" fmla="*/ 2147483647 h 93"/>
              <a:gd name="T42" fmla="*/ 2147483647 w 1075"/>
              <a:gd name="T43" fmla="*/ 2147483647 h 93"/>
              <a:gd name="T44" fmla="*/ 2147483647 w 1075"/>
              <a:gd name="T45" fmla="*/ 2147483647 h 93"/>
              <a:gd name="T46" fmla="*/ 2147483647 w 1075"/>
              <a:gd name="T47" fmla="*/ 2147483647 h 93"/>
              <a:gd name="T48" fmla="*/ 2147483647 w 1075"/>
              <a:gd name="T49" fmla="*/ 2147483647 h 93"/>
              <a:gd name="T50" fmla="*/ 2147483647 w 1075"/>
              <a:gd name="T51" fmla="*/ 2147483647 h 93"/>
              <a:gd name="T52" fmla="*/ 2147483647 w 1075"/>
              <a:gd name="T53" fmla="*/ 2147483647 h 93"/>
              <a:gd name="T54" fmla="*/ 2147483647 w 1075"/>
              <a:gd name="T55" fmla="*/ 2147483647 h 93"/>
              <a:gd name="T56" fmla="*/ 2147483647 w 1075"/>
              <a:gd name="T57" fmla="*/ 0 h 93"/>
              <a:gd name="T58" fmla="*/ 2147483647 w 1075"/>
              <a:gd name="T59" fmla="*/ 0 h 93"/>
              <a:gd name="T60" fmla="*/ 2147483647 w 1075"/>
              <a:gd name="T61" fmla="*/ 0 h 93"/>
              <a:gd name="T62" fmla="*/ 2147483647 w 1075"/>
              <a:gd name="T63" fmla="*/ 1936623000 h 93"/>
              <a:gd name="T64" fmla="*/ 2147483647 w 1075"/>
              <a:gd name="T65" fmla="*/ 2147483647 h 9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075"/>
              <a:gd name="T100" fmla="*/ 0 h 93"/>
              <a:gd name="T101" fmla="*/ 1075 w 1075"/>
              <a:gd name="T102" fmla="*/ 93 h 9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075" h="93">
                <a:moveTo>
                  <a:pt x="1075" y="13"/>
                </a:moveTo>
                <a:lnTo>
                  <a:pt x="1073" y="19"/>
                </a:lnTo>
                <a:lnTo>
                  <a:pt x="1071" y="27"/>
                </a:lnTo>
                <a:lnTo>
                  <a:pt x="1005" y="25"/>
                </a:lnTo>
                <a:lnTo>
                  <a:pt x="943" y="27"/>
                </a:lnTo>
                <a:lnTo>
                  <a:pt x="881" y="29"/>
                </a:lnTo>
                <a:lnTo>
                  <a:pt x="821" y="35"/>
                </a:lnTo>
                <a:lnTo>
                  <a:pt x="759" y="39"/>
                </a:lnTo>
                <a:lnTo>
                  <a:pt x="699" y="44"/>
                </a:lnTo>
                <a:lnTo>
                  <a:pt x="638" y="48"/>
                </a:lnTo>
                <a:lnTo>
                  <a:pt x="578" y="50"/>
                </a:lnTo>
                <a:lnTo>
                  <a:pt x="503" y="56"/>
                </a:lnTo>
                <a:lnTo>
                  <a:pt x="431" y="62"/>
                </a:lnTo>
                <a:lnTo>
                  <a:pt x="361" y="66"/>
                </a:lnTo>
                <a:lnTo>
                  <a:pt x="291" y="72"/>
                </a:lnTo>
                <a:lnTo>
                  <a:pt x="220" y="76"/>
                </a:lnTo>
                <a:lnTo>
                  <a:pt x="150" y="79"/>
                </a:lnTo>
                <a:lnTo>
                  <a:pt x="78" y="85"/>
                </a:lnTo>
                <a:lnTo>
                  <a:pt x="8" y="93"/>
                </a:lnTo>
                <a:lnTo>
                  <a:pt x="0" y="72"/>
                </a:lnTo>
                <a:lnTo>
                  <a:pt x="16" y="64"/>
                </a:lnTo>
                <a:lnTo>
                  <a:pt x="142" y="52"/>
                </a:lnTo>
                <a:lnTo>
                  <a:pt x="270" y="46"/>
                </a:lnTo>
                <a:lnTo>
                  <a:pt x="394" y="39"/>
                </a:lnTo>
                <a:lnTo>
                  <a:pt x="518" y="35"/>
                </a:lnTo>
                <a:lnTo>
                  <a:pt x="640" y="27"/>
                </a:lnTo>
                <a:lnTo>
                  <a:pt x="766" y="19"/>
                </a:lnTo>
                <a:lnTo>
                  <a:pt x="892" y="10"/>
                </a:lnTo>
                <a:lnTo>
                  <a:pt x="1022" y="0"/>
                </a:lnTo>
                <a:lnTo>
                  <a:pt x="1036" y="0"/>
                </a:lnTo>
                <a:lnTo>
                  <a:pt x="1052" y="0"/>
                </a:lnTo>
                <a:lnTo>
                  <a:pt x="1063" y="4"/>
                </a:lnTo>
                <a:lnTo>
                  <a:pt x="1075"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2" name="Freeform 76"/>
          <p:cNvSpPr>
            <a:spLocks/>
          </p:cNvSpPr>
          <p:nvPr/>
        </p:nvSpPr>
        <p:spPr bwMode="auto">
          <a:xfrm>
            <a:off x="6132513" y="5815013"/>
            <a:ext cx="28575" cy="22225"/>
          </a:xfrm>
          <a:custGeom>
            <a:avLst/>
            <a:gdLst>
              <a:gd name="T0" fmla="*/ 2147483647 w 35"/>
              <a:gd name="T1" fmla="*/ 900387630 h 29"/>
              <a:gd name="T2" fmla="*/ 2147483647 w 35"/>
              <a:gd name="T3" fmla="*/ 2147483647 h 29"/>
              <a:gd name="T4" fmla="*/ 2147483647 w 35"/>
              <a:gd name="T5" fmla="*/ 2147483647 h 29"/>
              <a:gd name="T6" fmla="*/ 2147483647 w 35"/>
              <a:gd name="T7" fmla="*/ 2147483647 h 29"/>
              <a:gd name="T8" fmla="*/ 1088485431 w 35"/>
              <a:gd name="T9" fmla="*/ 2147483647 h 29"/>
              <a:gd name="T10" fmla="*/ 0 w 35"/>
              <a:gd name="T11" fmla="*/ 2147483647 h 29"/>
              <a:gd name="T12" fmla="*/ 2147483647 w 35"/>
              <a:gd name="T13" fmla="*/ 2147483647 h 29"/>
              <a:gd name="T14" fmla="*/ 2147483647 w 35"/>
              <a:gd name="T15" fmla="*/ 0 h 29"/>
              <a:gd name="T16" fmla="*/ 2147483647 w 35"/>
              <a:gd name="T17" fmla="*/ 900387630 h 2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5"/>
              <a:gd name="T28" fmla="*/ 0 h 29"/>
              <a:gd name="T29" fmla="*/ 35 w 35"/>
              <a:gd name="T30" fmla="*/ 29 h 2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5" h="29">
                <a:moveTo>
                  <a:pt x="35" y="2"/>
                </a:moveTo>
                <a:lnTo>
                  <a:pt x="28" y="10"/>
                </a:lnTo>
                <a:lnTo>
                  <a:pt x="22" y="21"/>
                </a:lnTo>
                <a:lnTo>
                  <a:pt x="12" y="29"/>
                </a:lnTo>
                <a:lnTo>
                  <a:pt x="2" y="29"/>
                </a:lnTo>
                <a:lnTo>
                  <a:pt x="0" y="18"/>
                </a:lnTo>
                <a:lnTo>
                  <a:pt x="8" y="6"/>
                </a:lnTo>
                <a:lnTo>
                  <a:pt x="18" y="0"/>
                </a:lnTo>
                <a:lnTo>
                  <a:pt x="35"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3" name="Freeform 77"/>
          <p:cNvSpPr>
            <a:spLocks/>
          </p:cNvSpPr>
          <p:nvPr/>
        </p:nvSpPr>
        <p:spPr bwMode="auto">
          <a:xfrm>
            <a:off x="6105525" y="5821363"/>
            <a:ext cx="15875" cy="12700"/>
          </a:xfrm>
          <a:custGeom>
            <a:avLst/>
            <a:gdLst>
              <a:gd name="T0" fmla="*/ 2147483647 w 21"/>
              <a:gd name="T1" fmla="*/ 0 h 15"/>
              <a:gd name="T2" fmla="*/ 2147483647 w 21"/>
              <a:gd name="T3" fmla="*/ 2147483647 h 15"/>
              <a:gd name="T4" fmla="*/ 2147483647 w 21"/>
              <a:gd name="T5" fmla="*/ 2147483647 h 15"/>
              <a:gd name="T6" fmla="*/ 1296080357 w 21"/>
              <a:gd name="T7" fmla="*/ 2147483647 h 15"/>
              <a:gd name="T8" fmla="*/ 0 w 21"/>
              <a:gd name="T9" fmla="*/ 2147483647 h 15"/>
              <a:gd name="T10" fmla="*/ 2147483647 w 21"/>
              <a:gd name="T11" fmla="*/ 1213617927 h 15"/>
              <a:gd name="T12" fmla="*/ 2147483647 w 21"/>
              <a:gd name="T13" fmla="*/ 0 h 15"/>
              <a:gd name="T14" fmla="*/ 0 60000 65536"/>
              <a:gd name="T15" fmla="*/ 0 60000 65536"/>
              <a:gd name="T16" fmla="*/ 0 60000 65536"/>
              <a:gd name="T17" fmla="*/ 0 60000 65536"/>
              <a:gd name="T18" fmla="*/ 0 60000 65536"/>
              <a:gd name="T19" fmla="*/ 0 60000 65536"/>
              <a:gd name="T20" fmla="*/ 0 60000 65536"/>
              <a:gd name="T21" fmla="*/ 0 w 21"/>
              <a:gd name="T22" fmla="*/ 0 h 15"/>
              <a:gd name="T23" fmla="*/ 21 w 21"/>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 h="15">
                <a:moveTo>
                  <a:pt x="21" y="0"/>
                </a:moveTo>
                <a:lnTo>
                  <a:pt x="15" y="9"/>
                </a:lnTo>
                <a:lnTo>
                  <a:pt x="7" y="15"/>
                </a:lnTo>
                <a:lnTo>
                  <a:pt x="3" y="13"/>
                </a:lnTo>
                <a:lnTo>
                  <a:pt x="0" y="13"/>
                </a:lnTo>
                <a:lnTo>
                  <a:pt x="7" y="2"/>
                </a:ln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4" name="Freeform 78"/>
          <p:cNvSpPr>
            <a:spLocks/>
          </p:cNvSpPr>
          <p:nvPr/>
        </p:nvSpPr>
        <p:spPr bwMode="auto">
          <a:xfrm>
            <a:off x="3857625" y="5829300"/>
            <a:ext cx="798513" cy="103188"/>
          </a:xfrm>
          <a:custGeom>
            <a:avLst/>
            <a:gdLst>
              <a:gd name="T0" fmla="*/ 2147483647 w 1007"/>
              <a:gd name="T1" fmla="*/ 2147483647 h 130"/>
              <a:gd name="T2" fmla="*/ 2147483647 w 1007"/>
              <a:gd name="T3" fmla="*/ 2147483647 h 130"/>
              <a:gd name="T4" fmla="*/ 2147483647 w 1007"/>
              <a:gd name="T5" fmla="*/ 2147483647 h 130"/>
              <a:gd name="T6" fmla="*/ 2147483647 w 1007"/>
              <a:gd name="T7" fmla="*/ 2147483647 h 130"/>
              <a:gd name="T8" fmla="*/ 2147483647 w 1007"/>
              <a:gd name="T9" fmla="*/ 2147483647 h 130"/>
              <a:gd name="T10" fmla="*/ 2147483647 w 1007"/>
              <a:gd name="T11" fmla="*/ 2147483647 h 130"/>
              <a:gd name="T12" fmla="*/ 2147483647 w 1007"/>
              <a:gd name="T13" fmla="*/ 2147483647 h 130"/>
              <a:gd name="T14" fmla="*/ 2147483647 w 1007"/>
              <a:gd name="T15" fmla="*/ 2147483647 h 130"/>
              <a:gd name="T16" fmla="*/ 2147483647 w 1007"/>
              <a:gd name="T17" fmla="*/ 2147483647 h 130"/>
              <a:gd name="T18" fmla="*/ 2147483647 w 1007"/>
              <a:gd name="T19" fmla="*/ 2147483647 h 130"/>
              <a:gd name="T20" fmla="*/ 2147483647 w 1007"/>
              <a:gd name="T21" fmla="*/ 2147483647 h 130"/>
              <a:gd name="T22" fmla="*/ 2147483647 w 1007"/>
              <a:gd name="T23" fmla="*/ 2147483647 h 130"/>
              <a:gd name="T24" fmla="*/ 2147483647 w 1007"/>
              <a:gd name="T25" fmla="*/ 2147483647 h 130"/>
              <a:gd name="T26" fmla="*/ 2147483647 w 1007"/>
              <a:gd name="T27" fmla="*/ 2147483647 h 130"/>
              <a:gd name="T28" fmla="*/ 2147483647 w 1007"/>
              <a:gd name="T29" fmla="*/ 2147483647 h 130"/>
              <a:gd name="T30" fmla="*/ 2147483647 w 1007"/>
              <a:gd name="T31" fmla="*/ 2147483647 h 130"/>
              <a:gd name="T32" fmla="*/ 2147483647 w 1007"/>
              <a:gd name="T33" fmla="*/ 2147483647 h 130"/>
              <a:gd name="T34" fmla="*/ 2147483647 w 1007"/>
              <a:gd name="T35" fmla="*/ 2147483647 h 130"/>
              <a:gd name="T36" fmla="*/ 2147483647 w 1007"/>
              <a:gd name="T37" fmla="*/ 2147483647 h 130"/>
              <a:gd name="T38" fmla="*/ 2147483647 w 1007"/>
              <a:gd name="T39" fmla="*/ 2147483647 h 130"/>
              <a:gd name="T40" fmla="*/ 2147483647 w 1007"/>
              <a:gd name="T41" fmla="*/ 2147483647 h 130"/>
              <a:gd name="T42" fmla="*/ 0 w 1007"/>
              <a:gd name="T43" fmla="*/ 2147483647 h 130"/>
              <a:gd name="T44" fmla="*/ 2147483647 w 1007"/>
              <a:gd name="T45" fmla="*/ 2147483647 h 130"/>
              <a:gd name="T46" fmla="*/ 2147483647 w 1007"/>
              <a:gd name="T47" fmla="*/ 2147483647 h 130"/>
              <a:gd name="T48" fmla="*/ 2147483647 w 1007"/>
              <a:gd name="T49" fmla="*/ 2147483647 h 130"/>
              <a:gd name="T50" fmla="*/ 2147483647 w 1007"/>
              <a:gd name="T51" fmla="*/ 2147483647 h 130"/>
              <a:gd name="T52" fmla="*/ 2147483647 w 1007"/>
              <a:gd name="T53" fmla="*/ 2147483647 h 130"/>
              <a:gd name="T54" fmla="*/ 2147483647 w 1007"/>
              <a:gd name="T55" fmla="*/ 2147483647 h 130"/>
              <a:gd name="T56" fmla="*/ 2147483647 w 1007"/>
              <a:gd name="T57" fmla="*/ 2147483647 h 130"/>
              <a:gd name="T58" fmla="*/ 2147483647 w 1007"/>
              <a:gd name="T59" fmla="*/ 2147483647 h 130"/>
              <a:gd name="T60" fmla="*/ 2147483647 w 1007"/>
              <a:gd name="T61" fmla="*/ 2147483647 h 130"/>
              <a:gd name="T62" fmla="*/ 2147483647 w 1007"/>
              <a:gd name="T63" fmla="*/ 0 h 130"/>
              <a:gd name="T64" fmla="*/ 2147483647 w 1007"/>
              <a:gd name="T65" fmla="*/ 0 h 130"/>
              <a:gd name="T66" fmla="*/ 2147483647 w 1007"/>
              <a:gd name="T67" fmla="*/ 2147483647 h 13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007"/>
              <a:gd name="T103" fmla="*/ 0 h 130"/>
              <a:gd name="T104" fmla="*/ 1007 w 1007"/>
              <a:gd name="T105" fmla="*/ 130 h 13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007" h="130">
                <a:moveTo>
                  <a:pt x="1007" y="49"/>
                </a:moveTo>
                <a:lnTo>
                  <a:pt x="987" y="47"/>
                </a:lnTo>
                <a:lnTo>
                  <a:pt x="968" y="49"/>
                </a:lnTo>
                <a:lnTo>
                  <a:pt x="952" y="47"/>
                </a:lnTo>
                <a:lnTo>
                  <a:pt x="948" y="33"/>
                </a:lnTo>
                <a:lnTo>
                  <a:pt x="935" y="20"/>
                </a:lnTo>
                <a:lnTo>
                  <a:pt x="917" y="14"/>
                </a:lnTo>
                <a:lnTo>
                  <a:pt x="900" y="12"/>
                </a:lnTo>
                <a:lnTo>
                  <a:pt x="883" y="14"/>
                </a:lnTo>
                <a:lnTo>
                  <a:pt x="865" y="28"/>
                </a:lnTo>
                <a:lnTo>
                  <a:pt x="855" y="43"/>
                </a:lnTo>
                <a:lnTo>
                  <a:pt x="848" y="61"/>
                </a:lnTo>
                <a:lnTo>
                  <a:pt x="848" y="78"/>
                </a:lnTo>
                <a:lnTo>
                  <a:pt x="846" y="94"/>
                </a:lnTo>
                <a:lnTo>
                  <a:pt x="855" y="109"/>
                </a:lnTo>
                <a:lnTo>
                  <a:pt x="865" y="119"/>
                </a:lnTo>
                <a:lnTo>
                  <a:pt x="875" y="130"/>
                </a:lnTo>
                <a:lnTo>
                  <a:pt x="39" y="130"/>
                </a:lnTo>
                <a:lnTo>
                  <a:pt x="25" y="115"/>
                </a:lnTo>
                <a:lnTo>
                  <a:pt x="16" y="99"/>
                </a:lnTo>
                <a:lnTo>
                  <a:pt x="6" y="84"/>
                </a:lnTo>
                <a:lnTo>
                  <a:pt x="0" y="68"/>
                </a:lnTo>
                <a:lnTo>
                  <a:pt x="27" y="63"/>
                </a:lnTo>
                <a:lnTo>
                  <a:pt x="54" y="61"/>
                </a:lnTo>
                <a:lnTo>
                  <a:pt x="82" y="57"/>
                </a:lnTo>
                <a:lnTo>
                  <a:pt x="111" y="55"/>
                </a:lnTo>
                <a:lnTo>
                  <a:pt x="136" y="53"/>
                </a:lnTo>
                <a:lnTo>
                  <a:pt x="163" y="53"/>
                </a:lnTo>
                <a:lnTo>
                  <a:pt x="192" y="53"/>
                </a:lnTo>
                <a:lnTo>
                  <a:pt x="223" y="53"/>
                </a:lnTo>
                <a:lnTo>
                  <a:pt x="462" y="33"/>
                </a:lnTo>
                <a:lnTo>
                  <a:pt x="976" y="0"/>
                </a:lnTo>
                <a:lnTo>
                  <a:pt x="1007" y="0"/>
                </a:lnTo>
                <a:lnTo>
                  <a:pt x="1007" y="49"/>
                </a:lnTo>
                <a:close/>
              </a:path>
            </a:pathLst>
          </a:custGeom>
          <a:solidFill>
            <a:srgbClr val="BFDFD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5" name="Freeform 79"/>
          <p:cNvSpPr>
            <a:spLocks/>
          </p:cNvSpPr>
          <p:nvPr/>
        </p:nvSpPr>
        <p:spPr bwMode="auto">
          <a:xfrm>
            <a:off x="6170613" y="5829300"/>
            <a:ext cx="68262" cy="103188"/>
          </a:xfrm>
          <a:custGeom>
            <a:avLst/>
            <a:gdLst>
              <a:gd name="T0" fmla="*/ 2147483647 w 85"/>
              <a:gd name="T1" fmla="*/ 2147483647 h 130"/>
              <a:gd name="T2" fmla="*/ 2147483647 w 85"/>
              <a:gd name="T3" fmla="*/ 2147483647 h 130"/>
              <a:gd name="T4" fmla="*/ 2147483647 w 85"/>
              <a:gd name="T5" fmla="*/ 2147483647 h 130"/>
              <a:gd name="T6" fmla="*/ 2147483647 w 85"/>
              <a:gd name="T7" fmla="*/ 2147483647 h 130"/>
              <a:gd name="T8" fmla="*/ 2147483647 w 85"/>
              <a:gd name="T9" fmla="*/ 2147483647 h 130"/>
              <a:gd name="T10" fmla="*/ 2147483647 w 85"/>
              <a:gd name="T11" fmla="*/ 2147483647 h 130"/>
              <a:gd name="T12" fmla="*/ 2147483647 w 85"/>
              <a:gd name="T13" fmla="*/ 2147483647 h 130"/>
              <a:gd name="T14" fmla="*/ 2147483647 w 85"/>
              <a:gd name="T15" fmla="*/ 2147483647 h 130"/>
              <a:gd name="T16" fmla="*/ 2147483647 w 85"/>
              <a:gd name="T17" fmla="*/ 2147483647 h 130"/>
              <a:gd name="T18" fmla="*/ 2147483647 w 85"/>
              <a:gd name="T19" fmla="*/ 2147483647 h 130"/>
              <a:gd name="T20" fmla="*/ 2147483647 w 85"/>
              <a:gd name="T21" fmla="*/ 2147483647 h 130"/>
              <a:gd name="T22" fmla="*/ 2147483647 w 85"/>
              <a:gd name="T23" fmla="*/ 2147483647 h 130"/>
              <a:gd name="T24" fmla="*/ 2147483647 w 85"/>
              <a:gd name="T25" fmla="*/ 2147483647 h 130"/>
              <a:gd name="T26" fmla="*/ 2147483647 w 85"/>
              <a:gd name="T27" fmla="*/ 2147483647 h 130"/>
              <a:gd name="T28" fmla="*/ 2147483647 w 85"/>
              <a:gd name="T29" fmla="*/ 2147483647 h 130"/>
              <a:gd name="T30" fmla="*/ 2147483647 w 85"/>
              <a:gd name="T31" fmla="*/ 2147483647 h 130"/>
              <a:gd name="T32" fmla="*/ 2147483647 w 85"/>
              <a:gd name="T33" fmla="*/ 2147483647 h 130"/>
              <a:gd name="T34" fmla="*/ 0 w 85"/>
              <a:gd name="T35" fmla="*/ 2147483647 h 130"/>
              <a:gd name="T36" fmla="*/ 2147483647 w 85"/>
              <a:gd name="T37" fmla="*/ 0 h 130"/>
              <a:gd name="T38" fmla="*/ 2147483647 w 85"/>
              <a:gd name="T39" fmla="*/ 2147483647 h 130"/>
              <a:gd name="T40" fmla="*/ 2147483647 w 85"/>
              <a:gd name="T41" fmla="*/ 2147483647 h 130"/>
              <a:gd name="T42" fmla="*/ 2147483647 w 85"/>
              <a:gd name="T43" fmla="*/ 2147483647 h 130"/>
              <a:gd name="T44" fmla="*/ 2147483647 w 85"/>
              <a:gd name="T45" fmla="*/ 2147483647 h 13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5"/>
              <a:gd name="T70" fmla="*/ 0 h 130"/>
              <a:gd name="T71" fmla="*/ 85 w 85"/>
              <a:gd name="T72" fmla="*/ 130 h 13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5" h="130">
                <a:moveTo>
                  <a:pt x="81" y="55"/>
                </a:moveTo>
                <a:lnTo>
                  <a:pt x="83" y="72"/>
                </a:lnTo>
                <a:lnTo>
                  <a:pt x="85" y="94"/>
                </a:lnTo>
                <a:lnTo>
                  <a:pt x="81" y="113"/>
                </a:lnTo>
                <a:lnTo>
                  <a:pt x="72" y="130"/>
                </a:lnTo>
                <a:lnTo>
                  <a:pt x="64" y="130"/>
                </a:lnTo>
                <a:lnTo>
                  <a:pt x="70" y="115"/>
                </a:lnTo>
                <a:lnTo>
                  <a:pt x="76" y="99"/>
                </a:lnTo>
                <a:lnTo>
                  <a:pt x="78" y="84"/>
                </a:lnTo>
                <a:lnTo>
                  <a:pt x="78" y="70"/>
                </a:lnTo>
                <a:lnTo>
                  <a:pt x="70" y="59"/>
                </a:lnTo>
                <a:lnTo>
                  <a:pt x="62" y="47"/>
                </a:lnTo>
                <a:lnTo>
                  <a:pt x="52" y="35"/>
                </a:lnTo>
                <a:lnTo>
                  <a:pt x="45" y="28"/>
                </a:lnTo>
                <a:lnTo>
                  <a:pt x="33" y="18"/>
                </a:lnTo>
                <a:lnTo>
                  <a:pt x="21" y="12"/>
                </a:lnTo>
                <a:lnTo>
                  <a:pt x="10" y="6"/>
                </a:lnTo>
                <a:lnTo>
                  <a:pt x="0" y="6"/>
                </a:lnTo>
                <a:lnTo>
                  <a:pt x="15" y="0"/>
                </a:lnTo>
                <a:lnTo>
                  <a:pt x="35" y="8"/>
                </a:lnTo>
                <a:lnTo>
                  <a:pt x="52" y="18"/>
                </a:lnTo>
                <a:lnTo>
                  <a:pt x="70" y="32"/>
                </a:lnTo>
                <a:lnTo>
                  <a:pt x="81" y="5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6" name="Freeform 80"/>
          <p:cNvSpPr>
            <a:spLocks/>
          </p:cNvSpPr>
          <p:nvPr/>
        </p:nvSpPr>
        <p:spPr bwMode="auto">
          <a:xfrm>
            <a:off x="4575175" y="5846763"/>
            <a:ext cx="287338" cy="85725"/>
          </a:xfrm>
          <a:custGeom>
            <a:avLst/>
            <a:gdLst>
              <a:gd name="T0" fmla="*/ 2147483647 w 363"/>
              <a:gd name="T1" fmla="*/ 2147483647 h 108"/>
              <a:gd name="T2" fmla="*/ 2147483647 w 363"/>
              <a:gd name="T3" fmla="*/ 2147483647 h 108"/>
              <a:gd name="T4" fmla="*/ 2147483647 w 363"/>
              <a:gd name="T5" fmla="*/ 2147483647 h 108"/>
              <a:gd name="T6" fmla="*/ 2147483647 w 363"/>
              <a:gd name="T7" fmla="*/ 2147483647 h 108"/>
              <a:gd name="T8" fmla="*/ 2147483647 w 363"/>
              <a:gd name="T9" fmla="*/ 2147483647 h 108"/>
              <a:gd name="T10" fmla="*/ 2147483647 w 363"/>
              <a:gd name="T11" fmla="*/ 2147483647 h 108"/>
              <a:gd name="T12" fmla="*/ 2147483647 w 363"/>
              <a:gd name="T13" fmla="*/ 2147483647 h 108"/>
              <a:gd name="T14" fmla="*/ 2147483647 w 363"/>
              <a:gd name="T15" fmla="*/ 2147483647 h 108"/>
              <a:gd name="T16" fmla="*/ 2147483647 w 363"/>
              <a:gd name="T17" fmla="*/ 2147483647 h 108"/>
              <a:gd name="T18" fmla="*/ 2147483647 w 363"/>
              <a:gd name="T19" fmla="*/ 2147483647 h 108"/>
              <a:gd name="T20" fmla="*/ 2147483647 w 363"/>
              <a:gd name="T21" fmla="*/ 2147483647 h 108"/>
              <a:gd name="T22" fmla="*/ 2147483647 w 363"/>
              <a:gd name="T23" fmla="*/ 2147483647 h 108"/>
              <a:gd name="T24" fmla="*/ 2147483647 w 363"/>
              <a:gd name="T25" fmla="*/ 2147483647 h 108"/>
              <a:gd name="T26" fmla="*/ 2147483647 w 363"/>
              <a:gd name="T27" fmla="*/ 2147483647 h 108"/>
              <a:gd name="T28" fmla="*/ 2147483647 w 363"/>
              <a:gd name="T29" fmla="*/ 2147483647 h 108"/>
              <a:gd name="T30" fmla="*/ 2147483647 w 363"/>
              <a:gd name="T31" fmla="*/ 2147483647 h 108"/>
              <a:gd name="T32" fmla="*/ 2147483647 w 363"/>
              <a:gd name="T33" fmla="*/ 2147483647 h 108"/>
              <a:gd name="T34" fmla="*/ 2147483647 w 363"/>
              <a:gd name="T35" fmla="*/ 2147483647 h 108"/>
              <a:gd name="T36" fmla="*/ 2147483647 w 363"/>
              <a:gd name="T37" fmla="*/ 2147483647 h 108"/>
              <a:gd name="T38" fmla="*/ 2147483647 w 363"/>
              <a:gd name="T39" fmla="*/ 2147483647 h 108"/>
              <a:gd name="T40" fmla="*/ 2147483647 w 363"/>
              <a:gd name="T41" fmla="*/ 2147483647 h 108"/>
              <a:gd name="T42" fmla="*/ 0 w 363"/>
              <a:gd name="T43" fmla="*/ 2147483647 h 108"/>
              <a:gd name="T44" fmla="*/ 991867821 w 363"/>
              <a:gd name="T45" fmla="*/ 2147483647 h 108"/>
              <a:gd name="T46" fmla="*/ 2147483647 w 363"/>
              <a:gd name="T47" fmla="*/ 2147483647 h 108"/>
              <a:gd name="T48" fmla="*/ 2147483647 w 363"/>
              <a:gd name="T49" fmla="*/ 2147483647 h 108"/>
              <a:gd name="T50" fmla="*/ 2147483647 w 363"/>
              <a:gd name="T51" fmla="*/ 2147483647 h 108"/>
              <a:gd name="T52" fmla="*/ 2147483647 w 363"/>
              <a:gd name="T53" fmla="*/ 2147483647 h 108"/>
              <a:gd name="T54" fmla="*/ 2147483647 w 363"/>
              <a:gd name="T55" fmla="*/ 2147483647 h 108"/>
              <a:gd name="T56" fmla="*/ 2147483647 w 363"/>
              <a:gd name="T57" fmla="*/ 2147483647 h 108"/>
              <a:gd name="T58" fmla="*/ 2147483647 w 363"/>
              <a:gd name="T59" fmla="*/ 2147483647 h 108"/>
              <a:gd name="T60" fmla="*/ 2147483647 w 363"/>
              <a:gd name="T61" fmla="*/ 2147483647 h 108"/>
              <a:gd name="T62" fmla="*/ 2147483647 w 363"/>
              <a:gd name="T63" fmla="*/ 2147483647 h 108"/>
              <a:gd name="T64" fmla="*/ 2147483647 w 363"/>
              <a:gd name="T65" fmla="*/ 2147483647 h 108"/>
              <a:gd name="T66" fmla="*/ 2147483647 w 363"/>
              <a:gd name="T67" fmla="*/ 2147483647 h 108"/>
              <a:gd name="T68" fmla="*/ 2147483647 w 363"/>
              <a:gd name="T69" fmla="*/ 2147483647 h 108"/>
              <a:gd name="T70" fmla="*/ 2147483647 w 363"/>
              <a:gd name="T71" fmla="*/ 2147483647 h 108"/>
              <a:gd name="T72" fmla="*/ 2147483647 w 363"/>
              <a:gd name="T73" fmla="*/ 2147483647 h 108"/>
              <a:gd name="T74" fmla="*/ 2147483647 w 363"/>
              <a:gd name="T75" fmla="*/ 2147483647 h 108"/>
              <a:gd name="T76" fmla="*/ 2147483647 w 363"/>
              <a:gd name="T77" fmla="*/ 2147483647 h 108"/>
              <a:gd name="T78" fmla="*/ 2147483647 w 363"/>
              <a:gd name="T79" fmla="*/ 2147483647 h 108"/>
              <a:gd name="T80" fmla="*/ 2147483647 w 363"/>
              <a:gd name="T81" fmla="*/ 2147483647 h 108"/>
              <a:gd name="T82" fmla="*/ 2147483647 w 363"/>
              <a:gd name="T83" fmla="*/ 2147483647 h 108"/>
              <a:gd name="T84" fmla="*/ 2147483647 w 363"/>
              <a:gd name="T85" fmla="*/ 2147483647 h 108"/>
              <a:gd name="T86" fmla="*/ 2147483647 w 363"/>
              <a:gd name="T87" fmla="*/ 2147483647 h 108"/>
              <a:gd name="T88" fmla="*/ 2147483647 w 363"/>
              <a:gd name="T89" fmla="*/ 2147483647 h 108"/>
              <a:gd name="T90" fmla="*/ 2147483647 w 363"/>
              <a:gd name="T91" fmla="*/ 2147483647 h 108"/>
              <a:gd name="T92" fmla="*/ 2147483647 w 363"/>
              <a:gd name="T93" fmla="*/ 2147483647 h 108"/>
              <a:gd name="T94" fmla="*/ 2147483647 w 363"/>
              <a:gd name="T95" fmla="*/ 2147483647 h 108"/>
              <a:gd name="T96" fmla="*/ 2147483647 w 363"/>
              <a:gd name="T97" fmla="*/ 2147483647 h 108"/>
              <a:gd name="T98" fmla="*/ 2147483647 w 363"/>
              <a:gd name="T99" fmla="*/ 2147483647 h 108"/>
              <a:gd name="T100" fmla="*/ 2147483647 w 363"/>
              <a:gd name="T101" fmla="*/ 2147483647 h 108"/>
              <a:gd name="T102" fmla="*/ 2147483647 w 363"/>
              <a:gd name="T103" fmla="*/ 2147483647 h 108"/>
              <a:gd name="T104" fmla="*/ 2147483647 w 363"/>
              <a:gd name="T105" fmla="*/ 2147483647 h 108"/>
              <a:gd name="T106" fmla="*/ 2147483647 w 363"/>
              <a:gd name="T107" fmla="*/ 2147483647 h 108"/>
              <a:gd name="T108" fmla="*/ 2147483647 w 363"/>
              <a:gd name="T109" fmla="*/ 2147483647 h 108"/>
              <a:gd name="T110" fmla="*/ 2147483647 w 363"/>
              <a:gd name="T111" fmla="*/ 2147483647 h 108"/>
              <a:gd name="T112" fmla="*/ 2147483647 w 363"/>
              <a:gd name="T113" fmla="*/ 2147483647 h 108"/>
              <a:gd name="T114" fmla="*/ 2147483647 w 363"/>
              <a:gd name="T115" fmla="*/ 2147483647 h 108"/>
              <a:gd name="T116" fmla="*/ 2147483647 w 363"/>
              <a:gd name="T117" fmla="*/ 0 h 108"/>
              <a:gd name="T118" fmla="*/ 2147483647 w 363"/>
              <a:gd name="T119" fmla="*/ 0 h 108"/>
              <a:gd name="T120" fmla="*/ 2147483647 w 363"/>
              <a:gd name="T121" fmla="*/ 2147483647 h 108"/>
              <a:gd name="T122" fmla="*/ 2147483647 w 363"/>
              <a:gd name="T123" fmla="*/ 2147483647 h 10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363"/>
              <a:gd name="T187" fmla="*/ 0 h 108"/>
              <a:gd name="T188" fmla="*/ 363 w 363"/>
              <a:gd name="T189" fmla="*/ 108 h 108"/>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363" h="108">
                <a:moveTo>
                  <a:pt x="349" y="19"/>
                </a:moveTo>
                <a:lnTo>
                  <a:pt x="357" y="35"/>
                </a:lnTo>
                <a:lnTo>
                  <a:pt x="363" y="52"/>
                </a:lnTo>
                <a:lnTo>
                  <a:pt x="363" y="70"/>
                </a:lnTo>
                <a:lnTo>
                  <a:pt x="361" y="87"/>
                </a:lnTo>
                <a:lnTo>
                  <a:pt x="349" y="97"/>
                </a:lnTo>
                <a:lnTo>
                  <a:pt x="339" y="103"/>
                </a:lnTo>
                <a:lnTo>
                  <a:pt x="326" y="106"/>
                </a:lnTo>
                <a:lnTo>
                  <a:pt x="312" y="108"/>
                </a:lnTo>
                <a:lnTo>
                  <a:pt x="297" y="106"/>
                </a:lnTo>
                <a:lnTo>
                  <a:pt x="281" y="106"/>
                </a:lnTo>
                <a:lnTo>
                  <a:pt x="266" y="106"/>
                </a:lnTo>
                <a:lnTo>
                  <a:pt x="254" y="108"/>
                </a:lnTo>
                <a:lnTo>
                  <a:pt x="221" y="95"/>
                </a:lnTo>
                <a:lnTo>
                  <a:pt x="192" y="87"/>
                </a:lnTo>
                <a:lnTo>
                  <a:pt x="163" y="81"/>
                </a:lnTo>
                <a:lnTo>
                  <a:pt x="136" y="79"/>
                </a:lnTo>
                <a:lnTo>
                  <a:pt x="105" y="77"/>
                </a:lnTo>
                <a:lnTo>
                  <a:pt x="75" y="77"/>
                </a:lnTo>
                <a:lnTo>
                  <a:pt x="43" y="75"/>
                </a:lnTo>
                <a:lnTo>
                  <a:pt x="10" y="75"/>
                </a:lnTo>
                <a:lnTo>
                  <a:pt x="0" y="66"/>
                </a:lnTo>
                <a:lnTo>
                  <a:pt x="2" y="56"/>
                </a:lnTo>
                <a:lnTo>
                  <a:pt x="8" y="48"/>
                </a:lnTo>
                <a:lnTo>
                  <a:pt x="21" y="46"/>
                </a:lnTo>
                <a:lnTo>
                  <a:pt x="44" y="46"/>
                </a:lnTo>
                <a:lnTo>
                  <a:pt x="74" y="48"/>
                </a:lnTo>
                <a:lnTo>
                  <a:pt x="103" y="50"/>
                </a:lnTo>
                <a:lnTo>
                  <a:pt x="132" y="54"/>
                </a:lnTo>
                <a:lnTo>
                  <a:pt x="159" y="56"/>
                </a:lnTo>
                <a:lnTo>
                  <a:pt x="188" y="62"/>
                </a:lnTo>
                <a:lnTo>
                  <a:pt x="215" y="66"/>
                </a:lnTo>
                <a:lnTo>
                  <a:pt x="242" y="75"/>
                </a:lnTo>
                <a:lnTo>
                  <a:pt x="252" y="74"/>
                </a:lnTo>
                <a:lnTo>
                  <a:pt x="264" y="75"/>
                </a:lnTo>
                <a:lnTo>
                  <a:pt x="275" y="77"/>
                </a:lnTo>
                <a:lnTo>
                  <a:pt x="289" y="81"/>
                </a:lnTo>
                <a:lnTo>
                  <a:pt x="299" y="79"/>
                </a:lnTo>
                <a:lnTo>
                  <a:pt x="308" y="79"/>
                </a:lnTo>
                <a:lnTo>
                  <a:pt x="316" y="72"/>
                </a:lnTo>
                <a:lnTo>
                  <a:pt x="324" y="62"/>
                </a:lnTo>
                <a:lnTo>
                  <a:pt x="322" y="50"/>
                </a:lnTo>
                <a:lnTo>
                  <a:pt x="318" y="41"/>
                </a:lnTo>
                <a:lnTo>
                  <a:pt x="310" y="35"/>
                </a:lnTo>
                <a:lnTo>
                  <a:pt x="304" y="31"/>
                </a:lnTo>
                <a:lnTo>
                  <a:pt x="289" y="31"/>
                </a:lnTo>
                <a:lnTo>
                  <a:pt x="283" y="44"/>
                </a:lnTo>
                <a:lnTo>
                  <a:pt x="283" y="46"/>
                </a:lnTo>
                <a:lnTo>
                  <a:pt x="285" y="52"/>
                </a:lnTo>
                <a:lnTo>
                  <a:pt x="293" y="48"/>
                </a:lnTo>
                <a:lnTo>
                  <a:pt x="299" y="52"/>
                </a:lnTo>
                <a:lnTo>
                  <a:pt x="299" y="56"/>
                </a:lnTo>
                <a:lnTo>
                  <a:pt x="285" y="60"/>
                </a:lnTo>
                <a:lnTo>
                  <a:pt x="271" y="52"/>
                </a:lnTo>
                <a:lnTo>
                  <a:pt x="267" y="41"/>
                </a:lnTo>
                <a:lnTo>
                  <a:pt x="269" y="29"/>
                </a:lnTo>
                <a:lnTo>
                  <a:pt x="273" y="17"/>
                </a:lnTo>
                <a:lnTo>
                  <a:pt x="281" y="10"/>
                </a:lnTo>
                <a:lnTo>
                  <a:pt x="295" y="0"/>
                </a:lnTo>
                <a:lnTo>
                  <a:pt x="314" y="0"/>
                </a:lnTo>
                <a:lnTo>
                  <a:pt x="333" y="6"/>
                </a:lnTo>
                <a:lnTo>
                  <a:pt x="349" y="1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7" name="Freeform 81"/>
          <p:cNvSpPr>
            <a:spLocks/>
          </p:cNvSpPr>
          <p:nvPr/>
        </p:nvSpPr>
        <p:spPr bwMode="auto">
          <a:xfrm>
            <a:off x="6096000" y="5845175"/>
            <a:ext cx="66675" cy="87313"/>
          </a:xfrm>
          <a:custGeom>
            <a:avLst/>
            <a:gdLst>
              <a:gd name="T0" fmla="*/ 2147483647 w 83"/>
              <a:gd name="T1" fmla="*/ 2147483647 h 110"/>
              <a:gd name="T2" fmla="*/ 2147483647 w 83"/>
              <a:gd name="T3" fmla="*/ 2147483647 h 110"/>
              <a:gd name="T4" fmla="*/ 2147483647 w 83"/>
              <a:gd name="T5" fmla="*/ 2147483647 h 110"/>
              <a:gd name="T6" fmla="*/ 2147483647 w 83"/>
              <a:gd name="T7" fmla="*/ 2147483647 h 110"/>
              <a:gd name="T8" fmla="*/ 2147483647 w 83"/>
              <a:gd name="T9" fmla="*/ 2147483647 h 110"/>
              <a:gd name="T10" fmla="*/ 2147483647 w 83"/>
              <a:gd name="T11" fmla="*/ 2147483647 h 110"/>
              <a:gd name="T12" fmla="*/ 2147483647 w 83"/>
              <a:gd name="T13" fmla="*/ 2147483647 h 110"/>
              <a:gd name="T14" fmla="*/ 2147483647 w 83"/>
              <a:gd name="T15" fmla="*/ 2147483647 h 110"/>
              <a:gd name="T16" fmla="*/ 2147483647 w 83"/>
              <a:gd name="T17" fmla="*/ 2147483647 h 110"/>
              <a:gd name="T18" fmla="*/ 2147483647 w 83"/>
              <a:gd name="T19" fmla="*/ 2147483647 h 110"/>
              <a:gd name="T20" fmla="*/ 2147483647 w 83"/>
              <a:gd name="T21" fmla="*/ 2147483647 h 110"/>
              <a:gd name="T22" fmla="*/ 2147483647 w 83"/>
              <a:gd name="T23" fmla="*/ 2147483647 h 110"/>
              <a:gd name="T24" fmla="*/ 2147483647 w 83"/>
              <a:gd name="T25" fmla="*/ 2147483647 h 110"/>
              <a:gd name="T26" fmla="*/ 2147483647 w 83"/>
              <a:gd name="T27" fmla="*/ 2147483647 h 110"/>
              <a:gd name="T28" fmla="*/ 2147483647 w 83"/>
              <a:gd name="T29" fmla="*/ 2147483647 h 110"/>
              <a:gd name="T30" fmla="*/ 2147483647 w 83"/>
              <a:gd name="T31" fmla="*/ 2147483647 h 110"/>
              <a:gd name="T32" fmla="*/ 0 w 83"/>
              <a:gd name="T33" fmla="*/ 2000397187 h 110"/>
              <a:gd name="T34" fmla="*/ 2147483647 w 83"/>
              <a:gd name="T35" fmla="*/ 0 h 110"/>
              <a:gd name="T36" fmla="*/ 2147483647 w 83"/>
              <a:gd name="T37" fmla="*/ 2000397187 h 110"/>
              <a:gd name="T38" fmla="*/ 2147483647 w 83"/>
              <a:gd name="T39" fmla="*/ 2147483647 h 11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83"/>
              <a:gd name="T61" fmla="*/ 0 h 110"/>
              <a:gd name="T62" fmla="*/ 83 w 83"/>
              <a:gd name="T63" fmla="*/ 110 h 11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83" h="110">
                <a:moveTo>
                  <a:pt x="64" y="27"/>
                </a:moveTo>
                <a:lnTo>
                  <a:pt x="72" y="41"/>
                </a:lnTo>
                <a:lnTo>
                  <a:pt x="79" y="58"/>
                </a:lnTo>
                <a:lnTo>
                  <a:pt x="83" y="74"/>
                </a:lnTo>
                <a:lnTo>
                  <a:pt x="81" y="91"/>
                </a:lnTo>
                <a:lnTo>
                  <a:pt x="70" y="103"/>
                </a:lnTo>
                <a:lnTo>
                  <a:pt x="58" y="107"/>
                </a:lnTo>
                <a:lnTo>
                  <a:pt x="45" y="108"/>
                </a:lnTo>
                <a:lnTo>
                  <a:pt x="31" y="110"/>
                </a:lnTo>
                <a:lnTo>
                  <a:pt x="37" y="95"/>
                </a:lnTo>
                <a:lnTo>
                  <a:pt x="43" y="79"/>
                </a:lnTo>
                <a:lnTo>
                  <a:pt x="43" y="64"/>
                </a:lnTo>
                <a:lnTo>
                  <a:pt x="43" y="50"/>
                </a:lnTo>
                <a:lnTo>
                  <a:pt x="35" y="33"/>
                </a:lnTo>
                <a:lnTo>
                  <a:pt x="25" y="21"/>
                </a:lnTo>
                <a:lnTo>
                  <a:pt x="12" y="10"/>
                </a:lnTo>
                <a:lnTo>
                  <a:pt x="0" y="4"/>
                </a:lnTo>
                <a:lnTo>
                  <a:pt x="15" y="0"/>
                </a:lnTo>
                <a:lnTo>
                  <a:pt x="33" y="4"/>
                </a:lnTo>
                <a:lnTo>
                  <a:pt x="64" y="2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8" name="Freeform 82"/>
          <p:cNvSpPr>
            <a:spLocks/>
          </p:cNvSpPr>
          <p:nvPr/>
        </p:nvSpPr>
        <p:spPr bwMode="auto">
          <a:xfrm>
            <a:off x="4870450" y="5848350"/>
            <a:ext cx="49213" cy="84138"/>
          </a:xfrm>
          <a:custGeom>
            <a:avLst/>
            <a:gdLst>
              <a:gd name="T0" fmla="*/ 2147483647 w 62"/>
              <a:gd name="T1" fmla="*/ 2147483647 h 106"/>
              <a:gd name="T2" fmla="*/ 2147483647 w 62"/>
              <a:gd name="T3" fmla="*/ 2147483647 h 106"/>
              <a:gd name="T4" fmla="*/ 2147483647 w 62"/>
              <a:gd name="T5" fmla="*/ 2147483647 h 106"/>
              <a:gd name="T6" fmla="*/ 2147483647 w 62"/>
              <a:gd name="T7" fmla="*/ 2147483647 h 106"/>
              <a:gd name="T8" fmla="*/ 2147483647 w 62"/>
              <a:gd name="T9" fmla="*/ 2147483647 h 106"/>
              <a:gd name="T10" fmla="*/ 2147483647 w 62"/>
              <a:gd name="T11" fmla="*/ 2147483647 h 106"/>
              <a:gd name="T12" fmla="*/ 2147483647 w 62"/>
              <a:gd name="T13" fmla="*/ 2147483647 h 106"/>
              <a:gd name="T14" fmla="*/ 2147483647 w 62"/>
              <a:gd name="T15" fmla="*/ 2147483647 h 106"/>
              <a:gd name="T16" fmla="*/ 2147483647 w 62"/>
              <a:gd name="T17" fmla="*/ 2147483647 h 106"/>
              <a:gd name="T18" fmla="*/ 2147483647 w 62"/>
              <a:gd name="T19" fmla="*/ 2147483647 h 106"/>
              <a:gd name="T20" fmla="*/ 2147483647 w 62"/>
              <a:gd name="T21" fmla="*/ 2147483647 h 106"/>
              <a:gd name="T22" fmla="*/ 2147483647 w 62"/>
              <a:gd name="T23" fmla="*/ 2147483647 h 106"/>
              <a:gd name="T24" fmla="*/ 2147483647 w 62"/>
              <a:gd name="T25" fmla="*/ 2147483647 h 106"/>
              <a:gd name="T26" fmla="*/ 2147483647 w 62"/>
              <a:gd name="T27" fmla="*/ 2147483647 h 106"/>
              <a:gd name="T28" fmla="*/ 2147483647 w 62"/>
              <a:gd name="T29" fmla="*/ 2147483647 h 106"/>
              <a:gd name="T30" fmla="*/ 2147483647 w 62"/>
              <a:gd name="T31" fmla="*/ 2147483647 h 106"/>
              <a:gd name="T32" fmla="*/ 1000522515 w 62"/>
              <a:gd name="T33" fmla="*/ 2147483647 h 106"/>
              <a:gd name="T34" fmla="*/ 0 w 62"/>
              <a:gd name="T35" fmla="*/ 2000397619 h 106"/>
              <a:gd name="T36" fmla="*/ 2147483647 w 62"/>
              <a:gd name="T37" fmla="*/ 0 h 106"/>
              <a:gd name="T38" fmla="*/ 2147483647 w 62"/>
              <a:gd name="T39" fmla="*/ 2000397619 h 106"/>
              <a:gd name="T40" fmla="*/ 2147483647 w 62"/>
              <a:gd name="T41" fmla="*/ 2147483647 h 106"/>
              <a:gd name="T42" fmla="*/ 2147483647 w 62"/>
              <a:gd name="T43" fmla="*/ 2147483647 h 106"/>
              <a:gd name="T44" fmla="*/ 2147483647 w 62"/>
              <a:gd name="T45" fmla="*/ 2147483647 h 10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62"/>
              <a:gd name="T70" fmla="*/ 0 h 106"/>
              <a:gd name="T71" fmla="*/ 62 w 62"/>
              <a:gd name="T72" fmla="*/ 106 h 10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62" h="106">
                <a:moveTo>
                  <a:pt x="55" y="37"/>
                </a:moveTo>
                <a:lnTo>
                  <a:pt x="58" y="48"/>
                </a:lnTo>
                <a:lnTo>
                  <a:pt x="62" y="66"/>
                </a:lnTo>
                <a:lnTo>
                  <a:pt x="60" y="79"/>
                </a:lnTo>
                <a:lnTo>
                  <a:pt x="53" y="95"/>
                </a:lnTo>
                <a:lnTo>
                  <a:pt x="41" y="99"/>
                </a:lnTo>
                <a:lnTo>
                  <a:pt x="31" y="103"/>
                </a:lnTo>
                <a:lnTo>
                  <a:pt x="20" y="104"/>
                </a:lnTo>
                <a:lnTo>
                  <a:pt x="8" y="106"/>
                </a:lnTo>
                <a:lnTo>
                  <a:pt x="14" y="85"/>
                </a:lnTo>
                <a:lnTo>
                  <a:pt x="18" y="66"/>
                </a:lnTo>
                <a:lnTo>
                  <a:pt x="18" y="54"/>
                </a:lnTo>
                <a:lnTo>
                  <a:pt x="18" y="42"/>
                </a:lnTo>
                <a:lnTo>
                  <a:pt x="14" y="33"/>
                </a:lnTo>
                <a:lnTo>
                  <a:pt x="12" y="25"/>
                </a:lnTo>
                <a:lnTo>
                  <a:pt x="8" y="17"/>
                </a:lnTo>
                <a:lnTo>
                  <a:pt x="2" y="9"/>
                </a:lnTo>
                <a:lnTo>
                  <a:pt x="0" y="4"/>
                </a:lnTo>
                <a:lnTo>
                  <a:pt x="8" y="0"/>
                </a:lnTo>
                <a:lnTo>
                  <a:pt x="20" y="4"/>
                </a:lnTo>
                <a:lnTo>
                  <a:pt x="33" y="11"/>
                </a:lnTo>
                <a:lnTo>
                  <a:pt x="45" y="21"/>
                </a:lnTo>
                <a:lnTo>
                  <a:pt x="55"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99" name="Freeform 83"/>
          <p:cNvSpPr>
            <a:spLocks/>
          </p:cNvSpPr>
          <p:nvPr/>
        </p:nvSpPr>
        <p:spPr bwMode="auto">
          <a:xfrm>
            <a:off x="4964113" y="5848350"/>
            <a:ext cx="44450" cy="84138"/>
          </a:xfrm>
          <a:custGeom>
            <a:avLst/>
            <a:gdLst>
              <a:gd name="T0" fmla="*/ 2147483647 w 56"/>
              <a:gd name="T1" fmla="*/ 2147483647 h 106"/>
              <a:gd name="T2" fmla="*/ 2147483647 w 56"/>
              <a:gd name="T3" fmla="*/ 2147483647 h 106"/>
              <a:gd name="T4" fmla="*/ 2147483647 w 56"/>
              <a:gd name="T5" fmla="*/ 2147483647 h 106"/>
              <a:gd name="T6" fmla="*/ 2147483647 w 56"/>
              <a:gd name="T7" fmla="*/ 2147483647 h 106"/>
              <a:gd name="T8" fmla="*/ 2147483647 w 56"/>
              <a:gd name="T9" fmla="*/ 2147483647 h 106"/>
              <a:gd name="T10" fmla="*/ 2147483647 w 56"/>
              <a:gd name="T11" fmla="*/ 2147483647 h 106"/>
              <a:gd name="T12" fmla="*/ 2147483647 w 56"/>
              <a:gd name="T13" fmla="*/ 2147483647 h 106"/>
              <a:gd name="T14" fmla="*/ 2147483647 w 56"/>
              <a:gd name="T15" fmla="*/ 2147483647 h 106"/>
              <a:gd name="T16" fmla="*/ 2147483647 w 56"/>
              <a:gd name="T17" fmla="*/ 2147483647 h 106"/>
              <a:gd name="T18" fmla="*/ 2147483647 w 56"/>
              <a:gd name="T19" fmla="*/ 2147483647 h 106"/>
              <a:gd name="T20" fmla="*/ 2147483647 w 56"/>
              <a:gd name="T21" fmla="*/ 2147483647 h 106"/>
              <a:gd name="T22" fmla="*/ 2147483647 w 56"/>
              <a:gd name="T23" fmla="*/ 2147483647 h 106"/>
              <a:gd name="T24" fmla="*/ 2147483647 w 56"/>
              <a:gd name="T25" fmla="*/ 2147483647 h 106"/>
              <a:gd name="T26" fmla="*/ 0 w 56"/>
              <a:gd name="T27" fmla="*/ 2000397619 h 106"/>
              <a:gd name="T28" fmla="*/ 2147483647 w 56"/>
              <a:gd name="T29" fmla="*/ 0 h 106"/>
              <a:gd name="T30" fmla="*/ 2147483647 w 56"/>
              <a:gd name="T31" fmla="*/ 2147483647 h 106"/>
              <a:gd name="T32" fmla="*/ 2147483647 w 56"/>
              <a:gd name="T33" fmla="*/ 2147483647 h 106"/>
              <a:gd name="T34" fmla="*/ 2147483647 w 56"/>
              <a:gd name="T35" fmla="*/ 2147483647 h 10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
              <a:gd name="T55" fmla="*/ 0 h 106"/>
              <a:gd name="T56" fmla="*/ 56 w 56"/>
              <a:gd name="T57" fmla="*/ 106 h 10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 h="106">
                <a:moveTo>
                  <a:pt x="52" y="31"/>
                </a:moveTo>
                <a:lnTo>
                  <a:pt x="54" y="48"/>
                </a:lnTo>
                <a:lnTo>
                  <a:pt x="56" y="66"/>
                </a:lnTo>
                <a:lnTo>
                  <a:pt x="54" y="83"/>
                </a:lnTo>
                <a:lnTo>
                  <a:pt x="46" y="103"/>
                </a:lnTo>
                <a:lnTo>
                  <a:pt x="17" y="106"/>
                </a:lnTo>
                <a:lnTo>
                  <a:pt x="19" y="93"/>
                </a:lnTo>
                <a:lnTo>
                  <a:pt x="21" y="79"/>
                </a:lnTo>
                <a:lnTo>
                  <a:pt x="19" y="66"/>
                </a:lnTo>
                <a:lnTo>
                  <a:pt x="19" y="54"/>
                </a:lnTo>
                <a:lnTo>
                  <a:pt x="15" y="39"/>
                </a:lnTo>
                <a:lnTo>
                  <a:pt x="11" y="25"/>
                </a:lnTo>
                <a:lnTo>
                  <a:pt x="5" y="13"/>
                </a:lnTo>
                <a:lnTo>
                  <a:pt x="0" y="4"/>
                </a:lnTo>
                <a:lnTo>
                  <a:pt x="13" y="0"/>
                </a:lnTo>
                <a:lnTo>
                  <a:pt x="29" y="6"/>
                </a:lnTo>
                <a:lnTo>
                  <a:pt x="40" y="15"/>
                </a:lnTo>
                <a:lnTo>
                  <a:pt x="52"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0" name="Freeform 84"/>
          <p:cNvSpPr>
            <a:spLocks/>
          </p:cNvSpPr>
          <p:nvPr/>
        </p:nvSpPr>
        <p:spPr bwMode="auto">
          <a:xfrm>
            <a:off x="5365750" y="5851525"/>
            <a:ext cx="68263" cy="80963"/>
          </a:xfrm>
          <a:custGeom>
            <a:avLst/>
            <a:gdLst>
              <a:gd name="T0" fmla="*/ 2147483647 w 85"/>
              <a:gd name="T1" fmla="*/ 2147483647 h 102"/>
              <a:gd name="T2" fmla="*/ 2147483647 w 85"/>
              <a:gd name="T3" fmla="*/ 2147483647 h 102"/>
              <a:gd name="T4" fmla="*/ 2147483647 w 85"/>
              <a:gd name="T5" fmla="*/ 2147483647 h 102"/>
              <a:gd name="T6" fmla="*/ 2147483647 w 85"/>
              <a:gd name="T7" fmla="*/ 2147483647 h 102"/>
              <a:gd name="T8" fmla="*/ 2147483647 w 85"/>
              <a:gd name="T9" fmla="*/ 2147483647 h 102"/>
              <a:gd name="T10" fmla="*/ 2147483647 w 85"/>
              <a:gd name="T11" fmla="*/ 2147483647 h 102"/>
              <a:gd name="T12" fmla="*/ 2147483647 w 85"/>
              <a:gd name="T13" fmla="*/ 2147483647 h 102"/>
              <a:gd name="T14" fmla="*/ 2147483647 w 85"/>
              <a:gd name="T15" fmla="*/ 2147483647 h 102"/>
              <a:gd name="T16" fmla="*/ 2147483647 w 85"/>
              <a:gd name="T17" fmla="*/ 2147483647 h 102"/>
              <a:gd name="T18" fmla="*/ 2147483647 w 85"/>
              <a:gd name="T19" fmla="*/ 2147483647 h 102"/>
              <a:gd name="T20" fmla="*/ 2147483647 w 85"/>
              <a:gd name="T21" fmla="*/ 2147483647 h 102"/>
              <a:gd name="T22" fmla="*/ 2147483647 w 85"/>
              <a:gd name="T23" fmla="*/ 2147483647 h 102"/>
              <a:gd name="T24" fmla="*/ 2147483647 w 85"/>
              <a:gd name="T25" fmla="*/ 2147483647 h 102"/>
              <a:gd name="T26" fmla="*/ 0 w 85"/>
              <a:gd name="T27" fmla="*/ 2000398879 h 102"/>
              <a:gd name="T28" fmla="*/ 2147483647 w 85"/>
              <a:gd name="T29" fmla="*/ 0 h 102"/>
              <a:gd name="T30" fmla="*/ 2147483647 w 85"/>
              <a:gd name="T31" fmla="*/ 2000398879 h 102"/>
              <a:gd name="T32" fmla="*/ 2147483647 w 85"/>
              <a:gd name="T33" fmla="*/ 2147483647 h 102"/>
              <a:gd name="T34" fmla="*/ 2147483647 w 85"/>
              <a:gd name="T35" fmla="*/ 2147483647 h 102"/>
              <a:gd name="T36" fmla="*/ 2147483647 w 85"/>
              <a:gd name="T37" fmla="*/ 2147483647 h 1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5"/>
              <a:gd name="T58" fmla="*/ 0 h 102"/>
              <a:gd name="T59" fmla="*/ 85 w 85"/>
              <a:gd name="T60" fmla="*/ 102 h 1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5" h="102">
                <a:moveTo>
                  <a:pt x="79" y="50"/>
                </a:moveTo>
                <a:lnTo>
                  <a:pt x="79" y="62"/>
                </a:lnTo>
                <a:lnTo>
                  <a:pt x="83" y="75"/>
                </a:lnTo>
                <a:lnTo>
                  <a:pt x="85" y="87"/>
                </a:lnTo>
                <a:lnTo>
                  <a:pt x="83" y="102"/>
                </a:lnTo>
                <a:lnTo>
                  <a:pt x="23" y="102"/>
                </a:lnTo>
                <a:lnTo>
                  <a:pt x="23" y="85"/>
                </a:lnTo>
                <a:lnTo>
                  <a:pt x="25" y="71"/>
                </a:lnTo>
                <a:lnTo>
                  <a:pt x="23" y="60"/>
                </a:lnTo>
                <a:lnTo>
                  <a:pt x="23" y="48"/>
                </a:lnTo>
                <a:lnTo>
                  <a:pt x="17" y="36"/>
                </a:lnTo>
                <a:lnTo>
                  <a:pt x="13" y="25"/>
                </a:lnTo>
                <a:lnTo>
                  <a:pt x="6" y="13"/>
                </a:lnTo>
                <a:lnTo>
                  <a:pt x="0" y="4"/>
                </a:lnTo>
                <a:lnTo>
                  <a:pt x="11" y="0"/>
                </a:lnTo>
                <a:lnTo>
                  <a:pt x="25" y="4"/>
                </a:lnTo>
                <a:lnTo>
                  <a:pt x="38" y="7"/>
                </a:lnTo>
                <a:lnTo>
                  <a:pt x="54" y="17"/>
                </a:lnTo>
                <a:lnTo>
                  <a:pt x="79"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1" name="Freeform 85"/>
          <p:cNvSpPr>
            <a:spLocks/>
          </p:cNvSpPr>
          <p:nvPr/>
        </p:nvSpPr>
        <p:spPr bwMode="auto">
          <a:xfrm>
            <a:off x="5467350" y="5849938"/>
            <a:ext cx="53975" cy="82550"/>
          </a:xfrm>
          <a:custGeom>
            <a:avLst/>
            <a:gdLst>
              <a:gd name="T0" fmla="*/ 2147483647 w 68"/>
              <a:gd name="T1" fmla="*/ 2147483647 h 104"/>
              <a:gd name="T2" fmla="*/ 2147483647 w 68"/>
              <a:gd name="T3" fmla="*/ 2147483647 h 104"/>
              <a:gd name="T4" fmla="*/ 2147483647 w 68"/>
              <a:gd name="T5" fmla="*/ 2147483647 h 104"/>
              <a:gd name="T6" fmla="*/ 2147483647 w 68"/>
              <a:gd name="T7" fmla="*/ 2147483647 h 104"/>
              <a:gd name="T8" fmla="*/ 2147483647 w 68"/>
              <a:gd name="T9" fmla="*/ 2147483647 h 104"/>
              <a:gd name="T10" fmla="*/ 2147483647 w 68"/>
              <a:gd name="T11" fmla="*/ 2147483647 h 104"/>
              <a:gd name="T12" fmla="*/ 2147483647 w 68"/>
              <a:gd name="T13" fmla="*/ 2147483647 h 104"/>
              <a:gd name="T14" fmla="*/ 2147483647 w 68"/>
              <a:gd name="T15" fmla="*/ 2147483647 h 104"/>
              <a:gd name="T16" fmla="*/ 2147483647 w 68"/>
              <a:gd name="T17" fmla="*/ 2147483647 h 104"/>
              <a:gd name="T18" fmla="*/ 2147483647 w 68"/>
              <a:gd name="T19" fmla="*/ 2147483647 h 104"/>
              <a:gd name="T20" fmla="*/ 2147483647 w 68"/>
              <a:gd name="T21" fmla="*/ 2147483647 h 104"/>
              <a:gd name="T22" fmla="*/ 2147483647 w 68"/>
              <a:gd name="T23" fmla="*/ 2147483647 h 104"/>
              <a:gd name="T24" fmla="*/ 0 w 68"/>
              <a:gd name="T25" fmla="*/ 1000502031 h 104"/>
              <a:gd name="T26" fmla="*/ 2147483647 w 68"/>
              <a:gd name="T27" fmla="*/ 0 h 104"/>
              <a:gd name="T28" fmla="*/ 2147483647 w 68"/>
              <a:gd name="T29" fmla="*/ 2000373825 h 104"/>
              <a:gd name="T30" fmla="*/ 2147483647 w 68"/>
              <a:gd name="T31" fmla="*/ 2147483647 h 104"/>
              <a:gd name="T32" fmla="*/ 2147483647 w 68"/>
              <a:gd name="T33" fmla="*/ 2147483647 h 10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8"/>
              <a:gd name="T52" fmla="*/ 0 h 104"/>
              <a:gd name="T53" fmla="*/ 68 w 68"/>
              <a:gd name="T54" fmla="*/ 104 h 10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8" h="104">
                <a:moveTo>
                  <a:pt x="54" y="21"/>
                </a:moveTo>
                <a:lnTo>
                  <a:pt x="62" y="33"/>
                </a:lnTo>
                <a:lnTo>
                  <a:pt x="68" y="50"/>
                </a:lnTo>
                <a:lnTo>
                  <a:pt x="66" y="68"/>
                </a:lnTo>
                <a:lnTo>
                  <a:pt x="64" y="85"/>
                </a:lnTo>
                <a:lnTo>
                  <a:pt x="54" y="99"/>
                </a:lnTo>
                <a:lnTo>
                  <a:pt x="40" y="104"/>
                </a:lnTo>
                <a:lnTo>
                  <a:pt x="21" y="104"/>
                </a:lnTo>
                <a:lnTo>
                  <a:pt x="27" y="87"/>
                </a:lnTo>
                <a:lnTo>
                  <a:pt x="33" y="71"/>
                </a:lnTo>
                <a:lnTo>
                  <a:pt x="31" y="54"/>
                </a:lnTo>
                <a:lnTo>
                  <a:pt x="27" y="40"/>
                </a:lnTo>
                <a:lnTo>
                  <a:pt x="0" y="2"/>
                </a:lnTo>
                <a:lnTo>
                  <a:pt x="11" y="0"/>
                </a:lnTo>
                <a:lnTo>
                  <a:pt x="27" y="4"/>
                </a:lnTo>
                <a:lnTo>
                  <a:pt x="40" y="9"/>
                </a:lnTo>
                <a:lnTo>
                  <a:pt x="54" y="2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2" name="Freeform 86"/>
          <p:cNvSpPr>
            <a:spLocks/>
          </p:cNvSpPr>
          <p:nvPr/>
        </p:nvSpPr>
        <p:spPr bwMode="auto">
          <a:xfrm>
            <a:off x="6161088" y="5851525"/>
            <a:ext cx="52387" cy="80963"/>
          </a:xfrm>
          <a:custGeom>
            <a:avLst/>
            <a:gdLst>
              <a:gd name="T0" fmla="*/ 2147483647 w 66"/>
              <a:gd name="T1" fmla="*/ 2147483647 h 102"/>
              <a:gd name="T2" fmla="*/ 2147483647 w 66"/>
              <a:gd name="T3" fmla="*/ 2147483647 h 102"/>
              <a:gd name="T4" fmla="*/ 2147483647 w 66"/>
              <a:gd name="T5" fmla="*/ 2147483647 h 102"/>
              <a:gd name="T6" fmla="*/ 2147483647 w 66"/>
              <a:gd name="T7" fmla="*/ 2147483647 h 102"/>
              <a:gd name="T8" fmla="*/ 2147483647 w 66"/>
              <a:gd name="T9" fmla="*/ 2147483647 h 102"/>
              <a:gd name="T10" fmla="*/ 2147483647 w 66"/>
              <a:gd name="T11" fmla="*/ 2147483647 h 102"/>
              <a:gd name="T12" fmla="*/ 2147483647 w 66"/>
              <a:gd name="T13" fmla="*/ 2147483647 h 102"/>
              <a:gd name="T14" fmla="*/ 2147483647 w 66"/>
              <a:gd name="T15" fmla="*/ 2147483647 h 102"/>
              <a:gd name="T16" fmla="*/ 2147483647 w 66"/>
              <a:gd name="T17" fmla="*/ 2147483647 h 102"/>
              <a:gd name="T18" fmla="*/ 2147483647 w 66"/>
              <a:gd name="T19" fmla="*/ 2147483647 h 102"/>
              <a:gd name="T20" fmla="*/ 0 w 66"/>
              <a:gd name="T21" fmla="*/ 0 h 102"/>
              <a:gd name="T22" fmla="*/ 2147483647 w 66"/>
              <a:gd name="T23" fmla="*/ 0 h 102"/>
              <a:gd name="T24" fmla="*/ 2147483647 w 66"/>
              <a:gd name="T25" fmla="*/ 2147483647 h 102"/>
              <a:gd name="T26" fmla="*/ 2147483647 w 66"/>
              <a:gd name="T27" fmla="*/ 2147483647 h 102"/>
              <a:gd name="T28" fmla="*/ 2147483647 w 66"/>
              <a:gd name="T29" fmla="*/ 2147483647 h 102"/>
              <a:gd name="T30" fmla="*/ 2147483647 w 66"/>
              <a:gd name="T31" fmla="*/ 2147483647 h 102"/>
              <a:gd name="T32" fmla="*/ 2147483647 w 66"/>
              <a:gd name="T33" fmla="*/ 2147483647 h 10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6"/>
              <a:gd name="T52" fmla="*/ 0 h 102"/>
              <a:gd name="T53" fmla="*/ 66 w 66"/>
              <a:gd name="T54" fmla="*/ 102 h 10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6" h="102">
                <a:moveTo>
                  <a:pt x="66" y="50"/>
                </a:moveTo>
                <a:lnTo>
                  <a:pt x="66" y="66"/>
                </a:lnTo>
                <a:lnTo>
                  <a:pt x="61" y="79"/>
                </a:lnTo>
                <a:lnTo>
                  <a:pt x="53" y="91"/>
                </a:lnTo>
                <a:lnTo>
                  <a:pt x="45" y="102"/>
                </a:lnTo>
                <a:lnTo>
                  <a:pt x="18" y="102"/>
                </a:lnTo>
                <a:lnTo>
                  <a:pt x="22" y="85"/>
                </a:lnTo>
                <a:lnTo>
                  <a:pt x="26" y="69"/>
                </a:lnTo>
                <a:lnTo>
                  <a:pt x="26" y="52"/>
                </a:lnTo>
                <a:lnTo>
                  <a:pt x="22" y="38"/>
                </a:lnTo>
                <a:lnTo>
                  <a:pt x="0" y="0"/>
                </a:lnTo>
                <a:lnTo>
                  <a:pt x="10" y="0"/>
                </a:lnTo>
                <a:lnTo>
                  <a:pt x="22" y="5"/>
                </a:lnTo>
                <a:lnTo>
                  <a:pt x="31" y="9"/>
                </a:lnTo>
                <a:lnTo>
                  <a:pt x="41" y="17"/>
                </a:lnTo>
                <a:lnTo>
                  <a:pt x="55" y="33"/>
                </a:lnTo>
                <a:lnTo>
                  <a:pt x="66" y="5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3" name="Freeform 87"/>
          <p:cNvSpPr>
            <a:spLocks/>
          </p:cNvSpPr>
          <p:nvPr/>
        </p:nvSpPr>
        <p:spPr bwMode="auto">
          <a:xfrm>
            <a:off x="4545013" y="5854700"/>
            <a:ext cx="52387" cy="74613"/>
          </a:xfrm>
          <a:custGeom>
            <a:avLst/>
            <a:gdLst>
              <a:gd name="T0" fmla="*/ 2147483647 w 68"/>
              <a:gd name="T1" fmla="*/ 2147483647 h 95"/>
              <a:gd name="T2" fmla="*/ 2147483647 w 68"/>
              <a:gd name="T3" fmla="*/ 2147483647 h 95"/>
              <a:gd name="T4" fmla="*/ 2147483647 w 68"/>
              <a:gd name="T5" fmla="*/ 2147483647 h 95"/>
              <a:gd name="T6" fmla="*/ 2147483647 w 68"/>
              <a:gd name="T7" fmla="*/ 2147483647 h 95"/>
              <a:gd name="T8" fmla="*/ 2147483647 w 68"/>
              <a:gd name="T9" fmla="*/ 2147483647 h 95"/>
              <a:gd name="T10" fmla="*/ 2147483647 w 68"/>
              <a:gd name="T11" fmla="*/ 2147483647 h 95"/>
              <a:gd name="T12" fmla="*/ 2147483647 w 68"/>
              <a:gd name="T13" fmla="*/ 2147483647 h 95"/>
              <a:gd name="T14" fmla="*/ 2147483647 w 68"/>
              <a:gd name="T15" fmla="*/ 2147483647 h 95"/>
              <a:gd name="T16" fmla="*/ 2147483647 w 68"/>
              <a:gd name="T17" fmla="*/ 2147483647 h 95"/>
              <a:gd name="T18" fmla="*/ 2147483647 w 68"/>
              <a:gd name="T19" fmla="*/ 2147483647 h 95"/>
              <a:gd name="T20" fmla="*/ 2147483647 w 68"/>
              <a:gd name="T21" fmla="*/ 2147483647 h 95"/>
              <a:gd name="T22" fmla="*/ 2147483647 w 68"/>
              <a:gd name="T23" fmla="*/ 2147483647 h 95"/>
              <a:gd name="T24" fmla="*/ 2147483647 w 68"/>
              <a:gd name="T25" fmla="*/ 2147483647 h 95"/>
              <a:gd name="T26" fmla="*/ 2147483647 w 68"/>
              <a:gd name="T27" fmla="*/ 2147483647 h 95"/>
              <a:gd name="T28" fmla="*/ 0 w 68"/>
              <a:gd name="T29" fmla="*/ 2147483647 h 95"/>
              <a:gd name="T30" fmla="*/ 914601521 w 68"/>
              <a:gd name="T31" fmla="*/ 2147483647 h 95"/>
              <a:gd name="T32" fmla="*/ 2147483647 w 68"/>
              <a:gd name="T33" fmla="*/ 2147483647 h 95"/>
              <a:gd name="T34" fmla="*/ 2147483647 w 68"/>
              <a:gd name="T35" fmla="*/ 2147483647 h 95"/>
              <a:gd name="T36" fmla="*/ 2147483647 w 68"/>
              <a:gd name="T37" fmla="*/ 2147483647 h 95"/>
              <a:gd name="T38" fmla="*/ 2147483647 w 68"/>
              <a:gd name="T39" fmla="*/ 0 h 95"/>
              <a:gd name="T40" fmla="*/ 2147483647 w 68"/>
              <a:gd name="T41" fmla="*/ 0 h 95"/>
              <a:gd name="T42" fmla="*/ 2147483647 w 68"/>
              <a:gd name="T43" fmla="*/ 0 h 95"/>
              <a:gd name="T44" fmla="*/ 2147483647 w 68"/>
              <a:gd name="T45" fmla="*/ 484229731 h 95"/>
              <a:gd name="T46" fmla="*/ 2147483647 w 68"/>
              <a:gd name="T47" fmla="*/ 2147483647 h 95"/>
              <a:gd name="T48" fmla="*/ 2147483647 w 68"/>
              <a:gd name="T49" fmla="*/ 2147483647 h 95"/>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68"/>
              <a:gd name="T76" fmla="*/ 0 h 95"/>
              <a:gd name="T77" fmla="*/ 68 w 68"/>
              <a:gd name="T78" fmla="*/ 95 h 95"/>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68" h="95">
                <a:moveTo>
                  <a:pt x="68" y="15"/>
                </a:moveTo>
                <a:lnTo>
                  <a:pt x="50" y="13"/>
                </a:lnTo>
                <a:lnTo>
                  <a:pt x="33" y="19"/>
                </a:lnTo>
                <a:lnTo>
                  <a:pt x="21" y="29"/>
                </a:lnTo>
                <a:lnTo>
                  <a:pt x="18" y="46"/>
                </a:lnTo>
                <a:lnTo>
                  <a:pt x="19" y="58"/>
                </a:lnTo>
                <a:lnTo>
                  <a:pt x="27" y="69"/>
                </a:lnTo>
                <a:lnTo>
                  <a:pt x="37" y="77"/>
                </a:lnTo>
                <a:lnTo>
                  <a:pt x="49" y="85"/>
                </a:lnTo>
                <a:lnTo>
                  <a:pt x="68" y="87"/>
                </a:lnTo>
                <a:lnTo>
                  <a:pt x="58" y="93"/>
                </a:lnTo>
                <a:lnTo>
                  <a:pt x="49" y="95"/>
                </a:lnTo>
                <a:lnTo>
                  <a:pt x="37" y="93"/>
                </a:lnTo>
                <a:lnTo>
                  <a:pt x="27" y="91"/>
                </a:lnTo>
                <a:lnTo>
                  <a:pt x="0" y="56"/>
                </a:lnTo>
                <a:lnTo>
                  <a:pt x="2" y="38"/>
                </a:lnTo>
                <a:lnTo>
                  <a:pt x="8" y="21"/>
                </a:lnTo>
                <a:lnTo>
                  <a:pt x="10" y="11"/>
                </a:lnTo>
                <a:lnTo>
                  <a:pt x="16" y="5"/>
                </a:lnTo>
                <a:lnTo>
                  <a:pt x="23" y="0"/>
                </a:lnTo>
                <a:lnTo>
                  <a:pt x="35" y="0"/>
                </a:lnTo>
                <a:lnTo>
                  <a:pt x="45" y="0"/>
                </a:lnTo>
                <a:lnTo>
                  <a:pt x="54" y="1"/>
                </a:lnTo>
                <a:lnTo>
                  <a:pt x="64" y="5"/>
                </a:lnTo>
                <a:lnTo>
                  <a:pt x="68" y="1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4" name="Freeform 88"/>
          <p:cNvSpPr>
            <a:spLocks/>
          </p:cNvSpPr>
          <p:nvPr/>
        </p:nvSpPr>
        <p:spPr bwMode="auto">
          <a:xfrm>
            <a:off x="5106988" y="5854700"/>
            <a:ext cx="47625" cy="77788"/>
          </a:xfrm>
          <a:custGeom>
            <a:avLst/>
            <a:gdLst>
              <a:gd name="T0" fmla="*/ 2147483647 w 58"/>
              <a:gd name="T1" fmla="*/ 2147483647 h 98"/>
              <a:gd name="T2" fmla="*/ 2147483647 w 58"/>
              <a:gd name="T3" fmla="*/ 2147483647 h 98"/>
              <a:gd name="T4" fmla="*/ 2147483647 w 58"/>
              <a:gd name="T5" fmla="*/ 2147483647 h 98"/>
              <a:gd name="T6" fmla="*/ 2147483647 w 58"/>
              <a:gd name="T7" fmla="*/ 2147483647 h 98"/>
              <a:gd name="T8" fmla="*/ 2147483647 w 58"/>
              <a:gd name="T9" fmla="*/ 2147483647 h 98"/>
              <a:gd name="T10" fmla="*/ 2147483647 w 58"/>
              <a:gd name="T11" fmla="*/ 2147483647 h 98"/>
              <a:gd name="T12" fmla="*/ 2147483647 w 58"/>
              <a:gd name="T13" fmla="*/ 2147483647 h 98"/>
              <a:gd name="T14" fmla="*/ 2147483647 w 58"/>
              <a:gd name="T15" fmla="*/ 2147483647 h 98"/>
              <a:gd name="T16" fmla="*/ 2147483647 w 58"/>
              <a:gd name="T17" fmla="*/ 2147483647 h 98"/>
              <a:gd name="T18" fmla="*/ 2147483647 w 58"/>
              <a:gd name="T19" fmla="*/ 2147483647 h 98"/>
              <a:gd name="T20" fmla="*/ 2147483647 w 58"/>
              <a:gd name="T21" fmla="*/ 2147483647 h 98"/>
              <a:gd name="T22" fmla="*/ 2147483647 w 58"/>
              <a:gd name="T23" fmla="*/ 2147483647 h 98"/>
              <a:gd name="T24" fmla="*/ 2147483647 w 58"/>
              <a:gd name="T25" fmla="*/ 2147483647 h 98"/>
              <a:gd name="T26" fmla="*/ 0 w 58"/>
              <a:gd name="T27" fmla="*/ 1500142374 h 98"/>
              <a:gd name="T28" fmla="*/ 2147483647 w 58"/>
              <a:gd name="T29" fmla="*/ 0 h 98"/>
              <a:gd name="T30" fmla="*/ 2147483647 w 58"/>
              <a:gd name="T31" fmla="*/ 2147483647 h 98"/>
              <a:gd name="T32" fmla="*/ 2147483647 w 58"/>
              <a:gd name="T33" fmla="*/ 2147483647 h 98"/>
              <a:gd name="T34" fmla="*/ 2147483647 w 58"/>
              <a:gd name="T35" fmla="*/ 2147483647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8"/>
              <a:gd name="T55" fmla="*/ 0 h 98"/>
              <a:gd name="T56" fmla="*/ 58 w 58"/>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8" h="98">
                <a:moveTo>
                  <a:pt x="56" y="36"/>
                </a:moveTo>
                <a:lnTo>
                  <a:pt x="54" y="52"/>
                </a:lnTo>
                <a:lnTo>
                  <a:pt x="58" y="69"/>
                </a:lnTo>
                <a:lnTo>
                  <a:pt x="56" y="85"/>
                </a:lnTo>
                <a:lnTo>
                  <a:pt x="48" y="98"/>
                </a:lnTo>
                <a:lnTo>
                  <a:pt x="13" y="98"/>
                </a:lnTo>
                <a:lnTo>
                  <a:pt x="13" y="85"/>
                </a:lnTo>
                <a:lnTo>
                  <a:pt x="15" y="71"/>
                </a:lnTo>
                <a:lnTo>
                  <a:pt x="15" y="60"/>
                </a:lnTo>
                <a:lnTo>
                  <a:pt x="15" y="48"/>
                </a:lnTo>
                <a:lnTo>
                  <a:pt x="12" y="36"/>
                </a:lnTo>
                <a:lnTo>
                  <a:pt x="8" y="25"/>
                </a:lnTo>
                <a:lnTo>
                  <a:pt x="4" y="13"/>
                </a:lnTo>
                <a:lnTo>
                  <a:pt x="0" y="3"/>
                </a:lnTo>
                <a:lnTo>
                  <a:pt x="15" y="0"/>
                </a:lnTo>
                <a:lnTo>
                  <a:pt x="31" y="7"/>
                </a:lnTo>
                <a:lnTo>
                  <a:pt x="44" y="21"/>
                </a:lnTo>
                <a:lnTo>
                  <a:pt x="56"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5" name="Freeform 89"/>
          <p:cNvSpPr>
            <a:spLocks/>
          </p:cNvSpPr>
          <p:nvPr/>
        </p:nvSpPr>
        <p:spPr bwMode="auto">
          <a:xfrm>
            <a:off x="5314950" y="5853113"/>
            <a:ext cx="50800" cy="79375"/>
          </a:xfrm>
          <a:custGeom>
            <a:avLst/>
            <a:gdLst>
              <a:gd name="T0" fmla="*/ 2147483647 w 64"/>
              <a:gd name="T1" fmla="*/ 2147483647 h 100"/>
              <a:gd name="T2" fmla="*/ 2147483647 w 64"/>
              <a:gd name="T3" fmla="*/ 2147483647 h 100"/>
              <a:gd name="T4" fmla="*/ 2147483647 w 64"/>
              <a:gd name="T5" fmla="*/ 2147483647 h 100"/>
              <a:gd name="T6" fmla="*/ 2147483647 w 64"/>
              <a:gd name="T7" fmla="*/ 2147483647 h 100"/>
              <a:gd name="T8" fmla="*/ 2147483647 w 64"/>
              <a:gd name="T9" fmla="*/ 2147483647 h 100"/>
              <a:gd name="T10" fmla="*/ 2147483647 w 64"/>
              <a:gd name="T11" fmla="*/ 2147483647 h 100"/>
              <a:gd name="T12" fmla="*/ 2147483647 w 64"/>
              <a:gd name="T13" fmla="*/ 2147483647 h 100"/>
              <a:gd name="T14" fmla="*/ 2147483647 w 64"/>
              <a:gd name="T15" fmla="*/ 2147483647 h 100"/>
              <a:gd name="T16" fmla="*/ 2147483647 w 64"/>
              <a:gd name="T17" fmla="*/ 2147483647 h 100"/>
              <a:gd name="T18" fmla="*/ 2147483647 w 64"/>
              <a:gd name="T19" fmla="*/ 2147483647 h 100"/>
              <a:gd name="T20" fmla="*/ 2147483647 w 64"/>
              <a:gd name="T21" fmla="*/ 2147483647 h 100"/>
              <a:gd name="T22" fmla="*/ 2147483647 w 64"/>
              <a:gd name="T23" fmla="*/ 2147483647 h 100"/>
              <a:gd name="T24" fmla="*/ 2000373825 w 64"/>
              <a:gd name="T25" fmla="*/ 2147483647 h 100"/>
              <a:gd name="T26" fmla="*/ 0 w 64"/>
              <a:gd name="T27" fmla="*/ 2147483647 h 100"/>
              <a:gd name="T28" fmla="*/ 2147483647 w 64"/>
              <a:gd name="T29" fmla="*/ 0 h 100"/>
              <a:gd name="T30" fmla="*/ 2147483647 w 64"/>
              <a:gd name="T31" fmla="*/ 1500123206 h 100"/>
              <a:gd name="T32" fmla="*/ 2147483647 w 64"/>
              <a:gd name="T33" fmla="*/ 2147483647 h 100"/>
              <a:gd name="T34" fmla="*/ 2147483647 w 64"/>
              <a:gd name="T35" fmla="*/ 2147483647 h 100"/>
              <a:gd name="T36" fmla="*/ 2147483647 w 64"/>
              <a:gd name="T37" fmla="*/ 2147483647 h 1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4"/>
              <a:gd name="T58" fmla="*/ 0 h 100"/>
              <a:gd name="T59" fmla="*/ 64 w 64"/>
              <a:gd name="T60" fmla="*/ 100 h 10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4" h="100">
                <a:moveTo>
                  <a:pt x="64" y="48"/>
                </a:moveTo>
                <a:lnTo>
                  <a:pt x="64" y="60"/>
                </a:lnTo>
                <a:lnTo>
                  <a:pt x="64" y="73"/>
                </a:lnTo>
                <a:lnTo>
                  <a:pt x="60" y="87"/>
                </a:lnTo>
                <a:lnTo>
                  <a:pt x="58" y="100"/>
                </a:lnTo>
                <a:lnTo>
                  <a:pt x="13" y="100"/>
                </a:lnTo>
                <a:lnTo>
                  <a:pt x="17" y="87"/>
                </a:lnTo>
                <a:lnTo>
                  <a:pt x="21" y="73"/>
                </a:lnTo>
                <a:lnTo>
                  <a:pt x="19" y="62"/>
                </a:lnTo>
                <a:lnTo>
                  <a:pt x="19" y="50"/>
                </a:lnTo>
                <a:lnTo>
                  <a:pt x="13" y="38"/>
                </a:lnTo>
                <a:lnTo>
                  <a:pt x="9" y="27"/>
                </a:lnTo>
                <a:lnTo>
                  <a:pt x="4" y="15"/>
                </a:lnTo>
                <a:lnTo>
                  <a:pt x="0" y="5"/>
                </a:lnTo>
                <a:lnTo>
                  <a:pt x="6" y="0"/>
                </a:lnTo>
                <a:lnTo>
                  <a:pt x="13" y="3"/>
                </a:lnTo>
                <a:lnTo>
                  <a:pt x="23" y="5"/>
                </a:lnTo>
                <a:lnTo>
                  <a:pt x="35" y="9"/>
                </a:lnTo>
                <a:lnTo>
                  <a:pt x="64" y="4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6" name="Freeform 90"/>
          <p:cNvSpPr>
            <a:spLocks/>
          </p:cNvSpPr>
          <p:nvPr/>
        </p:nvSpPr>
        <p:spPr bwMode="auto">
          <a:xfrm>
            <a:off x="5426075" y="5854700"/>
            <a:ext cx="49213" cy="77788"/>
          </a:xfrm>
          <a:custGeom>
            <a:avLst/>
            <a:gdLst>
              <a:gd name="T0" fmla="*/ 2147483647 w 62"/>
              <a:gd name="T1" fmla="*/ 2147483647 h 98"/>
              <a:gd name="T2" fmla="*/ 2147483647 w 62"/>
              <a:gd name="T3" fmla="*/ 2147483647 h 98"/>
              <a:gd name="T4" fmla="*/ 2147483647 w 62"/>
              <a:gd name="T5" fmla="*/ 2147483647 h 98"/>
              <a:gd name="T6" fmla="*/ 2147483647 w 62"/>
              <a:gd name="T7" fmla="*/ 2147483647 h 98"/>
              <a:gd name="T8" fmla="*/ 2147483647 w 62"/>
              <a:gd name="T9" fmla="*/ 2147483647 h 98"/>
              <a:gd name="T10" fmla="*/ 2147483647 w 62"/>
              <a:gd name="T11" fmla="*/ 2147483647 h 98"/>
              <a:gd name="T12" fmla="*/ 2147483647 w 62"/>
              <a:gd name="T13" fmla="*/ 2147483647 h 98"/>
              <a:gd name="T14" fmla="*/ 2147483647 w 62"/>
              <a:gd name="T15" fmla="*/ 2147483647 h 98"/>
              <a:gd name="T16" fmla="*/ 2147483647 w 62"/>
              <a:gd name="T17" fmla="*/ 2147483647 h 98"/>
              <a:gd name="T18" fmla="*/ 2147483647 w 62"/>
              <a:gd name="T19" fmla="*/ 2147483647 h 98"/>
              <a:gd name="T20" fmla="*/ 2147483647 w 62"/>
              <a:gd name="T21" fmla="*/ 2147483647 h 98"/>
              <a:gd name="T22" fmla="*/ 2147483647 w 62"/>
              <a:gd name="T23" fmla="*/ 2147483647 h 98"/>
              <a:gd name="T24" fmla="*/ 2147483647 w 62"/>
              <a:gd name="T25" fmla="*/ 2147483647 h 98"/>
              <a:gd name="T26" fmla="*/ 0 w 62"/>
              <a:gd name="T27" fmla="*/ 0 h 98"/>
              <a:gd name="T28" fmla="*/ 2147483647 w 62"/>
              <a:gd name="T29" fmla="*/ 1500142374 h 98"/>
              <a:gd name="T30" fmla="*/ 2147483647 w 62"/>
              <a:gd name="T31" fmla="*/ 2147483647 h 98"/>
              <a:gd name="T32" fmla="*/ 2147483647 w 62"/>
              <a:gd name="T33" fmla="*/ 2147483647 h 98"/>
              <a:gd name="T34" fmla="*/ 2147483647 w 62"/>
              <a:gd name="T35" fmla="*/ 2147483647 h 98"/>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2"/>
              <a:gd name="T55" fmla="*/ 0 h 98"/>
              <a:gd name="T56" fmla="*/ 62 w 62"/>
              <a:gd name="T57" fmla="*/ 98 h 98"/>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2" h="98">
                <a:moveTo>
                  <a:pt x="59" y="42"/>
                </a:moveTo>
                <a:lnTo>
                  <a:pt x="62" y="54"/>
                </a:lnTo>
                <a:lnTo>
                  <a:pt x="60" y="67"/>
                </a:lnTo>
                <a:lnTo>
                  <a:pt x="53" y="83"/>
                </a:lnTo>
                <a:lnTo>
                  <a:pt x="47" y="98"/>
                </a:lnTo>
                <a:lnTo>
                  <a:pt x="35" y="98"/>
                </a:lnTo>
                <a:lnTo>
                  <a:pt x="35" y="83"/>
                </a:lnTo>
                <a:lnTo>
                  <a:pt x="35" y="71"/>
                </a:lnTo>
                <a:lnTo>
                  <a:pt x="33" y="56"/>
                </a:lnTo>
                <a:lnTo>
                  <a:pt x="31" y="44"/>
                </a:lnTo>
                <a:lnTo>
                  <a:pt x="24" y="31"/>
                </a:lnTo>
                <a:lnTo>
                  <a:pt x="18" y="19"/>
                </a:lnTo>
                <a:lnTo>
                  <a:pt x="8" y="7"/>
                </a:lnTo>
                <a:lnTo>
                  <a:pt x="0" y="0"/>
                </a:lnTo>
                <a:lnTo>
                  <a:pt x="16" y="3"/>
                </a:lnTo>
                <a:lnTo>
                  <a:pt x="31" y="11"/>
                </a:lnTo>
                <a:lnTo>
                  <a:pt x="45" y="23"/>
                </a:lnTo>
                <a:lnTo>
                  <a:pt x="59" y="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7" name="Freeform 91"/>
          <p:cNvSpPr>
            <a:spLocks/>
          </p:cNvSpPr>
          <p:nvPr/>
        </p:nvSpPr>
        <p:spPr bwMode="auto">
          <a:xfrm>
            <a:off x="4929188" y="5856288"/>
            <a:ext cx="34925" cy="76200"/>
          </a:xfrm>
          <a:custGeom>
            <a:avLst/>
            <a:gdLst>
              <a:gd name="T0" fmla="*/ 2147483647 w 45"/>
              <a:gd name="T1" fmla="*/ 2147483647 h 97"/>
              <a:gd name="T2" fmla="*/ 2147483647 w 45"/>
              <a:gd name="T3" fmla="*/ 2147483647 h 97"/>
              <a:gd name="T4" fmla="*/ 2147483647 w 45"/>
              <a:gd name="T5" fmla="*/ 2147483647 h 97"/>
              <a:gd name="T6" fmla="*/ 2147483647 w 45"/>
              <a:gd name="T7" fmla="*/ 2147483647 h 97"/>
              <a:gd name="T8" fmla="*/ 2147483647 w 45"/>
              <a:gd name="T9" fmla="*/ 2147483647 h 97"/>
              <a:gd name="T10" fmla="*/ 2147483647 w 45"/>
              <a:gd name="T11" fmla="*/ 2147483647 h 97"/>
              <a:gd name="T12" fmla="*/ 2147483647 w 45"/>
              <a:gd name="T13" fmla="*/ 2147483647 h 97"/>
              <a:gd name="T14" fmla="*/ 2147483647 w 45"/>
              <a:gd name="T15" fmla="*/ 2147483647 h 97"/>
              <a:gd name="T16" fmla="*/ 0 w 45"/>
              <a:gd name="T17" fmla="*/ 2147483647 h 97"/>
              <a:gd name="T18" fmla="*/ 2147483647 w 45"/>
              <a:gd name="T19" fmla="*/ 2147483647 h 97"/>
              <a:gd name="T20" fmla="*/ 2147483647 w 45"/>
              <a:gd name="T21" fmla="*/ 2147483647 h 97"/>
              <a:gd name="T22" fmla="*/ 2147483647 w 45"/>
              <a:gd name="T23" fmla="*/ 2147483647 h 97"/>
              <a:gd name="T24" fmla="*/ 2147483647 w 45"/>
              <a:gd name="T25" fmla="*/ 2147483647 h 97"/>
              <a:gd name="T26" fmla="*/ 2147483647 w 45"/>
              <a:gd name="T27" fmla="*/ 2147483647 h 97"/>
              <a:gd name="T28" fmla="*/ 2147483647 w 45"/>
              <a:gd name="T29" fmla="*/ 2147483647 h 97"/>
              <a:gd name="T30" fmla="*/ 1869689696 w 45"/>
              <a:gd name="T31" fmla="*/ 2147483647 h 97"/>
              <a:gd name="T32" fmla="*/ 0 w 45"/>
              <a:gd name="T33" fmla="*/ 0 h 97"/>
              <a:gd name="T34" fmla="*/ 2147483647 w 45"/>
              <a:gd name="T35" fmla="*/ 969488672 h 97"/>
              <a:gd name="T36" fmla="*/ 2147483647 w 45"/>
              <a:gd name="T37" fmla="*/ 2147483647 h 97"/>
              <a:gd name="T38" fmla="*/ 2147483647 w 45"/>
              <a:gd name="T39" fmla="*/ 2147483647 h 97"/>
              <a:gd name="T40" fmla="*/ 2147483647 w 45"/>
              <a:gd name="T41" fmla="*/ 2147483647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45"/>
              <a:gd name="T64" fmla="*/ 0 h 97"/>
              <a:gd name="T65" fmla="*/ 45 w 45"/>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45" h="97">
                <a:moveTo>
                  <a:pt x="37" y="35"/>
                </a:moveTo>
                <a:lnTo>
                  <a:pt x="43" y="43"/>
                </a:lnTo>
                <a:lnTo>
                  <a:pt x="45" y="57"/>
                </a:lnTo>
                <a:lnTo>
                  <a:pt x="43" y="68"/>
                </a:lnTo>
                <a:lnTo>
                  <a:pt x="43" y="80"/>
                </a:lnTo>
                <a:lnTo>
                  <a:pt x="31" y="86"/>
                </a:lnTo>
                <a:lnTo>
                  <a:pt x="21" y="94"/>
                </a:lnTo>
                <a:lnTo>
                  <a:pt x="10" y="95"/>
                </a:lnTo>
                <a:lnTo>
                  <a:pt x="0" y="97"/>
                </a:lnTo>
                <a:lnTo>
                  <a:pt x="6" y="84"/>
                </a:lnTo>
                <a:lnTo>
                  <a:pt x="10" y="72"/>
                </a:lnTo>
                <a:lnTo>
                  <a:pt x="10" y="59"/>
                </a:lnTo>
                <a:lnTo>
                  <a:pt x="12" y="47"/>
                </a:lnTo>
                <a:lnTo>
                  <a:pt x="10" y="33"/>
                </a:lnTo>
                <a:lnTo>
                  <a:pt x="8" y="20"/>
                </a:lnTo>
                <a:lnTo>
                  <a:pt x="4" y="8"/>
                </a:lnTo>
                <a:lnTo>
                  <a:pt x="0" y="0"/>
                </a:lnTo>
                <a:lnTo>
                  <a:pt x="12" y="2"/>
                </a:lnTo>
                <a:lnTo>
                  <a:pt x="21" y="12"/>
                </a:lnTo>
                <a:lnTo>
                  <a:pt x="29" y="24"/>
                </a:lnTo>
                <a:lnTo>
                  <a:pt x="37"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8" name="Freeform 92"/>
          <p:cNvSpPr>
            <a:spLocks/>
          </p:cNvSpPr>
          <p:nvPr/>
        </p:nvSpPr>
        <p:spPr bwMode="auto">
          <a:xfrm>
            <a:off x="5019675" y="5856288"/>
            <a:ext cx="34925" cy="76200"/>
          </a:xfrm>
          <a:custGeom>
            <a:avLst/>
            <a:gdLst>
              <a:gd name="T0" fmla="*/ 2147483647 w 45"/>
              <a:gd name="T1" fmla="*/ 2147483647 h 97"/>
              <a:gd name="T2" fmla="*/ 2147483647 w 45"/>
              <a:gd name="T3" fmla="*/ 2147483647 h 97"/>
              <a:gd name="T4" fmla="*/ 2147483647 w 45"/>
              <a:gd name="T5" fmla="*/ 2147483647 h 97"/>
              <a:gd name="T6" fmla="*/ 2147483647 w 45"/>
              <a:gd name="T7" fmla="*/ 2147483647 h 97"/>
              <a:gd name="T8" fmla="*/ 2147483647 w 45"/>
              <a:gd name="T9" fmla="*/ 2147483647 h 97"/>
              <a:gd name="T10" fmla="*/ 1869689696 w 45"/>
              <a:gd name="T11" fmla="*/ 2147483647 h 97"/>
              <a:gd name="T12" fmla="*/ 2147483647 w 45"/>
              <a:gd name="T13" fmla="*/ 2147483647 h 97"/>
              <a:gd name="T14" fmla="*/ 2147483647 w 45"/>
              <a:gd name="T15" fmla="*/ 2147483647 h 97"/>
              <a:gd name="T16" fmla="*/ 2147483647 w 45"/>
              <a:gd name="T17" fmla="*/ 2147483647 h 97"/>
              <a:gd name="T18" fmla="*/ 2147483647 w 45"/>
              <a:gd name="T19" fmla="*/ 2147483647 h 97"/>
              <a:gd name="T20" fmla="*/ 2147483647 w 45"/>
              <a:gd name="T21" fmla="*/ 2147483647 h 97"/>
              <a:gd name="T22" fmla="*/ 1869689696 w 45"/>
              <a:gd name="T23" fmla="*/ 2147483647 h 97"/>
              <a:gd name="T24" fmla="*/ 934844460 w 45"/>
              <a:gd name="T25" fmla="*/ 2147483647 h 97"/>
              <a:gd name="T26" fmla="*/ 0 w 45"/>
              <a:gd name="T27" fmla="*/ 0 h 97"/>
              <a:gd name="T28" fmla="*/ 2147483647 w 45"/>
              <a:gd name="T29" fmla="*/ 969488672 h 97"/>
              <a:gd name="T30" fmla="*/ 2147483647 w 45"/>
              <a:gd name="T31" fmla="*/ 2147483647 h 97"/>
              <a:gd name="T32" fmla="*/ 2147483647 w 45"/>
              <a:gd name="T33" fmla="*/ 2147483647 h 97"/>
              <a:gd name="T34" fmla="*/ 2147483647 w 45"/>
              <a:gd name="T35" fmla="*/ 2147483647 h 9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5"/>
              <a:gd name="T55" fmla="*/ 0 h 97"/>
              <a:gd name="T56" fmla="*/ 45 w 45"/>
              <a:gd name="T57" fmla="*/ 97 h 9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5" h="97">
                <a:moveTo>
                  <a:pt x="43" y="41"/>
                </a:moveTo>
                <a:lnTo>
                  <a:pt x="43" y="55"/>
                </a:lnTo>
                <a:lnTo>
                  <a:pt x="45" y="70"/>
                </a:lnTo>
                <a:lnTo>
                  <a:pt x="41" y="84"/>
                </a:lnTo>
                <a:lnTo>
                  <a:pt x="35" y="97"/>
                </a:lnTo>
                <a:lnTo>
                  <a:pt x="4" y="97"/>
                </a:lnTo>
                <a:lnTo>
                  <a:pt x="8" y="84"/>
                </a:lnTo>
                <a:lnTo>
                  <a:pt x="10" y="72"/>
                </a:lnTo>
                <a:lnTo>
                  <a:pt x="10" y="59"/>
                </a:lnTo>
                <a:lnTo>
                  <a:pt x="10" y="45"/>
                </a:lnTo>
                <a:lnTo>
                  <a:pt x="6" y="31"/>
                </a:lnTo>
                <a:lnTo>
                  <a:pt x="4" y="20"/>
                </a:lnTo>
                <a:lnTo>
                  <a:pt x="2" y="8"/>
                </a:lnTo>
                <a:lnTo>
                  <a:pt x="0" y="0"/>
                </a:lnTo>
                <a:lnTo>
                  <a:pt x="16" y="2"/>
                </a:lnTo>
                <a:lnTo>
                  <a:pt x="26" y="14"/>
                </a:lnTo>
                <a:lnTo>
                  <a:pt x="33" y="28"/>
                </a:lnTo>
                <a:lnTo>
                  <a:pt x="43"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09" name="Freeform 93"/>
          <p:cNvSpPr>
            <a:spLocks/>
          </p:cNvSpPr>
          <p:nvPr/>
        </p:nvSpPr>
        <p:spPr bwMode="auto">
          <a:xfrm>
            <a:off x="5059363" y="5856288"/>
            <a:ext cx="44450" cy="76200"/>
          </a:xfrm>
          <a:custGeom>
            <a:avLst/>
            <a:gdLst>
              <a:gd name="T0" fmla="*/ 2147483647 w 54"/>
              <a:gd name="T1" fmla="*/ 2147483647 h 97"/>
              <a:gd name="T2" fmla="*/ 2147483647 w 54"/>
              <a:gd name="T3" fmla="*/ 2147483647 h 97"/>
              <a:gd name="T4" fmla="*/ 2147483647 w 54"/>
              <a:gd name="T5" fmla="*/ 2147483647 h 97"/>
              <a:gd name="T6" fmla="*/ 2147483647 w 54"/>
              <a:gd name="T7" fmla="*/ 2147483647 h 97"/>
              <a:gd name="T8" fmla="*/ 2147483647 w 54"/>
              <a:gd name="T9" fmla="*/ 2147483647 h 97"/>
              <a:gd name="T10" fmla="*/ 2147483647 w 54"/>
              <a:gd name="T11" fmla="*/ 2147483647 h 97"/>
              <a:gd name="T12" fmla="*/ 2147483647 w 54"/>
              <a:gd name="T13" fmla="*/ 2147483647 h 97"/>
              <a:gd name="T14" fmla="*/ 2147483647 w 54"/>
              <a:gd name="T15" fmla="*/ 2147483647 h 97"/>
              <a:gd name="T16" fmla="*/ 2147483647 w 54"/>
              <a:gd name="T17" fmla="*/ 2147483647 h 97"/>
              <a:gd name="T18" fmla="*/ 2147483647 w 54"/>
              <a:gd name="T19" fmla="*/ 2147483647 h 97"/>
              <a:gd name="T20" fmla="*/ 2147483647 w 54"/>
              <a:gd name="T21" fmla="*/ 2147483647 h 97"/>
              <a:gd name="T22" fmla="*/ 2147483647 w 54"/>
              <a:gd name="T23" fmla="*/ 2147483647 h 97"/>
              <a:gd name="T24" fmla="*/ 2147483647 w 54"/>
              <a:gd name="T25" fmla="*/ 2147483647 h 97"/>
              <a:gd name="T26" fmla="*/ 1115285072 w 54"/>
              <a:gd name="T27" fmla="*/ 2147483647 h 97"/>
              <a:gd name="T28" fmla="*/ 0 w 54"/>
              <a:gd name="T29" fmla="*/ 0 h 97"/>
              <a:gd name="T30" fmla="*/ 2147483647 w 54"/>
              <a:gd name="T31" fmla="*/ 969488672 h 97"/>
              <a:gd name="T32" fmla="*/ 2147483647 w 54"/>
              <a:gd name="T33" fmla="*/ 2147483647 h 97"/>
              <a:gd name="T34" fmla="*/ 2147483647 w 54"/>
              <a:gd name="T35" fmla="*/ 2147483647 h 97"/>
              <a:gd name="T36" fmla="*/ 2147483647 w 54"/>
              <a:gd name="T37" fmla="*/ 2147483647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4"/>
              <a:gd name="T58" fmla="*/ 0 h 97"/>
              <a:gd name="T59" fmla="*/ 54 w 54"/>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4" h="97">
                <a:moveTo>
                  <a:pt x="52" y="37"/>
                </a:moveTo>
                <a:lnTo>
                  <a:pt x="54" y="51"/>
                </a:lnTo>
                <a:lnTo>
                  <a:pt x="50" y="64"/>
                </a:lnTo>
                <a:lnTo>
                  <a:pt x="46" y="78"/>
                </a:lnTo>
                <a:lnTo>
                  <a:pt x="44" y="94"/>
                </a:lnTo>
                <a:lnTo>
                  <a:pt x="27" y="95"/>
                </a:lnTo>
                <a:lnTo>
                  <a:pt x="11" y="97"/>
                </a:lnTo>
                <a:lnTo>
                  <a:pt x="15" y="84"/>
                </a:lnTo>
                <a:lnTo>
                  <a:pt x="17" y="70"/>
                </a:lnTo>
                <a:lnTo>
                  <a:pt x="15" y="57"/>
                </a:lnTo>
                <a:lnTo>
                  <a:pt x="15" y="45"/>
                </a:lnTo>
                <a:lnTo>
                  <a:pt x="11" y="33"/>
                </a:lnTo>
                <a:lnTo>
                  <a:pt x="8" y="22"/>
                </a:lnTo>
                <a:lnTo>
                  <a:pt x="2" y="10"/>
                </a:lnTo>
                <a:lnTo>
                  <a:pt x="0" y="0"/>
                </a:lnTo>
                <a:lnTo>
                  <a:pt x="15" y="2"/>
                </a:lnTo>
                <a:lnTo>
                  <a:pt x="31" y="10"/>
                </a:lnTo>
                <a:lnTo>
                  <a:pt x="42" y="22"/>
                </a:lnTo>
                <a:lnTo>
                  <a:pt x="52"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0" name="Freeform 94"/>
          <p:cNvSpPr>
            <a:spLocks/>
          </p:cNvSpPr>
          <p:nvPr/>
        </p:nvSpPr>
        <p:spPr bwMode="auto">
          <a:xfrm>
            <a:off x="5268913" y="5856288"/>
            <a:ext cx="41275" cy="76200"/>
          </a:xfrm>
          <a:custGeom>
            <a:avLst/>
            <a:gdLst>
              <a:gd name="T0" fmla="*/ 2147483647 w 52"/>
              <a:gd name="T1" fmla="*/ 2147483647 h 97"/>
              <a:gd name="T2" fmla="*/ 2147483647 w 52"/>
              <a:gd name="T3" fmla="*/ 2147483647 h 97"/>
              <a:gd name="T4" fmla="*/ 2147483647 w 52"/>
              <a:gd name="T5" fmla="*/ 2147483647 h 97"/>
              <a:gd name="T6" fmla="*/ 2147483647 w 52"/>
              <a:gd name="T7" fmla="*/ 2147483647 h 97"/>
              <a:gd name="T8" fmla="*/ 2147483647 w 52"/>
              <a:gd name="T9" fmla="*/ 2147483647 h 97"/>
              <a:gd name="T10" fmla="*/ 2147483647 w 52"/>
              <a:gd name="T11" fmla="*/ 2147483647 h 97"/>
              <a:gd name="T12" fmla="*/ 2147483647 w 52"/>
              <a:gd name="T13" fmla="*/ 2147483647 h 97"/>
              <a:gd name="T14" fmla="*/ 2147483647 w 52"/>
              <a:gd name="T15" fmla="*/ 2147483647 h 97"/>
              <a:gd name="T16" fmla="*/ 2147483647 w 52"/>
              <a:gd name="T17" fmla="*/ 2147483647 h 97"/>
              <a:gd name="T18" fmla="*/ 2147483647 w 52"/>
              <a:gd name="T19" fmla="*/ 2147483647 h 97"/>
              <a:gd name="T20" fmla="*/ 2147483647 w 52"/>
              <a:gd name="T21" fmla="*/ 2147483647 h 97"/>
              <a:gd name="T22" fmla="*/ 2147483647 w 52"/>
              <a:gd name="T23" fmla="*/ 2147483647 h 97"/>
              <a:gd name="T24" fmla="*/ 1500123206 w 52"/>
              <a:gd name="T25" fmla="*/ 2147483647 h 97"/>
              <a:gd name="T26" fmla="*/ 0 w 52"/>
              <a:gd name="T27" fmla="*/ 2147483647 h 97"/>
              <a:gd name="T28" fmla="*/ 500251413 w 52"/>
              <a:gd name="T29" fmla="*/ 0 h 97"/>
              <a:gd name="T30" fmla="*/ 2147483647 w 52"/>
              <a:gd name="T31" fmla="*/ 1938977344 h 97"/>
              <a:gd name="T32" fmla="*/ 2147483647 w 52"/>
              <a:gd name="T33" fmla="*/ 2147483647 h 97"/>
              <a:gd name="T34" fmla="*/ 2147483647 w 52"/>
              <a:gd name="T35" fmla="*/ 2147483647 h 97"/>
              <a:gd name="T36" fmla="*/ 2147483647 w 52"/>
              <a:gd name="T37" fmla="*/ 2147483647 h 9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97"/>
              <a:gd name="T59" fmla="*/ 52 w 52"/>
              <a:gd name="T60" fmla="*/ 97 h 9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97">
                <a:moveTo>
                  <a:pt x="52" y="45"/>
                </a:moveTo>
                <a:lnTo>
                  <a:pt x="52" y="57"/>
                </a:lnTo>
                <a:lnTo>
                  <a:pt x="52" y="72"/>
                </a:lnTo>
                <a:lnTo>
                  <a:pt x="48" y="84"/>
                </a:lnTo>
                <a:lnTo>
                  <a:pt x="44" y="97"/>
                </a:lnTo>
                <a:lnTo>
                  <a:pt x="7" y="97"/>
                </a:lnTo>
                <a:lnTo>
                  <a:pt x="11" y="86"/>
                </a:lnTo>
                <a:lnTo>
                  <a:pt x="13" y="74"/>
                </a:lnTo>
                <a:lnTo>
                  <a:pt x="13" y="63"/>
                </a:lnTo>
                <a:lnTo>
                  <a:pt x="13" y="53"/>
                </a:lnTo>
                <a:lnTo>
                  <a:pt x="9" y="41"/>
                </a:lnTo>
                <a:lnTo>
                  <a:pt x="7" y="30"/>
                </a:lnTo>
                <a:lnTo>
                  <a:pt x="3" y="20"/>
                </a:lnTo>
                <a:lnTo>
                  <a:pt x="0" y="12"/>
                </a:lnTo>
                <a:lnTo>
                  <a:pt x="1" y="0"/>
                </a:lnTo>
                <a:lnTo>
                  <a:pt x="17" y="4"/>
                </a:lnTo>
                <a:lnTo>
                  <a:pt x="31" y="14"/>
                </a:lnTo>
                <a:lnTo>
                  <a:pt x="42" y="28"/>
                </a:lnTo>
                <a:lnTo>
                  <a:pt x="52"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1" name="Freeform 95"/>
          <p:cNvSpPr>
            <a:spLocks/>
          </p:cNvSpPr>
          <p:nvPr/>
        </p:nvSpPr>
        <p:spPr bwMode="auto">
          <a:xfrm>
            <a:off x="5818188" y="5856288"/>
            <a:ext cx="57150" cy="76200"/>
          </a:xfrm>
          <a:custGeom>
            <a:avLst/>
            <a:gdLst>
              <a:gd name="T0" fmla="*/ 2147483647 w 72"/>
              <a:gd name="T1" fmla="*/ 2147483647 h 97"/>
              <a:gd name="T2" fmla="*/ 2147483647 w 72"/>
              <a:gd name="T3" fmla="*/ 2147483647 h 97"/>
              <a:gd name="T4" fmla="*/ 2147483647 w 72"/>
              <a:gd name="T5" fmla="*/ 2147483647 h 97"/>
              <a:gd name="T6" fmla="*/ 2147483647 w 72"/>
              <a:gd name="T7" fmla="*/ 2147483647 h 97"/>
              <a:gd name="T8" fmla="*/ 2147483647 w 72"/>
              <a:gd name="T9" fmla="*/ 2147483647 h 97"/>
              <a:gd name="T10" fmla="*/ 2147483647 w 72"/>
              <a:gd name="T11" fmla="*/ 2147483647 h 97"/>
              <a:gd name="T12" fmla="*/ 2147483647 w 72"/>
              <a:gd name="T13" fmla="*/ 2147483647 h 97"/>
              <a:gd name="T14" fmla="*/ 2147483647 w 72"/>
              <a:gd name="T15" fmla="*/ 2147483647 h 97"/>
              <a:gd name="T16" fmla="*/ 2147483647 w 72"/>
              <a:gd name="T17" fmla="*/ 2147483647 h 97"/>
              <a:gd name="T18" fmla="*/ 2147483647 w 72"/>
              <a:gd name="T19" fmla="*/ 2147483647 h 97"/>
              <a:gd name="T20" fmla="*/ 2147483647 w 72"/>
              <a:gd name="T21" fmla="*/ 2147483647 h 97"/>
              <a:gd name="T22" fmla="*/ 2147483647 w 72"/>
              <a:gd name="T23" fmla="*/ 2147483647 h 97"/>
              <a:gd name="T24" fmla="*/ 2147483647 w 72"/>
              <a:gd name="T25" fmla="*/ 2147483647 h 97"/>
              <a:gd name="T26" fmla="*/ 2147483647 w 72"/>
              <a:gd name="T27" fmla="*/ 2147483647 h 97"/>
              <a:gd name="T28" fmla="*/ 2147483647 w 72"/>
              <a:gd name="T29" fmla="*/ 2147483647 h 97"/>
              <a:gd name="T30" fmla="*/ 2147483647 w 72"/>
              <a:gd name="T31" fmla="*/ 2147483647 h 97"/>
              <a:gd name="T32" fmla="*/ 0 w 72"/>
              <a:gd name="T33" fmla="*/ 0 h 97"/>
              <a:gd name="T34" fmla="*/ 2147483647 w 72"/>
              <a:gd name="T35" fmla="*/ 0 h 97"/>
              <a:gd name="T36" fmla="*/ 2147483647 w 72"/>
              <a:gd name="T37" fmla="*/ 1938977344 h 97"/>
              <a:gd name="T38" fmla="*/ 2147483647 w 72"/>
              <a:gd name="T39" fmla="*/ 2147483647 h 97"/>
              <a:gd name="T40" fmla="*/ 2147483647 w 72"/>
              <a:gd name="T41" fmla="*/ 2147483647 h 9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72"/>
              <a:gd name="T64" fmla="*/ 0 h 97"/>
              <a:gd name="T65" fmla="*/ 72 w 72"/>
              <a:gd name="T66" fmla="*/ 97 h 9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72" h="97">
                <a:moveTo>
                  <a:pt x="60" y="22"/>
                </a:moveTo>
                <a:lnTo>
                  <a:pt x="68" y="37"/>
                </a:lnTo>
                <a:lnTo>
                  <a:pt x="72" y="53"/>
                </a:lnTo>
                <a:lnTo>
                  <a:pt x="70" y="68"/>
                </a:lnTo>
                <a:lnTo>
                  <a:pt x="64" y="86"/>
                </a:lnTo>
                <a:lnTo>
                  <a:pt x="54" y="92"/>
                </a:lnTo>
                <a:lnTo>
                  <a:pt x="44" y="94"/>
                </a:lnTo>
                <a:lnTo>
                  <a:pt x="33" y="95"/>
                </a:lnTo>
                <a:lnTo>
                  <a:pt x="23" y="97"/>
                </a:lnTo>
                <a:lnTo>
                  <a:pt x="27" y="80"/>
                </a:lnTo>
                <a:lnTo>
                  <a:pt x="29" y="66"/>
                </a:lnTo>
                <a:lnTo>
                  <a:pt x="27" y="55"/>
                </a:lnTo>
                <a:lnTo>
                  <a:pt x="25" y="43"/>
                </a:lnTo>
                <a:lnTo>
                  <a:pt x="19" y="31"/>
                </a:lnTo>
                <a:lnTo>
                  <a:pt x="15" y="20"/>
                </a:lnTo>
                <a:lnTo>
                  <a:pt x="8" y="10"/>
                </a:lnTo>
                <a:lnTo>
                  <a:pt x="0" y="0"/>
                </a:lnTo>
                <a:lnTo>
                  <a:pt x="15" y="0"/>
                </a:lnTo>
                <a:lnTo>
                  <a:pt x="31" y="4"/>
                </a:lnTo>
                <a:lnTo>
                  <a:pt x="46" y="10"/>
                </a:lnTo>
                <a:lnTo>
                  <a:pt x="60"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2" name="Freeform 96"/>
          <p:cNvSpPr>
            <a:spLocks/>
          </p:cNvSpPr>
          <p:nvPr/>
        </p:nvSpPr>
        <p:spPr bwMode="auto">
          <a:xfrm>
            <a:off x="5218113" y="5857875"/>
            <a:ext cx="41275" cy="74613"/>
          </a:xfrm>
          <a:custGeom>
            <a:avLst/>
            <a:gdLst>
              <a:gd name="T0" fmla="*/ 2147483647 w 52"/>
              <a:gd name="T1" fmla="*/ 2147483647 h 95"/>
              <a:gd name="T2" fmla="*/ 2147483647 w 52"/>
              <a:gd name="T3" fmla="*/ 2147483647 h 95"/>
              <a:gd name="T4" fmla="*/ 2147483647 w 52"/>
              <a:gd name="T5" fmla="*/ 2147483647 h 95"/>
              <a:gd name="T6" fmla="*/ 2147483647 w 52"/>
              <a:gd name="T7" fmla="*/ 2147483647 h 95"/>
              <a:gd name="T8" fmla="*/ 2147483647 w 52"/>
              <a:gd name="T9" fmla="*/ 2147483647 h 95"/>
              <a:gd name="T10" fmla="*/ 2147483647 w 52"/>
              <a:gd name="T11" fmla="*/ 2147483647 h 95"/>
              <a:gd name="T12" fmla="*/ 2147483647 w 52"/>
              <a:gd name="T13" fmla="*/ 2147483647 h 95"/>
              <a:gd name="T14" fmla="*/ 2147483647 w 52"/>
              <a:gd name="T15" fmla="*/ 2147483647 h 95"/>
              <a:gd name="T16" fmla="*/ 2147483647 w 52"/>
              <a:gd name="T17" fmla="*/ 2147483647 h 95"/>
              <a:gd name="T18" fmla="*/ 2147483647 w 52"/>
              <a:gd name="T19" fmla="*/ 2147483647 h 95"/>
              <a:gd name="T20" fmla="*/ 2147483647 w 52"/>
              <a:gd name="T21" fmla="*/ 2147483647 h 95"/>
              <a:gd name="T22" fmla="*/ 2147483647 w 52"/>
              <a:gd name="T23" fmla="*/ 2147483647 h 95"/>
              <a:gd name="T24" fmla="*/ 2147483647 w 52"/>
              <a:gd name="T25" fmla="*/ 2147483647 h 95"/>
              <a:gd name="T26" fmla="*/ 0 w 52"/>
              <a:gd name="T27" fmla="*/ 2147483647 h 95"/>
              <a:gd name="T28" fmla="*/ 500251413 w 52"/>
              <a:gd name="T29" fmla="*/ 0 h 95"/>
              <a:gd name="T30" fmla="*/ 2147483647 w 52"/>
              <a:gd name="T31" fmla="*/ 1938152786 h 95"/>
              <a:gd name="T32" fmla="*/ 2147483647 w 52"/>
              <a:gd name="T33" fmla="*/ 2147483647 h 95"/>
              <a:gd name="T34" fmla="*/ 2147483647 w 52"/>
              <a:gd name="T35" fmla="*/ 2147483647 h 95"/>
              <a:gd name="T36" fmla="*/ 2147483647 w 52"/>
              <a:gd name="T37" fmla="*/ 2147483647 h 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2"/>
              <a:gd name="T58" fmla="*/ 0 h 95"/>
              <a:gd name="T59" fmla="*/ 52 w 52"/>
              <a:gd name="T60" fmla="*/ 95 h 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2" h="95">
                <a:moveTo>
                  <a:pt x="50" y="31"/>
                </a:moveTo>
                <a:lnTo>
                  <a:pt x="50" y="47"/>
                </a:lnTo>
                <a:lnTo>
                  <a:pt x="52" y="62"/>
                </a:lnTo>
                <a:lnTo>
                  <a:pt x="52" y="78"/>
                </a:lnTo>
                <a:lnTo>
                  <a:pt x="50" y="95"/>
                </a:lnTo>
                <a:lnTo>
                  <a:pt x="15" y="95"/>
                </a:lnTo>
                <a:lnTo>
                  <a:pt x="17" y="84"/>
                </a:lnTo>
                <a:lnTo>
                  <a:pt x="19" y="72"/>
                </a:lnTo>
                <a:lnTo>
                  <a:pt x="19" y="61"/>
                </a:lnTo>
                <a:lnTo>
                  <a:pt x="19" y="49"/>
                </a:lnTo>
                <a:lnTo>
                  <a:pt x="15" y="37"/>
                </a:lnTo>
                <a:lnTo>
                  <a:pt x="11" y="26"/>
                </a:lnTo>
                <a:lnTo>
                  <a:pt x="5" y="16"/>
                </a:lnTo>
                <a:lnTo>
                  <a:pt x="0" y="10"/>
                </a:lnTo>
                <a:lnTo>
                  <a:pt x="1" y="0"/>
                </a:lnTo>
                <a:lnTo>
                  <a:pt x="13" y="4"/>
                </a:lnTo>
                <a:lnTo>
                  <a:pt x="27" y="12"/>
                </a:lnTo>
                <a:lnTo>
                  <a:pt x="38" y="20"/>
                </a:lnTo>
                <a:lnTo>
                  <a:pt x="50"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3" name="Freeform 97"/>
          <p:cNvSpPr>
            <a:spLocks/>
          </p:cNvSpPr>
          <p:nvPr/>
        </p:nvSpPr>
        <p:spPr bwMode="auto">
          <a:xfrm>
            <a:off x="6019800" y="5857875"/>
            <a:ext cx="47625" cy="74613"/>
          </a:xfrm>
          <a:custGeom>
            <a:avLst/>
            <a:gdLst>
              <a:gd name="T0" fmla="*/ 2147483647 w 58"/>
              <a:gd name="T1" fmla="*/ 2147483647 h 95"/>
              <a:gd name="T2" fmla="*/ 2147483647 w 58"/>
              <a:gd name="T3" fmla="*/ 2147483647 h 95"/>
              <a:gd name="T4" fmla="*/ 2147483647 w 58"/>
              <a:gd name="T5" fmla="*/ 2147483647 h 95"/>
              <a:gd name="T6" fmla="*/ 2147483647 w 58"/>
              <a:gd name="T7" fmla="*/ 2147483647 h 95"/>
              <a:gd name="T8" fmla="*/ 2147483647 w 58"/>
              <a:gd name="T9" fmla="*/ 2147483647 h 95"/>
              <a:gd name="T10" fmla="*/ 2147483647 w 58"/>
              <a:gd name="T11" fmla="*/ 2147483647 h 95"/>
              <a:gd name="T12" fmla="*/ 2147483647 w 58"/>
              <a:gd name="T13" fmla="*/ 2147483647 h 95"/>
              <a:gd name="T14" fmla="*/ 2147483647 w 58"/>
              <a:gd name="T15" fmla="*/ 2147483647 h 95"/>
              <a:gd name="T16" fmla="*/ 2147483647 w 58"/>
              <a:gd name="T17" fmla="*/ 2147483647 h 95"/>
              <a:gd name="T18" fmla="*/ 2147483647 w 58"/>
              <a:gd name="T19" fmla="*/ 2147483647 h 95"/>
              <a:gd name="T20" fmla="*/ 2147483647 w 58"/>
              <a:gd name="T21" fmla="*/ 2147483647 h 95"/>
              <a:gd name="T22" fmla="*/ 2147483647 w 58"/>
              <a:gd name="T23" fmla="*/ 2147483647 h 95"/>
              <a:gd name="T24" fmla="*/ 2147483647 w 58"/>
              <a:gd name="T25" fmla="*/ 2147483647 h 95"/>
              <a:gd name="T26" fmla="*/ 2147483647 w 58"/>
              <a:gd name="T27" fmla="*/ 2147483647 h 95"/>
              <a:gd name="T28" fmla="*/ 0 w 58"/>
              <a:gd name="T29" fmla="*/ 0 h 95"/>
              <a:gd name="T30" fmla="*/ 2147483647 w 58"/>
              <a:gd name="T31" fmla="*/ 969076000 h 95"/>
              <a:gd name="T32" fmla="*/ 2147483647 w 58"/>
              <a:gd name="T33" fmla="*/ 2147483647 h 95"/>
              <a:gd name="T34" fmla="*/ 2147483647 w 58"/>
              <a:gd name="T35" fmla="*/ 2147483647 h 95"/>
              <a:gd name="T36" fmla="*/ 2147483647 w 58"/>
              <a:gd name="T37" fmla="*/ 2147483647 h 9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8"/>
              <a:gd name="T58" fmla="*/ 0 h 95"/>
              <a:gd name="T59" fmla="*/ 58 w 58"/>
              <a:gd name="T60" fmla="*/ 95 h 9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8" h="95">
                <a:moveTo>
                  <a:pt x="58" y="39"/>
                </a:moveTo>
                <a:lnTo>
                  <a:pt x="58" y="51"/>
                </a:lnTo>
                <a:lnTo>
                  <a:pt x="58" y="64"/>
                </a:lnTo>
                <a:lnTo>
                  <a:pt x="54" y="76"/>
                </a:lnTo>
                <a:lnTo>
                  <a:pt x="52" y="90"/>
                </a:lnTo>
                <a:lnTo>
                  <a:pt x="35" y="93"/>
                </a:lnTo>
                <a:lnTo>
                  <a:pt x="15" y="95"/>
                </a:lnTo>
                <a:lnTo>
                  <a:pt x="19" y="82"/>
                </a:lnTo>
                <a:lnTo>
                  <a:pt x="21" y="70"/>
                </a:lnTo>
                <a:lnTo>
                  <a:pt x="19" y="59"/>
                </a:lnTo>
                <a:lnTo>
                  <a:pt x="19" y="47"/>
                </a:lnTo>
                <a:lnTo>
                  <a:pt x="13" y="33"/>
                </a:lnTo>
                <a:lnTo>
                  <a:pt x="10" y="22"/>
                </a:lnTo>
                <a:lnTo>
                  <a:pt x="4" y="10"/>
                </a:lnTo>
                <a:lnTo>
                  <a:pt x="0" y="0"/>
                </a:lnTo>
                <a:lnTo>
                  <a:pt x="15" y="2"/>
                </a:lnTo>
                <a:lnTo>
                  <a:pt x="31" y="12"/>
                </a:lnTo>
                <a:lnTo>
                  <a:pt x="45" y="24"/>
                </a:lnTo>
                <a:lnTo>
                  <a:pt x="58"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4" name="Freeform 98"/>
          <p:cNvSpPr>
            <a:spLocks/>
          </p:cNvSpPr>
          <p:nvPr/>
        </p:nvSpPr>
        <p:spPr bwMode="auto">
          <a:xfrm>
            <a:off x="6067425" y="5857875"/>
            <a:ext cx="42863" cy="74613"/>
          </a:xfrm>
          <a:custGeom>
            <a:avLst/>
            <a:gdLst>
              <a:gd name="T0" fmla="*/ 2147483647 w 54"/>
              <a:gd name="T1" fmla="*/ 2147483647 h 95"/>
              <a:gd name="T2" fmla="*/ 2147483647 w 54"/>
              <a:gd name="T3" fmla="*/ 2147483647 h 95"/>
              <a:gd name="T4" fmla="*/ 2147483647 w 54"/>
              <a:gd name="T5" fmla="*/ 2147483647 h 95"/>
              <a:gd name="T6" fmla="*/ 2147483647 w 54"/>
              <a:gd name="T7" fmla="*/ 2147483647 h 95"/>
              <a:gd name="T8" fmla="*/ 2147483647 w 54"/>
              <a:gd name="T9" fmla="*/ 2147483647 h 95"/>
              <a:gd name="T10" fmla="*/ 2147483647 w 54"/>
              <a:gd name="T11" fmla="*/ 2147483647 h 95"/>
              <a:gd name="T12" fmla="*/ 2147483647 w 54"/>
              <a:gd name="T13" fmla="*/ 2147483647 h 95"/>
              <a:gd name="T14" fmla="*/ 2147483647 w 54"/>
              <a:gd name="T15" fmla="*/ 2147483647 h 95"/>
              <a:gd name="T16" fmla="*/ 2147483647 w 54"/>
              <a:gd name="T17" fmla="*/ 2147483647 h 95"/>
              <a:gd name="T18" fmla="*/ 2147483647 w 54"/>
              <a:gd name="T19" fmla="*/ 2147483647 h 95"/>
              <a:gd name="T20" fmla="*/ 2147483647 w 54"/>
              <a:gd name="T21" fmla="*/ 2147483647 h 95"/>
              <a:gd name="T22" fmla="*/ 2147483647 w 54"/>
              <a:gd name="T23" fmla="*/ 2147483647 h 95"/>
              <a:gd name="T24" fmla="*/ 2147483647 w 54"/>
              <a:gd name="T25" fmla="*/ 2147483647 h 95"/>
              <a:gd name="T26" fmla="*/ 2147483647 w 54"/>
              <a:gd name="T27" fmla="*/ 2147483647 h 95"/>
              <a:gd name="T28" fmla="*/ 2147483647 w 54"/>
              <a:gd name="T29" fmla="*/ 2147483647 h 95"/>
              <a:gd name="T30" fmla="*/ 0 w 54"/>
              <a:gd name="T31" fmla="*/ 0 h 95"/>
              <a:gd name="T32" fmla="*/ 2147483647 w 54"/>
              <a:gd name="T33" fmla="*/ 0 h 95"/>
              <a:gd name="T34" fmla="*/ 2147483647 w 54"/>
              <a:gd name="T35" fmla="*/ 1938152786 h 95"/>
              <a:gd name="T36" fmla="*/ 2147483647 w 54"/>
              <a:gd name="T37" fmla="*/ 2147483647 h 95"/>
              <a:gd name="T38" fmla="*/ 2147483647 w 54"/>
              <a:gd name="T39" fmla="*/ 2147483647 h 95"/>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4"/>
              <a:gd name="T61" fmla="*/ 0 h 95"/>
              <a:gd name="T62" fmla="*/ 54 w 54"/>
              <a:gd name="T63" fmla="*/ 95 h 95"/>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4" h="95">
                <a:moveTo>
                  <a:pt x="47" y="20"/>
                </a:moveTo>
                <a:lnTo>
                  <a:pt x="51" y="29"/>
                </a:lnTo>
                <a:lnTo>
                  <a:pt x="54" y="43"/>
                </a:lnTo>
                <a:lnTo>
                  <a:pt x="54" y="57"/>
                </a:lnTo>
                <a:lnTo>
                  <a:pt x="54" y="70"/>
                </a:lnTo>
                <a:lnTo>
                  <a:pt x="47" y="84"/>
                </a:lnTo>
                <a:lnTo>
                  <a:pt x="35" y="95"/>
                </a:lnTo>
                <a:lnTo>
                  <a:pt x="21" y="95"/>
                </a:lnTo>
                <a:lnTo>
                  <a:pt x="21" y="82"/>
                </a:lnTo>
                <a:lnTo>
                  <a:pt x="23" y="68"/>
                </a:lnTo>
                <a:lnTo>
                  <a:pt x="23" y="55"/>
                </a:lnTo>
                <a:lnTo>
                  <a:pt x="23" y="43"/>
                </a:lnTo>
                <a:lnTo>
                  <a:pt x="18" y="29"/>
                </a:lnTo>
                <a:lnTo>
                  <a:pt x="14" y="18"/>
                </a:lnTo>
                <a:lnTo>
                  <a:pt x="8" y="6"/>
                </a:lnTo>
                <a:lnTo>
                  <a:pt x="0" y="0"/>
                </a:lnTo>
                <a:lnTo>
                  <a:pt x="12" y="0"/>
                </a:lnTo>
                <a:lnTo>
                  <a:pt x="23" y="4"/>
                </a:lnTo>
                <a:lnTo>
                  <a:pt x="35" y="10"/>
                </a:lnTo>
                <a:lnTo>
                  <a:pt x="47" y="2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5" name="Freeform 99"/>
          <p:cNvSpPr>
            <a:spLocks/>
          </p:cNvSpPr>
          <p:nvPr/>
        </p:nvSpPr>
        <p:spPr bwMode="auto">
          <a:xfrm>
            <a:off x="5162550" y="5859463"/>
            <a:ext cx="49213" cy="73025"/>
          </a:xfrm>
          <a:custGeom>
            <a:avLst/>
            <a:gdLst>
              <a:gd name="T0" fmla="*/ 2147483647 w 62"/>
              <a:gd name="T1" fmla="*/ 2147483647 h 93"/>
              <a:gd name="T2" fmla="*/ 2147483647 w 62"/>
              <a:gd name="T3" fmla="*/ 2147483647 h 93"/>
              <a:gd name="T4" fmla="*/ 2147483647 w 62"/>
              <a:gd name="T5" fmla="*/ 2147483647 h 93"/>
              <a:gd name="T6" fmla="*/ 2147483647 w 62"/>
              <a:gd name="T7" fmla="*/ 2147483647 h 93"/>
              <a:gd name="T8" fmla="*/ 2147483647 w 62"/>
              <a:gd name="T9" fmla="*/ 2147483647 h 93"/>
              <a:gd name="T10" fmla="*/ 2147483647 w 62"/>
              <a:gd name="T11" fmla="*/ 2147483647 h 93"/>
              <a:gd name="T12" fmla="*/ 2147483647 w 62"/>
              <a:gd name="T13" fmla="*/ 2147483647 h 93"/>
              <a:gd name="T14" fmla="*/ 2147483647 w 62"/>
              <a:gd name="T15" fmla="*/ 2147483647 h 93"/>
              <a:gd name="T16" fmla="*/ 2147483647 w 62"/>
              <a:gd name="T17" fmla="*/ 2147483647 h 93"/>
              <a:gd name="T18" fmla="*/ 2147483647 w 62"/>
              <a:gd name="T19" fmla="*/ 2147483647 h 93"/>
              <a:gd name="T20" fmla="*/ 2147483647 w 62"/>
              <a:gd name="T21" fmla="*/ 2147483647 h 93"/>
              <a:gd name="T22" fmla="*/ 2147483647 w 62"/>
              <a:gd name="T23" fmla="*/ 2147483647 h 93"/>
              <a:gd name="T24" fmla="*/ 2147483647 w 62"/>
              <a:gd name="T25" fmla="*/ 2147483647 h 93"/>
              <a:gd name="T26" fmla="*/ 2147483647 w 62"/>
              <a:gd name="T27" fmla="*/ 2147483647 h 93"/>
              <a:gd name="T28" fmla="*/ 2147483647 w 62"/>
              <a:gd name="T29" fmla="*/ 2147483647 h 93"/>
              <a:gd name="T30" fmla="*/ 2000414787 w 62"/>
              <a:gd name="T31" fmla="*/ 2147483647 h 93"/>
              <a:gd name="T32" fmla="*/ 0 w 62"/>
              <a:gd name="T33" fmla="*/ 968003696 h 93"/>
              <a:gd name="T34" fmla="*/ 2147483647 w 62"/>
              <a:gd name="T35" fmla="*/ 0 h 93"/>
              <a:gd name="T36" fmla="*/ 2147483647 w 62"/>
              <a:gd name="T37" fmla="*/ 2147483647 h 93"/>
              <a:gd name="T38" fmla="*/ 2147483647 w 62"/>
              <a:gd name="T39" fmla="*/ 2147483647 h 93"/>
              <a:gd name="T40" fmla="*/ 2147483647 w 62"/>
              <a:gd name="T41" fmla="*/ 2147483647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2"/>
              <a:gd name="T64" fmla="*/ 0 h 93"/>
              <a:gd name="T65" fmla="*/ 62 w 62"/>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2" h="93">
                <a:moveTo>
                  <a:pt x="58" y="37"/>
                </a:moveTo>
                <a:lnTo>
                  <a:pt x="60" y="49"/>
                </a:lnTo>
                <a:lnTo>
                  <a:pt x="62" y="62"/>
                </a:lnTo>
                <a:lnTo>
                  <a:pt x="60" y="74"/>
                </a:lnTo>
                <a:lnTo>
                  <a:pt x="58" y="88"/>
                </a:lnTo>
                <a:lnTo>
                  <a:pt x="46" y="90"/>
                </a:lnTo>
                <a:lnTo>
                  <a:pt x="35" y="91"/>
                </a:lnTo>
                <a:lnTo>
                  <a:pt x="21" y="91"/>
                </a:lnTo>
                <a:lnTo>
                  <a:pt x="9" y="93"/>
                </a:lnTo>
                <a:lnTo>
                  <a:pt x="13" y="80"/>
                </a:lnTo>
                <a:lnTo>
                  <a:pt x="15" y="66"/>
                </a:lnTo>
                <a:lnTo>
                  <a:pt x="15" y="55"/>
                </a:lnTo>
                <a:lnTo>
                  <a:pt x="15" y="43"/>
                </a:lnTo>
                <a:lnTo>
                  <a:pt x="11" y="31"/>
                </a:lnTo>
                <a:lnTo>
                  <a:pt x="9" y="20"/>
                </a:lnTo>
                <a:lnTo>
                  <a:pt x="4" y="10"/>
                </a:lnTo>
                <a:lnTo>
                  <a:pt x="0" y="2"/>
                </a:lnTo>
                <a:lnTo>
                  <a:pt x="15" y="0"/>
                </a:lnTo>
                <a:lnTo>
                  <a:pt x="33" y="8"/>
                </a:lnTo>
                <a:lnTo>
                  <a:pt x="46" y="20"/>
                </a:lnTo>
                <a:lnTo>
                  <a:pt x="58"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6" name="Freeform 100"/>
          <p:cNvSpPr>
            <a:spLocks/>
          </p:cNvSpPr>
          <p:nvPr/>
        </p:nvSpPr>
        <p:spPr bwMode="auto">
          <a:xfrm>
            <a:off x="5684838" y="5861050"/>
            <a:ext cx="41275" cy="71438"/>
          </a:xfrm>
          <a:custGeom>
            <a:avLst/>
            <a:gdLst>
              <a:gd name="T0" fmla="*/ 2147483647 w 52"/>
              <a:gd name="T1" fmla="*/ 2147483647 h 91"/>
              <a:gd name="T2" fmla="*/ 2147483647 w 52"/>
              <a:gd name="T3" fmla="*/ 2147483647 h 91"/>
              <a:gd name="T4" fmla="*/ 2147483647 w 52"/>
              <a:gd name="T5" fmla="*/ 2147483647 h 91"/>
              <a:gd name="T6" fmla="*/ 2147483647 w 52"/>
              <a:gd name="T7" fmla="*/ 2147483647 h 91"/>
              <a:gd name="T8" fmla="*/ 2147483647 w 52"/>
              <a:gd name="T9" fmla="*/ 2147483647 h 91"/>
              <a:gd name="T10" fmla="*/ 2147483647 w 52"/>
              <a:gd name="T11" fmla="*/ 2147483647 h 91"/>
              <a:gd name="T12" fmla="*/ 2147483647 w 52"/>
              <a:gd name="T13" fmla="*/ 2147483647 h 91"/>
              <a:gd name="T14" fmla="*/ 2147483647 w 52"/>
              <a:gd name="T15" fmla="*/ 2147483647 h 91"/>
              <a:gd name="T16" fmla="*/ 2147483647 w 52"/>
              <a:gd name="T17" fmla="*/ 2147483647 h 91"/>
              <a:gd name="T18" fmla="*/ 2147483647 w 52"/>
              <a:gd name="T19" fmla="*/ 2147483647 h 91"/>
              <a:gd name="T20" fmla="*/ 2147483647 w 52"/>
              <a:gd name="T21" fmla="*/ 2147483647 h 91"/>
              <a:gd name="T22" fmla="*/ 1000502031 w 52"/>
              <a:gd name="T23" fmla="*/ 2147483647 h 91"/>
              <a:gd name="T24" fmla="*/ 0 w 52"/>
              <a:gd name="T25" fmla="*/ 2147483647 h 91"/>
              <a:gd name="T26" fmla="*/ 2147483647 w 52"/>
              <a:gd name="T27" fmla="*/ 0 h 91"/>
              <a:gd name="T28" fmla="*/ 2147483647 w 52"/>
              <a:gd name="T29" fmla="*/ 967554702 h 91"/>
              <a:gd name="T30" fmla="*/ 2147483647 w 52"/>
              <a:gd name="T31" fmla="*/ 2147483647 h 91"/>
              <a:gd name="T32" fmla="*/ 2147483647 w 52"/>
              <a:gd name="T33" fmla="*/ 2147483647 h 91"/>
              <a:gd name="T34" fmla="*/ 2147483647 w 52"/>
              <a:gd name="T35" fmla="*/ 2147483647 h 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2"/>
              <a:gd name="T55" fmla="*/ 0 h 91"/>
              <a:gd name="T56" fmla="*/ 52 w 52"/>
              <a:gd name="T57" fmla="*/ 91 h 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2" h="91">
                <a:moveTo>
                  <a:pt x="52" y="35"/>
                </a:moveTo>
                <a:lnTo>
                  <a:pt x="52" y="49"/>
                </a:lnTo>
                <a:lnTo>
                  <a:pt x="52" y="64"/>
                </a:lnTo>
                <a:lnTo>
                  <a:pt x="49" y="78"/>
                </a:lnTo>
                <a:lnTo>
                  <a:pt x="43" y="91"/>
                </a:lnTo>
                <a:lnTo>
                  <a:pt x="6" y="91"/>
                </a:lnTo>
                <a:lnTo>
                  <a:pt x="10" y="76"/>
                </a:lnTo>
                <a:lnTo>
                  <a:pt x="14" y="60"/>
                </a:lnTo>
                <a:lnTo>
                  <a:pt x="14" y="45"/>
                </a:lnTo>
                <a:lnTo>
                  <a:pt x="16" y="29"/>
                </a:lnTo>
                <a:lnTo>
                  <a:pt x="8" y="20"/>
                </a:lnTo>
                <a:lnTo>
                  <a:pt x="2" y="12"/>
                </a:lnTo>
                <a:lnTo>
                  <a:pt x="0" y="6"/>
                </a:lnTo>
                <a:lnTo>
                  <a:pt x="6" y="0"/>
                </a:lnTo>
                <a:lnTo>
                  <a:pt x="20" y="2"/>
                </a:lnTo>
                <a:lnTo>
                  <a:pt x="33" y="12"/>
                </a:lnTo>
                <a:lnTo>
                  <a:pt x="43" y="22"/>
                </a:lnTo>
                <a:lnTo>
                  <a:pt x="52"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7" name="Freeform 101"/>
          <p:cNvSpPr>
            <a:spLocks/>
          </p:cNvSpPr>
          <p:nvPr/>
        </p:nvSpPr>
        <p:spPr bwMode="auto">
          <a:xfrm>
            <a:off x="5730875" y="5859463"/>
            <a:ext cx="41275" cy="73025"/>
          </a:xfrm>
          <a:custGeom>
            <a:avLst/>
            <a:gdLst>
              <a:gd name="T0" fmla="*/ 2147483647 w 53"/>
              <a:gd name="T1" fmla="*/ 2147483647 h 93"/>
              <a:gd name="T2" fmla="*/ 2147483647 w 53"/>
              <a:gd name="T3" fmla="*/ 2147483647 h 93"/>
              <a:gd name="T4" fmla="*/ 2147483647 w 53"/>
              <a:gd name="T5" fmla="*/ 2147483647 h 93"/>
              <a:gd name="T6" fmla="*/ 2147483647 w 53"/>
              <a:gd name="T7" fmla="*/ 2147483647 h 93"/>
              <a:gd name="T8" fmla="*/ 2147483647 w 53"/>
              <a:gd name="T9" fmla="*/ 2147483647 h 93"/>
              <a:gd name="T10" fmla="*/ 2147483647 w 53"/>
              <a:gd name="T11" fmla="*/ 2147483647 h 93"/>
              <a:gd name="T12" fmla="*/ 2147483647 w 53"/>
              <a:gd name="T13" fmla="*/ 2147483647 h 93"/>
              <a:gd name="T14" fmla="*/ 2147483647 w 53"/>
              <a:gd name="T15" fmla="*/ 2147483647 h 93"/>
              <a:gd name="T16" fmla="*/ 2147483647 w 53"/>
              <a:gd name="T17" fmla="*/ 2147483647 h 93"/>
              <a:gd name="T18" fmla="*/ 2147483647 w 53"/>
              <a:gd name="T19" fmla="*/ 2147483647 h 93"/>
              <a:gd name="T20" fmla="*/ 0 w 53"/>
              <a:gd name="T21" fmla="*/ 968003696 h 93"/>
              <a:gd name="T22" fmla="*/ 2147483647 w 53"/>
              <a:gd name="T23" fmla="*/ 0 h 93"/>
              <a:gd name="T24" fmla="*/ 2147483647 w 53"/>
              <a:gd name="T25" fmla="*/ 2147483647 h 93"/>
              <a:gd name="T26" fmla="*/ 2147483647 w 53"/>
              <a:gd name="T27" fmla="*/ 2147483647 h 93"/>
              <a:gd name="T28" fmla="*/ 2147483647 w 53"/>
              <a:gd name="T29" fmla="*/ 2147483647 h 9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
              <a:gd name="T46" fmla="*/ 0 h 93"/>
              <a:gd name="T47" fmla="*/ 53 w 53"/>
              <a:gd name="T48" fmla="*/ 93 h 9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 h="93">
                <a:moveTo>
                  <a:pt x="43" y="24"/>
                </a:moveTo>
                <a:lnTo>
                  <a:pt x="47" y="37"/>
                </a:lnTo>
                <a:lnTo>
                  <a:pt x="53" y="57"/>
                </a:lnTo>
                <a:lnTo>
                  <a:pt x="53" y="74"/>
                </a:lnTo>
                <a:lnTo>
                  <a:pt x="47" y="93"/>
                </a:lnTo>
                <a:lnTo>
                  <a:pt x="14" y="93"/>
                </a:lnTo>
                <a:lnTo>
                  <a:pt x="16" y="76"/>
                </a:lnTo>
                <a:lnTo>
                  <a:pt x="20" y="60"/>
                </a:lnTo>
                <a:lnTo>
                  <a:pt x="20" y="45"/>
                </a:lnTo>
                <a:lnTo>
                  <a:pt x="20" y="29"/>
                </a:lnTo>
                <a:lnTo>
                  <a:pt x="0" y="2"/>
                </a:lnTo>
                <a:lnTo>
                  <a:pt x="12" y="0"/>
                </a:lnTo>
                <a:lnTo>
                  <a:pt x="24" y="6"/>
                </a:lnTo>
                <a:lnTo>
                  <a:pt x="31" y="14"/>
                </a:lnTo>
                <a:lnTo>
                  <a:pt x="43" y="2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8" name="Freeform 102"/>
          <p:cNvSpPr>
            <a:spLocks/>
          </p:cNvSpPr>
          <p:nvPr/>
        </p:nvSpPr>
        <p:spPr bwMode="auto">
          <a:xfrm>
            <a:off x="5881688" y="5861050"/>
            <a:ext cx="38100" cy="71438"/>
          </a:xfrm>
          <a:custGeom>
            <a:avLst/>
            <a:gdLst>
              <a:gd name="T0" fmla="*/ 2147483647 w 49"/>
              <a:gd name="T1" fmla="*/ 2147483647 h 91"/>
              <a:gd name="T2" fmla="*/ 2147483647 w 49"/>
              <a:gd name="T3" fmla="*/ 2147483647 h 91"/>
              <a:gd name="T4" fmla="*/ 2147483647 w 49"/>
              <a:gd name="T5" fmla="*/ 2147483647 h 91"/>
              <a:gd name="T6" fmla="*/ 2147483647 w 49"/>
              <a:gd name="T7" fmla="*/ 2147483647 h 91"/>
              <a:gd name="T8" fmla="*/ 2147483647 w 49"/>
              <a:gd name="T9" fmla="*/ 2147483647 h 91"/>
              <a:gd name="T10" fmla="*/ 1880261437 w 49"/>
              <a:gd name="T11" fmla="*/ 2147483647 h 91"/>
              <a:gd name="T12" fmla="*/ 2147483647 w 49"/>
              <a:gd name="T13" fmla="*/ 2147483647 h 91"/>
              <a:gd name="T14" fmla="*/ 2147483647 w 49"/>
              <a:gd name="T15" fmla="*/ 2147483647 h 91"/>
              <a:gd name="T16" fmla="*/ 2147483647 w 49"/>
              <a:gd name="T17" fmla="*/ 2147483647 h 91"/>
              <a:gd name="T18" fmla="*/ 2147483647 w 49"/>
              <a:gd name="T19" fmla="*/ 2147483647 h 91"/>
              <a:gd name="T20" fmla="*/ 2147483647 w 49"/>
              <a:gd name="T21" fmla="*/ 2147483647 h 91"/>
              <a:gd name="T22" fmla="*/ 0 w 49"/>
              <a:gd name="T23" fmla="*/ 0 h 91"/>
              <a:gd name="T24" fmla="*/ 2147483647 w 49"/>
              <a:gd name="T25" fmla="*/ 967554702 h 91"/>
              <a:gd name="T26" fmla="*/ 2147483647 w 49"/>
              <a:gd name="T27" fmla="*/ 2147483647 h 91"/>
              <a:gd name="T28" fmla="*/ 2147483647 w 49"/>
              <a:gd name="T29" fmla="*/ 2147483647 h 91"/>
              <a:gd name="T30" fmla="*/ 2147483647 w 49"/>
              <a:gd name="T31" fmla="*/ 2147483647 h 9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9"/>
              <a:gd name="T49" fmla="*/ 0 h 91"/>
              <a:gd name="T50" fmla="*/ 49 w 49"/>
              <a:gd name="T51" fmla="*/ 91 h 9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9" h="91">
                <a:moveTo>
                  <a:pt x="49" y="45"/>
                </a:moveTo>
                <a:lnTo>
                  <a:pt x="47" y="55"/>
                </a:lnTo>
                <a:lnTo>
                  <a:pt x="49" y="66"/>
                </a:lnTo>
                <a:lnTo>
                  <a:pt x="47" y="76"/>
                </a:lnTo>
                <a:lnTo>
                  <a:pt x="41" y="88"/>
                </a:lnTo>
                <a:lnTo>
                  <a:pt x="4" y="91"/>
                </a:lnTo>
                <a:lnTo>
                  <a:pt x="10" y="80"/>
                </a:lnTo>
                <a:lnTo>
                  <a:pt x="16" y="64"/>
                </a:lnTo>
                <a:lnTo>
                  <a:pt x="18" y="49"/>
                </a:lnTo>
                <a:lnTo>
                  <a:pt x="20" y="35"/>
                </a:lnTo>
                <a:lnTo>
                  <a:pt x="10" y="18"/>
                </a:lnTo>
                <a:lnTo>
                  <a:pt x="0" y="0"/>
                </a:lnTo>
                <a:lnTo>
                  <a:pt x="16" y="2"/>
                </a:lnTo>
                <a:lnTo>
                  <a:pt x="33" y="14"/>
                </a:lnTo>
                <a:lnTo>
                  <a:pt x="43" y="27"/>
                </a:lnTo>
                <a:lnTo>
                  <a:pt x="49" y="4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19" name="Freeform 103"/>
          <p:cNvSpPr>
            <a:spLocks/>
          </p:cNvSpPr>
          <p:nvPr/>
        </p:nvSpPr>
        <p:spPr bwMode="auto">
          <a:xfrm>
            <a:off x="5534025" y="5861050"/>
            <a:ext cx="44450" cy="71438"/>
          </a:xfrm>
          <a:custGeom>
            <a:avLst/>
            <a:gdLst>
              <a:gd name="T0" fmla="*/ 2147483647 w 56"/>
              <a:gd name="T1" fmla="*/ 2147483647 h 91"/>
              <a:gd name="T2" fmla="*/ 2147483647 w 56"/>
              <a:gd name="T3" fmla="*/ 2147483647 h 91"/>
              <a:gd name="T4" fmla="*/ 2147483647 w 56"/>
              <a:gd name="T5" fmla="*/ 2147483647 h 91"/>
              <a:gd name="T6" fmla="*/ 2147483647 w 56"/>
              <a:gd name="T7" fmla="*/ 2147483647 h 91"/>
              <a:gd name="T8" fmla="*/ 2147483647 w 56"/>
              <a:gd name="T9" fmla="*/ 2147483647 h 91"/>
              <a:gd name="T10" fmla="*/ 0 w 56"/>
              <a:gd name="T11" fmla="*/ 2147483647 h 91"/>
              <a:gd name="T12" fmla="*/ 1000502031 w 56"/>
              <a:gd name="T13" fmla="*/ 2147483647 h 91"/>
              <a:gd name="T14" fmla="*/ 2147483647 w 56"/>
              <a:gd name="T15" fmla="*/ 2147483647 h 91"/>
              <a:gd name="T16" fmla="*/ 2147483647 w 56"/>
              <a:gd name="T17" fmla="*/ 2147483647 h 91"/>
              <a:gd name="T18" fmla="*/ 2147483647 w 56"/>
              <a:gd name="T19" fmla="*/ 2147483647 h 91"/>
              <a:gd name="T20" fmla="*/ 2147483647 w 56"/>
              <a:gd name="T21" fmla="*/ 2147483647 h 91"/>
              <a:gd name="T22" fmla="*/ 2147483647 w 56"/>
              <a:gd name="T23" fmla="*/ 2147483647 h 91"/>
              <a:gd name="T24" fmla="*/ 2000373825 w 56"/>
              <a:gd name="T25" fmla="*/ 2147483647 h 91"/>
              <a:gd name="T26" fmla="*/ 0 w 56"/>
              <a:gd name="T27" fmla="*/ 967554702 h 91"/>
              <a:gd name="T28" fmla="*/ 2147483647 w 56"/>
              <a:gd name="T29" fmla="*/ 0 h 91"/>
              <a:gd name="T30" fmla="*/ 2147483647 w 56"/>
              <a:gd name="T31" fmla="*/ 2147483647 h 91"/>
              <a:gd name="T32" fmla="*/ 2147483647 w 56"/>
              <a:gd name="T33" fmla="*/ 2147483647 h 91"/>
              <a:gd name="T34" fmla="*/ 2147483647 w 56"/>
              <a:gd name="T35" fmla="*/ 2147483647 h 9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56"/>
              <a:gd name="T55" fmla="*/ 0 h 91"/>
              <a:gd name="T56" fmla="*/ 56 w 56"/>
              <a:gd name="T57" fmla="*/ 91 h 9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56" h="91">
                <a:moveTo>
                  <a:pt x="56" y="39"/>
                </a:moveTo>
                <a:lnTo>
                  <a:pt x="56" y="51"/>
                </a:lnTo>
                <a:lnTo>
                  <a:pt x="56" y="62"/>
                </a:lnTo>
                <a:lnTo>
                  <a:pt x="52" y="74"/>
                </a:lnTo>
                <a:lnTo>
                  <a:pt x="51" y="88"/>
                </a:lnTo>
                <a:lnTo>
                  <a:pt x="0" y="91"/>
                </a:lnTo>
                <a:lnTo>
                  <a:pt x="2" y="80"/>
                </a:lnTo>
                <a:lnTo>
                  <a:pt x="6" y="68"/>
                </a:lnTo>
                <a:lnTo>
                  <a:pt x="8" y="57"/>
                </a:lnTo>
                <a:lnTo>
                  <a:pt x="10" y="47"/>
                </a:lnTo>
                <a:lnTo>
                  <a:pt x="8" y="33"/>
                </a:lnTo>
                <a:lnTo>
                  <a:pt x="8" y="22"/>
                </a:lnTo>
                <a:lnTo>
                  <a:pt x="4" y="10"/>
                </a:lnTo>
                <a:lnTo>
                  <a:pt x="0" y="2"/>
                </a:lnTo>
                <a:lnTo>
                  <a:pt x="18" y="0"/>
                </a:lnTo>
                <a:lnTo>
                  <a:pt x="33" y="10"/>
                </a:lnTo>
                <a:lnTo>
                  <a:pt x="45" y="22"/>
                </a:lnTo>
                <a:lnTo>
                  <a:pt x="56" y="3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0" name="Freeform 104"/>
          <p:cNvSpPr>
            <a:spLocks/>
          </p:cNvSpPr>
          <p:nvPr/>
        </p:nvSpPr>
        <p:spPr bwMode="auto">
          <a:xfrm>
            <a:off x="5627688" y="5862638"/>
            <a:ext cx="47625" cy="69850"/>
          </a:xfrm>
          <a:custGeom>
            <a:avLst/>
            <a:gdLst>
              <a:gd name="T0" fmla="*/ 2147483647 w 60"/>
              <a:gd name="T1" fmla="*/ 2147483647 h 89"/>
              <a:gd name="T2" fmla="*/ 2147483647 w 60"/>
              <a:gd name="T3" fmla="*/ 2147483647 h 89"/>
              <a:gd name="T4" fmla="*/ 2147483647 w 60"/>
              <a:gd name="T5" fmla="*/ 2147483647 h 89"/>
              <a:gd name="T6" fmla="*/ 2147483647 w 60"/>
              <a:gd name="T7" fmla="*/ 2147483647 h 89"/>
              <a:gd name="T8" fmla="*/ 2147483647 w 60"/>
              <a:gd name="T9" fmla="*/ 2147483647 h 89"/>
              <a:gd name="T10" fmla="*/ 2147483647 w 60"/>
              <a:gd name="T11" fmla="*/ 2147483647 h 89"/>
              <a:gd name="T12" fmla="*/ 2147483647 w 60"/>
              <a:gd name="T13" fmla="*/ 2147483647 h 89"/>
              <a:gd name="T14" fmla="*/ 2147483647 w 60"/>
              <a:gd name="T15" fmla="*/ 2147483647 h 89"/>
              <a:gd name="T16" fmla="*/ 2147483647 w 60"/>
              <a:gd name="T17" fmla="*/ 2147483647 h 89"/>
              <a:gd name="T18" fmla="*/ 2147483647 w 60"/>
              <a:gd name="T19" fmla="*/ 2147483647 h 89"/>
              <a:gd name="T20" fmla="*/ 0 w 60"/>
              <a:gd name="T21" fmla="*/ 2147483647 h 89"/>
              <a:gd name="T22" fmla="*/ 2147483647 w 60"/>
              <a:gd name="T23" fmla="*/ 0 h 89"/>
              <a:gd name="T24" fmla="*/ 2147483647 w 60"/>
              <a:gd name="T25" fmla="*/ 0 h 89"/>
              <a:gd name="T26" fmla="*/ 2147483647 w 60"/>
              <a:gd name="T27" fmla="*/ 0 h 89"/>
              <a:gd name="T28" fmla="*/ 2147483647 w 60"/>
              <a:gd name="T29" fmla="*/ 2147483647 h 89"/>
              <a:gd name="T30" fmla="*/ 2147483647 w 60"/>
              <a:gd name="T31" fmla="*/ 2147483647 h 89"/>
              <a:gd name="T32" fmla="*/ 2147483647 w 60"/>
              <a:gd name="T33" fmla="*/ 2147483647 h 8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
              <a:gd name="T52" fmla="*/ 0 h 89"/>
              <a:gd name="T53" fmla="*/ 60 w 60"/>
              <a:gd name="T54" fmla="*/ 89 h 8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 h="89">
                <a:moveTo>
                  <a:pt x="60" y="37"/>
                </a:moveTo>
                <a:lnTo>
                  <a:pt x="60" y="51"/>
                </a:lnTo>
                <a:lnTo>
                  <a:pt x="59" y="64"/>
                </a:lnTo>
                <a:lnTo>
                  <a:pt x="55" y="74"/>
                </a:lnTo>
                <a:lnTo>
                  <a:pt x="51" y="86"/>
                </a:lnTo>
                <a:lnTo>
                  <a:pt x="8" y="89"/>
                </a:lnTo>
                <a:lnTo>
                  <a:pt x="12" y="76"/>
                </a:lnTo>
                <a:lnTo>
                  <a:pt x="16" y="62"/>
                </a:lnTo>
                <a:lnTo>
                  <a:pt x="16" y="47"/>
                </a:lnTo>
                <a:lnTo>
                  <a:pt x="18" y="33"/>
                </a:lnTo>
                <a:lnTo>
                  <a:pt x="0" y="6"/>
                </a:lnTo>
                <a:lnTo>
                  <a:pt x="6" y="0"/>
                </a:lnTo>
                <a:lnTo>
                  <a:pt x="18" y="0"/>
                </a:lnTo>
                <a:lnTo>
                  <a:pt x="28" y="0"/>
                </a:lnTo>
                <a:lnTo>
                  <a:pt x="37" y="6"/>
                </a:lnTo>
                <a:lnTo>
                  <a:pt x="51" y="18"/>
                </a:lnTo>
                <a:lnTo>
                  <a:pt x="60" y="3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1" name="Freeform 105"/>
          <p:cNvSpPr>
            <a:spLocks/>
          </p:cNvSpPr>
          <p:nvPr/>
        </p:nvSpPr>
        <p:spPr bwMode="auto">
          <a:xfrm>
            <a:off x="5930900" y="5864225"/>
            <a:ext cx="38100" cy="68263"/>
          </a:xfrm>
          <a:custGeom>
            <a:avLst/>
            <a:gdLst>
              <a:gd name="T0" fmla="*/ 2147483647 w 49"/>
              <a:gd name="T1" fmla="*/ 2147483647 h 87"/>
              <a:gd name="T2" fmla="*/ 2147483647 w 49"/>
              <a:gd name="T3" fmla="*/ 2147483647 h 87"/>
              <a:gd name="T4" fmla="*/ 2147483647 w 49"/>
              <a:gd name="T5" fmla="*/ 2147483647 h 87"/>
              <a:gd name="T6" fmla="*/ 2147483647 w 49"/>
              <a:gd name="T7" fmla="*/ 2147483647 h 87"/>
              <a:gd name="T8" fmla="*/ 2147483647 w 49"/>
              <a:gd name="T9" fmla="*/ 2147483647 h 87"/>
              <a:gd name="T10" fmla="*/ 2147483647 w 49"/>
              <a:gd name="T11" fmla="*/ 2147483647 h 87"/>
              <a:gd name="T12" fmla="*/ 2147483647 w 49"/>
              <a:gd name="T13" fmla="*/ 2147483647 h 87"/>
              <a:gd name="T14" fmla="*/ 2147483647 w 49"/>
              <a:gd name="T15" fmla="*/ 2147483647 h 87"/>
              <a:gd name="T16" fmla="*/ 2147483647 w 49"/>
              <a:gd name="T17" fmla="*/ 2147483647 h 87"/>
              <a:gd name="T18" fmla="*/ 2147483647 w 49"/>
              <a:gd name="T19" fmla="*/ 2147483647 h 87"/>
              <a:gd name="T20" fmla="*/ 2147483647 w 49"/>
              <a:gd name="T21" fmla="*/ 2147483647 h 87"/>
              <a:gd name="T22" fmla="*/ 0 w 49"/>
              <a:gd name="T23" fmla="*/ 2147483647 h 87"/>
              <a:gd name="T24" fmla="*/ 2147483647 w 49"/>
              <a:gd name="T25" fmla="*/ 0 h 87"/>
              <a:gd name="T26" fmla="*/ 2147483647 w 49"/>
              <a:gd name="T27" fmla="*/ 1932517684 h 87"/>
              <a:gd name="T28" fmla="*/ 2147483647 w 49"/>
              <a:gd name="T29" fmla="*/ 2147483647 h 87"/>
              <a:gd name="T30" fmla="*/ 2147483647 w 49"/>
              <a:gd name="T31" fmla="*/ 2147483647 h 8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9"/>
              <a:gd name="T49" fmla="*/ 0 h 87"/>
              <a:gd name="T50" fmla="*/ 49 w 49"/>
              <a:gd name="T51" fmla="*/ 87 h 8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9" h="87">
                <a:moveTo>
                  <a:pt x="45" y="23"/>
                </a:moveTo>
                <a:lnTo>
                  <a:pt x="45" y="39"/>
                </a:lnTo>
                <a:lnTo>
                  <a:pt x="49" y="58"/>
                </a:lnTo>
                <a:lnTo>
                  <a:pt x="49" y="74"/>
                </a:lnTo>
                <a:lnTo>
                  <a:pt x="37" y="87"/>
                </a:lnTo>
                <a:lnTo>
                  <a:pt x="8" y="87"/>
                </a:lnTo>
                <a:lnTo>
                  <a:pt x="8" y="76"/>
                </a:lnTo>
                <a:lnTo>
                  <a:pt x="10" y="64"/>
                </a:lnTo>
                <a:lnTo>
                  <a:pt x="10" y="53"/>
                </a:lnTo>
                <a:lnTo>
                  <a:pt x="12" y="43"/>
                </a:lnTo>
                <a:lnTo>
                  <a:pt x="8" y="21"/>
                </a:lnTo>
                <a:lnTo>
                  <a:pt x="0" y="6"/>
                </a:lnTo>
                <a:lnTo>
                  <a:pt x="10" y="0"/>
                </a:lnTo>
                <a:lnTo>
                  <a:pt x="24" y="4"/>
                </a:lnTo>
                <a:lnTo>
                  <a:pt x="33" y="10"/>
                </a:lnTo>
                <a:lnTo>
                  <a:pt x="45"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2" name="Freeform 106"/>
          <p:cNvSpPr>
            <a:spLocks/>
          </p:cNvSpPr>
          <p:nvPr/>
        </p:nvSpPr>
        <p:spPr bwMode="auto">
          <a:xfrm>
            <a:off x="5589588" y="5867400"/>
            <a:ext cx="31750" cy="65088"/>
          </a:xfrm>
          <a:custGeom>
            <a:avLst/>
            <a:gdLst>
              <a:gd name="T0" fmla="*/ 2147483647 w 41"/>
              <a:gd name="T1" fmla="*/ 2147483647 h 83"/>
              <a:gd name="T2" fmla="*/ 2147483647 w 41"/>
              <a:gd name="T3" fmla="*/ 2147483647 h 83"/>
              <a:gd name="T4" fmla="*/ 2147483647 w 41"/>
              <a:gd name="T5" fmla="*/ 2147483647 h 83"/>
              <a:gd name="T6" fmla="*/ 2147483647 w 41"/>
              <a:gd name="T7" fmla="*/ 2147483647 h 83"/>
              <a:gd name="T8" fmla="*/ 2147483647 w 41"/>
              <a:gd name="T9" fmla="*/ 2147483647 h 83"/>
              <a:gd name="T10" fmla="*/ 2147483647 w 41"/>
              <a:gd name="T11" fmla="*/ 2147483647 h 83"/>
              <a:gd name="T12" fmla="*/ 2147483647 w 41"/>
              <a:gd name="T13" fmla="*/ 2147483647 h 83"/>
              <a:gd name="T14" fmla="*/ 2147483647 w 41"/>
              <a:gd name="T15" fmla="*/ 2147483647 h 83"/>
              <a:gd name="T16" fmla="*/ 2147483647 w 41"/>
              <a:gd name="T17" fmla="*/ 2147483647 h 83"/>
              <a:gd name="T18" fmla="*/ 2147483647 w 41"/>
              <a:gd name="T19" fmla="*/ 2147483647 h 83"/>
              <a:gd name="T20" fmla="*/ 2147483647 w 41"/>
              <a:gd name="T21" fmla="*/ 2147483647 h 83"/>
              <a:gd name="T22" fmla="*/ 2147483647 w 41"/>
              <a:gd name="T23" fmla="*/ 2147483647 h 83"/>
              <a:gd name="T24" fmla="*/ 0 w 41"/>
              <a:gd name="T25" fmla="*/ 0 h 83"/>
              <a:gd name="T26" fmla="*/ 2147483647 w 41"/>
              <a:gd name="T27" fmla="*/ 964254410 h 83"/>
              <a:gd name="T28" fmla="*/ 2147483647 w 41"/>
              <a:gd name="T29" fmla="*/ 2147483647 h 83"/>
              <a:gd name="T30" fmla="*/ 2147483647 w 41"/>
              <a:gd name="T31" fmla="*/ 2147483647 h 83"/>
              <a:gd name="T32" fmla="*/ 2147483647 w 41"/>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41"/>
              <a:gd name="T52" fmla="*/ 0 h 83"/>
              <a:gd name="T53" fmla="*/ 41 w 41"/>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41" h="83">
                <a:moveTo>
                  <a:pt x="41" y="31"/>
                </a:moveTo>
                <a:lnTo>
                  <a:pt x="39" y="45"/>
                </a:lnTo>
                <a:lnTo>
                  <a:pt x="37" y="56"/>
                </a:lnTo>
                <a:lnTo>
                  <a:pt x="33" y="66"/>
                </a:lnTo>
                <a:lnTo>
                  <a:pt x="31" y="78"/>
                </a:lnTo>
                <a:lnTo>
                  <a:pt x="19" y="81"/>
                </a:lnTo>
                <a:lnTo>
                  <a:pt x="8" y="83"/>
                </a:lnTo>
                <a:lnTo>
                  <a:pt x="8" y="72"/>
                </a:lnTo>
                <a:lnTo>
                  <a:pt x="10" y="60"/>
                </a:lnTo>
                <a:lnTo>
                  <a:pt x="12" y="49"/>
                </a:lnTo>
                <a:lnTo>
                  <a:pt x="13" y="39"/>
                </a:lnTo>
                <a:lnTo>
                  <a:pt x="10" y="17"/>
                </a:lnTo>
                <a:lnTo>
                  <a:pt x="0" y="0"/>
                </a:lnTo>
                <a:lnTo>
                  <a:pt x="12" y="2"/>
                </a:lnTo>
                <a:lnTo>
                  <a:pt x="23" y="10"/>
                </a:lnTo>
                <a:lnTo>
                  <a:pt x="31" y="19"/>
                </a:lnTo>
                <a:lnTo>
                  <a:pt x="41" y="3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3" name="Freeform 107"/>
          <p:cNvSpPr>
            <a:spLocks/>
          </p:cNvSpPr>
          <p:nvPr/>
        </p:nvSpPr>
        <p:spPr bwMode="auto">
          <a:xfrm>
            <a:off x="5983288" y="5867400"/>
            <a:ext cx="34925" cy="65088"/>
          </a:xfrm>
          <a:custGeom>
            <a:avLst/>
            <a:gdLst>
              <a:gd name="T0" fmla="*/ 2147483647 w 45"/>
              <a:gd name="T1" fmla="*/ 2147483647 h 83"/>
              <a:gd name="T2" fmla="*/ 2147483647 w 45"/>
              <a:gd name="T3" fmla="*/ 2147483647 h 83"/>
              <a:gd name="T4" fmla="*/ 2147483647 w 45"/>
              <a:gd name="T5" fmla="*/ 2147483647 h 83"/>
              <a:gd name="T6" fmla="*/ 2147483647 w 45"/>
              <a:gd name="T7" fmla="*/ 2147483647 h 83"/>
              <a:gd name="T8" fmla="*/ 2147483647 w 45"/>
              <a:gd name="T9" fmla="*/ 2147483647 h 83"/>
              <a:gd name="T10" fmla="*/ 2147483647 w 45"/>
              <a:gd name="T11" fmla="*/ 2147483647 h 83"/>
              <a:gd name="T12" fmla="*/ 2147483647 w 45"/>
              <a:gd name="T13" fmla="*/ 2147483647 h 83"/>
              <a:gd name="T14" fmla="*/ 2147483647 w 45"/>
              <a:gd name="T15" fmla="*/ 2147483647 h 83"/>
              <a:gd name="T16" fmla="*/ 2147483647 w 45"/>
              <a:gd name="T17" fmla="*/ 2147483647 h 83"/>
              <a:gd name="T18" fmla="*/ 2147483647 w 45"/>
              <a:gd name="T19" fmla="*/ 2147483647 h 83"/>
              <a:gd name="T20" fmla="*/ 2147483647 w 45"/>
              <a:gd name="T21" fmla="*/ 2147483647 h 83"/>
              <a:gd name="T22" fmla="*/ 2147483647 w 45"/>
              <a:gd name="T23" fmla="*/ 2147483647 h 83"/>
              <a:gd name="T24" fmla="*/ 2147483647 w 45"/>
              <a:gd name="T25" fmla="*/ 2147483647 h 83"/>
              <a:gd name="T26" fmla="*/ 0 w 45"/>
              <a:gd name="T27" fmla="*/ 2147483647 h 83"/>
              <a:gd name="T28" fmla="*/ 0 w 45"/>
              <a:gd name="T29" fmla="*/ 0 h 83"/>
              <a:gd name="T30" fmla="*/ 2147483647 w 45"/>
              <a:gd name="T31" fmla="*/ 0 h 83"/>
              <a:gd name="T32" fmla="*/ 2147483647 w 45"/>
              <a:gd name="T33" fmla="*/ 2147483647 h 83"/>
              <a:gd name="T34" fmla="*/ 2147483647 w 45"/>
              <a:gd name="T35" fmla="*/ 2147483647 h 83"/>
              <a:gd name="T36" fmla="*/ 2147483647 w 45"/>
              <a:gd name="T37" fmla="*/ 2147483647 h 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5"/>
              <a:gd name="T58" fmla="*/ 0 h 83"/>
              <a:gd name="T59" fmla="*/ 45 w 45"/>
              <a:gd name="T60" fmla="*/ 83 h 8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5" h="83">
                <a:moveTo>
                  <a:pt x="35" y="23"/>
                </a:moveTo>
                <a:lnTo>
                  <a:pt x="39" y="33"/>
                </a:lnTo>
                <a:lnTo>
                  <a:pt x="43" y="47"/>
                </a:lnTo>
                <a:lnTo>
                  <a:pt x="45" y="62"/>
                </a:lnTo>
                <a:lnTo>
                  <a:pt x="41" y="78"/>
                </a:lnTo>
                <a:lnTo>
                  <a:pt x="33" y="80"/>
                </a:lnTo>
                <a:lnTo>
                  <a:pt x="24" y="81"/>
                </a:lnTo>
                <a:lnTo>
                  <a:pt x="14" y="81"/>
                </a:lnTo>
                <a:lnTo>
                  <a:pt x="6" y="83"/>
                </a:lnTo>
                <a:lnTo>
                  <a:pt x="8" y="72"/>
                </a:lnTo>
                <a:lnTo>
                  <a:pt x="10" y="60"/>
                </a:lnTo>
                <a:lnTo>
                  <a:pt x="8" y="50"/>
                </a:lnTo>
                <a:lnTo>
                  <a:pt x="8" y="41"/>
                </a:lnTo>
                <a:lnTo>
                  <a:pt x="0" y="19"/>
                </a:lnTo>
                <a:lnTo>
                  <a:pt x="0" y="0"/>
                </a:lnTo>
                <a:lnTo>
                  <a:pt x="10" y="0"/>
                </a:lnTo>
                <a:lnTo>
                  <a:pt x="22" y="6"/>
                </a:lnTo>
                <a:lnTo>
                  <a:pt x="28" y="12"/>
                </a:lnTo>
                <a:lnTo>
                  <a:pt x="35" y="2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4" name="Freeform 108"/>
          <p:cNvSpPr>
            <a:spLocks/>
          </p:cNvSpPr>
          <p:nvPr/>
        </p:nvSpPr>
        <p:spPr bwMode="auto">
          <a:xfrm>
            <a:off x="5784850" y="5867400"/>
            <a:ext cx="39688" cy="65088"/>
          </a:xfrm>
          <a:custGeom>
            <a:avLst/>
            <a:gdLst>
              <a:gd name="T0" fmla="*/ 2147483647 w 51"/>
              <a:gd name="T1" fmla="*/ 2147483647 h 81"/>
              <a:gd name="T2" fmla="*/ 2147483647 w 51"/>
              <a:gd name="T3" fmla="*/ 2147483647 h 81"/>
              <a:gd name="T4" fmla="*/ 2147483647 w 51"/>
              <a:gd name="T5" fmla="*/ 2147483647 h 81"/>
              <a:gd name="T6" fmla="*/ 1885198677 w 51"/>
              <a:gd name="T7" fmla="*/ 2147483647 h 81"/>
              <a:gd name="T8" fmla="*/ 2147483647 w 51"/>
              <a:gd name="T9" fmla="*/ 2147483647 h 81"/>
              <a:gd name="T10" fmla="*/ 2147483647 w 51"/>
              <a:gd name="T11" fmla="*/ 2147483647 h 81"/>
              <a:gd name="T12" fmla="*/ 2147483647 w 51"/>
              <a:gd name="T13" fmla="*/ 2147483647 h 81"/>
              <a:gd name="T14" fmla="*/ 2147483647 w 51"/>
              <a:gd name="T15" fmla="*/ 2147483647 h 81"/>
              <a:gd name="T16" fmla="*/ 1885198677 w 51"/>
              <a:gd name="T17" fmla="*/ 2147483647 h 81"/>
              <a:gd name="T18" fmla="*/ 0 w 51"/>
              <a:gd name="T19" fmla="*/ 0 h 81"/>
              <a:gd name="T20" fmla="*/ 2147483647 w 51"/>
              <a:gd name="T21" fmla="*/ 2075285077 h 81"/>
              <a:gd name="T22" fmla="*/ 2147483647 w 51"/>
              <a:gd name="T23" fmla="*/ 2147483647 h 81"/>
              <a:gd name="T24" fmla="*/ 2147483647 w 51"/>
              <a:gd name="T25" fmla="*/ 2147483647 h 81"/>
              <a:gd name="T26" fmla="*/ 2147483647 w 51"/>
              <a:gd name="T27" fmla="*/ 2147483647 h 8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1"/>
              <a:gd name="T43" fmla="*/ 0 h 81"/>
              <a:gd name="T44" fmla="*/ 51 w 51"/>
              <a:gd name="T45" fmla="*/ 81 h 8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1" h="81">
                <a:moveTo>
                  <a:pt x="51" y="47"/>
                </a:moveTo>
                <a:lnTo>
                  <a:pt x="45" y="66"/>
                </a:lnTo>
                <a:lnTo>
                  <a:pt x="35" y="81"/>
                </a:lnTo>
                <a:lnTo>
                  <a:pt x="4" y="81"/>
                </a:lnTo>
                <a:lnTo>
                  <a:pt x="6" y="70"/>
                </a:lnTo>
                <a:lnTo>
                  <a:pt x="8" y="60"/>
                </a:lnTo>
                <a:lnTo>
                  <a:pt x="8" y="48"/>
                </a:lnTo>
                <a:lnTo>
                  <a:pt x="10" y="39"/>
                </a:lnTo>
                <a:lnTo>
                  <a:pt x="4" y="17"/>
                </a:lnTo>
                <a:lnTo>
                  <a:pt x="0" y="0"/>
                </a:lnTo>
                <a:lnTo>
                  <a:pt x="16" y="4"/>
                </a:lnTo>
                <a:lnTo>
                  <a:pt x="31" y="15"/>
                </a:lnTo>
                <a:lnTo>
                  <a:pt x="43" y="29"/>
                </a:lnTo>
                <a:lnTo>
                  <a:pt x="51" y="4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5" name="Freeform 109"/>
          <p:cNvSpPr>
            <a:spLocks/>
          </p:cNvSpPr>
          <p:nvPr/>
        </p:nvSpPr>
        <p:spPr bwMode="auto">
          <a:xfrm>
            <a:off x="3833813" y="5891213"/>
            <a:ext cx="34925" cy="41275"/>
          </a:xfrm>
          <a:custGeom>
            <a:avLst/>
            <a:gdLst>
              <a:gd name="T0" fmla="*/ 0 w 45"/>
              <a:gd name="T1" fmla="*/ 2147483647 h 52"/>
              <a:gd name="T2" fmla="*/ 2147483647 w 45"/>
              <a:gd name="T3" fmla="*/ 0 h 52"/>
              <a:gd name="T4" fmla="*/ 2147483647 w 45"/>
              <a:gd name="T5" fmla="*/ 2147483647 h 52"/>
              <a:gd name="T6" fmla="*/ 0 w 45"/>
              <a:gd name="T7" fmla="*/ 2147483647 h 52"/>
              <a:gd name="T8" fmla="*/ 0 60000 65536"/>
              <a:gd name="T9" fmla="*/ 0 60000 65536"/>
              <a:gd name="T10" fmla="*/ 0 60000 65536"/>
              <a:gd name="T11" fmla="*/ 0 60000 65536"/>
              <a:gd name="T12" fmla="*/ 0 w 45"/>
              <a:gd name="T13" fmla="*/ 0 h 52"/>
              <a:gd name="T14" fmla="*/ 45 w 45"/>
              <a:gd name="T15" fmla="*/ 52 h 52"/>
            </a:gdLst>
            <a:ahLst/>
            <a:cxnLst>
              <a:cxn ang="T8">
                <a:pos x="T0" y="T1"/>
              </a:cxn>
              <a:cxn ang="T9">
                <a:pos x="T2" y="T3"/>
              </a:cxn>
              <a:cxn ang="T10">
                <a:pos x="T4" y="T5"/>
              </a:cxn>
              <a:cxn ang="T11">
                <a:pos x="T6" y="T7"/>
              </a:cxn>
            </a:cxnLst>
            <a:rect l="T12" t="T13" r="T14" b="T15"/>
            <a:pathLst>
              <a:path w="45" h="52">
                <a:moveTo>
                  <a:pt x="0" y="52"/>
                </a:moveTo>
                <a:lnTo>
                  <a:pt x="12" y="0"/>
                </a:lnTo>
                <a:lnTo>
                  <a:pt x="45" y="52"/>
                </a:lnTo>
                <a:lnTo>
                  <a:pt x="0" y="5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6" name="Freeform 110"/>
          <p:cNvSpPr>
            <a:spLocks/>
          </p:cNvSpPr>
          <p:nvPr/>
        </p:nvSpPr>
        <p:spPr bwMode="auto">
          <a:xfrm>
            <a:off x="4608513" y="5921375"/>
            <a:ext cx="38100" cy="11113"/>
          </a:xfrm>
          <a:custGeom>
            <a:avLst/>
            <a:gdLst>
              <a:gd name="T0" fmla="*/ 2147483647 w 48"/>
              <a:gd name="T1" fmla="*/ 2147483647 h 13"/>
              <a:gd name="T2" fmla="*/ 0 w 48"/>
              <a:gd name="T3" fmla="*/ 2147483647 h 13"/>
              <a:gd name="T4" fmla="*/ 2147483647 w 48"/>
              <a:gd name="T5" fmla="*/ 1249602995 h 13"/>
              <a:gd name="T6" fmla="*/ 2147483647 w 48"/>
              <a:gd name="T7" fmla="*/ 0 h 13"/>
              <a:gd name="T8" fmla="*/ 2147483647 w 48"/>
              <a:gd name="T9" fmla="*/ 1249602995 h 13"/>
              <a:gd name="T10" fmla="*/ 2147483647 w 48"/>
              <a:gd name="T11" fmla="*/ 2147483647 h 13"/>
              <a:gd name="T12" fmla="*/ 2147483647 w 48"/>
              <a:gd name="T13" fmla="*/ 2147483647 h 13"/>
              <a:gd name="T14" fmla="*/ 0 60000 65536"/>
              <a:gd name="T15" fmla="*/ 0 60000 65536"/>
              <a:gd name="T16" fmla="*/ 0 60000 65536"/>
              <a:gd name="T17" fmla="*/ 0 60000 65536"/>
              <a:gd name="T18" fmla="*/ 0 60000 65536"/>
              <a:gd name="T19" fmla="*/ 0 60000 65536"/>
              <a:gd name="T20" fmla="*/ 0 60000 65536"/>
              <a:gd name="T21" fmla="*/ 0 w 48"/>
              <a:gd name="T22" fmla="*/ 0 h 13"/>
              <a:gd name="T23" fmla="*/ 48 w 48"/>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13">
                <a:moveTo>
                  <a:pt x="48" y="13"/>
                </a:moveTo>
                <a:lnTo>
                  <a:pt x="0" y="13"/>
                </a:lnTo>
                <a:lnTo>
                  <a:pt x="7" y="2"/>
                </a:lnTo>
                <a:lnTo>
                  <a:pt x="19" y="0"/>
                </a:lnTo>
                <a:lnTo>
                  <a:pt x="32" y="2"/>
                </a:lnTo>
                <a:lnTo>
                  <a:pt x="48" y="6"/>
                </a:lnTo>
                <a:lnTo>
                  <a:pt x="48" y="1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7" name="Freeform 111"/>
          <p:cNvSpPr>
            <a:spLocks/>
          </p:cNvSpPr>
          <p:nvPr/>
        </p:nvSpPr>
        <p:spPr bwMode="auto">
          <a:xfrm>
            <a:off x="4664075" y="5926138"/>
            <a:ext cx="50800" cy="6350"/>
          </a:xfrm>
          <a:custGeom>
            <a:avLst/>
            <a:gdLst>
              <a:gd name="T0" fmla="*/ 2147483647 w 64"/>
              <a:gd name="T1" fmla="*/ 2147483647 h 7"/>
              <a:gd name="T2" fmla="*/ 0 w 64"/>
              <a:gd name="T3" fmla="*/ 2147483647 h 7"/>
              <a:gd name="T4" fmla="*/ 2147483647 w 64"/>
              <a:gd name="T5" fmla="*/ 0 h 7"/>
              <a:gd name="T6" fmla="*/ 2147483647 w 64"/>
              <a:gd name="T7" fmla="*/ 0 h 7"/>
              <a:gd name="T8" fmla="*/ 2147483647 w 64"/>
              <a:gd name="T9" fmla="*/ 0 h 7"/>
              <a:gd name="T10" fmla="*/ 2147483647 w 64"/>
              <a:gd name="T11" fmla="*/ 1492755279 h 7"/>
              <a:gd name="T12" fmla="*/ 2147483647 w 64"/>
              <a:gd name="T13" fmla="*/ 2147483647 h 7"/>
              <a:gd name="T14" fmla="*/ 2147483647 w 64"/>
              <a:gd name="T15" fmla="*/ 2147483647 h 7"/>
              <a:gd name="T16" fmla="*/ 0 60000 65536"/>
              <a:gd name="T17" fmla="*/ 0 60000 65536"/>
              <a:gd name="T18" fmla="*/ 0 60000 65536"/>
              <a:gd name="T19" fmla="*/ 0 60000 65536"/>
              <a:gd name="T20" fmla="*/ 0 60000 65536"/>
              <a:gd name="T21" fmla="*/ 0 60000 65536"/>
              <a:gd name="T22" fmla="*/ 0 60000 65536"/>
              <a:gd name="T23" fmla="*/ 0 60000 65536"/>
              <a:gd name="T24" fmla="*/ 0 w 64"/>
              <a:gd name="T25" fmla="*/ 0 h 7"/>
              <a:gd name="T26" fmla="*/ 64 w 64"/>
              <a:gd name="T27" fmla="*/ 7 h 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4" h="7">
                <a:moveTo>
                  <a:pt x="64" y="7"/>
                </a:moveTo>
                <a:lnTo>
                  <a:pt x="0" y="7"/>
                </a:lnTo>
                <a:lnTo>
                  <a:pt x="6" y="0"/>
                </a:lnTo>
                <a:lnTo>
                  <a:pt x="16" y="0"/>
                </a:lnTo>
                <a:lnTo>
                  <a:pt x="27" y="0"/>
                </a:lnTo>
                <a:lnTo>
                  <a:pt x="39" y="2"/>
                </a:lnTo>
                <a:lnTo>
                  <a:pt x="51" y="4"/>
                </a:lnTo>
                <a:lnTo>
                  <a:pt x="64"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8" name="Freeform 112"/>
          <p:cNvSpPr>
            <a:spLocks/>
          </p:cNvSpPr>
          <p:nvPr/>
        </p:nvSpPr>
        <p:spPr bwMode="auto">
          <a:xfrm>
            <a:off x="2157413" y="5951538"/>
            <a:ext cx="4157662" cy="98425"/>
          </a:xfrm>
          <a:custGeom>
            <a:avLst/>
            <a:gdLst>
              <a:gd name="T0" fmla="*/ 2147483647 w 5238"/>
              <a:gd name="T1" fmla="*/ 2147483647 h 124"/>
              <a:gd name="T2" fmla="*/ 2147483647 w 5238"/>
              <a:gd name="T3" fmla="*/ 2147483647 h 124"/>
              <a:gd name="T4" fmla="*/ 2147483647 w 5238"/>
              <a:gd name="T5" fmla="*/ 2147483647 h 124"/>
              <a:gd name="T6" fmla="*/ 0 w 5238"/>
              <a:gd name="T7" fmla="*/ 2147483647 h 124"/>
              <a:gd name="T8" fmla="*/ 0 w 5238"/>
              <a:gd name="T9" fmla="*/ 0 h 124"/>
              <a:gd name="T10" fmla="*/ 2147483647 w 5238"/>
              <a:gd name="T11" fmla="*/ 1000502031 h 124"/>
              <a:gd name="T12" fmla="*/ 2147483647 w 5238"/>
              <a:gd name="T13" fmla="*/ 2147483647 h 124"/>
              <a:gd name="T14" fmla="*/ 0 60000 65536"/>
              <a:gd name="T15" fmla="*/ 0 60000 65536"/>
              <a:gd name="T16" fmla="*/ 0 60000 65536"/>
              <a:gd name="T17" fmla="*/ 0 60000 65536"/>
              <a:gd name="T18" fmla="*/ 0 60000 65536"/>
              <a:gd name="T19" fmla="*/ 0 60000 65536"/>
              <a:gd name="T20" fmla="*/ 0 60000 65536"/>
              <a:gd name="T21" fmla="*/ 0 w 5238"/>
              <a:gd name="T22" fmla="*/ 0 h 124"/>
              <a:gd name="T23" fmla="*/ 5238 w 5238"/>
              <a:gd name="T24" fmla="*/ 124 h 1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38" h="124">
                <a:moveTo>
                  <a:pt x="4878" y="13"/>
                </a:moveTo>
                <a:lnTo>
                  <a:pt x="5238" y="13"/>
                </a:lnTo>
                <a:lnTo>
                  <a:pt x="5238" y="124"/>
                </a:lnTo>
                <a:lnTo>
                  <a:pt x="0" y="124"/>
                </a:lnTo>
                <a:lnTo>
                  <a:pt x="0" y="0"/>
                </a:lnTo>
                <a:lnTo>
                  <a:pt x="2312" y="2"/>
                </a:lnTo>
                <a:lnTo>
                  <a:pt x="4878"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29" name="Freeform 113"/>
          <p:cNvSpPr>
            <a:spLocks/>
          </p:cNvSpPr>
          <p:nvPr/>
        </p:nvSpPr>
        <p:spPr bwMode="auto">
          <a:xfrm>
            <a:off x="5865813" y="6062663"/>
            <a:ext cx="449262" cy="1587"/>
          </a:xfrm>
          <a:custGeom>
            <a:avLst/>
            <a:gdLst>
              <a:gd name="T0" fmla="*/ 0 w 564"/>
              <a:gd name="T1" fmla="*/ 0 h 1587"/>
              <a:gd name="T2" fmla="*/ 2147483647 w 564"/>
              <a:gd name="T3" fmla="*/ 0 h 1587"/>
              <a:gd name="T4" fmla="*/ 0 w 564"/>
              <a:gd name="T5" fmla="*/ 0 h 1587"/>
              <a:gd name="T6" fmla="*/ 0 60000 65536"/>
              <a:gd name="T7" fmla="*/ 0 60000 65536"/>
              <a:gd name="T8" fmla="*/ 0 60000 65536"/>
              <a:gd name="T9" fmla="*/ 0 w 564"/>
              <a:gd name="T10" fmla="*/ 0 h 1587"/>
              <a:gd name="T11" fmla="*/ 564 w 564"/>
              <a:gd name="T12" fmla="*/ 1587 h 1587"/>
            </a:gdLst>
            <a:ahLst/>
            <a:cxnLst>
              <a:cxn ang="T6">
                <a:pos x="T0" y="T1"/>
              </a:cxn>
              <a:cxn ang="T7">
                <a:pos x="T2" y="T3"/>
              </a:cxn>
              <a:cxn ang="T8">
                <a:pos x="T4" y="T5"/>
              </a:cxn>
            </a:cxnLst>
            <a:rect l="T9" t="T10" r="T11" b="T12"/>
            <a:pathLst>
              <a:path w="564" h="1587">
                <a:moveTo>
                  <a:pt x="0" y="0"/>
                </a:moveTo>
                <a:lnTo>
                  <a:pt x="564"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Tree>
    <p:extLst>
      <p:ext uri="{BB962C8B-B14F-4D97-AF65-F5344CB8AC3E}">
        <p14:creationId xmlns:p14="http://schemas.microsoft.com/office/powerpoint/2010/main" val="23865867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defRPr/>
            </a:pPr>
            <a:r>
              <a:rPr lang="en-US" smtClean="0"/>
              <a:t>How do they do it?</a:t>
            </a:r>
          </a:p>
        </p:txBody>
      </p:sp>
      <p:sp>
        <p:nvSpPr>
          <p:cNvPr id="14339" name="Rectangle 3"/>
          <p:cNvSpPr>
            <a:spLocks noGrp="1" noChangeArrowheads="1"/>
          </p:cNvSpPr>
          <p:nvPr>
            <p:ph idx="1"/>
          </p:nvPr>
        </p:nvSpPr>
        <p:spPr/>
        <p:txBody>
          <a:bodyPr/>
          <a:lstStyle/>
          <a:p>
            <a:pPr eaLnBrk="1" hangingPunct="1">
              <a:defRPr/>
            </a:pPr>
            <a:r>
              <a:rPr lang="en-US" smtClean="0"/>
              <a:t>Smart Guesses</a:t>
            </a:r>
          </a:p>
          <a:p>
            <a:pPr eaLnBrk="1" hangingPunct="1">
              <a:defRPr/>
            </a:pPr>
            <a:r>
              <a:rPr lang="en-US" smtClean="0"/>
              <a:t>Dictionary attacks</a:t>
            </a:r>
          </a:p>
          <a:p>
            <a:pPr eaLnBrk="1" hangingPunct="1">
              <a:defRPr/>
            </a:pPr>
            <a:r>
              <a:rPr lang="en-US" smtClean="0"/>
              <a:t>Brute-force attacks</a:t>
            </a:r>
          </a:p>
          <a:p>
            <a:pPr eaLnBrk="1" hangingPunct="1">
              <a:defRPr/>
            </a:pPr>
            <a:r>
              <a:rPr lang="en-US" smtClean="0"/>
              <a:t>Rainbow tables</a:t>
            </a:r>
          </a:p>
          <a:p>
            <a:pPr eaLnBrk="1" hangingPunct="1">
              <a:defRPr/>
            </a:pPr>
            <a:r>
              <a:rPr lang="en-US" smtClean="0"/>
              <a:t>Social Engineering</a:t>
            </a:r>
          </a:p>
          <a:p>
            <a:pPr eaLnBrk="1" hangingPunct="1">
              <a:defRPr/>
            </a:pPr>
            <a:r>
              <a:rPr lang="en-US" smtClean="0"/>
              <a:t>Key loggers</a:t>
            </a:r>
          </a:p>
          <a:p>
            <a:pPr eaLnBrk="1" hangingPunct="1">
              <a:defRPr/>
            </a:pPr>
            <a:r>
              <a:rPr lang="en-US" smtClean="0"/>
              <a:t>Sniffers</a:t>
            </a:r>
          </a:p>
        </p:txBody>
      </p:sp>
    </p:spTree>
    <p:extLst>
      <p:ext uri="{BB962C8B-B14F-4D97-AF65-F5344CB8AC3E}">
        <p14:creationId xmlns:p14="http://schemas.microsoft.com/office/powerpoint/2010/main" val="15773642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defRPr/>
            </a:pPr>
            <a:r>
              <a:rPr lang="en-US" smtClean="0"/>
              <a:t>Character Diversity</a:t>
            </a:r>
          </a:p>
        </p:txBody>
      </p:sp>
      <p:sp>
        <p:nvSpPr>
          <p:cNvPr id="22531" name="Rectangle 3"/>
          <p:cNvSpPr>
            <a:spLocks noGrp="1" noChangeArrowheads="1"/>
          </p:cNvSpPr>
          <p:nvPr>
            <p:ph idx="1"/>
          </p:nvPr>
        </p:nvSpPr>
        <p:spPr/>
        <p:txBody>
          <a:bodyPr/>
          <a:lstStyle/>
          <a:p>
            <a:pPr eaLnBrk="1" hangingPunct="1">
              <a:defRPr/>
            </a:pPr>
            <a:r>
              <a:rPr lang="en-US" smtClean="0"/>
              <a:t>Numbers</a:t>
            </a:r>
          </a:p>
          <a:p>
            <a:pPr eaLnBrk="1" hangingPunct="1">
              <a:defRPr/>
            </a:pPr>
            <a:r>
              <a:rPr lang="en-US" smtClean="0"/>
              <a:t>Letters</a:t>
            </a:r>
          </a:p>
          <a:p>
            <a:pPr eaLnBrk="1" hangingPunct="1">
              <a:defRPr/>
            </a:pPr>
            <a:r>
              <a:rPr lang="en-US" smtClean="0"/>
              <a:t>Case</a:t>
            </a:r>
          </a:p>
          <a:p>
            <a:pPr eaLnBrk="1" hangingPunct="1">
              <a:defRPr/>
            </a:pPr>
            <a:r>
              <a:rPr lang="en-US" smtClean="0"/>
              <a:t>Special Characters                    </a:t>
            </a:r>
          </a:p>
        </p:txBody>
      </p:sp>
    </p:spTree>
    <p:extLst>
      <p:ext uri="{BB962C8B-B14F-4D97-AF65-F5344CB8AC3E}">
        <p14:creationId xmlns:p14="http://schemas.microsoft.com/office/powerpoint/2010/main" val="1104644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11902</TotalTime>
  <Words>683</Words>
  <Application>Microsoft Office PowerPoint</Application>
  <PresentationFormat>On-screen Show (4:3)</PresentationFormat>
  <Paragraphs>121</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PASSWORDS</vt:lpstr>
      <vt:lpstr>Passwords</vt:lpstr>
      <vt:lpstr>Our Passwords</vt:lpstr>
      <vt:lpstr>Weak Password lists</vt:lpstr>
      <vt:lpstr>People Select Poor Passwords</vt:lpstr>
      <vt:lpstr>Think Piece</vt:lpstr>
      <vt:lpstr>Meet Your Opponent The Cracker </vt:lpstr>
      <vt:lpstr>How do they do it?</vt:lpstr>
      <vt:lpstr>Character Diversity</vt:lpstr>
      <vt:lpstr>Password Mania</vt:lpstr>
      <vt:lpstr>500 Worst Passwords</vt:lpstr>
      <vt:lpstr>500 Worst Passwords</vt:lpstr>
      <vt:lpstr>Good Passwords</vt:lpstr>
      <vt:lpstr>Password Length</vt:lpstr>
      <vt:lpstr>DO This</vt:lpstr>
      <vt:lpstr>DO NOT DO THIS</vt:lpstr>
      <vt:lpstr>Aging Passwords</vt:lpstr>
      <vt:lpstr>Managing Passwords</vt:lpstr>
      <vt:lpstr>Building Strong Passwords</vt:lpstr>
      <vt:lpstr>From xkcd.com</vt:lpstr>
      <vt:lpstr>Two Step Verification</vt:lpstr>
      <vt:lpstr>Finally Test Your Password</vt:lpstr>
      <vt:lpstr>Consequences</vt:lpstr>
      <vt:lpstr>Consequences</vt:lpstr>
      <vt:lpstr>Online checking tools</vt:lpstr>
    </vt:vector>
  </TitlesOfParts>
  <Company>De - Montfort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Steve McRobb</dc:creator>
  <cp:lastModifiedBy>Stephen Jay</cp:lastModifiedBy>
  <cp:revision>126</cp:revision>
  <cp:lastPrinted>2019-01-13T17:11:43Z</cp:lastPrinted>
  <dcterms:created xsi:type="dcterms:W3CDTF">2001-12-03T16:46:12Z</dcterms:created>
  <dcterms:modified xsi:type="dcterms:W3CDTF">2019-01-13T17:12:04Z</dcterms:modified>
</cp:coreProperties>
</file>