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0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1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2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5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3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5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975990-B165-4AD9-83DC-CFC9B8E798E9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8FD78B-B782-4003-B900-82106511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2D46-4639-4FE6-A6FD-49AB1E3C3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 Recipes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5AEE-63A7-4465-8513-76DDF9BA6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05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F69-E832-4B91-BC13-64E45DE1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99190"/>
            <a:ext cx="10018713" cy="1752599"/>
          </a:xfrm>
        </p:spPr>
        <p:txBody>
          <a:bodyPr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Objectives of Project</a:t>
            </a:r>
            <a:br>
              <a:rPr lang="en-IN" sz="40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2CF-CD03-491A-AB88-0431D4B7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88" y="373379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9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3F48-95D3-4FEB-B3D5-0686F11D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90312"/>
            <a:ext cx="10018713" cy="1752599"/>
          </a:xfrm>
        </p:spPr>
        <p:txBody>
          <a:bodyPr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Scope of Project</a:t>
            </a:r>
            <a:br>
              <a:rPr lang="en-IN" sz="40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AFA6-ED97-4953-A339-91236B34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4142911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4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B394-0193-4437-A53B-00B3AA88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ADVANTAGES</a:t>
            </a:r>
            <a:br>
              <a:rPr lang="en-IN" sz="40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2415-0E8F-40A9-B07A-9647DB90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2599"/>
            <a:ext cx="10018713" cy="312420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 options are never-ending.</a:t>
            </a:r>
            <a:endParaRPr lang="en-IN" sz="18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tep-by-step instructions.</a:t>
            </a:r>
            <a:endParaRPr lang="en-IN" sz="18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ecipes are rated..</a:t>
            </a:r>
            <a:endParaRPr lang="en-IN" sz="18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asier to share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2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2701-B50B-4BBD-B2A2-2F73C14F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DISADVANTAGES</a:t>
            </a:r>
            <a:br>
              <a:rPr lang="en-IN" sz="40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2130-C226-4EDA-94EF-730E4D0D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oo overwhelming.</a:t>
            </a:r>
            <a:endParaRPr lang="en-IN" sz="18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Not all online recipes are good recipes.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Cooking is more than just following recipes.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5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EBD-17CB-4419-AE4E-B5732417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3286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431A-868B-4D9F-816D-952DFF91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R Jadhav</a:t>
            </a:r>
          </a:p>
          <a:p>
            <a:pPr algn="r"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Rawool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Dhongadi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48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195</TotalTime>
  <Words>57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Corbel</vt:lpstr>
      <vt:lpstr>Symbol</vt:lpstr>
      <vt:lpstr>Times New Roman</vt:lpstr>
      <vt:lpstr>Parallax</vt:lpstr>
      <vt:lpstr>Food  Recipes</vt:lpstr>
      <vt:lpstr>Objectives of Project </vt:lpstr>
      <vt:lpstr>Scope of Project </vt:lpstr>
      <vt:lpstr>ADVANTAGES </vt:lpstr>
      <vt:lpstr>DISADVANTAGES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RAJU JADHAV</dc:creator>
  <cp:lastModifiedBy>RAJU JADHAV</cp:lastModifiedBy>
  <cp:revision>14</cp:revision>
  <dcterms:created xsi:type="dcterms:W3CDTF">2021-07-27T13:09:13Z</dcterms:created>
  <dcterms:modified xsi:type="dcterms:W3CDTF">2021-08-08T16:35:12Z</dcterms:modified>
</cp:coreProperties>
</file>