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661DF9-C026-4FD9-AD02-9191A43E6631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AF22F6-9C2D-47B9-8DDB-E29C6DBE0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&lt;TITLE&gt;Demo: Accessing DOM Elements by ID&lt;/TITLE&gt;</a:t>
            </a:r>
          </a:p>
          <a:p>
            <a:pPr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&lt;!-- Start hiding JavaScript statements</a:t>
            </a:r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SetAlarm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DivTrgt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 = "Charge!"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// End hiding JavaScript statements --&gt;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 = " </a:t>
            </a:r>
            <a:r>
              <a:rPr lang="en-US" dirty="0" err="1"/>
              <a:t>SetAlarm</a:t>
            </a:r>
            <a:r>
              <a:rPr lang="en-US" dirty="0"/>
              <a:t>()"&gt;</a:t>
            </a:r>
          </a:p>
          <a:p>
            <a:pPr>
              <a:buNone/>
            </a:pPr>
            <a:r>
              <a:rPr lang="en-US" dirty="0"/>
              <a:t>&lt;H1&gt;Knock </a:t>
            </a:r>
            <a:r>
              <a:rPr lang="en-US" dirty="0" err="1"/>
              <a:t>Knock</a:t>
            </a:r>
            <a:r>
              <a:rPr lang="en-US" dirty="0"/>
              <a:t>!&lt;/H1&gt;</a:t>
            </a:r>
          </a:p>
          <a:p>
            <a:pPr>
              <a:buNone/>
            </a:pPr>
            <a:r>
              <a:rPr lang="en-US" dirty="0"/>
              <a:t>&lt;DIV id="</a:t>
            </a:r>
            <a:r>
              <a:rPr lang="en-US" dirty="0" err="1"/>
              <a:t>DivTrgt</a:t>
            </a:r>
            <a:r>
              <a:rPr lang="en-US" dirty="0"/>
              <a:t>"&gt; &lt;/DIV&gt;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DOM Elements by ID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&lt;HTML&gt;</a:t>
            </a:r>
          </a:p>
          <a:p>
            <a:pPr>
              <a:buNone/>
            </a:pPr>
            <a:r>
              <a:rPr lang="en-US" sz="2400" dirty="0"/>
              <a:t>&lt;HEAD&gt;</a:t>
            </a:r>
          </a:p>
          <a:p>
            <a:pPr>
              <a:buNone/>
            </a:pPr>
            <a:r>
              <a:rPr lang="en-US" sz="2400" dirty="0"/>
              <a:t>&lt;TITLE&gt;Demo: Dissecting the DOM Tree&lt;/TITLE&gt;</a:t>
            </a:r>
          </a:p>
          <a:p>
            <a:pPr>
              <a:buNone/>
            </a:pPr>
            <a:r>
              <a:rPr lang="en-US" sz="2400" dirty="0"/>
              <a:t>&lt;/HEAD&gt;</a:t>
            </a:r>
          </a:p>
          <a:p>
            <a:pPr>
              <a:buNone/>
            </a:pPr>
            <a:r>
              <a:rPr lang="en-US" sz="2400" dirty="0"/>
              <a:t>&lt;BODY ID = "</a:t>
            </a:r>
            <a:r>
              <a:rPr lang="en-US" sz="2400" dirty="0" err="1"/>
              <a:t>BodyTag</a:t>
            </a:r>
            <a:r>
              <a:rPr lang="en-US" sz="2400" dirty="0"/>
              <a:t>"&gt;</a:t>
            </a:r>
          </a:p>
          <a:p>
            <a:pPr>
              <a:buNone/>
            </a:pPr>
            <a:r>
              <a:rPr lang="pt-BR" sz="2400" dirty="0"/>
              <a:t>&lt;H1 ID = "HeadTag"&gt;DOM Demo&lt;/H1&gt;</a:t>
            </a:r>
          </a:p>
          <a:p>
            <a:pPr>
              <a:buNone/>
            </a:pPr>
            <a:r>
              <a:rPr lang="en-US" sz="2400" dirty="0"/>
              <a:t>&lt;P ID = "</a:t>
            </a:r>
            <a:r>
              <a:rPr lang="en-US" sz="2400" dirty="0" err="1"/>
              <a:t>ParaTag</a:t>
            </a:r>
            <a:r>
              <a:rPr lang="en-US" sz="2400" dirty="0"/>
              <a:t>"&gt;Let's examine this page's DOM tree!&lt;/P&gt;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  <a:p>
            <a:pPr>
              <a:buNone/>
            </a:pPr>
            <a:r>
              <a:rPr lang="en-US" sz="2400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Demo 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15556" r="9167" b="8186"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indent="61913">
              <a:buNone/>
            </a:pPr>
            <a:r>
              <a:rPr lang="en-US" sz="1600" dirty="0"/>
              <a:t>&lt;HTML&gt;</a:t>
            </a:r>
          </a:p>
          <a:p>
            <a:pPr indent="61913">
              <a:buNone/>
            </a:pPr>
            <a:r>
              <a:rPr lang="en-US" sz="1600" dirty="0"/>
              <a:t>&lt;HEAD&gt;</a:t>
            </a:r>
          </a:p>
          <a:p>
            <a:pPr indent="61913">
              <a:buNone/>
            </a:pPr>
            <a:r>
              <a:rPr lang="en-US" sz="1600" dirty="0"/>
              <a:t>&lt;TITLE&gt;Demo: Working with mouse event handlers&lt;/TITLE&gt;</a:t>
            </a:r>
          </a:p>
          <a:p>
            <a:pPr indent="61913">
              <a:buNone/>
            </a:pPr>
            <a:r>
              <a:rPr lang="en-US" sz="1600" dirty="0"/>
              <a:t>&lt;SCRIPT LANGUAGE = "JavaScript" TYPE = "Text/JavaScript"&gt;</a:t>
            </a:r>
          </a:p>
          <a:p>
            <a:pPr indent="61913">
              <a:buNone/>
            </a:pPr>
            <a:r>
              <a:rPr lang="en-US" sz="1600" dirty="0"/>
              <a:t>function </a:t>
            </a:r>
            <a:r>
              <a:rPr lang="en-US" sz="1600" dirty="0" err="1"/>
              <a:t>ChangePageLayout</a:t>
            </a:r>
            <a:r>
              <a:rPr lang="en-US" sz="1600" dirty="0"/>
              <a:t>() {</a:t>
            </a:r>
          </a:p>
          <a:p>
            <a:pPr indent="61913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newParagraph</a:t>
            </a:r>
            <a:r>
              <a:rPr lang="en-US" sz="1600" dirty="0"/>
              <a:t> = </a:t>
            </a:r>
            <a:r>
              <a:rPr lang="en-US" sz="1600" dirty="0" err="1"/>
              <a:t>document.createElement</a:t>
            </a:r>
            <a:r>
              <a:rPr lang="en-US" sz="1600" dirty="0"/>
              <a:t>("p");</a:t>
            </a:r>
          </a:p>
          <a:p>
            <a:pPr indent="61913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newTextNode</a:t>
            </a:r>
            <a:r>
              <a:rPr lang="en-US" sz="1600" dirty="0"/>
              <a:t> = </a:t>
            </a:r>
            <a:r>
              <a:rPr lang="en-US" sz="1600" dirty="0" err="1"/>
              <a:t>document.createTextNode</a:t>
            </a:r>
            <a:r>
              <a:rPr lang="en-US" sz="1600" dirty="0"/>
              <a:t>('The DOM Rocks!');</a:t>
            </a:r>
          </a:p>
          <a:p>
            <a:pPr indent="61913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trgtDiv</a:t>
            </a:r>
            <a:r>
              <a:rPr lang="en-US" sz="1600" dirty="0"/>
              <a:t>').</a:t>
            </a:r>
            <a:r>
              <a:rPr lang="en-US" sz="1600" dirty="0" err="1"/>
              <a:t>appendChild</a:t>
            </a:r>
            <a:r>
              <a:rPr lang="en-US" sz="1600" dirty="0"/>
              <a:t>(</a:t>
            </a:r>
            <a:r>
              <a:rPr lang="en-US" sz="1600" dirty="0" err="1"/>
              <a:t>newParagraph</a:t>
            </a:r>
            <a:r>
              <a:rPr lang="en-US" sz="1600" dirty="0"/>
              <a:t>);</a:t>
            </a:r>
          </a:p>
          <a:p>
            <a:pPr indent="61913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trgtDiv</a:t>
            </a:r>
            <a:r>
              <a:rPr lang="en-US" sz="1600" dirty="0"/>
              <a:t>').</a:t>
            </a:r>
            <a:r>
              <a:rPr lang="en-US" sz="1600" dirty="0" err="1"/>
              <a:t>appendChild</a:t>
            </a:r>
            <a:r>
              <a:rPr lang="en-US" sz="1600" dirty="0"/>
              <a:t>(</a:t>
            </a:r>
            <a:r>
              <a:rPr lang="en-US" sz="1600" dirty="0" err="1"/>
              <a:t>newTextNode</a:t>
            </a:r>
            <a:r>
              <a:rPr lang="en-US" sz="1600" dirty="0"/>
              <a:t>);</a:t>
            </a:r>
          </a:p>
          <a:p>
            <a:pPr indent="61913">
              <a:buNone/>
            </a:pPr>
            <a:r>
              <a:rPr lang="en-US" sz="1600" dirty="0"/>
              <a:t>}</a:t>
            </a:r>
          </a:p>
          <a:p>
            <a:pPr indent="61913">
              <a:buNone/>
            </a:pPr>
            <a:r>
              <a:rPr lang="en-US" sz="1600" dirty="0"/>
              <a:t>&lt;/SCRIPT&gt;</a:t>
            </a:r>
          </a:p>
          <a:p>
            <a:pPr indent="61913">
              <a:buNone/>
            </a:pPr>
            <a:r>
              <a:rPr lang="en-US" sz="1600" dirty="0"/>
              <a:t>&lt;/HEAD&gt;</a:t>
            </a:r>
          </a:p>
          <a:p>
            <a:pPr indent="61913">
              <a:buNone/>
            </a:pPr>
            <a:r>
              <a:rPr lang="en-US" sz="1600" dirty="0"/>
              <a:t>&lt;BODY&gt;</a:t>
            </a:r>
          </a:p>
          <a:p>
            <a:pPr indent="61913">
              <a:buNone/>
            </a:pPr>
            <a:r>
              <a:rPr lang="en-US" sz="1600" dirty="0"/>
              <a:t>&lt;H1&gt;DOM Demonstration&lt;/H1&gt;</a:t>
            </a:r>
          </a:p>
          <a:p>
            <a:pPr indent="61913">
              <a:buNone/>
            </a:pPr>
            <a:r>
              <a:rPr lang="en-US" sz="1600" dirty="0"/>
              <a:t>&lt;FORM&gt;</a:t>
            </a:r>
          </a:p>
          <a:p>
            <a:pPr indent="61913">
              <a:buNone/>
            </a:pPr>
            <a:r>
              <a:rPr lang="en-US" sz="1600" dirty="0"/>
              <a:t>&lt;INPUT type = "button" value = "Click on Me" id = "</a:t>
            </a:r>
            <a:r>
              <a:rPr lang="en-US" sz="1600" dirty="0" err="1"/>
              <a:t>formButton</a:t>
            </a:r>
            <a:r>
              <a:rPr lang="en-US" sz="1600" dirty="0"/>
              <a:t>"</a:t>
            </a:r>
          </a:p>
          <a:p>
            <a:pPr indent="61913">
              <a:buNone/>
            </a:pPr>
            <a:r>
              <a:rPr lang="en-US" sz="1600" dirty="0" err="1"/>
              <a:t>onclick</a:t>
            </a:r>
            <a:r>
              <a:rPr lang="en-US" sz="1600" dirty="0"/>
              <a:t> = "</a:t>
            </a:r>
            <a:r>
              <a:rPr lang="en-US" sz="1600" dirty="0" err="1"/>
              <a:t>ChangePageLayout</a:t>
            </a:r>
            <a:r>
              <a:rPr lang="en-US" sz="1600" dirty="0"/>
              <a:t>()"&gt;</a:t>
            </a:r>
          </a:p>
          <a:p>
            <a:pPr indent="61913">
              <a:buNone/>
            </a:pPr>
            <a:r>
              <a:rPr lang="en-US" sz="1600" dirty="0"/>
              <a:t>&lt;/FORM&gt;</a:t>
            </a:r>
          </a:p>
          <a:p>
            <a:pPr indent="61913">
              <a:buNone/>
            </a:pPr>
            <a:r>
              <a:rPr lang="en-US" sz="1600" dirty="0"/>
              <a:t>&lt;DIV id = "</a:t>
            </a:r>
            <a:r>
              <a:rPr lang="en-US" sz="1600" dirty="0" err="1"/>
              <a:t>trgtDiv</a:t>
            </a:r>
            <a:r>
              <a:rPr lang="en-US" sz="1600" dirty="0"/>
              <a:t>"&gt; &lt;/DIV&gt;</a:t>
            </a:r>
          </a:p>
          <a:p>
            <a:pPr indent="61913">
              <a:buNone/>
            </a:pPr>
            <a:r>
              <a:rPr lang="en-US" sz="1600" dirty="0"/>
              <a:t>&lt;/BODY&gt;</a:t>
            </a:r>
          </a:p>
          <a:p>
            <a:pPr indent="61913">
              <a:buNone/>
            </a:pPr>
            <a:r>
              <a:rPr lang="en-US" sz="1600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000" b="1" dirty="0"/>
              <a:t>DYNAMICALLY UPDATING WEB PAGE CONTENT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the programming language </a:t>
            </a:r>
            <a:r>
              <a:rPr lang="en-US" dirty="0" smtClean="0"/>
              <a:t>used to </a:t>
            </a:r>
            <a:r>
              <a:rPr lang="en-US" dirty="0"/>
              <a:t>build Ajax applications. </a:t>
            </a:r>
            <a:endParaRPr lang="en-US" dirty="0" smtClean="0"/>
          </a:p>
          <a:p>
            <a:pPr lvl="1"/>
            <a:r>
              <a:rPr lang="en-US" dirty="0" smtClean="0"/>
              <a:t>combined with the &lt;DIV&gt; &lt;/DIV&gt; and &lt;SPAN&gt; &lt;/SPAN&gt; tags, -&gt; dynamically insert text at pre-set locations within your applications</a:t>
            </a:r>
          </a:p>
          <a:p>
            <a:pPr lvl="1"/>
            <a:endParaRPr lang="en-US" dirty="0" smtClean="0"/>
          </a:p>
          <a:p>
            <a:r>
              <a:rPr lang="en-US" dirty="0"/>
              <a:t>Document Object Model </a:t>
            </a:r>
            <a:r>
              <a:rPr lang="en-US" dirty="0" smtClean="0"/>
              <a:t>-&gt; complete </a:t>
            </a:r>
            <a:r>
              <a:rPr lang="en-US" dirty="0"/>
              <a:t>control over the layout of your </a:t>
            </a:r>
            <a:r>
              <a:rPr lang="en-US" dirty="0" smtClean="0"/>
              <a:t>application’s web </a:t>
            </a:r>
            <a:r>
              <a:rPr lang="en-US" dirty="0"/>
              <a:t>pages.</a:t>
            </a:r>
            <a:endParaRPr lang="en-US" dirty="0" smtClean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Document Object Model creates a tree representation of web pages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work with different Document Object Model properties and methods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walk the Document Object Model tree and retrieve element information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use the Document Object Model to modify tree layout and </a:t>
            </a:r>
            <a:r>
              <a:rPr lang="en-US" sz="2000" dirty="0" smtClean="0"/>
              <a:t>dynamically  update </a:t>
            </a:r>
            <a:r>
              <a:rPr lang="en-US" sz="2000" dirty="0"/>
              <a:t>the appearance of web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910" y="1371600"/>
            <a:ext cx="9229725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43062" y="2105819"/>
            <a:ext cx="5857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Story of </a:t>
            </a:r>
            <a:r>
              <a:rPr lang="en-US" smtClean="0"/>
              <a:t>the Day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 the object model, JavaScript gets all the power it needs to create dynamic HTML: </a:t>
            </a:r>
          </a:p>
          <a:p>
            <a:r>
              <a:rPr lang="en-US" dirty="0" smtClean="0"/>
              <a:t>JavaScript can change all the HTML elements in the page</a:t>
            </a:r>
          </a:p>
          <a:p>
            <a:r>
              <a:rPr lang="en-US" dirty="0" smtClean="0"/>
              <a:t>JavaScript can change all the HTML attributes in the page</a:t>
            </a:r>
          </a:p>
          <a:p>
            <a:r>
              <a:rPr lang="en-US" dirty="0" smtClean="0"/>
              <a:t>JavaScript can change all the CSS styles in the page</a:t>
            </a:r>
          </a:p>
          <a:p>
            <a:r>
              <a:rPr lang="en-US" dirty="0" smtClean="0"/>
              <a:t>JavaScript can remove existing HTML elements and attributes</a:t>
            </a:r>
          </a:p>
          <a:p>
            <a:r>
              <a:rPr lang="en-US" dirty="0" smtClean="0"/>
              <a:t>JavaScript can add new HTML elements and attributes</a:t>
            </a:r>
          </a:p>
          <a:p>
            <a:r>
              <a:rPr lang="en-US" dirty="0" smtClean="0"/>
              <a:t>JavaScript can react to all existing HTML events in the page</a:t>
            </a:r>
          </a:p>
          <a:p>
            <a:r>
              <a:rPr lang="en-US" dirty="0" smtClean="0"/>
              <a:t>JavaScript can create new HTML events in the page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Finding HTML Elements</a:t>
            </a:r>
          </a:p>
          <a:p>
            <a:r>
              <a:rPr lang="en-US" dirty="0" smtClean="0"/>
              <a:t>Method Description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 Find an element by element id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 Find elements by tag name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 Find elements by class name </a:t>
            </a:r>
            <a:r>
              <a:rPr lang="en-US" b="1" dirty="0" smtClean="0"/>
              <a:t>Changing HTML Elements</a:t>
            </a:r>
          </a:p>
          <a:p>
            <a:r>
              <a:rPr lang="en-US" dirty="0" smtClean="0"/>
              <a:t>Property Description </a:t>
            </a:r>
            <a:r>
              <a:rPr lang="en-US" i="1" dirty="0" err="1" smtClean="0"/>
              <a:t>element</a:t>
            </a:r>
            <a:r>
              <a:rPr lang="en-US" dirty="0" err="1" smtClean="0"/>
              <a:t>.innerHTML</a:t>
            </a:r>
            <a:r>
              <a:rPr lang="en-US" dirty="0" smtClean="0"/>
              <a:t> =  </a:t>
            </a:r>
            <a:r>
              <a:rPr lang="en-US" i="1" dirty="0" smtClean="0"/>
              <a:t>new html content</a:t>
            </a:r>
            <a:r>
              <a:rPr lang="en-US" dirty="0" smtClean="0"/>
              <a:t> Change the inner HTML of an element </a:t>
            </a:r>
            <a:r>
              <a:rPr lang="en-US" i="1" dirty="0" err="1" smtClean="0"/>
              <a:t>element</a:t>
            </a:r>
            <a:r>
              <a:rPr lang="en-US" dirty="0" err="1" smtClean="0"/>
              <a:t>.</a:t>
            </a:r>
            <a:r>
              <a:rPr lang="en-US" i="1" dirty="0" err="1" smtClean="0"/>
              <a:t>attribute</a:t>
            </a:r>
            <a:r>
              <a:rPr lang="en-US" i="1" dirty="0" smtClean="0"/>
              <a:t> = new value</a:t>
            </a:r>
            <a:r>
              <a:rPr lang="en-US" dirty="0" smtClean="0"/>
              <a:t> Change the attribute value of an HTML element </a:t>
            </a:r>
            <a:r>
              <a:rPr lang="en-US" i="1" dirty="0" err="1" smtClean="0"/>
              <a:t>element</a:t>
            </a:r>
            <a:r>
              <a:rPr lang="en-US" dirty="0" err="1" smtClean="0"/>
              <a:t>.style.</a:t>
            </a:r>
            <a:r>
              <a:rPr lang="en-US" i="1" dirty="0" err="1" smtClean="0"/>
              <a:t>property</a:t>
            </a:r>
            <a:r>
              <a:rPr lang="en-US" i="1" dirty="0" smtClean="0"/>
              <a:t> = new style</a:t>
            </a:r>
            <a:r>
              <a:rPr lang="en-US" dirty="0" smtClean="0"/>
              <a:t> Change the style of an HTML element Method Description </a:t>
            </a:r>
            <a:r>
              <a:rPr lang="en-US" i="1" dirty="0" err="1" smtClean="0"/>
              <a:t>element</a:t>
            </a:r>
            <a:r>
              <a:rPr lang="en-US" dirty="0" err="1" smtClean="0"/>
              <a:t>.setAttribute</a:t>
            </a:r>
            <a:r>
              <a:rPr lang="en-US" i="1" dirty="0" smtClean="0"/>
              <a:t>(attribute, value)</a:t>
            </a:r>
            <a:r>
              <a:rPr lang="en-US" dirty="0" smtClean="0"/>
              <a:t> Change the attribute value of an HTML element </a:t>
            </a:r>
            <a:r>
              <a:rPr lang="en-US" b="1" dirty="0" smtClean="0"/>
              <a:t>Adding and Deleting Elements</a:t>
            </a:r>
          </a:p>
          <a:p>
            <a:r>
              <a:rPr lang="en-US" dirty="0" smtClean="0"/>
              <a:t>Method Description 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i="1" dirty="0" smtClean="0"/>
              <a:t>element</a:t>
            </a:r>
            <a:r>
              <a:rPr lang="en-US" dirty="0" smtClean="0"/>
              <a:t>) Create an HTML element </a:t>
            </a:r>
            <a:r>
              <a:rPr lang="en-US" dirty="0" err="1" smtClean="0"/>
              <a:t>document.removeChild</a:t>
            </a:r>
            <a:r>
              <a:rPr lang="en-US" dirty="0" smtClean="0"/>
              <a:t>(</a:t>
            </a:r>
            <a:r>
              <a:rPr lang="en-US" i="1" dirty="0" smtClean="0"/>
              <a:t>element</a:t>
            </a:r>
            <a:r>
              <a:rPr lang="en-US" dirty="0" smtClean="0"/>
              <a:t>) Remove an HTML element </a:t>
            </a:r>
            <a:r>
              <a:rPr lang="en-US" dirty="0" err="1" smtClean="0"/>
              <a:t>document.appendChild</a:t>
            </a:r>
            <a:r>
              <a:rPr lang="en-US" dirty="0" smtClean="0"/>
              <a:t>(</a:t>
            </a:r>
            <a:r>
              <a:rPr lang="en-US" i="1" dirty="0" smtClean="0"/>
              <a:t>element</a:t>
            </a:r>
            <a:r>
              <a:rPr lang="en-US" dirty="0" smtClean="0"/>
              <a:t>) Add an HTML element </a:t>
            </a:r>
            <a:r>
              <a:rPr lang="en-US" dirty="0" err="1" smtClean="0"/>
              <a:t>document.replaceChild</a:t>
            </a:r>
            <a:r>
              <a:rPr lang="en-US" dirty="0" smtClean="0"/>
              <a:t>(</a:t>
            </a:r>
            <a:r>
              <a:rPr lang="en-US" i="1" dirty="0" smtClean="0"/>
              <a:t>new, old</a:t>
            </a:r>
            <a:r>
              <a:rPr lang="en-US" dirty="0" smtClean="0"/>
              <a:t>) Replace an HTML element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i="1" dirty="0" smtClean="0"/>
              <a:t>text</a:t>
            </a:r>
            <a:r>
              <a:rPr lang="en-US" dirty="0" smtClean="0"/>
              <a:t>) Write into the HTML output stream </a:t>
            </a:r>
          </a:p>
          <a:p>
            <a:r>
              <a:rPr lang="en-US" b="1" dirty="0" smtClean="0"/>
              <a:t>Adding Events Handlers</a:t>
            </a:r>
          </a:p>
          <a:p>
            <a:r>
              <a:rPr lang="en-US" dirty="0" smtClean="0"/>
              <a:t>Method Description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).</a:t>
            </a:r>
            <a:r>
              <a:rPr lang="en-US" dirty="0" err="1" smtClean="0"/>
              <a:t>onclick</a:t>
            </a:r>
            <a:r>
              <a:rPr lang="en-US" dirty="0" smtClean="0"/>
              <a:t> = function(){</a:t>
            </a:r>
            <a:r>
              <a:rPr lang="en-US" i="1" dirty="0" smtClean="0"/>
              <a:t>code</a:t>
            </a:r>
            <a:r>
              <a:rPr lang="en-US" dirty="0" smtClean="0"/>
              <a:t>} Adding event handler code to an </a:t>
            </a:r>
            <a:r>
              <a:rPr lang="en-US" dirty="0" err="1" smtClean="0"/>
              <a:t>onclick</a:t>
            </a:r>
            <a:r>
              <a:rPr lang="en-US" dirty="0" smtClean="0"/>
              <a:t> event </a:t>
            </a:r>
            <a:r>
              <a:rPr lang="en-US" b="1" dirty="0" smtClean="0"/>
              <a:t>Finding HTML Objects</a:t>
            </a:r>
          </a:p>
          <a:p>
            <a:r>
              <a:rPr lang="en-US" dirty="0" smtClean="0"/>
              <a:t>The first HTML DOM Level 1 (1998), defined 11 HTML objects, object collections, and properties. These are still valid in HTML5.</a:t>
            </a:r>
          </a:p>
          <a:p>
            <a:r>
              <a:rPr lang="en-US" dirty="0" smtClean="0"/>
              <a:t>Later, in HTML DOM Level 3, more objects, collections, and properties were added.</a:t>
            </a:r>
          </a:p>
          <a:p>
            <a:r>
              <a:rPr lang="en-US" dirty="0" smtClean="0"/>
              <a:t>Property Description DOM </a:t>
            </a:r>
            <a:r>
              <a:rPr lang="en-US" dirty="0" err="1" smtClean="0"/>
              <a:t>document.anchors</a:t>
            </a:r>
            <a:r>
              <a:rPr lang="en-US" dirty="0" smtClean="0"/>
              <a:t> Returns all &lt;a&gt; elements that have a name attribute 1 </a:t>
            </a:r>
            <a:r>
              <a:rPr lang="en-US" dirty="0" err="1" smtClean="0"/>
              <a:t>document.applets</a:t>
            </a:r>
            <a:r>
              <a:rPr lang="en-US" dirty="0" smtClean="0"/>
              <a:t> Deprecated 1 </a:t>
            </a:r>
            <a:r>
              <a:rPr lang="en-US" dirty="0" err="1" smtClean="0"/>
              <a:t>document.baseURI</a:t>
            </a:r>
            <a:r>
              <a:rPr lang="en-US" dirty="0" smtClean="0"/>
              <a:t> Returns the absolute base URI of the document 3 </a:t>
            </a:r>
            <a:r>
              <a:rPr lang="en-US" dirty="0" err="1" smtClean="0"/>
              <a:t>document.body</a:t>
            </a:r>
            <a:r>
              <a:rPr lang="en-US" dirty="0" smtClean="0"/>
              <a:t> Returns the &lt;body&gt; element 1 </a:t>
            </a:r>
            <a:r>
              <a:rPr lang="en-US" dirty="0" err="1" smtClean="0"/>
              <a:t>document.cookie</a:t>
            </a:r>
            <a:r>
              <a:rPr lang="en-US" dirty="0" smtClean="0"/>
              <a:t> Returns the document's cookie 1 </a:t>
            </a:r>
            <a:r>
              <a:rPr lang="en-US" dirty="0" err="1" smtClean="0"/>
              <a:t>document.doctype</a:t>
            </a:r>
            <a:r>
              <a:rPr lang="en-US" dirty="0" smtClean="0"/>
              <a:t> Returns the document's </a:t>
            </a:r>
            <a:r>
              <a:rPr lang="en-US" dirty="0" err="1" smtClean="0"/>
              <a:t>doctype</a:t>
            </a:r>
            <a:r>
              <a:rPr lang="en-US" dirty="0" smtClean="0"/>
              <a:t> 3 </a:t>
            </a:r>
            <a:r>
              <a:rPr lang="en-US" dirty="0" err="1" smtClean="0"/>
              <a:t>document.documentElement</a:t>
            </a:r>
            <a:r>
              <a:rPr lang="en-US" dirty="0" smtClean="0"/>
              <a:t> Returns the &lt;html&gt; element 3 </a:t>
            </a:r>
            <a:r>
              <a:rPr lang="en-US" dirty="0" err="1" smtClean="0"/>
              <a:t>document.documentMode</a:t>
            </a:r>
            <a:r>
              <a:rPr lang="en-US" dirty="0" smtClean="0"/>
              <a:t> Returns the mode used by the browser 3 </a:t>
            </a:r>
            <a:r>
              <a:rPr lang="en-US" dirty="0" err="1" smtClean="0"/>
              <a:t>document.documentURI</a:t>
            </a:r>
            <a:r>
              <a:rPr lang="en-US" dirty="0" smtClean="0"/>
              <a:t> Returns the URI of the document 3 </a:t>
            </a:r>
            <a:r>
              <a:rPr lang="en-US" dirty="0" err="1" smtClean="0"/>
              <a:t>document.domain</a:t>
            </a:r>
            <a:r>
              <a:rPr lang="en-US" dirty="0" smtClean="0"/>
              <a:t> Returns the domain name of the document server 1 </a:t>
            </a:r>
            <a:r>
              <a:rPr lang="en-US" dirty="0" err="1" smtClean="0"/>
              <a:t>document.domConfig</a:t>
            </a:r>
            <a:r>
              <a:rPr lang="en-US" dirty="0" smtClean="0"/>
              <a:t> Obsolete. 3 </a:t>
            </a:r>
            <a:r>
              <a:rPr lang="en-US" dirty="0" err="1" smtClean="0"/>
              <a:t>document.embeds</a:t>
            </a:r>
            <a:r>
              <a:rPr lang="en-US" dirty="0" smtClean="0"/>
              <a:t> Returns all &lt;embed&gt; elements 3 </a:t>
            </a:r>
            <a:r>
              <a:rPr lang="en-US" dirty="0" err="1" smtClean="0"/>
              <a:t>document.forms</a:t>
            </a:r>
            <a:r>
              <a:rPr lang="en-US" dirty="0" smtClean="0"/>
              <a:t> Returns all &lt;form&gt; elements 1 </a:t>
            </a:r>
            <a:r>
              <a:rPr lang="en-US" dirty="0" err="1" smtClean="0"/>
              <a:t>document.head</a:t>
            </a:r>
            <a:r>
              <a:rPr lang="en-US" dirty="0" smtClean="0"/>
              <a:t> Returns the &lt;head&gt; element 3 </a:t>
            </a:r>
            <a:r>
              <a:rPr lang="en-US" dirty="0" err="1" smtClean="0"/>
              <a:t>document.images</a:t>
            </a:r>
            <a:r>
              <a:rPr lang="en-US" dirty="0" smtClean="0"/>
              <a:t> Returns all &lt;</a:t>
            </a:r>
            <a:r>
              <a:rPr lang="en-US" dirty="0" err="1" smtClean="0"/>
              <a:t>img</a:t>
            </a:r>
            <a:r>
              <a:rPr lang="en-US" dirty="0" smtClean="0"/>
              <a:t>&gt; elements 1 </a:t>
            </a:r>
            <a:r>
              <a:rPr lang="en-US" dirty="0" err="1" smtClean="0"/>
              <a:t>document.implementation</a:t>
            </a:r>
            <a:r>
              <a:rPr lang="en-US" dirty="0" smtClean="0"/>
              <a:t> Returns the DOM implementation 3 </a:t>
            </a:r>
            <a:r>
              <a:rPr lang="en-US" dirty="0" err="1" smtClean="0"/>
              <a:t>document.inputEncoding</a:t>
            </a:r>
            <a:r>
              <a:rPr lang="en-US" dirty="0" smtClean="0"/>
              <a:t> Returns the document's encoding (character set) 3 </a:t>
            </a:r>
            <a:r>
              <a:rPr lang="en-US" dirty="0" err="1" smtClean="0"/>
              <a:t>document.lastModified</a:t>
            </a:r>
            <a:r>
              <a:rPr lang="en-US" dirty="0" smtClean="0"/>
              <a:t> Returns the date and time the document was updated 3 </a:t>
            </a:r>
            <a:r>
              <a:rPr lang="en-US" dirty="0" err="1" smtClean="0"/>
              <a:t>document.links</a:t>
            </a:r>
            <a:r>
              <a:rPr lang="en-US" dirty="0" smtClean="0"/>
              <a:t> Returns all &lt;area&gt; and &lt;a&gt; elements that have a </a:t>
            </a:r>
            <a:r>
              <a:rPr lang="en-US" dirty="0" err="1" smtClean="0"/>
              <a:t>href</a:t>
            </a:r>
            <a:r>
              <a:rPr lang="en-US" dirty="0" smtClean="0"/>
              <a:t> attribute 1 </a:t>
            </a:r>
            <a:r>
              <a:rPr lang="en-US" dirty="0" err="1" smtClean="0"/>
              <a:t>document.readyState</a:t>
            </a:r>
            <a:r>
              <a:rPr lang="en-US" dirty="0" smtClean="0"/>
              <a:t> Returns the (loading) status of the document 3 </a:t>
            </a:r>
            <a:r>
              <a:rPr lang="en-US" dirty="0" err="1" smtClean="0"/>
              <a:t>document.referrer</a:t>
            </a:r>
            <a:r>
              <a:rPr lang="en-US" dirty="0" smtClean="0"/>
              <a:t> Returns the URI of the referrer (the linking document) 1 </a:t>
            </a:r>
            <a:r>
              <a:rPr lang="en-US" dirty="0" err="1" smtClean="0"/>
              <a:t>document.scripts</a:t>
            </a:r>
            <a:r>
              <a:rPr lang="en-US" dirty="0" smtClean="0"/>
              <a:t> Returns all &lt;script&gt; elements 3 </a:t>
            </a:r>
            <a:r>
              <a:rPr lang="en-US" dirty="0" err="1" smtClean="0"/>
              <a:t>document.strictErrorChecking</a:t>
            </a:r>
            <a:r>
              <a:rPr lang="en-US" dirty="0" smtClean="0"/>
              <a:t> Returns if error checking is enforced 3 </a:t>
            </a:r>
            <a:r>
              <a:rPr lang="en-US" dirty="0" err="1" smtClean="0"/>
              <a:t>document.title</a:t>
            </a:r>
            <a:r>
              <a:rPr lang="en-US" dirty="0" smtClean="0"/>
              <a:t> Returns the &lt;title&gt; element 1 document.URL Returns the complete URL of the document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220" t="15153" r="7068" b="9084"/>
          <a:stretch>
            <a:fillRect/>
          </a:stretch>
        </p:blipFill>
        <p:spPr bwMode="auto">
          <a:xfrm>
            <a:off x="838200" y="127000"/>
            <a:ext cx="8001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783772"/>
            <a:ext cx="6172199" cy="607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WALKING THE DOM TREE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522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DOCUMENT OBJECT MODEL</vt:lpstr>
      <vt:lpstr>DOM </vt:lpstr>
      <vt:lpstr>DOM</vt:lpstr>
      <vt:lpstr>DOM Tree</vt:lpstr>
      <vt:lpstr>Ajax: Story of the Day</vt:lpstr>
      <vt:lpstr>DOM</vt:lpstr>
      <vt:lpstr>Slide 7</vt:lpstr>
      <vt:lpstr>Slide 8</vt:lpstr>
      <vt:lpstr>WALKING THE DOM TREE</vt:lpstr>
      <vt:lpstr>Accessing DOM Elements by ID</vt:lpstr>
      <vt:lpstr>DOM Demo   </vt:lpstr>
      <vt:lpstr>Slide 12</vt:lpstr>
      <vt:lpstr>DYNAMICALLY UPDATING WEB PAGE CONTENT</vt:lpstr>
    </vt:vector>
  </TitlesOfParts>
  <Company>Belagavi-Karnataka-Bharat Dec 2012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2021-10-29T02:22:38Z</dcterms:created>
  <dcterms:modified xsi:type="dcterms:W3CDTF">2021-10-29T06:05:26Z</dcterms:modified>
</cp:coreProperties>
</file>