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039C372-1701-4177-B6EE-FDA19C6CE5D7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B23A994-2A3D-42FE-945A-4CD8E38882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39C372-1701-4177-B6EE-FDA19C6CE5D7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23A994-2A3D-42FE-945A-4CD8E38882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39C372-1701-4177-B6EE-FDA19C6CE5D7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23A994-2A3D-42FE-945A-4CD8E38882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39C372-1701-4177-B6EE-FDA19C6CE5D7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23A994-2A3D-42FE-945A-4CD8E38882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39C372-1701-4177-B6EE-FDA19C6CE5D7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23A994-2A3D-42FE-945A-4CD8E38882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39C372-1701-4177-B6EE-FDA19C6CE5D7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23A994-2A3D-42FE-945A-4CD8E38882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39C372-1701-4177-B6EE-FDA19C6CE5D7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23A994-2A3D-42FE-945A-4CD8E38882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39C372-1701-4177-B6EE-FDA19C6CE5D7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23A994-2A3D-42FE-945A-4CD8E38882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39C372-1701-4177-B6EE-FDA19C6CE5D7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23A994-2A3D-42FE-945A-4CD8E38882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039C372-1701-4177-B6EE-FDA19C6CE5D7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23A994-2A3D-42FE-945A-4CD8E38882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039C372-1701-4177-B6EE-FDA19C6CE5D7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B23A994-2A3D-42FE-945A-4CD8E38882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039C372-1701-4177-B6EE-FDA19C6CE5D7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B23A994-2A3D-42FE-945A-4CD8E38882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- 3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Jade template</a:t>
            </a:r>
          </a:p>
          <a:p>
            <a:pPr>
              <a:buNone/>
            </a:pPr>
            <a:r>
              <a:rPr lang="en-US" sz="2000" dirty="0" smtClean="0"/>
              <a:t>#</a:t>
            </a:r>
            <a:r>
              <a:rPr lang="en-US" sz="2000" dirty="0" err="1" smtClean="0"/>
              <a:t>banner.page</a:t>
            </a:r>
            <a:r>
              <a:rPr lang="en-US" sz="2000" dirty="0" smtClean="0"/>
              <a:t>-header</a:t>
            </a:r>
          </a:p>
          <a:p>
            <a:pPr>
              <a:buNone/>
            </a:pPr>
            <a:r>
              <a:rPr lang="en-US" sz="2000" dirty="0" smtClean="0"/>
              <a:t>h1 My page</a:t>
            </a:r>
          </a:p>
          <a:p>
            <a:pPr>
              <a:buNone/>
            </a:pPr>
            <a:r>
              <a:rPr lang="en-US" sz="2000" dirty="0" err="1" smtClean="0"/>
              <a:t>p.lead</a:t>
            </a:r>
            <a:r>
              <a:rPr lang="en-US" sz="2000" dirty="0" smtClean="0"/>
              <a:t> Welcome to my page</a:t>
            </a:r>
          </a:p>
          <a:p>
            <a:pPr>
              <a:buNone/>
            </a:pPr>
            <a:r>
              <a:rPr lang="en-US" sz="2000" dirty="0" smtClean="0"/>
              <a:t>&lt;div id="banner" class="page-header"&gt;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400" b="1" dirty="0" smtClean="0"/>
              <a:t>Compiled output</a:t>
            </a:r>
          </a:p>
          <a:p>
            <a:pPr>
              <a:buNone/>
            </a:pPr>
            <a:r>
              <a:rPr lang="en-US" sz="2000" dirty="0" smtClean="0"/>
              <a:t>&lt;h1&gt;My page&lt;/h1&gt;</a:t>
            </a:r>
          </a:p>
          <a:p>
            <a:pPr>
              <a:buNone/>
            </a:pPr>
            <a:r>
              <a:rPr lang="en-US" sz="2000" dirty="0" smtClean="0"/>
              <a:t>&lt;p class="lead"&gt;Welcome to my page&lt;/p&gt;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A QUICK LOOK AT JADE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578909" y="0"/>
            <a:ext cx="9113309" cy="683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$ </a:t>
            </a:r>
            <a:r>
              <a:rPr lang="en-US" sz="2000" dirty="0" err="1" smtClean="0"/>
              <a:t>npm</a:t>
            </a:r>
            <a:r>
              <a:rPr lang="en-US" sz="2000" dirty="0" smtClean="0"/>
              <a:t> install -g </a:t>
            </a:r>
            <a:r>
              <a:rPr lang="en-US" sz="2000" dirty="0" err="1" smtClean="0"/>
              <a:t>nodemon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AUTOMATICALLY RESTARTING THE APPLICATION WITH NODEMON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41883" t="46367" r="15225" b="24237"/>
          <a:stretch>
            <a:fillRect/>
          </a:stretch>
        </p:blipFill>
        <p:spPr bwMode="auto">
          <a:xfrm>
            <a:off x="0" y="837488"/>
            <a:ext cx="6694227" cy="419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Modifying Express for MVC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19600" y="4191000"/>
            <a:ext cx="4267200" cy="2667000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A request comes into the application.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 The request gets routed to a controller.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 The controller, if necessary, makes a request to the model.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 The model responds to the controller.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 The controller sends a response to a view.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 The view sends a response to the original requester.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1 A request comes into the application.</a:t>
            </a:r>
          </a:p>
          <a:p>
            <a:r>
              <a:rPr lang="en-US" sz="2000" dirty="0" smtClean="0"/>
              <a:t>2 The request gets routed to a controller.</a:t>
            </a:r>
          </a:p>
          <a:p>
            <a:r>
              <a:rPr lang="en-US" sz="2000" dirty="0" smtClean="0"/>
              <a:t>3 The controller, if necessary, makes a request to the model.</a:t>
            </a:r>
          </a:p>
          <a:p>
            <a:r>
              <a:rPr lang="en-US" sz="2000" dirty="0" smtClean="0"/>
              <a:t>4 The model responds to the controller.</a:t>
            </a:r>
          </a:p>
          <a:p>
            <a:r>
              <a:rPr lang="en-US" sz="2000" dirty="0" smtClean="0"/>
              <a:t>5 The controller sends a response to a view.</a:t>
            </a:r>
          </a:p>
          <a:p>
            <a:r>
              <a:rPr lang="en-US" sz="2000" dirty="0" smtClean="0"/>
              <a:t>6 The view sends a response to the original requester.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400" b="1" i="1" dirty="0" smtClean="0"/>
              <a:t>Request-Response  flow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41161" t="43774" r="19695" b="17503"/>
          <a:stretch>
            <a:fillRect/>
          </a:stretch>
        </p:blipFill>
        <p:spPr bwMode="auto">
          <a:xfrm>
            <a:off x="92765" y="707923"/>
            <a:ext cx="8289235" cy="615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Changing the folder structure</a:t>
            </a:r>
            <a:endParaRPr lang="en-US"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THE NEW VIEWS FOLDER LOCATION</a:t>
            </a:r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In app.js(modified in bold as below)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app.set</a:t>
            </a:r>
            <a:r>
              <a:rPr lang="en-US" sz="2000" dirty="0" smtClean="0"/>
              <a:t>('views', </a:t>
            </a:r>
            <a:r>
              <a:rPr lang="en-US" sz="2000" dirty="0" err="1" smtClean="0"/>
              <a:t>path.join</a:t>
            </a:r>
            <a:r>
              <a:rPr lang="en-US" sz="2000" dirty="0" smtClean="0"/>
              <a:t>(__</a:t>
            </a:r>
            <a:r>
              <a:rPr lang="en-US" sz="2000" dirty="0" err="1" smtClean="0"/>
              <a:t>dirname</a:t>
            </a:r>
            <a:r>
              <a:rPr lang="en-US" sz="2000" dirty="0" smtClean="0"/>
              <a:t>, 'views'));</a:t>
            </a:r>
          </a:p>
          <a:p>
            <a:r>
              <a:rPr lang="en-US" sz="2000" dirty="0" err="1" smtClean="0"/>
              <a:t>app.set</a:t>
            </a:r>
            <a:r>
              <a:rPr lang="en-US" sz="2000" dirty="0" smtClean="0"/>
              <a:t>('views', </a:t>
            </a:r>
            <a:r>
              <a:rPr lang="en-US" sz="2000" dirty="0" err="1" smtClean="0"/>
              <a:t>path.join</a:t>
            </a:r>
            <a:r>
              <a:rPr lang="en-US" sz="2000" dirty="0" smtClean="0"/>
              <a:t>(__</a:t>
            </a:r>
            <a:r>
              <a:rPr lang="en-US" sz="2000" dirty="0" err="1" smtClean="0"/>
              <a:t>dirname</a:t>
            </a:r>
            <a:r>
              <a:rPr lang="en-US" sz="2000" dirty="0" smtClean="0"/>
              <a:t>, </a:t>
            </a:r>
            <a:r>
              <a:rPr lang="en-US" sz="2000" b="1" dirty="0" smtClean="0"/>
              <a:t>'</a:t>
            </a:r>
            <a:r>
              <a:rPr lang="en-US" sz="2000" b="1" dirty="0" err="1" smtClean="0"/>
              <a:t>app_server</a:t>
            </a:r>
            <a:r>
              <a:rPr lang="en-US" sz="2000" b="1" dirty="0" smtClean="0"/>
              <a:t>', 'views'));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the new views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USING THE NEW ROUTES FOLDER LOCATION</a:t>
            </a:r>
          </a:p>
          <a:p>
            <a:endParaRPr lang="en-US" dirty="0" smtClean="0"/>
          </a:p>
          <a:p>
            <a:r>
              <a:rPr lang="en-US" sz="2000" dirty="0" smtClean="0"/>
              <a:t>In app.js(modified in bold as below)</a:t>
            </a:r>
          </a:p>
          <a:p>
            <a:endParaRPr lang="en-US" dirty="0" smtClean="0"/>
          </a:p>
          <a:p>
            <a:endParaRPr lang="en-US" sz="2000" dirty="0" smtClean="0"/>
          </a:p>
          <a:p>
            <a:r>
              <a:rPr lang="en-US" sz="2000" dirty="0" err="1" smtClean="0"/>
              <a:t>var</a:t>
            </a:r>
            <a:r>
              <a:rPr lang="en-US" sz="2000" dirty="0" smtClean="0"/>
              <a:t> routes = require('./routes/index');</a:t>
            </a:r>
          </a:p>
          <a:p>
            <a:r>
              <a:rPr lang="en-US" sz="2000" dirty="0" err="1" smtClean="0"/>
              <a:t>var</a:t>
            </a:r>
            <a:r>
              <a:rPr lang="en-US" sz="2000" dirty="0" smtClean="0"/>
              <a:t> users = require('./routes/users');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err="1" smtClean="0"/>
              <a:t>var</a:t>
            </a:r>
            <a:r>
              <a:rPr lang="en-US" sz="2000" dirty="0" smtClean="0"/>
              <a:t> routes = require('.</a:t>
            </a:r>
            <a:r>
              <a:rPr lang="en-US" sz="2000" b="1" dirty="0" smtClean="0"/>
              <a:t>/</a:t>
            </a:r>
            <a:r>
              <a:rPr lang="en-US" sz="2000" b="1" dirty="0" err="1" smtClean="0"/>
              <a:t>app_server</a:t>
            </a:r>
            <a:r>
              <a:rPr lang="en-US" sz="2000" b="1" dirty="0" smtClean="0"/>
              <a:t>/routes/index');</a:t>
            </a:r>
          </a:p>
          <a:p>
            <a:r>
              <a:rPr lang="en-US" sz="2000" dirty="0" err="1" smtClean="0"/>
              <a:t>var</a:t>
            </a:r>
            <a:r>
              <a:rPr lang="en-US" sz="2000" dirty="0" smtClean="0"/>
              <a:t> users = require('.</a:t>
            </a:r>
            <a:r>
              <a:rPr lang="en-US" sz="2000" b="1" dirty="0" smtClean="0"/>
              <a:t>/</a:t>
            </a:r>
            <a:r>
              <a:rPr lang="en-US" sz="2000" b="1" dirty="0" err="1" smtClean="0"/>
              <a:t>app_server</a:t>
            </a:r>
            <a:r>
              <a:rPr lang="en-US" sz="2000" b="1" dirty="0" smtClean="0"/>
              <a:t>/routes/users');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Using the new </a:t>
            </a:r>
            <a:r>
              <a:rPr lang="en-US" sz="3000" dirty="0" smtClean="0"/>
              <a:t>routers</a:t>
            </a:r>
            <a:endParaRPr lang="en-US" sz="3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Splitting controllers from </a:t>
            </a:r>
            <a:r>
              <a:rPr lang="en-US" dirty="0" smtClean="0"/>
              <a:t>routes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/>
              <a:t>(</a:t>
            </a:r>
            <a:r>
              <a:rPr lang="en-US" sz="1600" dirty="0" smtClean="0"/>
              <a:t>UNDERSTANDING </a:t>
            </a:r>
            <a:r>
              <a:rPr lang="en-US" sz="1600" dirty="0" smtClean="0"/>
              <a:t>ROUTE </a:t>
            </a:r>
            <a:r>
              <a:rPr lang="en-US" sz="1600" dirty="0" smtClean="0"/>
              <a:t>DEFINITION)</a:t>
            </a:r>
            <a:endParaRPr lang="en-US" sz="1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2322" t="29569" r="10856" b="60330"/>
          <a:stretch>
            <a:fillRect/>
          </a:stretch>
        </p:blipFill>
        <p:spPr bwMode="auto">
          <a:xfrm>
            <a:off x="0" y="1371600"/>
            <a:ext cx="914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32308" t="69744" r="9231" b="9743"/>
          <a:stretch>
            <a:fillRect/>
          </a:stretch>
        </p:blipFill>
        <p:spPr bwMode="auto">
          <a:xfrm>
            <a:off x="-15240" y="3429000"/>
            <a:ext cx="897636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362200" y="2819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index.js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rot="10800000">
            <a:off x="2209800" y="2438400"/>
            <a:ext cx="152400" cy="565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MOVING THE CONTROLLER OUT OF THE ROUTES FILE</a:t>
            </a:r>
            <a:endParaRPr lang="en-US" sz="24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2322" t="36303" r="8330" b="47342"/>
          <a:stretch>
            <a:fillRect/>
          </a:stretch>
        </p:blipFill>
        <p:spPr bwMode="auto">
          <a:xfrm>
            <a:off x="1" y="1752600"/>
            <a:ext cx="9143999" cy="1570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600" y="1143000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</a:t>
            </a:r>
            <a:r>
              <a:rPr lang="en-US" dirty="0" smtClean="0"/>
              <a:t>reate </a:t>
            </a:r>
            <a:r>
              <a:rPr lang="en-US" dirty="0" smtClean="0"/>
              <a:t>an export method (</a:t>
            </a:r>
            <a:r>
              <a:rPr lang="en-US" dirty="0" smtClean="0"/>
              <a:t>index) : for the </a:t>
            </a:r>
            <a:r>
              <a:rPr lang="en-US" dirty="0" err="1" smtClean="0"/>
              <a:t>res.render</a:t>
            </a:r>
            <a:r>
              <a:rPr lang="en-US" dirty="0" smtClean="0"/>
              <a:t> code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 l="32292" t="45833" r="9375" b="30556"/>
          <a:stretch>
            <a:fillRect/>
          </a:stretch>
        </p:blipFill>
        <p:spPr bwMode="auto">
          <a:xfrm>
            <a:off x="1" y="3768870"/>
            <a:ext cx="9068126" cy="232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172200" y="640080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index.js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2052" idx="2"/>
          </p:cNvCxnSpPr>
          <p:nvPr/>
        </p:nvCxnSpPr>
        <p:spPr>
          <a:xfrm rot="10800000">
            <a:off x="4534064" y="6096000"/>
            <a:ext cx="1561936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Install </a:t>
            </a:r>
            <a:r>
              <a:rPr lang="en-US" sz="2000" b="1" dirty="0" err="1" smtClean="0"/>
              <a:t>git</a:t>
            </a:r>
            <a:endParaRPr lang="en-US" sz="2000" b="1" dirty="0" smtClean="0"/>
          </a:p>
          <a:p>
            <a:r>
              <a:rPr lang="en-US" sz="2000" dirty="0" smtClean="0"/>
              <a:t>Source code -</a:t>
            </a:r>
            <a:r>
              <a:rPr lang="en-US" sz="2000" dirty="0" err="1" smtClean="0"/>
              <a:t>GitHub</a:t>
            </a:r>
            <a:r>
              <a:rPr lang="en-US" sz="2000" dirty="0" smtClean="0"/>
              <a:t> </a:t>
            </a:r>
          </a:p>
          <a:p>
            <a:endParaRPr lang="en-US" sz="2000" dirty="0" smtClean="0"/>
          </a:p>
          <a:p>
            <a:r>
              <a:rPr lang="fr-FR" sz="2000" b="1" dirty="0" smtClean="0"/>
              <a:t>$ git clone -b </a:t>
            </a:r>
            <a:r>
              <a:rPr lang="fr-FR" sz="2000" b="1" dirty="0" err="1" smtClean="0"/>
              <a:t>chapter</a:t>
            </a:r>
            <a:r>
              <a:rPr lang="fr-FR" sz="2000" b="1" dirty="0" smtClean="0"/>
              <a:t>-03 https://github.com/simonholmes/getting-MEAN.git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To run the app….</a:t>
            </a:r>
          </a:p>
          <a:p>
            <a:r>
              <a:rPr lang="en-US" sz="2000" dirty="0" smtClean="0"/>
              <a:t>install some dependencies with the following commands:</a:t>
            </a:r>
          </a:p>
          <a:p>
            <a:r>
              <a:rPr lang="en-US" sz="2000" dirty="0" smtClean="0"/>
              <a:t>$ </a:t>
            </a:r>
            <a:r>
              <a:rPr lang="en-US" sz="2000" dirty="0" err="1" smtClean="0"/>
              <a:t>cd</a:t>
            </a:r>
            <a:r>
              <a:rPr lang="en-US" sz="2000" dirty="0" smtClean="0"/>
              <a:t> getting-MEAN</a:t>
            </a:r>
          </a:p>
          <a:p>
            <a:r>
              <a:rPr lang="en-US" sz="2000" dirty="0" smtClean="0"/>
              <a:t>$ </a:t>
            </a:r>
            <a:r>
              <a:rPr lang="en-US" sz="2000" dirty="0" err="1" smtClean="0"/>
              <a:t>npm</a:t>
            </a:r>
            <a:r>
              <a:rPr lang="en-US" sz="2000" dirty="0" smtClean="0"/>
              <a:t> install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the source code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0207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Separate controller login from route definitions</a:t>
            </a:r>
            <a:endParaRPr lang="en-US" sz="32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2322" t="44721" r="15907" b="24974"/>
          <a:stretch>
            <a:fillRect/>
          </a:stretch>
        </p:blipFill>
        <p:spPr bwMode="auto">
          <a:xfrm>
            <a:off x="381000" y="2209800"/>
            <a:ext cx="8331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 Bootstrap for quick, responsive layouts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9797" t="54823" r="23483" b="19923"/>
          <a:stretch>
            <a:fillRect/>
          </a:stretch>
        </p:blipFill>
        <p:spPr bwMode="auto">
          <a:xfrm>
            <a:off x="345440" y="2743200"/>
            <a:ext cx="714248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2322" t="58190" r="10856" b="21606"/>
          <a:stretch>
            <a:fillRect/>
          </a:stretch>
        </p:blipFill>
        <p:spPr bwMode="auto">
          <a:xfrm>
            <a:off x="685800" y="2438400"/>
            <a:ext cx="77152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■ Reference the Bootstrap CSS file.</a:t>
            </a:r>
          </a:p>
          <a:p>
            <a:r>
              <a:rPr lang="en-US" sz="2000" dirty="0" smtClean="0"/>
              <a:t>■ Reference the Bootstrap JavaScript file.</a:t>
            </a:r>
          </a:p>
          <a:p>
            <a:r>
              <a:rPr lang="en-US" sz="2000" dirty="0" smtClean="0"/>
              <a:t>■ Reference </a:t>
            </a:r>
            <a:r>
              <a:rPr lang="en-US" sz="2000" dirty="0" err="1" smtClean="0"/>
              <a:t>jQuery</a:t>
            </a:r>
            <a:r>
              <a:rPr lang="en-US" sz="2000" dirty="0" smtClean="0"/>
              <a:t>, which Bootstrap requires.</a:t>
            </a:r>
          </a:p>
          <a:p>
            <a:r>
              <a:rPr lang="en-US" sz="2000" dirty="0" smtClean="0"/>
              <a:t>■ Add viewport metadata so that the page scales nicely on mobile devices.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ADDING BOOTSTRAP TO THE ENTIRE APPLICATION</a:t>
            </a: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31959" t="51890" r="8247" b="20619"/>
          <a:stretch>
            <a:fillRect/>
          </a:stretch>
        </p:blipFill>
        <p:spPr bwMode="auto">
          <a:xfrm>
            <a:off x="533400" y="3352800"/>
            <a:ext cx="839724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629400" y="63246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layout.jade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4343400" y="6096000"/>
            <a:ext cx="2133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layout.jade</a:t>
            </a:r>
            <a:r>
              <a:rPr lang="en-US" sz="2400" dirty="0" smtClean="0"/>
              <a:t>(</a:t>
            </a:r>
            <a:r>
              <a:rPr lang="en-US" sz="2400" dirty="0" err="1" smtClean="0"/>
              <a:t>Contd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5937" t="27083" r="11719" b="62500"/>
          <a:stretch>
            <a:fillRect/>
          </a:stretch>
        </p:blipFill>
        <p:spPr bwMode="auto">
          <a:xfrm>
            <a:off x="381000" y="1828800"/>
            <a:ext cx="8168414" cy="121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Heroku</a:t>
            </a:r>
            <a:r>
              <a:rPr lang="en-US" dirty="0" smtClean="0"/>
              <a:t> set up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4848" t="49772" r="22220" b="15779"/>
          <a:stretch>
            <a:fillRect/>
          </a:stretch>
        </p:blipFill>
        <p:spPr bwMode="auto">
          <a:xfrm>
            <a:off x="838200" y="2209800"/>
            <a:ext cx="7097486" cy="427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10000" y="1295400"/>
            <a:ext cx="495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r>
              <a:rPr lang="en-US" dirty="0" smtClean="0"/>
              <a:t>Creating a </a:t>
            </a:r>
            <a:r>
              <a:rPr lang="en-US" dirty="0" err="1" smtClean="0"/>
              <a:t>Procfile</a:t>
            </a:r>
            <a:endParaRPr lang="en-US" dirty="0" smtClean="0"/>
          </a:p>
          <a:p>
            <a:r>
              <a:rPr lang="en-US" dirty="0" smtClean="0"/>
              <a:t>Testing it locally with foreman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some views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l="32174" t="48986" r="10435" b="27826"/>
          <a:stretch>
            <a:fillRect/>
          </a:stretch>
        </p:blipFill>
        <p:spPr bwMode="auto">
          <a:xfrm>
            <a:off x="114300" y="2667000"/>
            <a:ext cx="854964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Sample </a:t>
            </a:r>
            <a:r>
              <a:rPr lang="en-US" sz="2400" dirty="0" err="1" smtClean="0"/>
              <a:t>layout.jade</a:t>
            </a:r>
            <a:r>
              <a:rPr lang="en-US" sz="2400" dirty="0" smtClean="0"/>
              <a:t> code</a:t>
            </a:r>
            <a:endParaRPr lang="en-US" sz="24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1059" t="19467" r="13381" b="13188"/>
          <a:stretch>
            <a:fillRect/>
          </a:stretch>
        </p:blipFill>
        <p:spPr bwMode="auto">
          <a:xfrm>
            <a:off x="1981200" y="1046018"/>
            <a:ext cx="6019800" cy="5472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4847" t="28621" r="19695" b="20870"/>
          <a:stretch>
            <a:fillRect/>
          </a:stretch>
        </p:blipFill>
        <p:spPr bwMode="auto">
          <a:xfrm>
            <a:off x="1066800" y="693717"/>
            <a:ext cx="6878983" cy="6164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Create and setup Express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7373" t="37565" r="27587" b="39811"/>
          <a:stretch>
            <a:fillRect/>
          </a:stretch>
        </p:blipFill>
        <p:spPr bwMode="auto">
          <a:xfrm>
            <a:off x="533400" y="1752600"/>
            <a:ext cx="7315200" cy="3542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Package.JSON</a:t>
            </a:r>
            <a:r>
              <a:rPr lang="en-US" dirty="0" smtClean="0"/>
              <a:t> (Express </a:t>
            </a:r>
            <a:r>
              <a:rPr lang="en-US" dirty="0" err="1" smtClean="0"/>
              <a:t>prj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37373" t="71553" r="25693" b="17503"/>
          <a:stretch>
            <a:fillRect/>
          </a:stretch>
        </p:blipFill>
        <p:spPr bwMode="auto">
          <a:xfrm>
            <a:off x="381000" y="4800600"/>
            <a:ext cx="8305800" cy="1845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Express 4.9.0. </a:t>
            </a:r>
          </a:p>
          <a:p>
            <a:pPr>
              <a:buNone/>
            </a:pPr>
            <a:r>
              <a:rPr lang="en-US" sz="2000" dirty="0" smtClean="0"/>
              <a:t>It specifies a particular version at three levels:</a:t>
            </a:r>
          </a:p>
          <a:p>
            <a:pPr>
              <a:buNone/>
            </a:pPr>
            <a:r>
              <a:rPr lang="en-US" sz="2000" dirty="0" smtClean="0"/>
              <a:t>■ Major version (4)</a:t>
            </a:r>
          </a:p>
          <a:p>
            <a:pPr>
              <a:buNone/>
            </a:pPr>
            <a:r>
              <a:rPr lang="en-US" sz="2000" dirty="0" smtClean="0"/>
              <a:t>■ Minor version (9)</a:t>
            </a:r>
          </a:p>
          <a:p>
            <a:pPr>
              <a:buNone/>
            </a:pPr>
            <a:r>
              <a:rPr lang="en-US" sz="2000" dirty="0" smtClean="0"/>
              <a:t>■ Patch version (0)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~ 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application will use the latest patch version available.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Working with dependency versions in </a:t>
            </a:r>
            <a:r>
              <a:rPr lang="en-US" sz="3200" dirty="0" err="1" smtClean="0"/>
              <a:t>package.json</a:t>
            </a: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3585" t="57243" r="22221" b="7401"/>
          <a:stretch>
            <a:fillRect/>
          </a:stretch>
        </p:blipFill>
        <p:spPr bwMode="auto">
          <a:xfrm>
            <a:off x="838200" y="1600200"/>
            <a:ext cx="7239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Installing Node dependencies with </a:t>
            </a:r>
            <a:r>
              <a:rPr lang="en-US" sz="3200" b="1" dirty="0" err="1" smtClean="0"/>
              <a:t>npm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114800" y="5791200"/>
            <a:ext cx="47244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npm</a:t>
            </a:r>
            <a:r>
              <a:rPr lang="en-US" dirty="0" smtClean="0"/>
              <a:t> install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npm</a:t>
            </a:r>
            <a:r>
              <a:rPr lang="en-US" dirty="0" smtClean="0"/>
              <a:t> install --save package-name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npm</a:t>
            </a:r>
            <a:r>
              <a:rPr lang="en-US" sz="2000" dirty="0" smtClean="0"/>
              <a:t> install….  </a:t>
            </a:r>
            <a:r>
              <a:rPr lang="en-US" sz="2000" smtClean="0"/>
              <a:t>installs</a:t>
            </a:r>
            <a:endParaRPr lang="en-US" sz="2000" dirty="0" smtClean="0"/>
          </a:p>
          <a:p>
            <a:r>
              <a:rPr lang="en-US" sz="2000" dirty="0" smtClean="0"/>
              <a:t>The version defined in the </a:t>
            </a:r>
            <a:r>
              <a:rPr lang="en-US" sz="2000" dirty="0" err="1" smtClean="0"/>
              <a:t>package.json</a:t>
            </a:r>
            <a:r>
              <a:rPr lang="en-US" sz="2000" dirty="0" smtClean="0"/>
              <a:t> file</a:t>
            </a:r>
          </a:p>
          <a:p>
            <a:r>
              <a:rPr lang="en-US" sz="2000" dirty="0" smtClean="0"/>
              <a:t>The latest patch version on </a:t>
            </a:r>
            <a:r>
              <a:rPr lang="en-US" sz="2000" dirty="0" err="1" smtClean="0"/>
              <a:t>npm</a:t>
            </a:r>
            <a:r>
              <a:rPr lang="en-US" sz="2000" dirty="0" smtClean="0"/>
              <a:t> (assuming you used the ~)</a:t>
            </a:r>
          </a:p>
          <a:p>
            <a:r>
              <a:rPr lang="en-US" sz="2000" dirty="0" smtClean="0"/>
              <a:t>The version installed in the </a:t>
            </a:r>
            <a:r>
              <a:rPr lang="en-US" sz="2000" dirty="0" err="1" smtClean="0"/>
              <a:t>node_modules</a:t>
            </a:r>
            <a:r>
              <a:rPr lang="en-US" sz="2000" dirty="0" smtClean="0"/>
              <a:t> folder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UPDATING PACKAGES TO LATER VERSIONS</a:t>
            </a:r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To create an Express project :</a:t>
            </a:r>
          </a:p>
          <a:p>
            <a:pPr>
              <a:buNone/>
            </a:pPr>
            <a:r>
              <a:rPr lang="en-US" sz="2000" dirty="0" smtClean="0"/>
              <a:t>■ Node and </a:t>
            </a:r>
            <a:r>
              <a:rPr lang="en-US" sz="2000" dirty="0" err="1" smtClean="0"/>
              <a:t>npm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■ The Express generator installed globally</a:t>
            </a:r>
          </a:p>
          <a:p>
            <a:pPr>
              <a:buNone/>
            </a:pPr>
            <a:r>
              <a:rPr lang="en-US" sz="2000" dirty="0" smtClean="0"/>
              <a:t>■ </a:t>
            </a:r>
            <a:r>
              <a:rPr lang="en-US" sz="2000" dirty="0" err="1" smtClean="0"/>
              <a:t>Git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■ </a:t>
            </a:r>
            <a:r>
              <a:rPr lang="en-US" sz="2000" dirty="0" err="1" smtClean="0"/>
              <a:t>Heroku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■ New command-line interface (CLI) or terminal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Creating an Express project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lnSpcReduction="10000"/>
          </a:bodyPr>
          <a:lstStyle/>
          <a:p>
            <a:r>
              <a:rPr lang="en-US" dirty="0" smtClean="0"/>
              <a:t>VERIFYING THE INSTALLATIONS</a:t>
            </a:r>
          </a:p>
          <a:p>
            <a:r>
              <a:rPr lang="en-US" dirty="0" smtClean="0"/>
              <a:t>$ node --version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npm</a:t>
            </a:r>
            <a:r>
              <a:rPr lang="en-US" dirty="0" smtClean="0"/>
              <a:t> --version</a:t>
            </a:r>
          </a:p>
          <a:p>
            <a:r>
              <a:rPr lang="en-US" dirty="0" smtClean="0"/>
              <a:t>$ express –version</a:t>
            </a:r>
          </a:p>
          <a:p>
            <a:endParaRPr lang="en-US" b="1" i="1" dirty="0" smtClean="0"/>
          </a:p>
          <a:p>
            <a:r>
              <a:rPr lang="en-US" b="1" i="1" dirty="0" smtClean="0"/>
              <a:t>Configuring an Express installation</a:t>
            </a:r>
          </a:p>
          <a:p>
            <a:r>
              <a:rPr lang="en-US" dirty="0" smtClean="0"/>
              <a:t>$ express</a:t>
            </a:r>
          </a:p>
          <a:p>
            <a:r>
              <a:rPr lang="en-US" dirty="0" smtClean="0"/>
              <a:t>C:\users\user</a:t>
            </a:r>
          </a:p>
          <a:p>
            <a:pPr>
              <a:buNone/>
            </a:pPr>
            <a:r>
              <a:rPr lang="en-US" dirty="0" smtClean="0"/>
              <a:t>(This would install the framework with default settings into your current folder).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Installing the pieces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1008</TotalTime>
  <Words>590</Words>
  <Application>Microsoft Office PowerPoint</Application>
  <PresentationFormat>On-screen Show (4:3)</PresentationFormat>
  <Paragraphs>118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Concourse</vt:lpstr>
      <vt:lpstr>Unit - 3</vt:lpstr>
      <vt:lpstr>Getting the source code </vt:lpstr>
      <vt:lpstr>Create and setup Express</vt:lpstr>
      <vt:lpstr>Package.JSON (Express prj)</vt:lpstr>
      <vt:lpstr>Working with dependency versions in package.json</vt:lpstr>
      <vt:lpstr>Installing Node dependencies with npm</vt:lpstr>
      <vt:lpstr>UPDATING PACKAGES TO LATER VERSIONS</vt:lpstr>
      <vt:lpstr>Creating an Express project</vt:lpstr>
      <vt:lpstr>Installing the pieces</vt:lpstr>
      <vt:lpstr>A QUICK LOOK AT JADE </vt:lpstr>
      <vt:lpstr>Slide 11</vt:lpstr>
      <vt:lpstr>  AUTOMATICALLY RESTARTING THE APPLICATION WITH NODEMON </vt:lpstr>
      <vt:lpstr> Modifying Express for MVC </vt:lpstr>
      <vt:lpstr>Request-Response  flow</vt:lpstr>
      <vt:lpstr>Changing the folder structure</vt:lpstr>
      <vt:lpstr>Using the new views</vt:lpstr>
      <vt:lpstr>Using the new routers</vt:lpstr>
      <vt:lpstr>Splitting controllers from routes  (UNDERSTANDING ROUTE DEFINITION)</vt:lpstr>
      <vt:lpstr>MOVING THE CONTROLLER OUT OF THE ROUTES FILE</vt:lpstr>
      <vt:lpstr>Separate controller login from route definitions</vt:lpstr>
      <vt:lpstr>Import Bootstrap for quick, responsive layouts</vt:lpstr>
      <vt:lpstr>Slide 22</vt:lpstr>
      <vt:lpstr>ADDING BOOTSTRAP TO THE ENTIRE APPLICATION</vt:lpstr>
      <vt:lpstr>layout.jade(Contd)</vt:lpstr>
      <vt:lpstr>Heroku set up</vt:lpstr>
      <vt:lpstr>Creating some views</vt:lpstr>
      <vt:lpstr>Sample layout.jade code</vt:lpstr>
    </vt:vector>
  </TitlesOfParts>
  <Company>Belagavi-Karnataka-Bharat Dec 2012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21</cp:revision>
  <dcterms:created xsi:type="dcterms:W3CDTF">2021-12-14T08:51:28Z</dcterms:created>
  <dcterms:modified xsi:type="dcterms:W3CDTF">2022-01-06T05:44:00Z</dcterms:modified>
</cp:coreProperties>
</file>