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74" r:id="rId8"/>
    <p:sldId id="27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5789" y="2364740"/>
            <a:ext cx="6332220" cy="142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4360" y="5091429"/>
            <a:ext cx="6355079" cy="96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79990" cy="7556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6929" y="2924809"/>
            <a:ext cx="586994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7F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3379" y="2239010"/>
            <a:ext cx="5691505" cy="163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4929" y="3483609"/>
            <a:ext cx="233299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30" y="1826259"/>
            <a:ext cx="7087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Wow.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sucks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serving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files.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3643629"/>
            <a:ext cx="8328659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434"/>
              </a:spcBef>
            </a:pP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Well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over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3 second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responses for 256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kilobyte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files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300 concurrent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connections.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2848609"/>
            <a:ext cx="8607425" cy="23304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434"/>
              </a:spcBef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V8 has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generational garbage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collector.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Moves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objects around 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randomly.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Arial MT"/>
              <a:cs typeface="Arial MT"/>
            </a:endParaRPr>
          </a:p>
          <a:p>
            <a:pPr marL="12700" marR="1943735">
              <a:lnSpc>
                <a:spcPts val="3579"/>
              </a:lnSpc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Node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can’t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get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pointer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raw string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write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socket.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5984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35" dirty="0">
                <a:solidFill>
                  <a:srgbClr val="333333"/>
                </a:solidFill>
                <a:latin typeface="Trebuchet MS"/>
                <a:cs typeface="Trebuchet MS"/>
              </a:rPr>
              <a:t>What’s</a:t>
            </a:r>
            <a:r>
              <a:rPr sz="4400" b="1" spc="1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4400" b="1" spc="509" dirty="0">
                <a:solidFill>
                  <a:srgbClr val="333333"/>
                </a:solidFill>
                <a:latin typeface="Trebuchet MS"/>
                <a:cs typeface="Trebuchet MS"/>
              </a:rPr>
              <a:t>happening: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80465" marR="5080" indent="-1168400">
              <a:lnSpc>
                <a:spcPts val="3579"/>
              </a:lnSpc>
              <a:spcBef>
                <a:spcPts val="434"/>
              </a:spcBef>
            </a:pPr>
            <a:r>
              <a:rPr spc="-5" dirty="0"/>
              <a:t>Using </a:t>
            </a:r>
            <a:r>
              <a:rPr spc="-15" dirty="0"/>
              <a:t>Node’s </a:t>
            </a:r>
            <a:r>
              <a:rPr spc="-5" dirty="0"/>
              <a:t>new </a:t>
            </a:r>
            <a:r>
              <a:rPr spc="-15" dirty="0"/>
              <a:t>Buffer </a:t>
            </a:r>
            <a:r>
              <a:rPr spc="-5" dirty="0"/>
              <a:t>object, </a:t>
            </a:r>
            <a:r>
              <a:rPr spc="-87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results </a:t>
            </a:r>
            <a:r>
              <a:rPr dirty="0"/>
              <a:t>change.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832" y="1687361"/>
            <a:ext cx="6191448" cy="30138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846" y="769825"/>
            <a:ext cx="7888732" cy="56524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810" y="3985259"/>
            <a:ext cx="8295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chemeClr val="bg1"/>
                </a:solidFill>
                <a:latin typeface="Arial MT"/>
                <a:cs typeface="Arial MT"/>
              </a:rPr>
              <a:t>https://github.com/joyent/node/wiki/Installation</a:t>
            </a:r>
            <a:endParaRPr sz="32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30" y="430530"/>
            <a:ext cx="3606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409" dirty="0">
                <a:solidFill>
                  <a:srgbClr val="2D3335"/>
                </a:solidFill>
                <a:latin typeface="Trebuchet MS"/>
                <a:cs typeface="Trebuchet MS"/>
              </a:rPr>
              <a:t>I</a:t>
            </a:r>
            <a:r>
              <a:rPr sz="4400" b="1" spc="575" dirty="0">
                <a:solidFill>
                  <a:srgbClr val="2D3335"/>
                </a:solidFill>
                <a:latin typeface="Trebuchet MS"/>
                <a:cs typeface="Trebuchet MS"/>
              </a:rPr>
              <a:t>ns</a:t>
            </a:r>
            <a:r>
              <a:rPr sz="4400" b="1" spc="440" dirty="0">
                <a:solidFill>
                  <a:srgbClr val="2D3335"/>
                </a:solidFill>
                <a:latin typeface="Trebuchet MS"/>
                <a:cs typeface="Trebuchet MS"/>
              </a:rPr>
              <a:t>t</a:t>
            </a:r>
            <a:r>
              <a:rPr sz="4400" b="1" spc="625" dirty="0">
                <a:solidFill>
                  <a:srgbClr val="2D3335"/>
                </a:solidFill>
                <a:latin typeface="Trebuchet MS"/>
                <a:cs typeface="Trebuchet MS"/>
              </a:rPr>
              <a:t>a</a:t>
            </a:r>
            <a:r>
              <a:rPr sz="4400" b="1" spc="210" dirty="0">
                <a:solidFill>
                  <a:srgbClr val="2D3335"/>
                </a:solidFill>
                <a:latin typeface="Trebuchet MS"/>
                <a:cs typeface="Trebuchet MS"/>
              </a:rPr>
              <a:t>ll</a:t>
            </a:r>
            <a:r>
              <a:rPr sz="4400" b="1" spc="625" dirty="0">
                <a:solidFill>
                  <a:srgbClr val="2D3335"/>
                </a:solidFill>
                <a:latin typeface="Trebuchet MS"/>
                <a:cs typeface="Trebuchet MS"/>
              </a:rPr>
              <a:t>a</a:t>
            </a:r>
            <a:r>
              <a:rPr sz="4400" b="1" spc="350" dirty="0">
                <a:solidFill>
                  <a:srgbClr val="2D3335"/>
                </a:solidFill>
                <a:latin typeface="Trebuchet MS"/>
                <a:cs typeface="Trebuchet MS"/>
              </a:rPr>
              <a:t>t</a:t>
            </a:r>
            <a:r>
              <a:rPr sz="4400" b="1" spc="195" dirty="0">
                <a:solidFill>
                  <a:srgbClr val="2D3335"/>
                </a:solidFill>
                <a:latin typeface="Trebuchet MS"/>
                <a:cs typeface="Trebuchet MS"/>
              </a:rPr>
              <a:t>i</a:t>
            </a:r>
            <a:r>
              <a:rPr sz="4400" b="1" spc="525" dirty="0">
                <a:solidFill>
                  <a:srgbClr val="2D3335"/>
                </a:solidFill>
                <a:latin typeface="Trebuchet MS"/>
                <a:cs typeface="Trebuchet MS"/>
              </a:rPr>
              <a:t>o</a:t>
            </a:r>
            <a:r>
              <a:rPr sz="4400" b="1" spc="535" dirty="0">
                <a:solidFill>
                  <a:srgbClr val="2D3335"/>
                </a:solidFill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F25F-0982-44B1-90F9-5EEEF0DA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11" y="3549650"/>
            <a:ext cx="8610599" cy="1231106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</a:rPr>
              <a:t>THANK YOU </a:t>
            </a:r>
            <a:r>
              <a:rPr lang="en-US" sz="80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66E8-586A-479B-92E9-158F3CC24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3379" y="2239010"/>
            <a:ext cx="5691505" cy="430887"/>
          </a:xfrm>
        </p:spPr>
        <p:txBody>
          <a:bodyPr/>
          <a:lstStyle/>
          <a:p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40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590" y="3430270"/>
            <a:ext cx="5214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615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4400" b="1" spc="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b="1" spc="45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4400" b="1" spc="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b="1" spc="420" dirty="0">
                <a:solidFill>
                  <a:schemeClr val="bg1"/>
                </a:solidFill>
                <a:latin typeface="Trebuchet MS"/>
                <a:cs typeface="Trebuchet MS"/>
              </a:rPr>
              <a:t>node.js?</a:t>
            </a:r>
            <a:endParaRPr sz="4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3152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610" dirty="0">
                <a:solidFill>
                  <a:srgbClr val="2D3335"/>
                </a:solidFill>
                <a:latin typeface="Trebuchet MS"/>
                <a:cs typeface="Trebuchet MS"/>
              </a:rPr>
              <a:t>Main</a:t>
            </a:r>
            <a:r>
              <a:rPr sz="4400" b="1" spc="114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500" dirty="0">
                <a:solidFill>
                  <a:srgbClr val="2D3335"/>
                </a:solidFill>
                <a:latin typeface="Trebuchet MS"/>
                <a:cs typeface="Trebuchet MS"/>
              </a:rPr>
              <a:t>Goal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8320" y="3303270"/>
            <a:ext cx="6483985" cy="14211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97205" marR="488315" indent="-2540" algn="ctr">
              <a:lnSpc>
                <a:spcPts val="3579"/>
              </a:lnSpc>
              <a:spcBef>
                <a:spcPts val="434"/>
              </a:spcBef>
            </a:pPr>
            <a:r>
              <a:rPr sz="3200" spc="-18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3200" b="1" spc="-5" dirty="0">
                <a:solidFill>
                  <a:srgbClr val="3CEA3C"/>
                </a:solidFill>
                <a:latin typeface="Arial"/>
                <a:cs typeface="Arial"/>
              </a:rPr>
              <a:t>purely</a:t>
            </a:r>
            <a:r>
              <a:rPr sz="3200" b="1" spc="-15" dirty="0">
                <a:solidFill>
                  <a:srgbClr val="3CEA3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CEA3C"/>
                </a:solidFill>
                <a:latin typeface="Arial"/>
                <a:cs typeface="Arial"/>
              </a:rPr>
              <a:t>evented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rgbClr val="3CEA3C"/>
                </a:solidFill>
                <a:latin typeface="Arial"/>
                <a:cs typeface="Arial"/>
              </a:rPr>
              <a:t>non-blocking</a:t>
            </a:r>
            <a:r>
              <a:rPr sz="3200" b="1" spc="20" dirty="0">
                <a:solidFill>
                  <a:srgbClr val="3CEA3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infrastructure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3200">
              <a:latin typeface="Arial MT"/>
              <a:cs typeface="Arial MT"/>
            </a:endParaRPr>
          </a:p>
          <a:p>
            <a:pPr algn="ctr">
              <a:lnSpc>
                <a:spcPts val="3495"/>
              </a:lnSpc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script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" dirty="0">
                <a:solidFill>
                  <a:srgbClr val="3CEA3C"/>
                </a:solidFill>
                <a:latin typeface="Arial"/>
                <a:cs typeface="Arial"/>
              </a:rPr>
              <a:t>highly</a:t>
            </a:r>
            <a:r>
              <a:rPr sz="3200" b="1" spc="-15" dirty="0">
                <a:solidFill>
                  <a:srgbClr val="3CEA3C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3CEA3C"/>
                </a:solidFill>
                <a:latin typeface="Arial"/>
                <a:cs typeface="Arial"/>
              </a:rPr>
              <a:t>concurrent</a:t>
            </a:r>
            <a:r>
              <a:rPr sz="3200" b="1" spc="5" dirty="0">
                <a:solidFill>
                  <a:srgbClr val="3CEA3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programs.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554990"/>
            <a:ext cx="5457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25" dirty="0">
                <a:solidFill>
                  <a:srgbClr val="2D3335"/>
                </a:solidFill>
                <a:latin typeface="Trebuchet MS"/>
                <a:cs typeface="Trebuchet MS"/>
              </a:rPr>
              <a:t>Apache</a:t>
            </a:r>
            <a:r>
              <a:rPr sz="4400" b="1" spc="15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35" dirty="0">
                <a:solidFill>
                  <a:srgbClr val="2D3335"/>
                </a:solidFill>
                <a:latin typeface="Trebuchet MS"/>
                <a:cs typeface="Trebuchet MS"/>
              </a:rPr>
              <a:t>vs</a:t>
            </a:r>
            <a:r>
              <a:rPr sz="4400" b="1" spc="160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55" dirty="0">
                <a:solidFill>
                  <a:srgbClr val="2D3335"/>
                </a:solidFill>
                <a:latin typeface="Trebuchet MS"/>
                <a:cs typeface="Trebuchet MS"/>
              </a:rPr>
              <a:t>NGINX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2159000"/>
            <a:ext cx="9000490" cy="4500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2830" y="1516379"/>
            <a:ext cx="146875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00355" marR="5080" indent="-28829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concurrency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×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reqs/sec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30" y="430530"/>
            <a:ext cx="5457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25" dirty="0">
                <a:solidFill>
                  <a:srgbClr val="2D3335"/>
                </a:solidFill>
                <a:latin typeface="Trebuchet MS"/>
                <a:cs typeface="Trebuchet MS"/>
              </a:rPr>
              <a:t>Apache</a:t>
            </a:r>
            <a:r>
              <a:rPr sz="4400" b="1" spc="155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35" dirty="0">
                <a:solidFill>
                  <a:srgbClr val="2D3335"/>
                </a:solidFill>
                <a:latin typeface="Trebuchet MS"/>
                <a:cs typeface="Trebuchet MS"/>
              </a:rPr>
              <a:t>vs</a:t>
            </a:r>
            <a:r>
              <a:rPr sz="4400" b="1" spc="160" dirty="0">
                <a:solidFill>
                  <a:srgbClr val="2D3335"/>
                </a:solidFill>
                <a:latin typeface="Trebuchet MS"/>
                <a:cs typeface="Trebuchet MS"/>
              </a:rPr>
              <a:t> </a:t>
            </a:r>
            <a:r>
              <a:rPr sz="4400" b="1" spc="655" dirty="0">
                <a:solidFill>
                  <a:srgbClr val="2D3335"/>
                </a:solidFill>
                <a:latin typeface="Trebuchet MS"/>
                <a:cs typeface="Trebuchet MS"/>
              </a:rPr>
              <a:t>NGINX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50" y="2339339"/>
            <a:ext cx="9000490" cy="43205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1719" y="1684020"/>
            <a:ext cx="146748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20040" marR="5080" indent="-307340">
              <a:lnSpc>
                <a:spcPts val="2010"/>
              </a:lnSpc>
              <a:spcBef>
                <a:spcPts val="29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concurrency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×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100" y="3625850"/>
            <a:ext cx="41262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61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r>
              <a:rPr sz="4400" b="1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4400" b="1" spc="545" dirty="0">
                <a:solidFill>
                  <a:schemeClr val="bg1"/>
                </a:solidFill>
                <a:latin typeface="Trebuchet MS"/>
                <a:cs typeface="Trebuchet MS"/>
              </a:rPr>
              <a:t>Goals</a:t>
            </a:r>
            <a:endParaRPr sz="4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430530"/>
            <a:ext cx="38944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550" dirty="0">
                <a:solidFill>
                  <a:srgbClr val="2D3335"/>
                </a:solidFill>
                <a:latin typeface="Trebuchet MS"/>
                <a:cs typeface="Trebuchet MS"/>
              </a:rPr>
              <a:t>Benchmarks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85420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48666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90" y="31178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37490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solidFill>
                  <a:srgbClr val="89E133"/>
                </a:solidFill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1569719"/>
            <a:ext cx="475678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89200">
              <a:lnSpc>
                <a:spcPct val="1294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nginx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v0.7.65 </a:t>
            </a:r>
            <a:r>
              <a:rPr sz="3200" spc="-7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v0.1.91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9400"/>
              </a:lnSpc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tornado v0.2 (python 2.6.4)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thin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v1.2.7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(ruby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1.9.1-p376)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4870450"/>
            <a:ext cx="7409180" cy="963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6550" marR="5080" indent="-323850">
              <a:lnSpc>
                <a:spcPts val="3550"/>
              </a:lnSpc>
              <a:spcBef>
                <a:spcPts val="459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Linux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using a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Intel Core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Due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2.53, 4 GB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146" y="860528"/>
            <a:ext cx="7481369" cy="5770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451" y="636100"/>
            <a:ext cx="8126691" cy="62059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152</Words>
  <Application>Microsoft Office PowerPoint</Application>
  <PresentationFormat>Custom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MT</vt:lpstr>
      <vt:lpstr>Calibri</vt:lpstr>
      <vt:lpstr>Times New Roman</vt:lpstr>
      <vt:lpstr>Trebuchet MS</vt:lpstr>
      <vt:lpstr>Office Theme</vt:lpstr>
      <vt:lpstr>PowerPoint Presentation</vt:lpstr>
      <vt:lpstr>What is node.js?</vt:lpstr>
      <vt:lpstr>Main Goal</vt:lpstr>
      <vt:lpstr>PowerPoint Presentation</vt:lpstr>
      <vt:lpstr>PowerPoint Presentation</vt:lpstr>
      <vt:lpstr>Design Goals</vt:lpstr>
      <vt:lpstr>Benchmarks</vt:lpstr>
      <vt:lpstr>PowerPoint Presentation</vt:lpstr>
      <vt:lpstr>PowerPoint Presentation</vt:lpstr>
      <vt:lpstr>PowerPoint Presentation</vt:lpstr>
      <vt:lpstr>What’s happening:</vt:lpstr>
      <vt:lpstr>Using Node’s new Buffer object,  the results change.</vt:lpstr>
      <vt:lpstr>PowerPoint Presentation</vt:lpstr>
      <vt:lpstr>PowerPoint Presentation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lvillasica </dc:creator>
  <cp:lastModifiedBy>Venkatesh Dhongadi</cp:lastModifiedBy>
  <cp:revision>3</cp:revision>
  <dcterms:created xsi:type="dcterms:W3CDTF">2022-01-26T16:31:00Z</dcterms:created>
  <dcterms:modified xsi:type="dcterms:W3CDTF">2022-01-27T08:07:11Z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2012-01-31T00:00:00Z</vt:filetime>
  </property>
  <property fmtid="{D5CDD505-2E9C-101B-9397-08002B2CF9AE}" pid="3" name="Creator">
    <vt:lpwstr>Impress</vt:lpwstr>
  </property>
  <property fmtid="{D5CDD505-2E9C-101B-9397-08002B2CF9AE}" pid="4" name="LastSaved">
    <vt:filetime>2012-01-31T00:00:00Z</vt:filetime>
  </property>
</Properties>
</file>