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Designing a </a:t>
            </a:r>
            <a:r>
              <a:rPr lang="en-US" b="1" i="1" dirty="0" smtClean="0"/>
              <a:t>MEAN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stack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product</a:t>
            </a:r>
            <a:endParaRPr lang="en-US" dirty="0"/>
          </a:p>
        </p:txBody>
      </p:sp>
      <p:pic>
        <p:nvPicPr>
          <p:cNvPr id="5122" name="Picture 2" descr="C:\Users\srihari\Downloads\Adv-web\end-product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3820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rihari\Downloads\Adv-web\end-produc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4582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Breaking the development into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 application on the MEAN stack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Learn about the different layers of the stack as we go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Rapid prototype development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1: BUILD A STATIC SITE</a:t>
            </a:r>
          </a:p>
          <a:p>
            <a:r>
              <a:rPr lang="en-US" dirty="0" smtClean="0"/>
              <a:t>STAGE 2: DESIGN THE DATA MODEL AND CREATE THE DATABASE</a:t>
            </a:r>
          </a:p>
          <a:p>
            <a:r>
              <a:rPr lang="en-US" dirty="0" smtClean="0"/>
              <a:t>STAGE 3: BUILD OUR DATA API</a:t>
            </a:r>
          </a:p>
          <a:p>
            <a:r>
              <a:rPr lang="en-US" dirty="0" smtClean="0"/>
              <a:t>STAGE 4: HOOK THE DATABASE INTO THE APPLICATION</a:t>
            </a:r>
          </a:p>
          <a:p>
            <a:r>
              <a:rPr lang="en-US" dirty="0" smtClean="0"/>
              <a:t>STAGE 5: AUGMENT THE APPLICATION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322" t="38723" r="15907" b="22553"/>
          <a:stretch>
            <a:fillRect/>
          </a:stretch>
        </p:blipFill>
        <p:spPr bwMode="auto">
          <a:xfrm>
            <a:off x="304800" y="1752600"/>
            <a:ext cx="8600661" cy="482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9796" t="43774" r="12119" b="9085"/>
          <a:stretch>
            <a:fillRect/>
          </a:stretch>
        </p:blipFill>
        <p:spPr bwMode="auto">
          <a:xfrm>
            <a:off x="304800" y="1371600"/>
            <a:ext cx="838744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8534" t="37040" r="18432" b="15819"/>
          <a:stretch>
            <a:fillRect/>
          </a:stretch>
        </p:blipFill>
        <p:spPr bwMode="auto">
          <a:xfrm>
            <a:off x="685800" y="1549400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746" t="45457" r="13381" b="9085"/>
          <a:stretch>
            <a:fillRect/>
          </a:stretch>
        </p:blipFill>
        <p:spPr bwMode="auto">
          <a:xfrm>
            <a:off x="143936" y="2057400"/>
            <a:ext cx="8314264" cy="458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8534" t="52192" r="15907" b="30972"/>
          <a:stretch>
            <a:fillRect/>
          </a:stretch>
        </p:blipFill>
        <p:spPr bwMode="auto">
          <a:xfrm>
            <a:off x="1676400" y="304800"/>
            <a:ext cx="5562600" cy="174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28125" t="35417" r="13281" b="46875"/>
          <a:stretch>
            <a:fillRect/>
          </a:stretch>
        </p:blipFill>
        <p:spPr bwMode="auto">
          <a:xfrm>
            <a:off x="1143000" y="2667000"/>
            <a:ext cx="705970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 l="29688" t="77083" r="14062" b="9375"/>
          <a:stretch>
            <a:fillRect/>
          </a:stretch>
        </p:blipFill>
        <p:spPr bwMode="auto">
          <a:xfrm>
            <a:off x="1447800" y="4800600"/>
            <a:ext cx="717452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0" y="4419600"/>
            <a:ext cx="1894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GOING FOR SCALE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209800"/>
            <a:ext cx="4468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GROWING UP: A SEPARATE DATABASE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424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STARTER SIZE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8534" t="43775" r="20958" b="20870"/>
          <a:stretch>
            <a:fillRect/>
          </a:stretch>
        </p:blipFill>
        <p:spPr bwMode="auto">
          <a:xfrm>
            <a:off x="381000" y="2057400"/>
            <a:ext cx="812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way to architect MEAN stack application is to have Representational State Transfer Protocol.</a:t>
            </a:r>
          </a:p>
          <a:p>
            <a:endParaRPr lang="en-US" dirty="0" smtClean="0"/>
          </a:p>
          <a:p>
            <a:r>
              <a:rPr lang="en-US" dirty="0" smtClean="0"/>
              <a:t>REST  -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API – Application Programming Interface.</a:t>
            </a:r>
          </a:p>
          <a:p>
            <a:r>
              <a:rPr lang="en-US" dirty="0" smtClean="0"/>
              <a:t>REST API -  stateless interface for applications.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srihari\Downloads\Adv-web\common-MEAN-stack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492" y="1524000"/>
            <a:ext cx="6793308" cy="4495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Real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000" dirty="0" smtClean="0"/>
              <a:t>Loc8r</a:t>
            </a:r>
          </a:p>
          <a:p>
            <a:pPr lvl="1"/>
            <a:r>
              <a:rPr lang="en-US" dirty="0" smtClean="0"/>
              <a:t>Loc8r will list nearby places with </a:t>
            </a:r>
            <a:r>
              <a:rPr lang="en-US" dirty="0" err="1" smtClean="0"/>
              <a:t>WiFi</a:t>
            </a:r>
            <a:r>
              <a:rPr lang="en-US" dirty="0" smtClean="0"/>
              <a:t> where people can go and get some work done. It will also display facilities, opening times, a rating, and a location map for each place. Visitors will be able to submit ratings and reviews.</a:t>
            </a:r>
            <a:endParaRPr lang="en-US" sz="9200" dirty="0" smtClean="0"/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 – Think about the screens that we will need in our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screen that lists nearby places</a:t>
            </a:r>
          </a:p>
          <a:p>
            <a:r>
              <a:rPr lang="en-US" dirty="0" smtClean="0"/>
              <a:t>A screen that shows details about an individual place</a:t>
            </a:r>
          </a:p>
          <a:p>
            <a:r>
              <a:rPr lang="en-US" dirty="0" smtClean="0"/>
              <a:t>A screen for adding a review about a place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screen for “about us” information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Architecting the application</a:t>
            </a:r>
            <a:br>
              <a:rPr lang="en-US" dirty="0" smtClean="0"/>
            </a:br>
            <a:r>
              <a:rPr lang="en-US" dirty="0" smtClean="0"/>
              <a:t>Starting with the API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3" name="Picture 5" descr="C:\Users\srihari\Downloads\Adv-web\rest-a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68580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Architecture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Node.js and Express application</a:t>
            </a:r>
          </a:p>
          <a:p>
            <a:r>
              <a:rPr lang="en-US" dirty="0" smtClean="0"/>
              <a:t> A Node.js and Express application with </a:t>
            </a:r>
            <a:r>
              <a:rPr lang="en-US" dirty="0" err="1" smtClean="0"/>
              <a:t>AngularJS</a:t>
            </a:r>
            <a:r>
              <a:rPr lang="en-US" dirty="0" smtClean="0"/>
              <a:t> additions for interactivity</a:t>
            </a:r>
          </a:p>
          <a:p>
            <a:r>
              <a:rPr lang="en-US" dirty="0" smtClean="0"/>
              <a:t> An </a:t>
            </a:r>
            <a:r>
              <a:rPr lang="en-US" dirty="0" err="1" smtClean="0"/>
              <a:t>AngularJS</a:t>
            </a:r>
            <a:r>
              <a:rPr lang="en-US" dirty="0" smtClean="0"/>
              <a:t> SPA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rihari\Downloads\Adv-web\architecture-sty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79248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in Express</a:t>
            </a:r>
            <a:endParaRPr lang="en-US" dirty="0"/>
          </a:p>
        </p:txBody>
      </p:sp>
      <p:pic>
        <p:nvPicPr>
          <p:cNvPr id="4099" name="Picture 3" descr="C:\Users\srihari\Downloads\Adv-web\wrapping-expres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1447800"/>
            <a:ext cx="6934200" cy="44489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250</Words>
  <Application>Microsoft Office PowerPoint</Application>
  <PresentationFormat>On-screen Show 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Designing a MEAN stack architecture</vt:lpstr>
      <vt:lpstr>Slide 2</vt:lpstr>
      <vt:lpstr>Slide 3</vt:lpstr>
      <vt:lpstr>Planning the Real Application</vt:lpstr>
      <vt:lpstr>Planning the screens</vt:lpstr>
      <vt:lpstr>Architecting the application Starting with the API </vt:lpstr>
      <vt:lpstr>Application Architecture Options</vt:lpstr>
      <vt:lpstr>Slide 8</vt:lpstr>
      <vt:lpstr>Wrapping in Express</vt:lpstr>
      <vt:lpstr>END product</vt:lpstr>
      <vt:lpstr>Slide 11</vt:lpstr>
      <vt:lpstr>Breaking the development into stages</vt:lpstr>
      <vt:lpstr>Rapid prototype development stages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MEAN stack architecture</dc:title>
  <dc:creator/>
  <cp:lastModifiedBy>Windows User</cp:lastModifiedBy>
  <cp:revision>8</cp:revision>
  <dcterms:created xsi:type="dcterms:W3CDTF">2006-08-16T00:00:00Z</dcterms:created>
  <dcterms:modified xsi:type="dcterms:W3CDTF">2021-11-22T06:40:17Z</dcterms:modified>
</cp:coreProperties>
</file>