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8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45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1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25D0-A9E5-4A81-B63B-F53F68CB381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EBC9FC-ED62-44BA-9D54-37DCCD45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6945-C700-4DE0-AC01-0B6F004D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464" y="100656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Subset construction by Lazy evaluation</a:t>
            </a:r>
            <a:br>
              <a:rPr lang="en-US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scheme to convert NFA to DFA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B5936-2B35-41CB-BA3E-1F86080B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206" y="4321719"/>
            <a:ext cx="9307258" cy="155360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												By:</a:t>
            </a:r>
          </a:p>
          <a:p>
            <a:r>
              <a:rPr lang="en-US" sz="1800" dirty="0"/>
              <a:t>												Vivek Jadhav			2GI19CS185 </a:t>
            </a:r>
          </a:p>
          <a:p>
            <a:r>
              <a:rPr lang="en-US" sz="1800" dirty="0"/>
              <a:t>												Venkatesh Dhongadi	2GI19CS175</a:t>
            </a:r>
          </a:p>
          <a:p>
            <a:r>
              <a:rPr lang="en-US" sz="1800" dirty="0"/>
              <a:t>												Vinayak </a:t>
            </a:r>
            <a:r>
              <a:rPr lang="en-US" sz="1800" dirty="0" err="1"/>
              <a:t>Bhandage</a:t>
            </a:r>
            <a:r>
              <a:rPr lang="en-US" sz="1800" dirty="0"/>
              <a:t>		2GI19CS179</a:t>
            </a:r>
          </a:p>
          <a:p>
            <a:r>
              <a:rPr lang="en-US" sz="1800" dirty="0"/>
              <a:t>												</a:t>
            </a:r>
            <a:r>
              <a:rPr lang="en-US" sz="1800" dirty="0" err="1"/>
              <a:t>Suyash</a:t>
            </a:r>
            <a:r>
              <a:rPr lang="en-US" sz="1800" dirty="0"/>
              <a:t> </a:t>
            </a:r>
            <a:r>
              <a:rPr lang="en-US" sz="1800" dirty="0" err="1"/>
              <a:t>Rawool</a:t>
            </a:r>
            <a:r>
              <a:rPr lang="en-US" sz="1800" dirty="0"/>
              <a:t>		2GI19CS161</a:t>
            </a:r>
          </a:p>
        </p:txBody>
      </p:sp>
    </p:spTree>
    <p:extLst>
      <p:ext uri="{BB962C8B-B14F-4D97-AF65-F5344CB8AC3E}">
        <p14:creationId xmlns:p14="http://schemas.microsoft.com/office/powerpoint/2010/main" val="32402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47E9-198B-4FCC-A244-FC6F63D0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472" y="121891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3A9D-840B-45C7-AC5A-D72459B4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499" y="2950346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Lazy evaluation is an evaluation strategy which holds the evaluation of an expression until its value is needed. It avoids repeated evaluation.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0845-8282-478C-9CAB-D77DEEE9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920" y="76097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525-D499-4548-A38A-A0101E6C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41865"/>
            <a:ext cx="8915400" cy="4128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Consider the following NFA shown in Figure 1</a:t>
            </a:r>
          </a:p>
          <a:p>
            <a:pPr marL="0" indent="0"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Following are the various parameters for NFA.      </a:t>
            </a:r>
            <a:br>
              <a:rPr lang="en-US" sz="26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6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 = { q0, q1, q2 }</a:t>
            </a:r>
            <a:br>
              <a:rPr lang="en-US" sz="26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6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∑ = ( a, b )</a:t>
            </a:r>
            <a:br>
              <a:rPr lang="en-US" sz="26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6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 = { q2 }</a:t>
            </a:r>
            <a:br>
              <a:rPr lang="en-US" sz="26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6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δ (Transition Function of NFA)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133C5-5467-4442-AF25-0816596B73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b="14616"/>
          <a:stretch/>
        </p:blipFill>
        <p:spPr bwMode="auto">
          <a:xfrm>
            <a:off x="3343592" y="2541742"/>
            <a:ext cx="5504815" cy="1584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7EA91-8AC8-4AA7-9EA6-AC33CDC77B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28" y="4239188"/>
            <a:ext cx="25717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25D1A-0849-4E15-953B-41A29D1A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72862"/>
            <a:ext cx="8915400" cy="553836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spc="-1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solving we find that there is no new state generated. So, The final state of DFA will be state which has q2 as its component i.e., { q0, q2 }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pc="-10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750"/>
              </a:spcAft>
              <a:buNone/>
            </a:pPr>
            <a:endParaRPr lang="en-US" sz="1800" spc="-10" dirty="0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are the various parameters for DFA.</a:t>
            </a:r>
            <a:b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Q’ = { q0, { q0, q1 }, { q0, q2 } }</a:t>
            </a:r>
            <a:b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∑ = ( a, b )</a:t>
            </a:r>
            <a:b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= { { q0, q2 } }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B9A0B-50A6-4280-9667-7EB1163E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8" y="1367162"/>
            <a:ext cx="3945823" cy="27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AF69E6-074A-4634-96F7-50378C09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514350"/>
            <a:ext cx="8915400" cy="5397500"/>
          </a:xfrm>
        </p:spPr>
        <p:txBody>
          <a:bodyPr/>
          <a:lstStyle/>
          <a:p>
            <a:pPr marL="0" indent="0">
              <a:buNone/>
            </a:pPr>
            <a:r>
              <a:rPr lang="en-US" sz="2000" spc="-1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DFA for above NFA is</a:t>
            </a:r>
          </a:p>
          <a:p>
            <a:pPr marL="0" indent="0">
              <a:buNone/>
            </a:pPr>
            <a:endParaRPr lang="en-US" spc="-1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pc="-1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pc="-1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2B905-D8D7-4843-A3CD-CAC0CD7723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" b="9757"/>
          <a:stretch/>
        </p:blipFill>
        <p:spPr bwMode="auto">
          <a:xfrm>
            <a:off x="2885606" y="1818646"/>
            <a:ext cx="7625555" cy="3220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61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C60-CC7F-43E8-948C-026F8005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372" y="852710"/>
            <a:ext cx="8911687" cy="1280890"/>
          </a:xfrm>
        </p:spPr>
        <p:txBody>
          <a:bodyPr/>
          <a:lstStyle/>
          <a:p>
            <a:pPr algn="ctr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0645-5EF6-4DDD-95FC-F3216241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Symbol" panose="05050102010706020507" pitchFamily="18" charset="2"/>
              <a:buChar char=""/>
            </a:pPr>
            <a:r>
              <a:rPr lang="en-US" sz="3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allows the language runtime to discard sub-expressions that are not directly linked to the final result of the expression.</a:t>
            </a:r>
            <a:endParaRPr lang="en-US" sz="3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Symbol" panose="05050102010706020507" pitchFamily="18" charset="2"/>
              <a:buChar char=""/>
            </a:pPr>
            <a:r>
              <a:rPr lang="en-US" sz="3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reduces the time complexity of an algorithm by discarding the temporary computations and conditionals.</a:t>
            </a:r>
            <a:endParaRPr lang="en-US" sz="3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Symbol" panose="05050102010706020507" pitchFamily="18" charset="2"/>
              <a:buChar char=""/>
            </a:pPr>
            <a:r>
              <a:rPr lang="en-US" sz="3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allows the programmer to access components of data structures out-of-order after initializing them, as long as they are free from any circular dependencies.</a:t>
            </a:r>
            <a:endParaRPr lang="en-US" sz="3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30480" lvl="0" indent="-342900" algn="just">
              <a:spcBef>
                <a:spcPts val="600"/>
              </a:spcBef>
              <a:spcAft>
                <a:spcPts val="720"/>
              </a:spcAft>
              <a:buFont typeface="Symbol" panose="05050102010706020507" pitchFamily="18" charset="2"/>
              <a:buChar char=""/>
            </a:pPr>
            <a:r>
              <a:rPr lang="en-US" sz="3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best suited for loading data which will be infrequently accessed.</a:t>
            </a:r>
            <a:endParaRPr lang="en-US" sz="3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10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has the ability to define potentially infinite data structures. This allows for more straightforward implementation of some algorithms.</a:t>
            </a:r>
            <a:endParaRPr lang="en-US" sz="3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6C2-D3DA-4A90-83D0-692E278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898" y="852710"/>
            <a:ext cx="8911687" cy="1280890"/>
          </a:xfrm>
        </p:spPr>
        <p:txBody>
          <a:bodyPr/>
          <a:lstStyle/>
          <a:p>
            <a:pPr algn="ctr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DRAWBACKS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D657-5F4C-4025-AAD7-A8527619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34" y="2227668"/>
            <a:ext cx="8915400" cy="3777622"/>
          </a:xfrm>
        </p:spPr>
        <p:txBody>
          <a:bodyPr/>
          <a:lstStyle/>
          <a:p>
            <a:pPr marL="342900" marR="30480" lvl="0" indent="-34290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 forces the language runtime to hold the evaluation of sub-expressions until it is required in the final result by creating </a:t>
            </a:r>
            <a:r>
              <a:rPr lang="en-US" sz="2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thunks</a:t>
            </a: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(delayed objects).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Sometimes it increases space complexity of an algorithm.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30480" lvl="0" indent="-34290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 is very difficult to find its performance because it contains thunks of expressions before their execution.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7C76-B822-4CC2-BDC7-62492D4D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286" y="1067993"/>
            <a:ext cx="8911687" cy="1280890"/>
          </a:xfrm>
        </p:spPr>
        <p:txBody>
          <a:bodyPr/>
          <a:lstStyle/>
          <a:p>
            <a:pPr algn="ctr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BE8D-DAD0-4E52-8679-3538CF96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Lazy evaluation is much more efficient than subset construction in terms of both number of states in final DFA and also number of steps required to convert NFA to DFA.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2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52DF-C39B-4589-91FC-863AA4A0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61" y="27103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44989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447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Symbol</vt:lpstr>
      <vt:lpstr>Times New Roman</vt:lpstr>
      <vt:lpstr>Wingdings 3</vt:lpstr>
      <vt:lpstr>Wisp</vt:lpstr>
      <vt:lpstr>Subset construction by Lazy evaluation  scheme to convert NFA to DFA</vt:lpstr>
      <vt:lpstr>INTRODUCTION</vt:lpstr>
      <vt:lpstr>EXAMPLE</vt:lpstr>
      <vt:lpstr>PowerPoint Presentation</vt:lpstr>
      <vt:lpstr>PowerPoint Presentation</vt:lpstr>
      <vt:lpstr>ADVANTAGES </vt:lpstr>
      <vt:lpstr>DRAWBACKS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construction by Lazy evaluation  scheme to convert NFA to DFA</dc:title>
  <dc:creator>Pragati Shetty</dc:creator>
  <cp:lastModifiedBy>Venkatesh Dhongadi</cp:lastModifiedBy>
  <cp:revision>10</cp:revision>
  <dcterms:created xsi:type="dcterms:W3CDTF">2020-12-17T04:31:50Z</dcterms:created>
  <dcterms:modified xsi:type="dcterms:W3CDTF">2022-01-20T05:10:39Z</dcterms:modified>
</cp:coreProperties>
</file>