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CAC-6EDF-4787-AC1B-0A18E76EE4B3}" type="datetimeFigureOut">
              <a:rPr lang="en-US" smtClean="0"/>
              <a:t>08/10/2020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6B61-3880-4D46-915F-F87FCDA505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799"/>
            <a:ext cx="8153400" cy="1905001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following are the ignition times of certain upholstery materials exposed to a flame (given to the nearest hundredth of a second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 these figures into a table with a suitable number of equal classes and construct a histogram.</a:t>
            </a:r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28863"/>
            <a:ext cx="6324600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57524"/>
            <a:ext cx="8686800" cy="441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64545"/>
            <a:ext cx="8229600" cy="259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494" y="1600200"/>
            <a:ext cx="71790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+1.66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7485"/>
            <a:ext cx="8229600" cy="447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198" y="1600200"/>
            <a:ext cx="70796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370" y="1600200"/>
            <a:ext cx="69052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following are the ignition times of certain upholstery materials exposed to a flame (given to the nearest hundredth of a second) Group these figures into a table with a suitable number of equal classes and construct a histogram. 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following are the ignition times of certain upholstery materials exposed to a flame (given to the nearest hundredth of a second) Group these figures into a table with a suitable number of equal classes and construct a histogram.  </dc:title>
  <dc:creator>Dr Vilas</dc:creator>
  <cp:lastModifiedBy>Dr Vilas</cp:lastModifiedBy>
  <cp:revision>2</cp:revision>
  <dcterms:created xsi:type="dcterms:W3CDTF">2020-10-08T08:43:30Z</dcterms:created>
  <dcterms:modified xsi:type="dcterms:W3CDTF">2020-10-08T09:41:16Z</dcterms:modified>
</cp:coreProperties>
</file>