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1335E-3D9A-4696-9429-A8A6ABAAB794}" type="datetimeFigureOut">
              <a:rPr lang="en-US" smtClean="0"/>
              <a:t>30/10/2020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1EE8-F2DC-4533-AE77-F168448939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Binomial Theorem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96917"/>
            <a:ext cx="8229600" cy="73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53722"/>
            <a:ext cx="8229600" cy="201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01786"/>
            <a:ext cx="8229600" cy="272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211" y="762000"/>
            <a:ext cx="7554389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477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58824"/>
            <a:ext cx="8229600" cy="519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20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Now you know,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n= Row Number and  r= 0 to n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Terms in 7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row??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Terms in 8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row??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Are you going to draw </a:t>
            </a:r>
            <a:r>
              <a:rPr lang="en-US" dirty="0" err="1" smtClean="0">
                <a:solidFill>
                  <a:srgbClr val="FF0000"/>
                </a:solidFill>
              </a:rPr>
              <a:t>pascal’s</a:t>
            </a:r>
            <a:r>
              <a:rPr lang="en-US" dirty="0" smtClean="0">
                <a:solidFill>
                  <a:srgbClr val="FF0000"/>
                </a:solidFill>
              </a:rPr>
              <a:t> triangle or use combinations?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229600" cy="419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21669"/>
            <a:ext cx="8229600" cy="108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83247"/>
            <a:ext cx="8229600" cy="95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On-screen Show (4:3)</PresentationFormat>
  <Paragraphs>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Binomial Theorem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Theorem </dc:title>
  <dc:creator>Dr Vilas</dc:creator>
  <cp:lastModifiedBy>Dr Vilas</cp:lastModifiedBy>
  <cp:revision>2</cp:revision>
  <dcterms:created xsi:type="dcterms:W3CDTF">2020-10-30T04:06:54Z</dcterms:created>
  <dcterms:modified xsi:type="dcterms:W3CDTF">2020-10-30T04:19:32Z</dcterms:modified>
</cp:coreProperties>
</file>