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1870" y="74929"/>
            <a:ext cx="462025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190" y="3199129"/>
            <a:ext cx="7881619" cy="198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870" y="1073210"/>
            <a:ext cx="603250" cy="576580"/>
            <a:chOff x="257870" y="1073210"/>
            <a:chExt cx="603250" cy="576580"/>
          </a:xfrm>
        </p:grpSpPr>
        <p:sp>
          <p:nvSpPr>
            <p:cNvPr id="3" name="object 3"/>
            <p:cNvSpPr/>
            <p:nvPr/>
          </p:nvSpPr>
          <p:spPr>
            <a:xfrm>
              <a:off x="277283" y="1198880"/>
              <a:ext cx="223096" cy="444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4160" y="1186180"/>
              <a:ext cx="236220" cy="457200"/>
            </a:xfrm>
            <a:custGeom>
              <a:avLst/>
              <a:gdLst/>
              <a:ahLst/>
              <a:cxnLst/>
              <a:rect l="l" t="t" r="r" b="b"/>
              <a:pathLst>
                <a:path w="236220" h="457200">
                  <a:moveTo>
                    <a:pt x="22860" y="64770"/>
                  </a:moveTo>
                  <a:lnTo>
                    <a:pt x="68579" y="52070"/>
                  </a:lnTo>
                  <a:lnTo>
                    <a:pt x="52069" y="270510"/>
                  </a:lnTo>
                  <a:lnTo>
                    <a:pt x="107950" y="39370"/>
                  </a:lnTo>
                  <a:lnTo>
                    <a:pt x="152399" y="25400"/>
                  </a:lnTo>
                  <a:lnTo>
                    <a:pt x="143510" y="242570"/>
                  </a:lnTo>
                  <a:lnTo>
                    <a:pt x="191769" y="13970"/>
                  </a:lnTo>
                  <a:lnTo>
                    <a:pt x="236219" y="0"/>
                  </a:lnTo>
                  <a:lnTo>
                    <a:pt x="146049" y="412750"/>
                  </a:lnTo>
                  <a:lnTo>
                    <a:pt x="99060" y="426720"/>
                  </a:lnTo>
                  <a:lnTo>
                    <a:pt x="109219" y="181610"/>
                  </a:lnTo>
                  <a:lnTo>
                    <a:pt x="45719" y="443230"/>
                  </a:lnTo>
                  <a:lnTo>
                    <a:pt x="0" y="457200"/>
                  </a:lnTo>
                  <a:lnTo>
                    <a:pt x="22860" y="6477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5930" y="1169670"/>
              <a:ext cx="148589" cy="415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5930" y="1169670"/>
              <a:ext cx="147320" cy="415290"/>
            </a:xfrm>
            <a:custGeom>
              <a:avLst/>
              <a:gdLst/>
              <a:ahLst/>
              <a:cxnLst/>
              <a:rect l="l" t="t" r="r" b="b"/>
              <a:pathLst>
                <a:path w="147320" h="415290">
                  <a:moveTo>
                    <a:pt x="57150" y="12700"/>
                  </a:moveTo>
                  <a:lnTo>
                    <a:pt x="100329" y="0"/>
                  </a:lnTo>
                  <a:lnTo>
                    <a:pt x="78740" y="147319"/>
                  </a:lnTo>
                  <a:lnTo>
                    <a:pt x="81279" y="140969"/>
                  </a:lnTo>
                  <a:lnTo>
                    <a:pt x="83820" y="135889"/>
                  </a:lnTo>
                  <a:lnTo>
                    <a:pt x="87629" y="130809"/>
                  </a:lnTo>
                  <a:lnTo>
                    <a:pt x="90170" y="124459"/>
                  </a:lnTo>
                  <a:lnTo>
                    <a:pt x="92710" y="120650"/>
                  </a:lnTo>
                  <a:lnTo>
                    <a:pt x="95250" y="116839"/>
                  </a:lnTo>
                  <a:lnTo>
                    <a:pt x="97790" y="111759"/>
                  </a:lnTo>
                  <a:lnTo>
                    <a:pt x="100329" y="109219"/>
                  </a:lnTo>
                  <a:lnTo>
                    <a:pt x="102870" y="106679"/>
                  </a:lnTo>
                  <a:lnTo>
                    <a:pt x="105410" y="102869"/>
                  </a:lnTo>
                  <a:lnTo>
                    <a:pt x="107950" y="100329"/>
                  </a:lnTo>
                  <a:lnTo>
                    <a:pt x="110490" y="99059"/>
                  </a:lnTo>
                  <a:lnTo>
                    <a:pt x="113029" y="96519"/>
                  </a:lnTo>
                  <a:lnTo>
                    <a:pt x="116840" y="95250"/>
                  </a:lnTo>
                  <a:lnTo>
                    <a:pt x="119379" y="93979"/>
                  </a:lnTo>
                  <a:lnTo>
                    <a:pt x="121920" y="92709"/>
                  </a:lnTo>
                  <a:lnTo>
                    <a:pt x="125729" y="91439"/>
                  </a:lnTo>
                  <a:lnTo>
                    <a:pt x="129540" y="91439"/>
                  </a:lnTo>
                  <a:lnTo>
                    <a:pt x="133350" y="92709"/>
                  </a:lnTo>
                  <a:lnTo>
                    <a:pt x="134620" y="93979"/>
                  </a:lnTo>
                  <a:lnTo>
                    <a:pt x="135890" y="95250"/>
                  </a:lnTo>
                  <a:lnTo>
                    <a:pt x="138429" y="95250"/>
                  </a:lnTo>
                  <a:lnTo>
                    <a:pt x="139700" y="97789"/>
                  </a:lnTo>
                  <a:lnTo>
                    <a:pt x="140970" y="99059"/>
                  </a:lnTo>
                  <a:lnTo>
                    <a:pt x="142240" y="101600"/>
                  </a:lnTo>
                  <a:lnTo>
                    <a:pt x="143510" y="104139"/>
                  </a:lnTo>
                  <a:lnTo>
                    <a:pt x="144779" y="105409"/>
                  </a:lnTo>
                  <a:lnTo>
                    <a:pt x="144779" y="107950"/>
                  </a:lnTo>
                  <a:lnTo>
                    <a:pt x="144779" y="111759"/>
                  </a:lnTo>
                  <a:lnTo>
                    <a:pt x="146050" y="115569"/>
                  </a:lnTo>
                  <a:lnTo>
                    <a:pt x="147320" y="118109"/>
                  </a:lnTo>
                  <a:lnTo>
                    <a:pt x="147320" y="121919"/>
                  </a:lnTo>
                  <a:lnTo>
                    <a:pt x="147320" y="154939"/>
                  </a:lnTo>
                  <a:lnTo>
                    <a:pt x="146050" y="167639"/>
                  </a:lnTo>
                  <a:lnTo>
                    <a:pt x="144779" y="180339"/>
                  </a:lnTo>
                  <a:lnTo>
                    <a:pt x="143510" y="194309"/>
                  </a:lnTo>
                  <a:lnTo>
                    <a:pt x="116840" y="378459"/>
                  </a:lnTo>
                  <a:lnTo>
                    <a:pt x="73660" y="392429"/>
                  </a:lnTo>
                  <a:lnTo>
                    <a:pt x="96520" y="231139"/>
                  </a:lnTo>
                  <a:lnTo>
                    <a:pt x="97790" y="224789"/>
                  </a:lnTo>
                  <a:lnTo>
                    <a:pt x="99060" y="219709"/>
                  </a:lnTo>
                  <a:lnTo>
                    <a:pt x="99060" y="213359"/>
                  </a:lnTo>
                  <a:lnTo>
                    <a:pt x="99060" y="193039"/>
                  </a:lnTo>
                  <a:lnTo>
                    <a:pt x="97790" y="191769"/>
                  </a:lnTo>
                  <a:lnTo>
                    <a:pt x="97790" y="190500"/>
                  </a:lnTo>
                  <a:lnTo>
                    <a:pt x="97790" y="189229"/>
                  </a:lnTo>
                  <a:lnTo>
                    <a:pt x="96520" y="189229"/>
                  </a:lnTo>
                  <a:lnTo>
                    <a:pt x="96520" y="187959"/>
                  </a:lnTo>
                  <a:lnTo>
                    <a:pt x="95250" y="186689"/>
                  </a:lnTo>
                  <a:lnTo>
                    <a:pt x="93979" y="186689"/>
                  </a:lnTo>
                  <a:lnTo>
                    <a:pt x="93979" y="185419"/>
                  </a:lnTo>
                  <a:lnTo>
                    <a:pt x="92710" y="185419"/>
                  </a:lnTo>
                  <a:lnTo>
                    <a:pt x="91440" y="185419"/>
                  </a:lnTo>
                  <a:lnTo>
                    <a:pt x="88900" y="186689"/>
                  </a:lnTo>
                  <a:lnTo>
                    <a:pt x="87629" y="186689"/>
                  </a:lnTo>
                  <a:lnTo>
                    <a:pt x="86360" y="187959"/>
                  </a:lnTo>
                  <a:lnTo>
                    <a:pt x="83820" y="189229"/>
                  </a:lnTo>
                  <a:lnTo>
                    <a:pt x="82550" y="190500"/>
                  </a:lnTo>
                  <a:lnTo>
                    <a:pt x="82550" y="191769"/>
                  </a:lnTo>
                  <a:lnTo>
                    <a:pt x="81279" y="194309"/>
                  </a:lnTo>
                  <a:lnTo>
                    <a:pt x="80010" y="195579"/>
                  </a:lnTo>
                  <a:lnTo>
                    <a:pt x="77470" y="198119"/>
                  </a:lnTo>
                  <a:lnTo>
                    <a:pt x="77470" y="199389"/>
                  </a:lnTo>
                  <a:lnTo>
                    <a:pt x="77470" y="200659"/>
                  </a:lnTo>
                  <a:lnTo>
                    <a:pt x="74929" y="205739"/>
                  </a:lnTo>
                  <a:lnTo>
                    <a:pt x="73660" y="207009"/>
                  </a:lnTo>
                  <a:lnTo>
                    <a:pt x="73660" y="210819"/>
                  </a:lnTo>
                  <a:lnTo>
                    <a:pt x="72390" y="212089"/>
                  </a:lnTo>
                  <a:lnTo>
                    <a:pt x="71120" y="214629"/>
                  </a:lnTo>
                  <a:lnTo>
                    <a:pt x="71120" y="218439"/>
                  </a:lnTo>
                  <a:lnTo>
                    <a:pt x="69850" y="220979"/>
                  </a:lnTo>
                  <a:lnTo>
                    <a:pt x="68579" y="227329"/>
                  </a:lnTo>
                  <a:lnTo>
                    <a:pt x="67310" y="234950"/>
                  </a:lnTo>
                  <a:lnTo>
                    <a:pt x="64770" y="243839"/>
                  </a:lnTo>
                  <a:lnTo>
                    <a:pt x="63500" y="252729"/>
                  </a:lnTo>
                  <a:lnTo>
                    <a:pt x="62229" y="261619"/>
                  </a:lnTo>
                  <a:lnTo>
                    <a:pt x="41910" y="402589"/>
                  </a:lnTo>
                  <a:lnTo>
                    <a:pt x="0" y="415289"/>
                  </a:lnTo>
                  <a:lnTo>
                    <a:pt x="57150" y="127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5629" y="1214120"/>
              <a:ext cx="156210" cy="330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6920" y="1105296"/>
              <a:ext cx="99060" cy="3869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6920" y="1079500"/>
              <a:ext cx="97790" cy="412750"/>
            </a:xfrm>
            <a:custGeom>
              <a:avLst/>
              <a:gdLst/>
              <a:ahLst/>
              <a:cxnLst/>
              <a:rect l="l" t="t" r="r" b="b"/>
              <a:pathLst>
                <a:path w="97790" h="412750">
                  <a:moveTo>
                    <a:pt x="91439" y="0"/>
                  </a:moveTo>
                  <a:lnTo>
                    <a:pt x="74929" y="111760"/>
                  </a:lnTo>
                  <a:lnTo>
                    <a:pt x="97789" y="104139"/>
                  </a:lnTo>
                  <a:lnTo>
                    <a:pt x="86360" y="185420"/>
                  </a:lnTo>
                  <a:lnTo>
                    <a:pt x="63499" y="191770"/>
                  </a:lnTo>
                  <a:lnTo>
                    <a:pt x="48259" y="295910"/>
                  </a:lnTo>
                  <a:lnTo>
                    <a:pt x="48259" y="300989"/>
                  </a:lnTo>
                  <a:lnTo>
                    <a:pt x="46989" y="304800"/>
                  </a:lnTo>
                  <a:lnTo>
                    <a:pt x="46989" y="308610"/>
                  </a:lnTo>
                  <a:lnTo>
                    <a:pt x="46989" y="311150"/>
                  </a:lnTo>
                  <a:lnTo>
                    <a:pt x="46989" y="314960"/>
                  </a:lnTo>
                  <a:lnTo>
                    <a:pt x="46989" y="317500"/>
                  </a:lnTo>
                  <a:lnTo>
                    <a:pt x="46989" y="318770"/>
                  </a:lnTo>
                  <a:lnTo>
                    <a:pt x="46989" y="320039"/>
                  </a:lnTo>
                  <a:lnTo>
                    <a:pt x="46989" y="321310"/>
                  </a:lnTo>
                  <a:lnTo>
                    <a:pt x="46989" y="322579"/>
                  </a:lnTo>
                  <a:lnTo>
                    <a:pt x="46989" y="323850"/>
                  </a:lnTo>
                  <a:lnTo>
                    <a:pt x="46989" y="325120"/>
                  </a:lnTo>
                  <a:lnTo>
                    <a:pt x="48259" y="325120"/>
                  </a:lnTo>
                  <a:lnTo>
                    <a:pt x="48259" y="326389"/>
                  </a:lnTo>
                  <a:lnTo>
                    <a:pt x="49529" y="327660"/>
                  </a:lnTo>
                  <a:lnTo>
                    <a:pt x="49529" y="326389"/>
                  </a:lnTo>
                  <a:lnTo>
                    <a:pt x="50800" y="326389"/>
                  </a:lnTo>
                  <a:lnTo>
                    <a:pt x="50800" y="327660"/>
                  </a:lnTo>
                  <a:lnTo>
                    <a:pt x="52070" y="327660"/>
                  </a:lnTo>
                  <a:lnTo>
                    <a:pt x="53339" y="326389"/>
                  </a:lnTo>
                  <a:lnTo>
                    <a:pt x="54609" y="326389"/>
                  </a:lnTo>
                  <a:lnTo>
                    <a:pt x="55879" y="325120"/>
                  </a:lnTo>
                  <a:lnTo>
                    <a:pt x="58420" y="323850"/>
                  </a:lnTo>
                  <a:lnTo>
                    <a:pt x="59689" y="322579"/>
                  </a:lnTo>
                  <a:lnTo>
                    <a:pt x="62229" y="321310"/>
                  </a:lnTo>
                  <a:lnTo>
                    <a:pt x="64770" y="318770"/>
                  </a:lnTo>
                  <a:lnTo>
                    <a:pt x="67310" y="316229"/>
                  </a:lnTo>
                  <a:lnTo>
                    <a:pt x="58420" y="392429"/>
                  </a:lnTo>
                  <a:lnTo>
                    <a:pt x="50800" y="400050"/>
                  </a:lnTo>
                  <a:lnTo>
                    <a:pt x="43179" y="405129"/>
                  </a:lnTo>
                  <a:lnTo>
                    <a:pt x="34289" y="407670"/>
                  </a:lnTo>
                  <a:lnTo>
                    <a:pt x="27939" y="410210"/>
                  </a:lnTo>
                  <a:lnTo>
                    <a:pt x="24129" y="411479"/>
                  </a:lnTo>
                  <a:lnTo>
                    <a:pt x="21589" y="411479"/>
                  </a:lnTo>
                  <a:lnTo>
                    <a:pt x="17779" y="412750"/>
                  </a:lnTo>
                  <a:lnTo>
                    <a:pt x="13970" y="411479"/>
                  </a:lnTo>
                  <a:lnTo>
                    <a:pt x="11429" y="411479"/>
                  </a:lnTo>
                  <a:lnTo>
                    <a:pt x="10159" y="410210"/>
                  </a:lnTo>
                  <a:lnTo>
                    <a:pt x="7620" y="408939"/>
                  </a:lnTo>
                  <a:lnTo>
                    <a:pt x="6350" y="406400"/>
                  </a:lnTo>
                  <a:lnTo>
                    <a:pt x="5079" y="403860"/>
                  </a:lnTo>
                  <a:lnTo>
                    <a:pt x="3809" y="401320"/>
                  </a:lnTo>
                  <a:lnTo>
                    <a:pt x="2539" y="398779"/>
                  </a:lnTo>
                  <a:lnTo>
                    <a:pt x="1270" y="396239"/>
                  </a:lnTo>
                  <a:lnTo>
                    <a:pt x="1270" y="392429"/>
                  </a:lnTo>
                  <a:lnTo>
                    <a:pt x="0" y="387350"/>
                  </a:lnTo>
                  <a:lnTo>
                    <a:pt x="0" y="383539"/>
                  </a:lnTo>
                  <a:lnTo>
                    <a:pt x="0" y="378460"/>
                  </a:lnTo>
                  <a:lnTo>
                    <a:pt x="0" y="373379"/>
                  </a:lnTo>
                  <a:lnTo>
                    <a:pt x="0" y="365760"/>
                  </a:lnTo>
                  <a:lnTo>
                    <a:pt x="0" y="358139"/>
                  </a:lnTo>
                  <a:lnTo>
                    <a:pt x="1270" y="350520"/>
                  </a:lnTo>
                  <a:lnTo>
                    <a:pt x="2539" y="341629"/>
                  </a:lnTo>
                  <a:lnTo>
                    <a:pt x="3809" y="331470"/>
                  </a:lnTo>
                  <a:lnTo>
                    <a:pt x="6350" y="308610"/>
                  </a:lnTo>
                  <a:lnTo>
                    <a:pt x="21589" y="205739"/>
                  </a:lnTo>
                  <a:lnTo>
                    <a:pt x="6350" y="209550"/>
                  </a:lnTo>
                  <a:lnTo>
                    <a:pt x="17779" y="129539"/>
                  </a:lnTo>
                  <a:lnTo>
                    <a:pt x="33020" y="124460"/>
                  </a:lnTo>
                  <a:lnTo>
                    <a:pt x="40639" y="69850"/>
                  </a:lnTo>
                  <a:lnTo>
                    <a:pt x="91439" y="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43670" y="849690"/>
            <a:ext cx="647700" cy="590550"/>
            <a:chOff x="943670" y="849690"/>
            <a:chExt cx="647700" cy="590550"/>
          </a:xfrm>
        </p:grpSpPr>
        <p:sp>
          <p:nvSpPr>
            <p:cNvPr id="11" name="object 11"/>
            <p:cNvSpPr/>
            <p:nvPr/>
          </p:nvSpPr>
          <p:spPr>
            <a:xfrm>
              <a:off x="949959" y="1012264"/>
              <a:ext cx="166369" cy="4215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9959" y="999489"/>
              <a:ext cx="165100" cy="434340"/>
            </a:xfrm>
            <a:custGeom>
              <a:avLst/>
              <a:gdLst/>
              <a:ahLst/>
              <a:cxnLst/>
              <a:rect l="l" t="t" r="r" b="b"/>
              <a:pathLst>
                <a:path w="165100" h="434340">
                  <a:moveTo>
                    <a:pt x="0" y="50800"/>
                  </a:moveTo>
                  <a:lnTo>
                    <a:pt x="52070" y="34289"/>
                  </a:lnTo>
                  <a:lnTo>
                    <a:pt x="63500" y="161289"/>
                  </a:lnTo>
                  <a:lnTo>
                    <a:pt x="113030" y="15239"/>
                  </a:lnTo>
                  <a:lnTo>
                    <a:pt x="165100" y="0"/>
                  </a:lnTo>
                  <a:lnTo>
                    <a:pt x="72390" y="251460"/>
                  </a:lnTo>
                  <a:lnTo>
                    <a:pt x="48259" y="419100"/>
                  </a:lnTo>
                  <a:lnTo>
                    <a:pt x="1270" y="434339"/>
                  </a:lnTo>
                  <a:lnTo>
                    <a:pt x="25400" y="265430"/>
                  </a:lnTo>
                  <a:lnTo>
                    <a:pt x="0" y="508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74419" y="1073149"/>
              <a:ext cx="149859" cy="3213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21739" y="1039113"/>
              <a:ext cx="148590" cy="3108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1739" y="1026159"/>
              <a:ext cx="148590" cy="323850"/>
            </a:xfrm>
            <a:custGeom>
              <a:avLst/>
              <a:gdLst/>
              <a:ahLst/>
              <a:cxnLst/>
              <a:rect l="l" t="t" r="r" b="b"/>
              <a:pathLst>
                <a:path w="148590" h="323850">
                  <a:moveTo>
                    <a:pt x="105409" y="292100"/>
                  </a:moveTo>
                  <a:lnTo>
                    <a:pt x="67309" y="304800"/>
                  </a:lnTo>
                  <a:lnTo>
                    <a:pt x="73659" y="257810"/>
                  </a:lnTo>
                  <a:lnTo>
                    <a:pt x="69850" y="265429"/>
                  </a:lnTo>
                  <a:lnTo>
                    <a:pt x="67309" y="271779"/>
                  </a:lnTo>
                  <a:lnTo>
                    <a:pt x="64769" y="278129"/>
                  </a:lnTo>
                  <a:lnTo>
                    <a:pt x="60959" y="284479"/>
                  </a:lnTo>
                  <a:lnTo>
                    <a:pt x="58419" y="289560"/>
                  </a:lnTo>
                  <a:lnTo>
                    <a:pt x="54609" y="294639"/>
                  </a:lnTo>
                  <a:lnTo>
                    <a:pt x="52069" y="299719"/>
                  </a:lnTo>
                  <a:lnTo>
                    <a:pt x="49529" y="303529"/>
                  </a:lnTo>
                  <a:lnTo>
                    <a:pt x="46990" y="307339"/>
                  </a:lnTo>
                  <a:lnTo>
                    <a:pt x="44450" y="311150"/>
                  </a:lnTo>
                  <a:lnTo>
                    <a:pt x="40640" y="312419"/>
                  </a:lnTo>
                  <a:lnTo>
                    <a:pt x="38100" y="314960"/>
                  </a:lnTo>
                  <a:lnTo>
                    <a:pt x="35559" y="318769"/>
                  </a:lnTo>
                  <a:lnTo>
                    <a:pt x="31750" y="320039"/>
                  </a:lnTo>
                  <a:lnTo>
                    <a:pt x="29209" y="322579"/>
                  </a:lnTo>
                  <a:lnTo>
                    <a:pt x="25400" y="322579"/>
                  </a:lnTo>
                  <a:lnTo>
                    <a:pt x="21590" y="323850"/>
                  </a:lnTo>
                  <a:lnTo>
                    <a:pt x="17779" y="323850"/>
                  </a:lnTo>
                  <a:lnTo>
                    <a:pt x="13969" y="322579"/>
                  </a:lnTo>
                  <a:lnTo>
                    <a:pt x="12700" y="321310"/>
                  </a:lnTo>
                  <a:lnTo>
                    <a:pt x="11429" y="321310"/>
                  </a:lnTo>
                  <a:lnTo>
                    <a:pt x="8890" y="320039"/>
                  </a:lnTo>
                  <a:lnTo>
                    <a:pt x="8890" y="317500"/>
                  </a:lnTo>
                  <a:lnTo>
                    <a:pt x="7619" y="316229"/>
                  </a:lnTo>
                  <a:lnTo>
                    <a:pt x="6350" y="313689"/>
                  </a:lnTo>
                  <a:lnTo>
                    <a:pt x="5079" y="312419"/>
                  </a:lnTo>
                  <a:lnTo>
                    <a:pt x="3809" y="309879"/>
                  </a:lnTo>
                  <a:lnTo>
                    <a:pt x="2540" y="307339"/>
                  </a:lnTo>
                  <a:lnTo>
                    <a:pt x="2540" y="303529"/>
                  </a:lnTo>
                  <a:lnTo>
                    <a:pt x="1269" y="300989"/>
                  </a:lnTo>
                  <a:lnTo>
                    <a:pt x="1269" y="297179"/>
                  </a:lnTo>
                  <a:lnTo>
                    <a:pt x="0" y="293369"/>
                  </a:lnTo>
                  <a:lnTo>
                    <a:pt x="0" y="289560"/>
                  </a:lnTo>
                  <a:lnTo>
                    <a:pt x="0" y="285750"/>
                  </a:lnTo>
                  <a:lnTo>
                    <a:pt x="0" y="280669"/>
                  </a:lnTo>
                  <a:lnTo>
                    <a:pt x="0" y="270510"/>
                  </a:lnTo>
                  <a:lnTo>
                    <a:pt x="1269" y="260350"/>
                  </a:lnTo>
                  <a:lnTo>
                    <a:pt x="1269" y="248919"/>
                  </a:lnTo>
                  <a:lnTo>
                    <a:pt x="2540" y="236219"/>
                  </a:lnTo>
                  <a:lnTo>
                    <a:pt x="3809" y="222250"/>
                  </a:lnTo>
                  <a:lnTo>
                    <a:pt x="30479" y="36829"/>
                  </a:lnTo>
                  <a:lnTo>
                    <a:pt x="73659" y="22860"/>
                  </a:lnTo>
                  <a:lnTo>
                    <a:pt x="50800" y="184150"/>
                  </a:lnTo>
                  <a:lnTo>
                    <a:pt x="49529" y="190500"/>
                  </a:lnTo>
                  <a:lnTo>
                    <a:pt x="49529" y="196850"/>
                  </a:lnTo>
                  <a:lnTo>
                    <a:pt x="48259" y="201929"/>
                  </a:lnTo>
                  <a:lnTo>
                    <a:pt x="48259" y="207010"/>
                  </a:lnTo>
                  <a:lnTo>
                    <a:pt x="48259" y="210819"/>
                  </a:lnTo>
                  <a:lnTo>
                    <a:pt x="48259" y="213360"/>
                  </a:lnTo>
                  <a:lnTo>
                    <a:pt x="48259" y="214629"/>
                  </a:lnTo>
                  <a:lnTo>
                    <a:pt x="48259" y="217169"/>
                  </a:lnTo>
                  <a:lnTo>
                    <a:pt x="48259" y="218439"/>
                  </a:lnTo>
                  <a:lnTo>
                    <a:pt x="49529" y="219710"/>
                  </a:lnTo>
                  <a:lnTo>
                    <a:pt x="49529" y="220979"/>
                  </a:lnTo>
                  <a:lnTo>
                    <a:pt x="49529" y="222250"/>
                  </a:lnTo>
                  <a:lnTo>
                    <a:pt x="49529" y="223519"/>
                  </a:lnTo>
                  <a:lnTo>
                    <a:pt x="49529" y="224789"/>
                  </a:lnTo>
                  <a:lnTo>
                    <a:pt x="50800" y="226060"/>
                  </a:lnTo>
                  <a:lnTo>
                    <a:pt x="50800" y="227329"/>
                  </a:lnTo>
                  <a:lnTo>
                    <a:pt x="52069" y="228600"/>
                  </a:lnTo>
                  <a:lnTo>
                    <a:pt x="53340" y="228600"/>
                  </a:lnTo>
                  <a:lnTo>
                    <a:pt x="54609" y="229869"/>
                  </a:lnTo>
                  <a:lnTo>
                    <a:pt x="57150" y="229869"/>
                  </a:lnTo>
                  <a:lnTo>
                    <a:pt x="58419" y="229869"/>
                  </a:lnTo>
                  <a:lnTo>
                    <a:pt x="59690" y="228600"/>
                  </a:lnTo>
                  <a:lnTo>
                    <a:pt x="60959" y="227329"/>
                  </a:lnTo>
                  <a:lnTo>
                    <a:pt x="62229" y="227329"/>
                  </a:lnTo>
                  <a:lnTo>
                    <a:pt x="63500" y="226060"/>
                  </a:lnTo>
                  <a:lnTo>
                    <a:pt x="64769" y="224789"/>
                  </a:lnTo>
                  <a:lnTo>
                    <a:pt x="66040" y="223519"/>
                  </a:lnTo>
                  <a:lnTo>
                    <a:pt x="67309" y="220979"/>
                  </a:lnTo>
                  <a:lnTo>
                    <a:pt x="68579" y="219710"/>
                  </a:lnTo>
                  <a:lnTo>
                    <a:pt x="69850" y="217169"/>
                  </a:lnTo>
                  <a:lnTo>
                    <a:pt x="69850" y="215900"/>
                  </a:lnTo>
                  <a:lnTo>
                    <a:pt x="71119" y="214629"/>
                  </a:lnTo>
                  <a:lnTo>
                    <a:pt x="72390" y="210819"/>
                  </a:lnTo>
                  <a:lnTo>
                    <a:pt x="73659" y="208279"/>
                  </a:lnTo>
                  <a:lnTo>
                    <a:pt x="74929" y="205739"/>
                  </a:lnTo>
                  <a:lnTo>
                    <a:pt x="74929" y="203200"/>
                  </a:lnTo>
                  <a:lnTo>
                    <a:pt x="76200" y="200660"/>
                  </a:lnTo>
                  <a:lnTo>
                    <a:pt x="77469" y="196850"/>
                  </a:lnTo>
                  <a:lnTo>
                    <a:pt x="77469" y="194310"/>
                  </a:lnTo>
                  <a:lnTo>
                    <a:pt x="80009" y="187960"/>
                  </a:lnTo>
                  <a:lnTo>
                    <a:pt x="81279" y="180339"/>
                  </a:lnTo>
                  <a:lnTo>
                    <a:pt x="82550" y="172719"/>
                  </a:lnTo>
                  <a:lnTo>
                    <a:pt x="83819" y="163829"/>
                  </a:lnTo>
                  <a:lnTo>
                    <a:pt x="86359" y="153669"/>
                  </a:lnTo>
                  <a:lnTo>
                    <a:pt x="105409" y="13969"/>
                  </a:lnTo>
                  <a:lnTo>
                    <a:pt x="148590" y="0"/>
                  </a:lnTo>
                  <a:lnTo>
                    <a:pt x="105409" y="2921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93189" y="909849"/>
              <a:ext cx="57150" cy="145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86900" y="877569"/>
              <a:ext cx="126939" cy="415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3509" y="877569"/>
              <a:ext cx="100330" cy="415290"/>
            </a:xfrm>
            <a:custGeom>
              <a:avLst/>
              <a:gdLst/>
              <a:ahLst/>
              <a:cxnLst/>
              <a:rect l="l" t="t" r="r" b="b"/>
              <a:pathLst>
                <a:path w="100330" h="415290">
                  <a:moveTo>
                    <a:pt x="58420" y="12700"/>
                  </a:moveTo>
                  <a:lnTo>
                    <a:pt x="100330" y="0"/>
                  </a:lnTo>
                  <a:lnTo>
                    <a:pt x="43180" y="401319"/>
                  </a:lnTo>
                  <a:lnTo>
                    <a:pt x="0" y="415289"/>
                  </a:lnTo>
                  <a:lnTo>
                    <a:pt x="58420" y="127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4629" y="855979"/>
              <a:ext cx="100330" cy="415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84629" y="855979"/>
              <a:ext cx="100330" cy="415290"/>
            </a:xfrm>
            <a:custGeom>
              <a:avLst/>
              <a:gdLst/>
              <a:ahLst/>
              <a:cxnLst/>
              <a:rect l="l" t="t" r="r" b="b"/>
              <a:pathLst>
                <a:path w="100330" h="415290">
                  <a:moveTo>
                    <a:pt x="57150" y="12700"/>
                  </a:moveTo>
                  <a:lnTo>
                    <a:pt x="100329" y="0"/>
                  </a:lnTo>
                  <a:lnTo>
                    <a:pt x="41909" y="401320"/>
                  </a:lnTo>
                  <a:lnTo>
                    <a:pt x="0" y="415290"/>
                  </a:lnTo>
                  <a:lnTo>
                    <a:pt x="57150" y="1270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621850" y="739200"/>
            <a:ext cx="676910" cy="494030"/>
            <a:chOff x="1621850" y="739200"/>
            <a:chExt cx="676910" cy="494030"/>
          </a:xfrm>
        </p:grpSpPr>
        <p:sp>
          <p:nvSpPr>
            <p:cNvPr id="22" name="object 22"/>
            <p:cNvSpPr/>
            <p:nvPr/>
          </p:nvSpPr>
          <p:spPr>
            <a:xfrm>
              <a:off x="1641729" y="822883"/>
              <a:ext cx="122300" cy="403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8140" y="811530"/>
              <a:ext cx="134620" cy="415290"/>
            </a:xfrm>
            <a:custGeom>
              <a:avLst/>
              <a:gdLst/>
              <a:ahLst/>
              <a:cxnLst/>
              <a:rect l="l" t="t" r="r" b="b"/>
              <a:pathLst>
                <a:path w="134619" h="415290">
                  <a:moveTo>
                    <a:pt x="57150" y="13970"/>
                  </a:moveTo>
                  <a:lnTo>
                    <a:pt x="104140" y="0"/>
                  </a:lnTo>
                  <a:lnTo>
                    <a:pt x="60960" y="302260"/>
                  </a:lnTo>
                  <a:lnTo>
                    <a:pt x="134620" y="279400"/>
                  </a:lnTo>
                  <a:lnTo>
                    <a:pt x="119380" y="378460"/>
                  </a:lnTo>
                  <a:lnTo>
                    <a:pt x="0" y="415290"/>
                  </a:lnTo>
                  <a:lnTo>
                    <a:pt x="57150" y="1397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71650" y="859789"/>
              <a:ext cx="149860" cy="3225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05000" y="815340"/>
              <a:ext cx="157480" cy="330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51050" y="779780"/>
              <a:ext cx="127000" cy="3187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1050" y="779780"/>
              <a:ext cx="127000" cy="318770"/>
            </a:xfrm>
            <a:custGeom>
              <a:avLst/>
              <a:gdLst/>
              <a:ahLst/>
              <a:cxnLst/>
              <a:rect l="l" t="t" r="r" b="b"/>
              <a:pathLst>
                <a:path w="127000" h="318769">
                  <a:moveTo>
                    <a:pt x="40639" y="26670"/>
                  </a:moveTo>
                  <a:lnTo>
                    <a:pt x="81280" y="15240"/>
                  </a:lnTo>
                  <a:lnTo>
                    <a:pt x="73660" y="63500"/>
                  </a:lnTo>
                  <a:lnTo>
                    <a:pt x="76200" y="54610"/>
                  </a:lnTo>
                  <a:lnTo>
                    <a:pt x="78739" y="46990"/>
                  </a:lnTo>
                  <a:lnTo>
                    <a:pt x="81280" y="40640"/>
                  </a:lnTo>
                  <a:lnTo>
                    <a:pt x="83819" y="34290"/>
                  </a:lnTo>
                  <a:lnTo>
                    <a:pt x="85089" y="29210"/>
                  </a:lnTo>
                  <a:lnTo>
                    <a:pt x="87630" y="24130"/>
                  </a:lnTo>
                  <a:lnTo>
                    <a:pt x="88900" y="20320"/>
                  </a:lnTo>
                  <a:lnTo>
                    <a:pt x="90169" y="19050"/>
                  </a:lnTo>
                  <a:lnTo>
                    <a:pt x="91439" y="16510"/>
                  </a:lnTo>
                  <a:lnTo>
                    <a:pt x="93980" y="12700"/>
                  </a:lnTo>
                  <a:lnTo>
                    <a:pt x="95250" y="10160"/>
                  </a:lnTo>
                  <a:lnTo>
                    <a:pt x="97789" y="7620"/>
                  </a:lnTo>
                  <a:lnTo>
                    <a:pt x="100330" y="5080"/>
                  </a:lnTo>
                  <a:lnTo>
                    <a:pt x="101600" y="3810"/>
                  </a:lnTo>
                  <a:lnTo>
                    <a:pt x="104139" y="2540"/>
                  </a:lnTo>
                  <a:lnTo>
                    <a:pt x="106680" y="1270"/>
                  </a:lnTo>
                  <a:lnTo>
                    <a:pt x="107950" y="0"/>
                  </a:lnTo>
                  <a:lnTo>
                    <a:pt x="110489" y="0"/>
                  </a:lnTo>
                  <a:lnTo>
                    <a:pt x="113030" y="0"/>
                  </a:lnTo>
                  <a:lnTo>
                    <a:pt x="115569" y="0"/>
                  </a:lnTo>
                  <a:lnTo>
                    <a:pt x="118110" y="1270"/>
                  </a:lnTo>
                  <a:lnTo>
                    <a:pt x="119380" y="2540"/>
                  </a:lnTo>
                  <a:lnTo>
                    <a:pt x="121919" y="5080"/>
                  </a:lnTo>
                  <a:lnTo>
                    <a:pt x="124460" y="6350"/>
                  </a:lnTo>
                  <a:lnTo>
                    <a:pt x="127000" y="8890"/>
                  </a:lnTo>
                  <a:lnTo>
                    <a:pt x="101600" y="92710"/>
                  </a:lnTo>
                  <a:lnTo>
                    <a:pt x="99060" y="90170"/>
                  </a:lnTo>
                  <a:lnTo>
                    <a:pt x="97789" y="90170"/>
                  </a:lnTo>
                  <a:lnTo>
                    <a:pt x="96519" y="87630"/>
                  </a:lnTo>
                  <a:lnTo>
                    <a:pt x="95250" y="87630"/>
                  </a:lnTo>
                  <a:lnTo>
                    <a:pt x="93980" y="87630"/>
                  </a:lnTo>
                  <a:lnTo>
                    <a:pt x="92710" y="87630"/>
                  </a:lnTo>
                  <a:lnTo>
                    <a:pt x="91439" y="87630"/>
                  </a:lnTo>
                  <a:lnTo>
                    <a:pt x="90169" y="88900"/>
                  </a:lnTo>
                  <a:lnTo>
                    <a:pt x="88900" y="88900"/>
                  </a:lnTo>
                  <a:lnTo>
                    <a:pt x="88900" y="90170"/>
                  </a:lnTo>
                  <a:lnTo>
                    <a:pt x="87630" y="90170"/>
                  </a:lnTo>
                  <a:lnTo>
                    <a:pt x="86360" y="91440"/>
                  </a:lnTo>
                  <a:lnTo>
                    <a:pt x="85089" y="92710"/>
                  </a:lnTo>
                  <a:lnTo>
                    <a:pt x="85089" y="93980"/>
                  </a:lnTo>
                  <a:lnTo>
                    <a:pt x="83819" y="95250"/>
                  </a:lnTo>
                  <a:lnTo>
                    <a:pt x="82550" y="96520"/>
                  </a:lnTo>
                  <a:lnTo>
                    <a:pt x="81280" y="97790"/>
                  </a:lnTo>
                  <a:lnTo>
                    <a:pt x="80010" y="100330"/>
                  </a:lnTo>
                  <a:lnTo>
                    <a:pt x="80010" y="101600"/>
                  </a:lnTo>
                  <a:lnTo>
                    <a:pt x="78739" y="102870"/>
                  </a:lnTo>
                  <a:lnTo>
                    <a:pt x="77469" y="105410"/>
                  </a:lnTo>
                  <a:lnTo>
                    <a:pt x="76200" y="110490"/>
                  </a:lnTo>
                  <a:lnTo>
                    <a:pt x="74930" y="114300"/>
                  </a:lnTo>
                  <a:lnTo>
                    <a:pt x="73660" y="118110"/>
                  </a:lnTo>
                  <a:lnTo>
                    <a:pt x="72389" y="121920"/>
                  </a:lnTo>
                  <a:lnTo>
                    <a:pt x="71119" y="125730"/>
                  </a:lnTo>
                  <a:lnTo>
                    <a:pt x="67310" y="137160"/>
                  </a:lnTo>
                  <a:lnTo>
                    <a:pt x="66039" y="148590"/>
                  </a:lnTo>
                  <a:lnTo>
                    <a:pt x="63500" y="161290"/>
                  </a:lnTo>
                  <a:lnTo>
                    <a:pt x="60960" y="176530"/>
                  </a:lnTo>
                  <a:lnTo>
                    <a:pt x="58419" y="191770"/>
                  </a:lnTo>
                  <a:lnTo>
                    <a:pt x="55880" y="208280"/>
                  </a:lnTo>
                  <a:lnTo>
                    <a:pt x="41910" y="306070"/>
                  </a:lnTo>
                  <a:lnTo>
                    <a:pt x="0" y="318770"/>
                  </a:lnTo>
                  <a:lnTo>
                    <a:pt x="40639" y="2667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43759" y="745490"/>
              <a:ext cx="148589" cy="3238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43759" y="745490"/>
              <a:ext cx="148590" cy="323850"/>
            </a:xfrm>
            <a:custGeom>
              <a:avLst/>
              <a:gdLst/>
              <a:ahLst/>
              <a:cxnLst/>
              <a:rect l="l" t="t" r="r" b="b"/>
              <a:pathLst>
                <a:path w="148589" h="323850">
                  <a:moveTo>
                    <a:pt x="41909" y="33020"/>
                  </a:moveTo>
                  <a:lnTo>
                    <a:pt x="81279" y="20320"/>
                  </a:lnTo>
                  <a:lnTo>
                    <a:pt x="74929" y="67310"/>
                  </a:lnTo>
                  <a:lnTo>
                    <a:pt x="78739" y="59689"/>
                  </a:lnTo>
                  <a:lnTo>
                    <a:pt x="81279" y="53339"/>
                  </a:lnTo>
                  <a:lnTo>
                    <a:pt x="83819" y="46989"/>
                  </a:lnTo>
                  <a:lnTo>
                    <a:pt x="87629" y="40639"/>
                  </a:lnTo>
                  <a:lnTo>
                    <a:pt x="90169" y="35560"/>
                  </a:lnTo>
                  <a:lnTo>
                    <a:pt x="92709" y="30480"/>
                  </a:lnTo>
                  <a:lnTo>
                    <a:pt x="95250" y="25400"/>
                  </a:lnTo>
                  <a:lnTo>
                    <a:pt x="99059" y="21589"/>
                  </a:lnTo>
                  <a:lnTo>
                    <a:pt x="101600" y="17780"/>
                  </a:lnTo>
                  <a:lnTo>
                    <a:pt x="104139" y="13970"/>
                  </a:lnTo>
                  <a:lnTo>
                    <a:pt x="106679" y="11430"/>
                  </a:lnTo>
                  <a:lnTo>
                    <a:pt x="109219" y="8889"/>
                  </a:lnTo>
                  <a:lnTo>
                    <a:pt x="113029" y="6350"/>
                  </a:lnTo>
                  <a:lnTo>
                    <a:pt x="115569" y="5080"/>
                  </a:lnTo>
                  <a:lnTo>
                    <a:pt x="119379" y="2539"/>
                  </a:lnTo>
                  <a:lnTo>
                    <a:pt x="121919" y="1270"/>
                  </a:lnTo>
                  <a:lnTo>
                    <a:pt x="127000" y="0"/>
                  </a:lnTo>
                  <a:lnTo>
                    <a:pt x="130809" y="1270"/>
                  </a:lnTo>
                  <a:lnTo>
                    <a:pt x="133350" y="1270"/>
                  </a:lnTo>
                  <a:lnTo>
                    <a:pt x="135889" y="3810"/>
                  </a:lnTo>
                  <a:lnTo>
                    <a:pt x="137159" y="3810"/>
                  </a:lnTo>
                  <a:lnTo>
                    <a:pt x="138429" y="5080"/>
                  </a:lnTo>
                  <a:lnTo>
                    <a:pt x="139700" y="7620"/>
                  </a:lnTo>
                  <a:lnTo>
                    <a:pt x="140969" y="8889"/>
                  </a:lnTo>
                  <a:lnTo>
                    <a:pt x="142239" y="10160"/>
                  </a:lnTo>
                  <a:lnTo>
                    <a:pt x="143509" y="12700"/>
                  </a:lnTo>
                  <a:lnTo>
                    <a:pt x="144779" y="15239"/>
                  </a:lnTo>
                  <a:lnTo>
                    <a:pt x="144779" y="17780"/>
                  </a:lnTo>
                  <a:lnTo>
                    <a:pt x="146050" y="20320"/>
                  </a:lnTo>
                  <a:lnTo>
                    <a:pt x="146050" y="24130"/>
                  </a:lnTo>
                  <a:lnTo>
                    <a:pt x="147319" y="27939"/>
                  </a:lnTo>
                  <a:lnTo>
                    <a:pt x="147319" y="31750"/>
                  </a:lnTo>
                  <a:lnTo>
                    <a:pt x="148589" y="35560"/>
                  </a:lnTo>
                  <a:lnTo>
                    <a:pt x="148589" y="39370"/>
                  </a:lnTo>
                  <a:lnTo>
                    <a:pt x="148589" y="43180"/>
                  </a:lnTo>
                  <a:lnTo>
                    <a:pt x="148589" y="54610"/>
                  </a:lnTo>
                  <a:lnTo>
                    <a:pt x="147319" y="64770"/>
                  </a:lnTo>
                  <a:lnTo>
                    <a:pt x="146050" y="76200"/>
                  </a:lnTo>
                  <a:lnTo>
                    <a:pt x="146050" y="90170"/>
                  </a:lnTo>
                  <a:lnTo>
                    <a:pt x="143509" y="102870"/>
                  </a:lnTo>
                  <a:lnTo>
                    <a:pt x="116839" y="288289"/>
                  </a:lnTo>
                  <a:lnTo>
                    <a:pt x="74929" y="300989"/>
                  </a:lnTo>
                  <a:lnTo>
                    <a:pt x="97789" y="140970"/>
                  </a:lnTo>
                  <a:lnTo>
                    <a:pt x="97789" y="134620"/>
                  </a:lnTo>
                  <a:lnTo>
                    <a:pt x="99059" y="128270"/>
                  </a:lnTo>
                  <a:lnTo>
                    <a:pt x="99059" y="123189"/>
                  </a:lnTo>
                  <a:lnTo>
                    <a:pt x="100329" y="119380"/>
                  </a:lnTo>
                  <a:lnTo>
                    <a:pt x="100329" y="114300"/>
                  </a:lnTo>
                  <a:lnTo>
                    <a:pt x="100329" y="111760"/>
                  </a:lnTo>
                  <a:lnTo>
                    <a:pt x="100329" y="109220"/>
                  </a:lnTo>
                  <a:lnTo>
                    <a:pt x="100329" y="107950"/>
                  </a:lnTo>
                  <a:lnTo>
                    <a:pt x="99059" y="106680"/>
                  </a:lnTo>
                  <a:lnTo>
                    <a:pt x="99059" y="105410"/>
                  </a:lnTo>
                  <a:lnTo>
                    <a:pt x="99059" y="104139"/>
                  </a:lnTo>
                  <a:lnTo>
                    <a:pt x="99059" y="102870"/>
                  </a:lnTo>
                  <a:lnTo>
                    <a:pt x="97789" y="101600"/>
                  </a:lnTo>
                  <a:lnTo>
                    <a:pt x="97789" y="100330"/>
                  </a:lnTo>
                  <a:lnTo>
                    <a:pt x="97789" y="99060"/>
                  </a:lnTo>
                  <a:lnTo>
                    <a:pt x="97789" y="97789"/>
                  </a:lnTo>
                  <a:lnTo>
                    <a:pt x="96519" y="96520"/>
                  </a:lnTo>
                  <a:lnTo>
                    <a:pt x="95250" y="96520"/>
                  </a:lnTo>
                  <a:lnTo>
                    <a:pt x="95250" y="95250"/>
                  </a:lnTo>
                  <a:lnTo>
                    <a:pt x="93979" y="95250"/>
                  </a:lnTo>
                  <a:lnTo>
                    <a:pt x="92709" y="95250"/>
                  </a:lnTo>
                  <a:lnTo>
                    <a:pt x="91439" y="95250"/>
                  </a:lnTo>
                  <a:lnTo>
                    <a:pt x="90169" y="95250"/>
                  </a:lnTo>
                  <a:lnTo>
                    <a:pt x="88900" y="95250"/>
                  </a:lnTo>
                  <a:lnTo>
                    <a:pt x="87629" y="95250"/>
                  </a:lnTo>
                  <a:lnTo>
                    <a:pt x="86359" y="97789"/>
                  </a:lnTo>
                  <a:lnTo>
                    <a:pt x="85089" y="99060"/>
                  </a:lnTo>
                  <a:lnTo>
                    <a:pt x="83819" y="99060"/>
                  </a:lnTo>
                  <a:lnTo>
                    <a:pt x="83819" y="100330"/>
                  </a:lnTo>
                  <a:lnTo>
                    <a:pt x="82550" y="100330"/>
                  </a:lnTo>
                  <a:lnTo>
                    <a:pt x="81279" y="102870"/>
                  </a:lnTo>
                  <a:lnTo>
                    <a:pt x="81279" y="104139"/>
                  </a:lnTo>
                  <a:lnTo>
                    <a:pt x="80009" y="105410"/>
                  </a:lnTo>
                  <a:lnTo>
                    <a:pt x="78739" y="107950"/>
                  </a:lnTo>
                  <a:lnTo>
                    <a:pt x="77469" y="109220"/>
                  </a:lnTo>
                  <a:lnTo>
                    <a:pt x="77469" y="110489"/>
                  </a:lnTo>
                  <a:lnTo>
                    <a:pt x="74929" y="114300"/>
                  </a:lnTo>
                  <a:lnTo>
                    <a:pt x="73659" y="116839"/>
                  </a:lnTo>
                  <a:lnTo>
                    <a:pt x="73659" y="119380"/>
                  </a:lnTo>
                  <a:lnTo>
                    <a:pt x="72389" y="121920"/>
                  </a:lnTo>
                  <a:lnTo>
                    <a:pt x="72389" y="124460"/>
                  </a:lnTo>
                  <a:lnTo>
                    <a:pt x="71119" y="127000"/>
                  </a:lnTo>
                  <a:lnTo>
                    <a:pt x="69850" y="129539"/>
                  </a:lnTo>
                  <a:lnTo>
                    <a:pt x="68579" y="137160"/>
                  </a:lnTo>
                  <a:lnTo>
                    <a:pt x="67309" y="143510"/>
                  </a:lnTo>
                  <a:lnTo>
                    <a:pt x="66039" y="152400"/>
                  </a:lnTo>
                  <a:lnTo>
                    <a:pt x="63500" y="161289"/>
                  </a:lnTo>
                  <a:lnTo>
                    <a:pt x="62229" y="170180"/>
                  </a:lnTo>
                  <a:lnTo>
                    <a:pt x="41909" y="311150"/>
                  </a:lnTo>
                  <a:lnTo>
                    <a:pt x="0" y="323850"/>
                  </a:lnTo>
                  <a:lnTo>
                    <a:pt x="41909" y="33020"/>
                  </a:lnTo>
                  <a:close/>
                </a:path>
              </a:pathLst>
            </a:custGeom>
            <a:ln w="1257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245170" y="1167190"/>
            <a:ext cx="248920" cy="469900"/>
            <a:chOff x="245170" y="1167190"/>
            <a:chExt cx="248920" cy="469900"/>
          </a:xfrm>
        </p:grpSpPr>
        <p:sp>
          <p:nvSpPr>
            <p:cNvPr id="31" name="object 31"/>
            <p:cNvSpPr/>
            <p:nvPr/>
          </p:nvSpPr>
          <p:spPr>
            <a:xfrm>
              <a:off x="405130" y="1173479"/>
              <a:ext cx="83820" cy="381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2590" y="1200149"/>
              <a:ext cx="2540" cy="365760"/>
            </a:xfrm>
            <a:custGeom>
              <a:avLst/>
              <a:gdLst/>
              <a:ahLst/>
              <a:cxnLst/>
              <a:rect l="l" t="t" r="r" b="b"/>
              <a:pathLst>
                <a:path w="2539" h="365759">
                  <a:moveTo>
                    <a:pt x="253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54610"/>
                  </a:lnTo>
                  <a:lnTo>
                    <a:pt x="1270" y="54610"/>
                  </a:lnTo>
                  <a:lnTo>
                    <a:pt x="1270" y="19050"/>
                  </a:lnTo>
                  <a:lnTo>
                    <a:pt x="2539" y="19050"/>
                  </a:lnTo>
                  <a:lnTo>
                    <a:pt x="2539" y="0"/>
                  </a:lnTo>
                  <a:close/>
                </a:path>
                <a:path w="2539" h="365759">
                  <a:moveTo>
                    <a:pt x="2539" y="177800"/>
                  </a:moveTo>
                  <a:lnTo>
                    <a:pt x="1270" y="177800"/>
                  </a:lnTo>
                  <a:lnTo>
                    <a:pt x="1270" y="182879"/>
                  </a:lnTo>
                  <a:lnTo>
                    <a:pt x="0" y="182879"/>
                  </a:lnTo>
                  <a:lnTo>
                    <a:pt x="0" y="189229"/>
                  </a:lnTo>
                  <a:lnTo>
                    <a:pt x="2539" y="189229"/>
                  </a:lnTo>
                  <a:lnTo>
                    <a:pt x="2539" y="177800"/>
                  </a:lnTo>
                  <a:close/>
                </a:path>
                <a:path w="2539" h="365759">
                  <a:moveTo>
                    <a:pt x="2539" y="189230"/>
                  </a:moveTo>
                  <a:lnTo>
                    <a:pt x="0" y="189230"/>
                  </a:lnTo>
                  <a:lnTo>
                    <a:pt x="0" y="195579"/>
                  </a:lnTo>
                  <a:lnTo>
                    <a:pt x="2539" y="195579"/>
                  </a:lnTo>
                  <a:lnTo>
                    <a:pt x="2539" y="189230"/>
                  </a:lnTo>
                  <a:close/>
                </a:path>
                <a:path w="2539" h="365759">
                  <a:moveTo>
                    <a:pt x="2539" y="195580"/>
                  </a:moveTo>
                  <a:lnTo>
                    <a:pt x="0" y="195580"/>
                  </a:lnTo>
                  <a:lnTo>
                    <a:pt x="0" y="220979"/>
                  </a:lnTo>
                  <a:lnTo>
                    <a:pt x="2539" y="220979"/>
                  </a:lnTo>
                  <a:lnTo>
                    <a:pt x="2539" y="195580"/>
                  </a:lnTo>
                  <a:close/>
                </a:path>
                <a:path w="2539" h="365759">
                  <a:moveTo>
                    <a:pt x="2539" y="220980"/>
                  </a:moveTo>
                  <a:lnTo>
                    <a:pt x="0" y="220980"/>
                  </a:lnTo>
                  <a:lnTo>
                    <a:pt x="0" y="252729"/>
                  </a:lnTo>
                  <a:lnTo>
                    <a:pt x="2539" y="252729"/>
                  </a:lnTo>
                  <a:lnTo>
                    <a:pt x="2539" y="220980"/>
                  </a:lnTo>
                  <a:close/>
                </a:path>
                <a:path w="2539" h="365759">
                  <a:moveTo>
                    <a:pt x="2539" y="252730"/>
                  </a:moveTo>
                  <a:lnTo>
                    <a:pt x="0" y="252730"/>
                  </a:lnTo>
                  <a:lnTo>
                    <a:pt x="0" y="262889"/>
                  </a:lnTo>
                  <a:lnTo>
                    <a:pt x="2539" y="262889"/>
                  </a:lnTo>
                  <a:lnTo>
                    <a:pt x="2539" y="252730"/>
                  </a:lnTo>
                  <a:close/>
                </a:path>
                <a:path w="2539" h="365759">
                  <a:moveTo>
                    <a:pt x="2539" y="262890"/>
                  </a:moveTo>
                  <a:lnTo>
                    <a:pt x="0" y="262890"/>
                  </a:lnTo>
                  <a:lnTo>
                    <a:pt x="0" y="284479"/>
                  </a:lnTo>
                  <a:lnTo>
                    <a:pt x="2539" y="284479"/>
                  </a:lnTo>
                  <a:lnTo>
                    <a:pt x="2539" y="262890"/>
                  </a:lnTo>
                  <a:close/>
                </a:path>
                <a:path w="2539" h="365759">
                  <a:moveTo>
                    <a:pt x="2539" y="284480"/>
                  </a:moveTo>
                  <a:lnTo>
                    <a:pt x="0" y="284480"/>
                  </a:lnTo>
                  <a:lnTo>
                    <a:pt x="0" y="290829"/>
                  </a:lnTo>
                  <a:lnTo>
                    <a:pt x="2539" y="290829"/>
                  </a:lnTo>
                  <a:lnTo>
                    <a:pt x="2539" y="284480"/>
                  </a:lnTo>
                  <a:close/>
                </a:path>
                <a:path w="2539" h="365759">
                  <a:moveTo>
                    <a:pt x="2539" y="290830"/>
                  </a:moveTo>
                  <a:lnTo>
                    <a:pt x="0" y="290830"/>
                  </a:lnTo>
                  <a:lnTo>
                    <a:pt x="0" y="297179"/>
                  </a:lnTo>
                  <a:lnTo>
                    <a:pt x="2539" y="297179"/>
                  </a:lnTo>
                  <a:lnTo>
                    <a:pt x="2539" y="290830"/>
                  </a:lnTo>
                  <a:close/>
                </a:path>
                <a:path w="2539" h="365759">
                  <a:moveTo>
                    <a:pt x="2539" y="297180"/>
                  </a:moveTo>
                  <a:lnTo>
                    <a:pt x="0" y="297180"/>
                  </a:lnTo>
                  <a:lnTo>
                    <a:pt x="0" y="354329"/>
                  </a:lnTo>
                  <a:lnTo>
                    <a:pt x="2539" y="354329"/>
                  </a:lnTo>
                  <a:lnTo>
                    <a:pt x="2539" y="297180"/>
                  </a:lnTo>
                  <a:close/>
                </a:path>
                <a:path w="2539" h="365759">
                  <a:moveTo>
                    <a:pt x="2539" y="354330"/>
                  </a:moveTo>
                  <a:lnTo>
                    <a:pt x="0" y="354330"/>
                  </a:lnTo>
                  <a:lnTo>
                    <a:pt x="0" y="365760"/>
                  </a:lnTo>
                  <a:lnTo>
                    <a:pt x="1269" y="365760"/>
                  </a:lnTo>
                  <a:lnTo>
                    <a:pt x="1269" y="360679"/>
                  </a:lnTo>
                  <a:lnTo>
                    <a:pt x="2539" y="360679"/>
                  </a:lnTo>
                  <a:lnTo>
                    <a:pt x="2539" y="354330"/>
                  </a:lnTo>
                  <a:close/>
                </a:path>
              </a:pathLst>
            </a:custGeom>
            <a:solidFill>
              <a:srgbClr val="61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98780" y="1201419"/>
              <a:ext cx="3810" cy="382270"/>
            </a:xfrm>
            <a:custGeom>
              <a:avLst/>
              <a:gdLst/>
              <a:ahLst/>
              <a:cxnLst/>
              <a:rect l="l" t="t" r="r" b="b"/>
              <a:pathLst>
                <a:path w="3810" h="382269">
                  <a:moveTo>
                    <a:pt x="3810" y="0"/>
                  </a:moveTo>
                  <a:lnTo>
                    <a:pt x="0" y="0"/>
                  </a:lnTo>
                  <a:lnTo>
                    <a:pt x="0" y="80009"/>
                  </a:lnTo>
                  <a:lnTo>
                    <a:pt x="3810" y="80009"/>
                  </a:lnTo>
                  <a:lnTo>
                    <a:pt x="3810" y="0"/>
                  </a:lnTo>
                  <a:close/>
                </a:path>
                <a:path w="3810" h="382269">
                  <a:moveTo>
                    <a:pt x="3810" y="80010"/>
                  </a:moveTo>
                  <a:lnTo>
                    <a:pt x="0" y="80010"/>
                  </a:lnTo>
                  <a:lnTo>
                    <a:pt x="0" y="156209"/>
                  </a:lnTo>
                  <a:lnTo>
                    <a:pt x="1270" y="156209"/>
                  </a:lnTo>
                  <a:lnTo>
                    <a:pt x="1270" y="125729"/>
                  </a:lnTo>
                  <a:lnTo>
                    <a:pt x="2540" y="125729"/>
                  </a:lnTo>
                  <a:lnTo>
                    <a:pt x="2540" y="88900"/>
                  </a:lnTo>
                  <a:lnTo>
                    <a:pt x="3810" y="88900"/>
                  </a:lnTo>
                  <a:lnTo>
                    <a:pt x="3810" y="80010"/>
                  </a:lnTo>
                  <a:close/>
                </a:path>
                <a:path w="3810" h="382269">
                  <a:moveTo>
                    <a:pt x="1270" y="156210"/>
                  </a:moveTo>
                  <a:lnTo>
                    <a:pt x="0" y="156210"/>
                  </a:lnTo>
                  <a:lnTo>
                    <a:pt x="0" y="161289"/>
                  </a:lnTo>
                  <a:lnTo>
                    <a:pt x="1270" y="161289"/>
                  </a:lnTo>
                  <a:lnTo>
                    <a:pt x="1270" y="156210"/>
                  </a:lnTo>
                  <a:close/>
                </a:path>
                <a:path w="3810" h="382269">
                  <a:moveTo>
                    <a:pt x="3810" y="187960"/>
                  </a:moveTo>
                  <a:lnTo>
                    <a:pt x="2540" y="187960"/>
                  </a:lnTo>
                  <a:lnTo>
                    <a:pt x="2540" y="194309"/>
                  </a:lnTo>
                  <a:lnTo>
                    <a:pt x="3810" y="194309"/>
                  </a:lnTo>
                  <a:lnTo>
                    <a:pt x="3810" y="187960"/>
                  </a:lnTo>
                  <a:close/>
                </a:path>
                <a:path w="3810" h="382269">
                  <a:moveTo>
                    <a:pt x="3810" y="194310"/>
                  </a:moveTo>
                  <a:lnTo>
                    <a:pt x="1270" y="194310"/>
                  </a:lnTo>
                  <a:lnTo>
                    <a:pt x="1270" y="200659"/>
                  </a:lnTo>
                  <a:lnTo>
                    <a:pt x="0" y="200659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194310"/>
                  </a:lnTo>
                  <a:close/>
                </a:path>
                <a:path w="3810" h="382269">
                  <a:moveTo>
                    <a:pt x="3810" y="219710"/>
                  </a:moveTo>
                  <a:lnTo>
                    <a:pt x="0" y="219710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19710"/>
                  </a:lnTo>
                  <a:close/>
                </a:path>
                <a:path w="3810" h="382269">
                  <a:moveTo>
                    <a:pt x="3810" y="251460"/>
                  </a:moveTo>
                  <a:lnTo>
                    <a:pt x="0" y="251460"/>
                  </a:lnTo>
                  <a:lnTo>
                    <a:pt x="0" y="261619"/>
                  </a:lnTo>
                  <a:lnTo>
                    <a:pt x="3810" y="261619"/>
                  </a:lnTo>
                  <a:lnTo>
                    <a:pt x="3810" y="251460"/>
                  </a:lnTo>
                  <a:close/>
                </a:path>
                <a:path w="3810" h="382269">
                  <a:moveTo>
                    <a:pt x="3810" y="261620"/>
                  </a:moveTo>
                  <a:lnTo>
                    <a:pt x="0" y="261620"/>
                  </a:lnTo>
                  <a:lnTo>
                    <a:pt x="0" y="283209"/>
                  </a:lnTo>
                  <a:lnTo>
                    <a:pt x="3810" y="283209"/>
                  </a:lnTo>
                  <a:lnTo>
                    <a:pt x="3810" y="261620"/>
                  </a:lnTo>
                  <a:close/>
                </a:path>
                <a:path w="3810" h="382269">
                  <a:moveTo>
                    <a:pt x="3810" y="283210"/>
                  </a:moveTo>
                  <a:lnTo>
                    <a:pt x="0" y="283210"/>
                  </a:lnTo>
                  <a:lnTo>
                    <a:pt x="0" y="289559"/>
                  </a:lnTo>
                  <a:lnTo>
                    <a:pt x="3810" y="289559"/>
                  </a:lnTo>
                  <a:lnTo>
                    <a:pt x="3810" y="283210"/>
                  </a:lnTo>
                  <a:close/>
                </a:path>
                <a:path w="3810" h="382269">
                  <a:moveTo>
                    <a:pt x="3810" y="289560"/>
                  </a:moveTo>
                  <a:lnTo>
                    <a:pt x="0" y="289560"/>
                  </a:lnTo>
                  <a:lnTo>
                    <a:pt x="0" y="295909"/>
                  </a:lnTo>
                  <a:lnTo>
                    <a:pt x="3810" y="295909"/>
                  </a:lnTo>
                  <a:lnTo>
                    <a:pt x="3810" y="289560"/>
                  </a:lnTo>
                  <a:close/>
                </a:path>
                <a:path w="3810" h="382269">
                  <a:moveTo>
                    <a:pt x="3810" y="295910"/>
                  </a:moveTo>
                  <a:lnTo>
                    <a:pt x="0" y="295910"/>
                  </a:lnTo>
                  <a:lnTo>
                    <a:pt x="0" y="353059"/>
                  </a:lnTo>
                  <a:lnTo>
                    <a:pt x="3810" y="353059"/>
                  </a:lnTo>
                  <a:lnTo>
                    <a:pt x="3810" y="295910"/>
                  </a:lnTo>
                  <a:close/>
                </a:path>
                <a:path w="3810" h="382269">
                  <a:moveTo>
                    <a:pt x="3810" y="353060"/>
                  </a:moveTo>
                  <a:lnTo>
                    <a:pt x="0" y="353060"/>
                  </a:lnTo>
                  <a:lnTo>
                    <a:pt x="0" y="365759"/>
                  </a:lnTo>
                  <a:lnTo>
                    <a:pt x="3810" y="365759"/>
                  </a:lnTo>
                  <a:lnTo>
                    <a:pt x="3810" y="353060"/>
                  </a:lnTo>
                  <a:close/>
                </a:path>
                <a:path w="3810" h="382269">
                  <a:moveTo>
                    <a:pt x="3810" y="365760"/>
                  </a:moveTo>
                  <a:lnTo>
                    <a:pt x="0" y="365760"/>
                  </a:lnTo>
                  <a:lnTo>
                    <a:pt x="0" y="382269"/>
                  </a:lnTo>
                  <a:lnTo>
                    <a:pt x="1270" y="382269"/>
                  </a:lnTo>
                  <a:lnTo>
                    <a:pt x="1270" y="377189"/>
                  </a:lnTo>
                  <a:lnTo>
                    <a:pt x="2539" y="377189"/>
                  </a:lnTo>
                  <a:lnTo>
                    <a:pt x="2539" y="370839"/>
                  </a:lnTo>
                  <a:lnTo>
                    <a:pt x="3810" y="370839"/>
                  </a:lnTo>
                  <a:lnTo>
                    <a:pt x="3810" y="365760"/>
                  </a:lnTo>
                  <a:close/>
                </a:path>
              </a:pathLst>
            </a:custGeom>
            <a:solidFill>
              <a:srgbClr val="5E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4970" y="120141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0"/>
                  </a:lnTo>
                  <a:close/>
                </a:path>
                <a:path w="3810" h="387350">
                  <a:moveTo>
                    <a:pt x="3809" y="80010"/>
                  </a:moveTo>
                  <a:lnTo>
                    <a:pt x="0" y="80010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80010"/>
                  </a:lnTo>
                  <a:close/>
                </a:path>
                <a:path w="3810" h="387350">
                  <a:moveTo>
                    <a:pt x="3809" y="156210"/>
                  </a:moveTo>
                  <a:lnTo>
                    <a:pt x="0" y="156210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56210"/>
                  </a:lnTo>
                  <a:close/>
                </a:path>
                <a:path w="3810" h="387350">
                  <a:moveTo>
                    <a:pt x="3809" y="187960"/>
                  </a:moveTo>
                  <a:lnTo>
                    <a:pt x="0" y="18796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87960"/>
                  </a:lnTo>
                  <a:close/>
                </a:path>
                <a:path w="3810" h="387350">
                  <a:moveTo>
                    <a:pt x="3809" y="194310"/>
                  </a:moveTo>
                  <a:lnTo>
                    <a:pt x="0" y="194310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05739"/>
                  </a:lnTo>
                  <a:lnTo>
                    <a:pt x="2539" y="205739"/>
                  </a:lnTo>
                  <a:lnTo>
                    <a:pt x="2539" y="196850"/>
                  </a:lnTo>
                  <a:lnTo>
                    <a:pt x="3809" y="196850"/>
                  </a:lnTo>
                  <a:lnTo>
                    <a:pt x="3809" y="194310"/>
                  </a:lnTo>
                  <a:close/>
                </a:path>
                <a:path w="3810" h="387350">
                  <a:moveTo>
                    <a:pt x="3809" y="219710"/>
                  </a:moveTo>
                  <a:lnTo>
                    <a:pt x="0" y="219710"/>
                  </a:lnTo>
                  <a:lnTo>
                    <a:pt x="0" y="251459"/>
                  </a:lnTo>
                  <a:lnTo>
                    <a:pt x="3809" y="251459"/>
                  </a:lnTo>
                  <a:lnTo>
                    <a:pt x="3809" y="219710"/>
                  </a:lnTo>
                  <a:close/>
                </a:path>
                <a:path w="3810" h="387350">
                  <a:moveTo>
                    <a:pt x="3809" y="251460"/>
                  </a:moveTo>
                  <a:lnTo>
                    <a:pt x="0" y="251460"/>
                  </a:lnTo>
                  <a:lnTo>
                    <a:pt x="0" y="261619"/>
                  </a:lnTo>
                  <a:lnTo>
                    <a:pt x="3809" y="261619"/>
                  </a:lnTo>
                  <a:lnTo>
                    <a:pt x="3809" y="251460"/>
                  </a:lnTo>
                  <a:close/>
                </a:path>
                <a:path w="3810" h="387350">
                  <a:moveTo>
                    <a:pt x="3809" y="261620"/>
                  </a:moveTo>
                  <a:lnTo>
                    <a:pt x="0" y="261620"/>
                  </a:lnTo>
                  <a:lnTo>
                    <a:pt x="0" y="283209"/>
                  </a:lnTo>
                  <a:lnTo>
                    <a:pt x="3809" y="283209"/>
                  </a:lnTo>
                  <a:lnTo>
                    <a:pt x="3809" y="261620"/>
                  </a:lnTo>
                  <a:close/>
                </a:path>
                <a:path w="3810" h="387350">
                  <a:moveTo>
                    <a:pt x="3809" y="283210"/>
                  </a:moveTo>
                  <a:lnTo>
                    <a:pt x="0" y="283210"/>
                  </a:lnTo>
                  <a:lnTo>
                    <a:pt x="0" y="289559"/>
                  </a:lnTo>
                  <a:lnTo>
                    <a:pt x="3809" y="289559"/>
                  </a:lnTo>
                  <a:lnTo>
                    <a:pt x="3809" y="283210"/>
                  </a:lnTo>
                  <a:close/>
                </a:path>
                <a:path w="3810" h="387350">
                  <a:moveTo>
                    <a:pt x="3809" y="289560"/>
                  </a:moveTo>
                  <a:lnTo>
                    <a:pt x="0" y="289560"/>
                  </a:lnTo>
                  <a:lnTo>
                    <a:pt x="0" y="295909"/>
                  </a:lnTo>
                  <a:lnTo>
                    <a:pt x="3809" y="295909"/>
                  </a:lnTo>
                  <a:lnTo>
                    <a:pt x="3809" y="289560"/>
                  </a:lnTo>
                  <a:close/>
                </a:path>
                <a:path w="3810" h="387350">
                  <a:moveTo>
                    <a:pt x="3809" y="295910"/>
                  </a:moveTo>
                  <a:lnTo>
                    <a:pt x="0" y="295910"/>
                  </a:lnTo>
                  <a:lnTo>
                    <a:pt x="0" y="353059"/>
                  </a:lnTo>
                  <a:lnTo>
                    <a:pt x="3809" y="353059"/>
                  </a:lnTo>
                  <a:lnTo>
                    <a:pt x="3809" y="295910"/>
                  </a:lnTo>
                  <a:close/>
                </a:path>
                <a:path w="3810" h="387350">
                  <a:moveTo>
                    <a:pt x="3809" y="353060"/>
                  </a:moveTo>
                  <a:lnTo>
                    <a:pt x="0" y="353060"/>
                  </a:lnTo>
                  <a:lnTo>
                    <a:pt x="0" y="365759"/>
                  </a:lnTo>
                  <a:lnTo>
                    <a:pt x="3809" y="365759"/>
                  </a:lnTo>
                  <a:lnTo>
                    <a:pt x="3809" y="353060"/>
                  </a:lnTo>
                  <a:close/>
                </a:path>
                <a:path w="3810" h="387350">
                  <a:moveTo>
                    <a:pt x="3809" y="365760"/>
                  </a:moveTo>
                  <a:lnTo>
                    <a:pt x="0" y="365760"/>
                  </a:lnTo>
                  <a:lnTo>
                    <a:pt x="0" y="387350"/>
                  </a:lnTo>
                  <a:lnTo>
                    <a:pt x="1270" y="387350"/>
                  </a:lnTo>
                  <a:lnTo>
                    <a:pt x="1270" y="386079"/>
                  </a:lnTo>
                  <a:lnTo>
                    <a:pt x="3809" y="386079"/>
                  </a:lnTo>
                  <a:lnTo>
                    <a:pt x="3809" y="365760"/>
                  </a:lnTo>
                  <a:close/>
                </a:path>
              </a:pathLst>
            </a:custGeom>
            <a:solidFill>
              <a:srgbClr val="5C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1160" y="120268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78740"/>
                  </a:moveTo>
                  <a:lnTo>
                    <a:pt x="0" y="78740"/>
                  </a:lnTo>
                  <a:lnTo>
                    <a:pt x="0" y="154939"/>
                  </a:lnTo>
                  <a:lnTo>
                    <a:pt x="3810" y="154939"/>
                  </a:lnTo>
                  <a:lnTo>
                    <a:pt x="3810" y="78740"/>
                  </a:lnTo>
                  <a:close/>
                </a:path>
                <a:path w="3810" h="386080">
                  <a:moveTo>
                    <a:pt x="3810" y="154940"/>
                  </a:moveTo>
                  <a:lnTo>
                    <a:pt x="0" y="154940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54940"/>
                  </a:lnTo>
                  <a:close/>
                </a:path>
                <a:path w="3810" h="386080">
                  <a:moveTo>
                    <a:pt x="3810" y="186690"/>
                  </a:moveTo>
                  <a:lnTo>
                    <a:pt x="0" y="186690"/>
                  </a:lnTo>
                  <a:lnTo>
                    <a:pt x="0" y="193039"/>
                  </a:lnTo>
                  <a:lnTo>
                    <a:pt x="3810" y="193039"/>
                  </a:lnTo>
                  <a:lnTo>
                    <a:pt x="3810" y="186690"/>
                  </a:lnTo>
                  <a:close/>
                </a:path>
                <a:path w="3810" h="386080">
                  <a:moveTo>
                    <a:pt x="3810" y="193040"/>
                  </a:moveTo>
                  <a:lnTo>
                    <a:pt x="0" y="19304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193040"/>
                  </a:lnTo>
                  <a:close/>
                </a:path>
                <a:path w="3810" h="386080">
                  <a:moveTo>
                    <a:pt x="3810" y="218440"/>
                  </a:moveTo>
                  <a:lnTo>
                    <a:pt x="0" y="218440"/>
                  </a:lnTo>
                  <a:lnTo>
                    <a:pt x="0" y="250189"/>
                  </a:lnTo>
                  <a:lnTo>
                    <a:pt x="3810" y="250189"/>
                  </a:lnTo>
                  <a:lnTo>
                    <a:pt x="3810" y="218440"/>
                  </a:lnTo>
                  <a:close/>
                </a:path>
                <a:path w="3810" h="386080">
                  <a:moveTo>
                    <a:pt x="3810" y="250190"/>
                  </a:moveTo>
                  <a:lnTo>
                    <a:pt x="0" y="250190"/>
                  </a:lnTo>
                  <a:lnTo>
                    <a:pt x="0" y="260350"/>
                  </a:lnTo>
                  <a:lnTo>
                    <a:pt x="3810" y="260350"/>
                  </a:lnTo>
                  <a:lnTo>
                    <a:pt x="3810" y="250190"/>
                  </a:lnTo>
                  <a:close/>
                </a:path>
                <a:path w="3810" h="386080">
                  <a:moveTo>
                    <a:pt x="3810" y="260350"/>
                  </a:moveTo>
                  <a:lnTo>
                    <a:pt x="0" y="260350"/>
                  </a:lnTo>
                  <a:lnTo>
                    <a:pt x="0" y="281939"/>
                  </a:lnTo>
                  <a:lnTo>
                    <a:pt x="3810" y="281939"/>
                  </a:lnTo>
                  <a:lnTo>
                    <a:pt x="3810" y="260350"/>
                  </a:lnTo>
                  <a:close/>
                </a:path>
                <a:path w="3810" h="386080">
                  <a:moveTo>
                    <a:pt x="3810" y="281940"/>
                  </a:moveTo>
                  <a:lnTo>
                    <a:pt x="0" y="281940"/>
                  </a:lnTo>
                  <a:lnTo>
                    <a:pt x="0" y="288289"/>
                  </a:lnTo>
                  <a:lnTo>
                    <a:pt x="3810" y="288289"/>
                  </a:lnTo>
                  <a:lnTo>
                    <a:pt x="3810" y="281940"/>
                  </a:lnTo>
                  <a:close/>
                </a:path>
                <a:path w="3810" h="386080">
                  <a:moveTo>
                    <a:pt x="3810" y="288290"/>
                  </a:moveTo>
                  <a:lnTo>
                    <a:pt x="0" y="288290"/>
                  </a:lnTo>
                  <a:lnTo>
                    <a:pt x="0" y="294639"/>
                  </a:lnTo>
                  <a:lnTo>
                    <a:pt x="3810" y="294639"/>
                  </a:lnTo>
                  <a:lnTo>
                    <a:pt x="3810" y="288290"/>
                  </a:lnTo>
                  <a:close/>
                </a:path>
                <a:path w="3810" h="386080">
                  <a:moveTo>
                    <a:pt x="3810" y="294640"/>
                  </a:moveTo>
                  <a:lnTo>
                    <a:pt x="0" y="294640"/>
                  </a:lnTo>
                  <a:lnTo>
                    <a:pt x="0" y="351789"/>
                  </a:lnTo>
                  <a:lnTo>
                    <a:pt x="3810" y="351789"/>
                  </a:lnTo>
                  <a:lnTo>
                    <a:pt x="3810" y="294640"/>
                  </a:lnTo>
                  <a:close/>
                </a:path>
                <a:path w="3810" h="386080">
                  <a:moveTo>
                    <a:pt x="3810" y="351790"/>
                  </a:moveTo>
                  <a:lnTo>
                    <a:pt x="0" y="351790"/>
                  </a:lnTo>
                  <a:lnTo>
                    <a:pt x="0" y="364489"/>
                  </a:lnTo>
                  <a:lnTo>
                    <a:pt x="3810" y="364489"/>
                  </a:lnTo>
                  <a:lnTo>
                    <a:pt x="3810" y="351790"/>
                  </a:lnTo>
                  <a:close/>
                </a:path>
                <a:path w="3810" h="386080">
                  <a:moveTo>
                    <a:pt x="3810" y="364490"/>
                  </a:moveTo>
                  <a:lnTo>
                    <a:pt x="0" y="364490"/>
                  </a:lnTo>
                  <a:lnTo>
                    <a:pt x="0" y="386080"/>
                  </a:lnTo>
                  <a:lnTo>
                    <a:pt x="3810" y="386080"/>
                  </a:lnTo>
                  <a:lnTo>
                    <a:pt x="3810" y="364490"/>
                  </a:lnTo>
                  <a:close/>
                </a:path>
              </a:pathLst>
            </a:custGeom>
            <a:solidFill>
              <a:srgbClr val="5A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7350" y="120395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77470"/>
                  </a:moveTo>
                  <a:lnTo>
                    <a:pt x="0" y="7747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77470"/>
                  </a:lnTo>
                  <a:close/>
                </a:path>
                <a:path w="3810" h="386080">
                  <a:moveTo>
                    <a:pt x="3810" y="153670"/>
                  </a:moveTo>
                  <a:lnTo>
                    <a:pt x="0" y="15367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53670"/>
                  </a:lnTo>
                  <a:close/>
                </a:path>
                <a:path w="3810" h="386080">
                  <a:moveTo>
                    <a:pt x="3810" y="185420"/>
                  </a:moveTo>
                  <a:lnTo>
                    <a:pt x="0" y="18542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85420"/>
                  </a:lnTo>
                  <a:close/>
                </a:path>
                <a:path w="3810" h="386080">
                  <a:moveTo>
                    <a:pt x="3810" y="191770"/>
                  </a:moveTo>
                  <a:lnTo>
                    <a:pt x="0" y="191770"/>
                  </a:lnTo>
                  <a:lnTo>
                    <a:pt x="0" y="217169"/>
                  </a:lnTo>
                  <a:lnTo>
                    <a:pt x="3810" y="217169"/>
                  </a:lnTo>
                  <a:lnTo>
                    <a:pt x="3810" y="191770"/>
                  </a:lnTo>
                  <a:close/>
                </a:path>
                <a:path w="3810" h="386080">
                  <a:moveTo>
                    <a:pt x="3810" y="217170"/>
                  </a:moveTo>
                  <a:lnTo>
                    <a:pt x="0" y="217170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17170"/>
                  </a:lnTo>
                  <a:close/>
                </a:path>
                <a:path w="3810" h="386080">
                  <a:moveTo>
                    <a:pt x="3810" y="248920"/>
                  </a:moveTo>
                  <a:lnTo>
                    <a:pt x="0" y="248920"/>
                  </a:lnTo>
                  <a:lnTo>
                    <a:pt x="0" y="259079"/>
                  </a:lnTo>
                  <a:lnTo>
                    <a:pt x="3810" y="259079"/>
                  </a:lnTo>
                  <a:lnTo>
                    <a:pt x="3810" y="248920"/>
                  </a:lnTo>
                  <a:close/>
                </a:path>
                <a:path w="3810" h="386080">
                  <a:moveTo>
                    <a:pt x="3810" y="259080"/>
                  </a:moveTo>
                  <a:lnTo>
                    <a:pt x="0" y="259080"/>
                  </a:lnTo>
                  <a:lnTo>
                    <a:pt x="0" y="280669"/>
                  </a:lnTo>
                  <a:lnTo>
                    <a:pt x="3810" y="280669"/>
                  </a:lnTo>
                  <a:lnTo>
                    <a:pt x="3810" y="259080"/>
                  </a:lnTo>
                  <a:close/>
                </a:path>
                <a:path w="3810" h="386080">
                  <a:moveTo>
                    <a:pt x="3810" y="280670"/>
                  </a:moveTo>
                  <a:lnTo>
                    <a:pt x="0" y="280670"/>
                  </a:lnTo>
                  <a:lnTo>
                    <a:pt x="0" y="287019"/>
                  </a:lnTo>
                  <a:lnTo>
                    <a:pt x="3810" y="287019"/>
                  </a:lnTo>
                  <a:lnTo>
                    <a:pt x="3810" y="280670"/>
                  </a:lnTo>
                  <a:close/>
                </a:path>
                <a:path w="3810" h="386080">
                  <a:moveTo>
                    <a:pt x="3810" y="287020"/>
                  </a:moveTo>
                  <a:lnTo>
                    <a:pt x="0" y="287020"/>
                  </a:lnTo>
                  <a:lnTo>
                    <a:pt x="0" y="293369"/>
                  </a:lnTo>
                  <a:lnTo>
                    <a:pt x="3810" y="293369"/>
                  </a:lnTo>
                  <a:lnTo>
                    <a:pt x="3810" y="287020"/>
                  </a:lnTo>
                  <a:close/>
                </a:path>
                <a:path w="3810" h="386080">
                  <a:moveTo>
                    <a:pt x="3810" y="293370"/>
                  </a:moveTo>
                  <a:lnTo>
                    <a:pt x="0" y="293370"/>
                  </a:lnTo>
                  <a:lnTo>
                    <a:pt x="0" y="350519"/>
                  </a:lnTo>
                  <a:lnTo>
                    <a:pt x="3810" y="350519"/>
                  </a:lnTo>
                  <a:lnTo>
                    <a:pt x="3810" y="293370"/>
                  </a:lnTo>
                  <a:close/>
                </a:path>
                <a:path w="3810" h="386080">
                  <a:moveTo>
                    <a:pt x="3810" y="350520"/>
                  </a:moveTo>
                  <a:lnTo>
                    <a:pt x="0" y="350520"/>
                  </a:lnTo>
                  <a:lnTo>
                    <a:pt x="0" y="363219"/>
                  </a:lnTo>
                  <a:lnTo>
                    <a:pt x="3810" y="363219"/>
                  </a:lnTo>
                  <a:lnTo>
                    <a:pt x="3810" y="350520"/>
                  </a:lnTo>
                  <a:close/>
                </a:path>
                <a:path w="3810" h="386080">
                  <a:moveTo>
                    <a:pt x="3810" y="363220"/>
                  </a:moveTo>
                  <a:lnTo>
                    <a:pt x="0" y="363220"/>
                  </a:lnTo>
                  <a:lnTo>
                    <a:pt x="0" y="386079"/>
                  </a:lnTo>
                  <a:lnTo>
                    <a:pt x="3810" y="386079"/>
                  </a:lnTo>
                  <a:lnTo>
                    <a:pt x="3810" y="363220"/>
                  </a:lnTo>
                  <a:close/>
                </a:path>
              </a:pathLst>
            </a:custGeom>
            <a:solidFill>
              <a:srgbClr val="58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3540" y="120522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76200"/>
                  </a:lnTo>
                  <a:lnTo>
                    <a:pt x="3810" y="76200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76200"/>
                  </a:lnTo>
                  <a:close/>
                </a:path>
                <a:path w="3810" h="386080">
                  <a:moveTo>
                    <a:pt x="3810" y="152400"/>
                  </a:moveTo>
                  <a:lnTo>
                    <a:pt x="0" y="152400"/>
                  </a:lnTo>
                  <a:lnTo>
                    <a:pt x="0" y="184150"/>
                  </a:lnTo>
                  <a:lnTo>
                    <a:pt x="3810" y="184150"/>
                  </a:lnTo>
                  <a:lnTo>
                    <a:pt x="3810" y="152400"/>
                  </a:lnTo>
                  <a:close/>
                </a:path>
                <a:path w="3810" h="386080">
                  <a:moveTo>
                    <a:pt x="3810" y="184150"/>
                  </a:moveTo>
                  <a:lnTo>
                    <a:pt x="0" y="184150"/>
                  </a:lnTo>
                  <a:lnTo>
                    <a:pt x="0" y="190500"/>
                  </a:lnTo>
                  <a:lnTo>
                    <a:pt x="3810" y="190500"/>
                  </a:lnTo>
                  <a:lnTo>
                    <a:pt x="3810" y="184150"/>
                  </a:lnTo>
                  <a:close/>
                </a:path>
                <a:path w="3810" h="386080">
                  <a:moveTo>
                    <a:pt x="3810" y="190500"/>
                  </a:moveTo>
                  <a:lnTo>
                    <a:pt x="0" y="190500"/>
                  </a:lnTo>
                  <a:lnTo>
                    <a:pt x="0" y="215900"/>
                  </a:lnTo>
                  <a:lnTo>
                    <a:pt x="3810" y="215900"/>
                  </a:lnTo>
                  <a:lnTo>
                    <a:pt x="3810" y="190500"/>
                  </a:lnTo>
                  <a:close/>
                </a:path>
                <a:path w="3810" h="386080">
                  <a:moveTo>
                    <a:pt x="3810" y="215900"/>
                  </a:moveTo>
                  <a:lnTo>
                    <a:pt x="0" y="215900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15900"/>
                  </a:lnTo>
                  <a:close/>
                </a:path>
                <a:path w="3810" h="386080">
                  <a:moveTo>
                    <a:pt x="3810" y="247650"/>
                  </a:moveTo>
                  <a:lnTo>
                    <a:pt x="0" y="247650"/>
                  </a:lnTo>
                  <a:lnTo>
                    <a:pt x="0" y="257810"/>
                  </a:lnTo>
                  <a:lnTo>
                    <a:pt x="3810" y="257810"/>
                  </a:lnTo>
                  <a:lnTo>
                    <a:pt x="3810" y="247650"/>
                  </a:lnTo>
                  <a:close/>
                </a:path>
                <a:path w="3810" h="386080">
                  <a:moveTo>
                    <a:pt x="3810" y="257810"/>
                  </a:moveTo>
                  <a:lnTo>
                    <a:pt x="0" y="257810"/>
                  </a:lnTo>
                  <a:lnTo>
                    <a:pt x="0" y="279400"/>
                  </a:lnTo>
                  <a:lnTo>
                    <a:pt x="3810" y="279400"/>
                  </a:lnTo>
                  <a:lnTo>
                    <a:pt x="3810" y="257810"/>
                  </a:lnTo>
                  <a:close/>
                </a:path>
                <a:path w="3810" h="386080">
                  <a:moveTo>
                    <a:pt x="3810" y="279400"/>
                  </a:moveTo>
                  <a:lnTo>
                    <a:pt x="0" y="279400"/>
                  </a:lnTo>
                  <a:lnTo>
                    <a:pt x="0" y="285750"/>
                  </a:lnTo>
                  <a:lnTo>
                    <a:pt x="3810" y="285750"/>
                  </a:lnTo>
                  <a:lnTo>
                    <a:pt x="3810" y="279400"/>
                  </a:lnTo>
                  <a:close/>
                </a:path>
                <a:path w="3810" h="386080">
                  <a:moveTo>
                    <a:pt x="3810" y="285750"/>
                  </a:moveTo>
                  <a:lnTo>
                    <a:pt x="0" y="285750"/>
                  </a:lnTo>
                  <a:lnTo>
                    <a:pt x="0" y="292100"/>
                  </a:lnTo>
                  <a:lnTo>
                    <a:pt x="3810" y="292100"/>
                  </a:lnTo>
                  <a:lnTo>
                    <a:pt x="3810" y="285750"/>
                  </a:lnTo>
                  <a:close/>
                </a:path>
                <a:path w="3810" h="386080">
                  <a:moveTo>
                    <a:pt x="3810" y="292100"/>
                  </a:moveTo>
                  <a:lnTo>
                    <a:pt x="0" y="292100"/>
                  </a:lnTo>
                  <a:lnTo>
                    <a:pt x="0" y="349250"/>
                  </a:lnTo>
                  <a:lnTo>
                    <a:pt x="3810" y="349250"/>
                  </a:lnTo>
                  <a:lnTo>
                    <a:pt x="3810" y="292100"/>
                  </a:lnTo>
                  <a:close/>
                </a:path>
                <a:path w="3810" h="386080">
                  <a:moveTo>
                    <a:pt x="3810" y="349250"/>
                  </a:moveTo>
                  <a:lnTo>
                    <a:pt x="0" y="349250"/>
                  </a:lnTo>
                  <a:lnTo>
                    <a:pt x="0" y="361950"/>
                  </a:lnTo>
                  <a:lnTo>
                    <a:pt x="3810" y="361950"/>
                  </a:lnTo>
                  <a:lnTo>
                    <a:pt x="3810" y="349250"/>
                  </a:lnTo>
                  <a:close/>
                </a:path>
                <a:path w="3810" h="386080">
                  <a:moveTo>
                    <a:pt x="3810" y="361950"/>
                  </a:moveTo>
                  <a:lnTo>
                    <a:pt x="0" y="361950"/>
                  </a:lnTo>
                  <a:lnTo>
                    <a:pt x="0" y="386080"/>
                  </a:lnTo>
                  <a:lnTo>
                    <a:pt x="3810" y="386080"/>
                  </a:lnTo>
                  <a:lnTo>
                    <a:pt x="3810" y="36195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2270" y="120649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6079"/>
                  </a:lnTo>
                </a:path>
              </a:pathLst>
            </a:custGeom>
            <a:ln w="3175">
              <a:solidFill>
                <a:srgbClr val="5300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7190" y="120649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0"/>
                  </a:lnTo>
                  <a:close/>
                </a:path>
                <a:path w="3810" h="387350">
                  <a:moveTo>
                    <a:pt x="3810" y="74930"/>
                  </a:moveTo>
                  <a:lnTo>
                    <a:pt x="0" y="7493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74930"/>
                  </a:lnTo>
                  <a:close/>
                </a:path>
                <a:path w="3810" h="387350">
                  <a:moveTo>
                    <a:pt x="3810" y="151130"/>
                  </a:moveTo>
                  <a:lnTo>
                    <a:pt x="0" y="151130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51130"/>
                  </a:lnTo>
                  <a:close/>
                </a:path>
                <a:path w="3810" h="387350">
                  <a:moveTo>
                    <a:pt x="3810" y="182880"/>
                  </a:moveTo>
                  <a:lnTo>
                    <a:pt x="0" y="182880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82880"/>
                  </a:lnTo>
                  <a:close/>
                </a:path>
                <a:path w="3810" h="387350">
                  <a:moveTo>
                    <a:pt x="3810" y="189230"/>
                  </a:moveTo>
                  <a:lnTo>
                    <a:pt x="0" y="189230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189230"/>
                  </a:lnTo>
                  <a:close/>
                </a:path>
                <a:path w="3810" h="387350">
                  <a:moveTo>
                    <a:pt x="3810" y="214630"/>
                  </a:moveTo>
                  <a:lnTo>
                    <a:pt x="0" y="214630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14630"/>
                  </a:lnTo>
                  <a:close/>
                </a:path>
                <a:path w="3810" h="387350">
                  <a:moveTo>
                    <a:pt x="3810" y="246380"/>
                  </a:moveTo>
                  <a:lnTo>
                    <a:pt x="0" y="246380"/>
                  </a:lnTo>
                  <a:lnTo>
                    <a:pt x="0" y="256539"/>
                  </a:lnTo>
                  <a:lnTo>
                    <a:pt x="3810" y="256539"/>
                  </a:lnTo>
                  <a:lnTo>
                    <a:pt x="3810" y="246380"/>
                  </a:lnTo>
                  <a:close/>
                </a:path>
                <a:path w="3810" h="387350">
                  <a:moveTo>
                    <a:pt x="3810" y="256540"/>
                  </a:moveTo>
                  <a:lnTo>
                    <a:pt x="0" y="256540"/>
                  </a:lnTo>
                  <a:lnTo>
                    <a:pt x="0" y="278129"/>
                  </a:lnTo>
                  <a:lnTo>
                    <a:pt x="3810" y="278129"/>
                  </a:lnTo>
                  <a:lnTo>
                    <a:pt x="3810" y="256540"/>
                  </a:lnTo>
                  <a:close/>
                </a:path>
                <a:path w="3810" h="387350">
                  <a:moveTo>
                    <a:pt x="3810" y="278130"/>
                  </a:moveTo>
                  <a:lnTo>
                    <a:pt x="0" y="278130"/>
                  </a:lnTo>
                  <a:lnTo>
                    <a:pt x="0" y="284479"/>
                  </a:lnTo>
                  <a:lnTo>
                    <a:pt x="3810" y="284479"/>
                  </a:lnTo>
                  <a:lnTo>
                    <a:pt x="3810" y="278130"/>
                  </a:lnTo>
                  <a:close/>
                </a:path>
                <a:path w="3810" h="387350">
                  <a:moveTo>
                    <a:pt x="3810" y="284480"/>
                  </a:moveTo>
                  <a:lnTo>
                    <a:pt x="0" y="284480"/>
                  </a:lnTo>
                  <a:lnTo>
                    <a:pt x="0" y="290829"/>
                  </a:lnTo>
                  <a:lnTo>
                    <a:pt x="3810" y="290829"/>
                  </a:lnTo>
                  <a:lnTo>
                    <a:pt x="3810" y="284480"/>
                  </a:lnTo>
                  <a:close/>
                </a:path>
                <a:path w="3810" h="387350">
                  <a:moveTo>
                    <a:pt x="3810" y="290830"/>
                  </a:moveTo>
                  <a:lnTo>
                    <a:pt x="0" y="290830"/>
                  </a:lnTo>
                  <a:lnTo>
                    <a:pt x="0" y="347979"/>
                  </a:lnTo>
                  <a:lnTo>
                    <a:pt x="3810" y="347979"/>
                  </a:lnTo>
                  <a:lnTo>
                    <a:pt x="3810" y="290830"/>
                  </a:lnTo>
                  <a:close/>
                </a:path>
                <a:path w="3810" h="387350">
                  <a:moveTo>
                    <a:pt x="3810" y="347980"/>
                  </a:moveTo>
                  <a:lnTo>
                    <a:pt x="0" y="347980"/>
                  </a:lnTo>
                  <a:lnTo>
                    <a:pt x="0" y="360679"/>
                  </a:lnTo>
                  <a:lnTo>
                    <a:pt x="3810" y="360679"/>
                  </a:lnTo>
                  <a:lnTo>
                    <a:pt x="3810" y="347980"/>
                  </a:lnTo>
                  <a:close/>
                </a:path>
                <a:path w="3810" h="387350">
                  <a:moveTo>
                    <a:pt x="3810" y="360680"/>
                  </a:moveTo>
                  <a:lnTo>
                    <a:pt x="0" y="360680"/>
                  </a:lnTo>
                  <a:lnTo>
                    <a:pt x="0" y="387350"/>
                  </a:lnTo>
                  <a:lnTo>
                    <a:pt x="1270" y="387350"/>
                  </a:lnTo>
                  <a:lnTo>
                    <a:pt x="1270" y="386079"/>
                  </a:lnTo>
                  <a:lnTo>
                    <a:pt x="3810" y="386079"/>
                  </a:lnTo>
                  <a:lnTo>
                    <a:pt x="3810" y="360680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3380" y="120776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0"/>
                  </a:lnTo>
                  <a:close/>
                </a:path>
                <a:path w="3810" h="387350">
                  <a:moveTo>
                    <a:pt x="3810" y="73660"/>
                  </a:moveTo>
                  <a:lnTo>
                    <a:pt x="0" y="73660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73660"/>
                  </a:lnTo>
                  <a:close/>
                </a:path>
                <a:path w="3810" h="387350">
                  <a:moveTo>
                    <a:pt x="3810" y="149860"/>
                  </a:moveTo>
                  <a:lnTo>
                    <a:pt x="0" y="149860"/>
                  </a:lnTo>
                  <a:lnTo>
                    <a:pt x="0" y="181609"/>
                  </a:lnTo>
                  <a:lnTo>
                    <a:pt x="3810" y="181609"/>
                  </a:lnTo>
                  <a:lnTo>
                    <a:pt x="3810" y="149860"/>
                  </a:lnTo>
                  <a:close/>
                </a:path>
                <a:path w="3810" h="387350">
                  <a:moveTo>
                    <a:pt x="3810" y="181610"/>
                  </a:moveTo>
                  <a:lnTo>
                    <a:pt x="0" y="181610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81610"/>
                  </a:lnTo>
                  <a:close/>
                </a:path>
                <a:path w="3810" h="387350">
                  <a:moveTo>
                    <a:pt x="3810" y="187960"/>
                  </a:moveTo>
                  <a:lnTo>
                    <a:pt x="0" y="187960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187960"/>
                  </a:lnTo>
                  <a:close/>
                </a:path>
                <a:path w="3810" h="387350">
                  <a:moveTo>
                    <a:pt x="3810" y="213360"/>
                  </a:moveTo>
                  <a:lnTo>
                    <a:pt x="0" y="213360"/>
                  </a:lnTo>
                  <a:lnTo>
                    <a:pt x="0" y="245109"/>
                  </a:lnTo>
                  <a:lnTo>
                    <a:pt x="3810" y="245109"/>
                  </a:lnTo>
                  <a:lnTo>
                    <a:pt x="3810" y="213360"/>
                  </a:lnTo>
                  <a:close/>
                </a:path>
                <a:path w="3810" h="387350">
                  <a:moveTo>
                    <a:pt x="3810" y="245110"/>
                  </a:moveTo>
                  <a:lnTo>
                    <a:pt x="0" y="245110"/>
                  </a:lnTo>
                  <a:lnTo>
                    <a:pt x="0" y="255269"/>
                  </a:lnTo>
                  <a:lnTo>
                    <a:pt x="3810" y="255269"/>
                  </a:lnTo>
                  <a:lnTo>
                    <a:pt x="3810" y="245110"/>
                  </a:lnTo>
                  <a:close/>
                </a:path>
                <a:path w="3810" h="387350">
                  <a:moveTo>
                    <a:pt x="3810" y="255270"/>
                  </a:moveTo>
                  <a:lnTo>
                    <a:pt x="0" y="255270"/>
                  </a:lnTo>
                  <a:lnTo>
                    <a:pt x="0" y="276859"/>
                  </a:lnTo>
                  <a:lnTo>
                    <a:pt x="3810" y="276859"/>
                  </a:lnTo>
                  <a:lnTo>
                    <a:pt x="3810" y="255270"/>
                  </a:lnTo>
                  <a:close/>
                </a:path>
                <a:path w="3810" h="387350">
                  <a:moveTo>
                    <a:pt x="3810" y="276860"/>
                  </a:moveTo>
                  <a:lnTo>
                    <a:pt x="0" y="276860"/>
                  </a:lnTo>
                  <a:lnTo>
                    <a:pt x="0" y="283209"/>
                  </a:lnTo>
                  <a:lnTo>
                    <a:pt x="3810" y="283209"/>
                  </a:lnTo>
                  <a:lnTo>
                    <a:pt x="3810" y="276860"/>
                  </a:lnTo>
                  <a:close/>
                </a:path>
                <a:path w="3810" h="387350">
                  <a:moveTo>
                    <a:pt x="3810" y="283210"/>
                  </a:moveTo>
                  <a:lnTo>
                    <a:pt x="0" y="283210"/>
                  </a:lnTo>
                  <a:lnTo>
                    <a:pt x="0" y="289559"/>
                  </a:lnTo>
                  <a:lnTo>
                    <a:pt x="3810" y="289559"/>
                  </a:lnTo>
                  <a:lnTo>
                    <a:pt x="3810" y="283210"/>
                  </a:lnTo>
                  <a:close/>
                </a:path>
                <a:path w="3810" h="387350">
                  <a:moveTo>
                    <a:pt x="3810" y="289560"/>
                  </a:moveTo>
                  <a:lnTo>
                    <a:pt x="0" y="289560"/>
                  </a:lnTo>
                  <a:lnTo>
                    <a:pt x="0" y="346709"/>
                  </a:lnTo>
                  <a:lnTo>
                    <a:pt x="3810" y="346709"/>
                  </a:lnTo>
                  <a:lnTo>
                    <a:pt x="3810" y="289560"/>
                  </a:lnTo>
                  <a:close/>
                </a:path>
                <a:path w="3810" h="387350">
                  <a:moveTo>
                    <a:pt x="3810" y="346710"/>
                  </a:moveTo>
                  <a:lnTo>
                    <a:pt x="0" y="346710"/>
                  </a:lnTo>
                  <a:lnTo>
                    <a:pt x="0" y="359409"/>
                  </a:lnTo>
                  <a:lnTo>
                    <a:pt x="3810" y="359409"/>
                  </a:lnTo>
                  <a:lnTo>
                    <a:pt x="3810" y="346710"/>
                  </a:lnTo>
                  <a:close/>
                </a:path>
                <a:path w="3810" h="387350">
                  <a:moveTo>
                    <a:pt x="3810" y="359410"/>
                  </a:moveTo>
                  <a:lnTo>
                    <a:pt x="0" y="359410"/>
                  </a:lnTo>
                  <a:lnTo>
                    <a:pt x="0" y="387350"/>
                  </a:lnTo>
                  <a:lnTo>
                    <a:pt x="1270" y="387350"/>
                  </a:lnTo>
                  <a:lnTo>
                    <a:pt x="1270" y="386079"/>
                  </a:lnTo>
                  <a:lnTo>
                    <a:pt x="3810" y="386079"/>
                  </a:lnTo>
                  <a:lnTo>
                    <a:pt x="3810" y="35941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9570" y="120903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0"/>
                  </a:lnTo>
                  <a:close/>
                </a:path>
                <a:path w="3810" h="387350">
                  <a:moveTo>
                    <a:pt x="3809" y="72390"/>
                  </a:moveTo>
                  <a:lnTo>
                    <a:pt x="0" y="7239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72390"/>
                  </a:lnTo>
                  <a:close/>
                </a:path>
                <a:path w="3810" h="387350">
                  <a:moveTo>
                    <a:pt x="3809" y="148590"/>
                  </a:moveTo>
                  <a:lnTo>
                    <a:pt x="0" y="148590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48590"/>
                  </a:lnTo>
                  <a:close/>
                </a:path>
                <a:path w="3810" h="387350">
                  <a:moveTo>
                    <a:pt x="3809" y="180340"/>
                  </a:moveTo>
                  <a:lnTo>
                    <a:pt x="0" y="180340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80340"/>
                  </a:lnTo>
                  <a:close/>
                </a:path>
                <a:path w="3810" h="387350">
                  <a:moveTo>
                    <a:pt x="3809" y="186690"/>
                  </a:moveTo>
                  <a:lnTo>
                    <a:pt x="0" y="18669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186690"/>
                  </a:lnTo>
                  <a:close/>
                </a:path>
                <a:path w="3810" h="387350">
                  <a:moveTo>
                    <a:pt x="3809" y="212090"/>
                  </a:moveTo>
                  <a:lnTo>
                    <a:pt x="0" y="212090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212090"/>
                  </a:lnTo>
                  <a:close/>
                </a:path>
                <a:path w="3810" h="387350">
                  <a:moveTo>
                    <a:pt x="3809" y="243840"/>
                  </a:moveTo>
                  <a:lnTo>
                    <a:pt x="0" y="243840"/>
                  </a:lnTo>
                  <a:lnTo>
                    <a:pt x="0" y="254000"/>
                  </a:lnTo>
                  <a:lnTo>
                    <a:pt x="3809" y="254000"/>
                  </a:lnTo>
                  <a:lnTo>
                    <a:pt x="3809" y="243840"/>
                  </a:lnTo>
                  <a:close/>
                </a:path>
                <a:path w="3810" h="387350">
                  <a:moveTo>
                    <a:pt x="3809" y="254000"/>
                  </a:moveTo>
                  <a:lnTo>
                    <a:pt x="0" y="254000"/>
                  </a:lnTo>
                  <a:lnTo>
                    <a:pt x="0" y="275589"/>
                  </a:lnTo>
                  <a:lnTo>
                    <a:pt x="3809" y="275589"/>
                  </a:lnTo>
                  <a:lnTo>
                    <a:pt x="3809" y="254000"/>
                  </a:lnTo>
                  <a:close/>
                </a:path>
                <a:path w="3810" h="387350">
                  <a:moveTo>
                    <a:pt x="3809" y="275590"/>
                  </a:moveTo>
                  <a:lnTo>
                    <a:pt x="0" y="275590"/>
                  </a:lnTo>
                  <a:lnTo>
                    <a:pt x="0" y="281939"/>
                  </a:lnTo>
                  <a:lnTo>
                    <a:pt x="3809" y="281939"/>
                  </a:lnTo>
                  <a:lnTo>
                    <a:pt x="3809" y="275590"/>
                  </a:lnTo>
                  <a:close/>
                </a:path>
                <a:path w="3810" h="387350">
                  <a:moveTo>
                    <a:pt x="3809" y="281940"/>
                  </a:moveTo>
                  <a:lnTo>
                    <a:pt x="0" y="281940"/>
                  </a:lnTo>
                  <a:lnTo>
                    <a:pt x="0" y="288289"/>
                  </a:lnTo>
                  <a:lnTo>
                    <a:pt x="3809" y="288289"/>
                  </a:lnTo>
                  <a:lnTo>
                    <a:pt x="3809" y="281940"/>
                  </a:lnTo>
                  <a:close/>
                </a:path>
                <a:path w="3810" h="387350">
                  <a:moveTo>
                    <a:pt x="3809" y="288290"/>
                  </a:moveTo>
                  <a:lnTo>
                    <a:pt x="0" y="288290"/>
                  </a:lnTo>
                  <a:lnTo>
                    <a:pt x="0" y="345439"/>
                  </a:lnTo>
                  <a:lnTo>
                    <a:pt x="3809" y="345439"/>
                  </a:lnTo>
                  <a:lnTo>
                    <a:pt x="3809" y="288290"/>
                  </a:lnTo>
                  <a:close/>
                </a:path>
                <a:path w="3810" h="387350">
                  <a:moveTo>
                    <a:pt x="3809" y="345440"/>
                  </a:moveTo>
                  <a:lnTo>
                    <a:pt x="0" y="345440"/>
                  </a:lnTo>
                  <a:lnTo>
                    <a:pt x="0" y="358139"/>
                  </a:lnTo>
                  <a:lnTo>
                    <a:pt x="3809" y="358139"/>
                  </a:lnTo>
                  <a:lnTo>
                    <a:pt x="3809" y="345440"/>
                  </a:lnTo>
                  <a:close/>
                </a:path>
                <a:path w="3810" h="387350">
                  <a:moveTo>
                    <a:pt x="3809" y="358140"/>
                  </a:moveTo>
                  <a:lnTo>
                    <a:pt x="0" y="358140"/>
                  </a:lnTo>
                  <a:lnTo>
                    <a:pt x="0" y="387350"/>
                  </a:lnTo>
                  <a:lnTo>
                    <a:pt x="1270" y="387350"/>
                  </a:lnTo>
                  <a:lnTo>
                    <a:pt x="1270" y="386080"/>
                  </a:lnTo>
                  <a:lnTo>
                    <a:pt x="3809" y="386080"/>
                  </a:lnTo>
                  <a:lnTo>
                    <a:pt x="3809" y="358140"/>
                  </a:lnTo>
                  <a:close/>
                </a:path>
              </a:pathLst>
            </a:custGeom>
            <a:solidFill>
              <a:srgbClr val="4D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65760" y="121030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71120"/>
                  </a:moveTo>
                  <a:lnTo>
                    <a:pt x="0" y="7112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71120"/>
                  </a:lnTo>
                  <a:close/>
                </a:path>
                <a:path w="3810" h="386080">
                  <a:moveTo>
                    <a:pt x="3810" y="147320"/>
                  </a:moveTo>
                  <a:lnTo>
                    <a:pt x="0" y="14732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47320"/>
                  </a:lnTo>
                  <a:close/>
                </a:path>
                <a:path w="3810" h="386080">
                  <a:moveTo>
                    <a:pt x="3810" y="179070"/>
                  </a:moveTo>
                  <a:lnTo>
                    <a:pt x="0" y="17907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79070"/>
                  </a:lnTo>
                  <a:close/>
                </a:path>
                <a:path w="3810" h="386080">
                  <a:moveTo>
                    <a:pt x="3810" y="185420"/>
                  </a:moveTo>
                  <a:lnTo>
                    <a:pt x="0" y="185420"/>
                  </a:lnTo>
                  <a:lnTo>
                    <a:pt x="0" y="210819"/>
                  </a:lnTo>
                  <a:lnTo>
                    <a:pt x="3810" y="210819"/>
                  </a:lnTo>
                  <a:lnTo>
                    <a:pt x="3810" y="185420"/>
                  </a:lnTo>
                  <a:close/>
                </a:path>
                <a:path w="3810" h="386080">
                  <a:moveTo>
                    <a:pt x="3810" y="210820"/>
                  </a:moveTo>
                  <a:lnTo>
                    <a:pt x="0" y="210820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10820"/>
                  </a:lnTo>
                  <a:close/>
                </a:path>
                <a:path w="3810" h="386080">
                  <a:moveTo>
                    <a:pt x="3810" y="242570"/>
                  </a:moveTo>
                  <a:lnTo>
                    <a:pt x="0" y="242570"/>
                  </a:lnTo>
                  <a:lnTo>
                    <a:pt x="0" y="252729"/>
                  </a:lnTo>
                  <a:lnTo>
                    <a:pt x="3810" y="252729"/>
                  </a:lnTo>
                  <a:lnTo>
                    <a:pt x="3810" y="242570"/>
                  </a:lnTo>
                  <a:close/>
                </a:path>
                <a:path w="3810" h="386080">
                  <a:moveTo>
                    <a:pt x="3810" y="252730"/>
                  </a:moveTo>
                  <a:lnTo>
                    <a:pt x="0" y="252730"/>
                  </a:lnTo>
                  <a:lnTo>
                    <a:pt x="0" y="274319"/>
                  </a:lnTo>
                  <a:lnTo>
                    <a:pt x="3810" y="274319"/>
                  </a:lnTo>
                  <a:lnTo>
                    <a:pt x="3810" y="252730"/>
                  </a:lnTo>
                  <a:close/>
                </a:path>
                <a:path w="3810" h="386080">
                  <a:moveTo>
                    <a:pt x="3810" y="274320"/>
                  </a:moveTo>
                  <a:lnTo>
                    <a:pt x="0" y="274320"/>
                  </a:lnTo>
                  <a:lnTo>
                    <a:pt x="0" y="280669"/>
                  </a:lnTo>
                  <a:lnTo>
                    <a:pt x="3810" y="280669"/>
                  </a:lnTo>
                  <a:lnTo>
                    <a:pt x="3810" y="274320"/>
                  </a:lnTo>
                  <a:close/>
                </a:path>
                <a:path w="3810" h="386080">
                  <a:moveTo>
                    <a:pt x="3810" y="280670"/>
                  </a:moveTo>
                  <a:lnTo>
                    <a:pt x="0" y="280670"/>
                  </a:lnTo>
                  <a:lnTo>
                    <a:pt x="0" y="287019"/>
                  </a:lnTo>
                  <a:lnTo>
                    <a:pt x="3810" y="287019"/>
                  </a:lnTo>
                  <a:lnTo>
                    <a:pt x="3810" y="280670"/>
                  </a:lnTo>
                  <a:close/>
                </a:path>
                <a:path w="3810" h="386080">
                  <a:moveTo>
                    <a:pt x="3810" y="287020"/>
                  </a:moveTo>
                  <a:lnTo>
                    <a:pt x="0" y="287020"/>
                  </a:lnTo>
                  <a:lnTo>
                    <a:pt x="0" y="344169"/>
                  </a:lnTo>
                  <a:lnTo>
                    <a:pt x="3810" y="344169"/>
                  </a:lnTo>
                  <a:lnTo>
                    <a:pt x="3810" y="287020"/>
                  </a:lnTo>
                  <a:close/>
                </a:path>
                <a:path w="3810" h="386080">
                  <a:moveTo>
                    <a:pt x="3810" y="344170"/>
                  </a:moveTo>
                  <a:lnTo>
                    <a:pt x="0" y="344170"/>
                  </a:lnTo>
                  <a:lnTo>
                    <a:pt x="0" y="356869"/>
                  </a:lnTo>
                  <a:lnTo>
                    <a:pt x="3810" y="356869"/>
                  </a:lnTo>
                  <a:lnTo>
                    <a:pt x="3810" y="344170"/>
                  </a:lnTo>
                  <a:close/>
                </a:path>
                <a:path w="3810" h="386080">
                  <a:moveTo>
                    <a:pt x="3810" y="356870"/>
                  </a:moveTo>
                  <a:lnTo>
                    <a:pt x="0" y="356870"/>
                  </a:lnTo>
                  <a:lnTo>
                    <a:pt x="0" y="386079"/>
                  </a:lnTo>
                  <a:lnTo>
                    <a:pt x="3810" y="386079"/>
                  </a:lnTo>
                  <a:lnTo>
                    <a:pt x="3810" y="35687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3855" y="121157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3810">
              <a:solidFill>
                <a:srgbClr val="4800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9410" y="1212849"/>
              <a:ext cx="2540" cy="386080"/>
            </a:xfrm>
            <a:custGeom>
              <a:avLst/>
              <a:gdLst/>
              <a:ahLst/>
              <a:cxnLst/>
              <a:rect l="l" t="t" r="r" b="b"/>
              <a:pathLst>
                <a:path w="2539" h="386080">
                  <a:moveTo>
                    <a:pt x="2539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539" y="68579"/>
                  </a:lnTo>
                  <a:lnTo>
                    <a:pt x="2539" y="0"/>
                  </a:lnTo>
                  <a:close/>
                </a:path>
                <a:path w="2539" h="386080">
                  <a:moveTo>
                    <a:pt x="2539" y="68580"/>
                  </a:moveTo>
                  <a:lnTo>
                    <a:pt x="0" y="68580"/>
                  </a:lnTo>
                  <a:lnTo>
                    <a:pt x="0" y="144779"/>
                  </a:lnTo>
                  <a:lnTo>
                    <a:pt x="2539" y="144779"/>
                  </a:lnTo>
                  <a:lnTo>
                    <a:pt x="2539" y="68580"/>
                  </a:lnTo>
                  <a:close/>
                </a:path>
                <a:path w="2539" h="386080">
                  <a:moveTo>
                    <a:pt x="2539" y="144780"/>
                  </a:moveTo>
                  <a:lnTo>
                    <a:pt x="0" y="144780"/>
                  </a:lnTo>
                  <a:lnTo>
                    <a:pt x="0" y="151129"/>
                  </a:lnTo>
                  <a:lnTo>
                    <a:pt x="1269" y="151129"/>
                  </a:lnTo>
                  <a:lnTo>
                    <a:pt x="1269" y="158750"/>
                  </a:lnTo>
                  <a:lnTo>
                    <a:pt x="0" y="158750"/>
                  </a:lnTo>
                  <a:lnTo>
                    <a:pt x="0" y="176529"/>
                  </a:lnTo>
                  <a:lnTo>
                    <a:pt x="2539" y="176529"/>
                  </a:lnTo>
                  <a:lnTo>
                    <a:pt x="2539" y="144780"/>
                  </a:lnTo>
                  <a:close/>
                </a:path>
                <a:path w="2539" h="386080">
                  <a:moveTo>
                    <a:pt x="2539" y="176530"/>
                  </a:moveTo>
                  <a:lnTo>
                    <a:pt x="0" y="176530"/>
                  </a:lnTo>
                  <a:lnTo>
                    <a:pt x="0" y="182879"/>
                  </a:lnTo>
                  <a:lnTo>
                    <a:pt x="2539" y="182879"/>
                  </a:lnTo>
                  <a:lnTo>
                    <a:pt x="2539" y="176530"/>
                  </a:lnTo>
                  <a:close/>
                </a:path>
                <a:path w="2539" h="386080">
                  <a:moveTo>
                    <a:pt x="2539" y="182880"/>
                  </a:moveTo>
                  <a:lnTo>
                    <a:pt x="0" y="182880"/>
                  </a:lnTo>
                  <a:lnTo>
                    <a:pt x="0" y="208279"/>
                  </a:lnTo>
                  <a:lnTo>
                    <a:pt x="2539" y="208279"/>
                  </a:lnTo>
                  <a:lnTo>
                    <a:pt x="2539" y="182880"/>
                  </a:lnTo>
                  <a:close/>
                </a:path>
                <a:path w="2539" h="386080">
                  <a:moveTo>
                    <a:pt x="2539" y="208280"/>
                  </a:moveTo>
                  <a:lnTo>
                    <a:pt x="0" y="208280"/>
                  </a:lnTo>
                  <a:lnTo>
                    <a:pt x="0" y="240029"/>
                  </a:lnTo>
                  <a:lnTo>
                    <a:pt x="2539" y="240029"/>
                  </a:lnTo>
                  <a:lnTo>
                    <a:pt x="2539" y="208280"/>
                  </a:lnTo>
                  <a:close/>
                </a:path>
                <a:path w="2539" h="386080">
                  <a:moveTo>
                    <a:pt x="2539" y="240030"/>
                  </a:moveTo>
                  <a:lnTo>
                    <a:pt x="0" y="240030"/>
                  </a:lnTo>
                  <a:lnTo>
                    <a:pt x="0" y="250189"/>
                  </a:lnTo>
                  <a:lnTo>
                    <a:pt x="2539" y="250189"/>
                  </a:lnTo>
                  <a:lnTo>
                    <a:pt x="2539" y="240030"/>
                  </a:lnTo>
                  <a:close/>
                </a:path>
                <a:path w="2539" h="386080">
                  <a:moveTo>
                    <a:pt x="2539" y="250190"/>
                  </a:moveTo>
                  <a:lnTo>
                    <a:pt x="0" y="250190"/>
                  </a:lnTo>
                  <a:lnTo>
                    <a:pt x="0" y="271779"/>
                  </a:lnTo>
                  <a:lnTo>
                    <a:pt x="2539" y="271779"/>
                  </a:lnTo>
                  <a:lnTo>
                    <a:pt x="2539" y="250190"/>
                  </a:lnTo>
                  <a:close/>
                </a:path>
                <a:path w="2539" h="386080">
                  <a:moveTo>
                    <a:pt x="2539" y="271780"/>
                  </a:moveTo>
                  <a:lnTo>
                    <a:pt x="0" y="271780"/>
                  </a:lnTo>
                  <a:lnTo>
                    <a:pt x="0" y="278129"/>
                  </a:lnTo>
                  <a:lnTo>
                    <a:pt x="2539" y="278129"/>
                  </a:lnTo>
                  <a:lnTo>
                    <a:pt x="2539" y="271780"/>
                  </a:lnTo>
                  <a:close/>
                </a:path>
                <a:path w="2539" h="386080">
                  <a:moveTo>
                    <a:pt x="2539" y="278130"/>
                  </a:moveTo>
                  <a:lnTo>
                    <a:pt x="0" y="278130"/>
                  </a:lnTo>
                  <a:lnTo>
                    <a:pt x="0" y="284479"/>
                  </a:lnTo>
                  <a:lnTo>
                    <a:pt x="2539" y="284479"/>
                  </a:lnTo>
                  <a:lnTo>
                    <a:pt x="2539" y="278130"/>
                  </a:lnTo>
                  <a:close/>
                </a:path>
                <a:path w="2539" h="386080">
                  <a:moveTo>
                    <a:pt x="2539" y="284480"/>
                  </a:moveTo>
                  <a:lnTo>
                    <a:pt x="0" y="284480"/>
                  </a:lnTo>
                  <a:lnTo>
                    <a:pt x="0" y="341629"/>
                  </a:lnTo>
                  <a:lnTo>
                    <a:pt x="2539" y="341629"/>
                  </a:lnTo>
                  <a:lnTo>
                    <a:pt x="2539" y="284480"/>
                  </a:lnTo>
                  <a:close/>
                </a:path>
                <a:path w="2539" h="386080">
                  <a:moveTo>
                    <a:pt x="2539" y="341630"/>
                  </a:moveTo>
                  <a:lnTo>
                    <a:pt x="0" y="341630"/>
                  </a:lnTo>
                  <a:lnTo>
                    <a:pt x="0" y="354329"/>
                  </a:lnTo>
                  <a:lnTo>
                    <a:pt x="2539" y="354329"/>
                  </a:lnTo>
                  <a:lnTo>
                    <a:pt x="2539" y="341630"/>
                  </a:lnTo>
                  <a:close/>
                </a:path>
                <a:path w="2539" h="386080">
                  <a:moveTo>
                    <a:pt x="2539" y="354330"/>
                  </a:moveTo>
                  <a:lnTo>
                    <a:pt x="0" y="354330"/>
                  </a:lnTo>
                  <a:lnTo>
                    <a:pt x="0" y="386079"/>
                  </a:lnTo>
                  <a:lnTo>
                    <a:pt x="2539" y="386079"/>
                  </a:lnTo>
                  <a:lnTo>
                    <a:pt x="2539" y="354330"/>
                  </a:lnTo>
                  <a:close/>
                </a:path>
              </a:pathLst>
            </a:custGeom>
            <a:solidFill>
              <a:srgbClr val="46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5600" y="1216659"/>
              <a:ext cx="3810" cy="383540"/>
            </a:xfrm>
            <a:custGeom>
              <a:avLst/>
              <a:gdLst/>
              <a:ahLst/>
              <a:cxnLst/>
              <a:rect l="l" t="t" r="r" b="b"/>
              <a:pathLst>
                <a:path w="3810" h="383540">
                  <a:moveTo>
                    <a:pt x="3810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70" y="5079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0"/>
                  </a:lnTo>
                  <a:close/>
                </a:path>
                <a:path w="3810" h="383540">
                  <a:moveTo>
                    <a:pt x="3810" y="64770"/>
                  </a:moveTo>
                  <a:lnTo>
                    <a:pt x="0" y="6477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64770"/>
                  </a:lnTo>
                  <a:close/>
                </a:path>
                <a:path w="3810" h="383540">
                  <a:moveTo>
                    <a:pt x="3810" y="140970"/>
                  </a:moveTo>
                  <a:lnTo>
                    <a:pt x="0" y="140970"/>
                  </a:lnTo>
                  <a:lnTo>
                    <a:pt x="0" y="162560"/>
                  </a:lnTo>
                  <a:lnTo>
                    <a:pt x="1269" y="162560"/>
                  </a:lnTo>
                  <a:lnTo>
                    <a:pt x="1269" y="157479"/>
                  </a:lnTo>
                  <a:lnTo>
                    <a:pt x="2539" y="157479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40970"/>
                  </a:lnTo>
                  <a:close/>
                </a:path>
                <a:path w="3810" h="383540">
                  <a:moveTo>
                    <a:pt x="3810" y="185419"/>
                  </a:moveTo>
                  <a:lnTo>
                    <a:pt x="2539" y="185419"/>
                  </a:lnTo>
                  <a:lnTo>
                    <a:pt x="2539" y="204469"/>
                  </a:lnTo>
                  <a:lnTo>
                    <a:pt x="3810" y="204469"/>
                  </a:lnTo>
                  <a:lnTo>
                    <a:pt x="3810" y="185419"/>
                  </a:lnTo>
                  <a:close/>
                </a:path>
                <a:path w="3810" h="383540">
                  <a:moveTo>
                    <a:pt x="3810" y="204470"/>
                  </a:moveTo>
                  <a:lnTo>
                    <a:pt x="2539" y="204470"/>
                  </a:lnTo>
                  <a:lnTo>
                    <a:pt x="2539" y="215900"/>
                  </a:lnTo>
                  <a:lnTo>
                    <a:pt x="1270" y="215900"/>
                  </a:lnTo>
                  <a:lnTo>
                    <a:pt x="1270" y="236219"/>
                  </a:lnTo>
                  <a:lnTo>
                    <a:pt x="3810" y="236219"/>
                  </a:lnTo>
                  <a:lnTo>
                    <a:pt x="3810" y="204470"/>
                  </a:lnTo>
                  <a:close/>
                </a:path>
                <a:path w="3810" h="383540">
                  <a:moveTo>
                    <a:pt x="3810" y="236220"/>
                  </a:moveTo>
                  <a:lnTo>
                    <a:pt x="1270" y="236220"/>
                  </a:lnTo>
                  <a:lnTo>
                    <a:pt x="1270" y="246379"/>
                  </a:lnTo>
                  <a:lnTo>
                    <a:pt x="3810" y="246379"/>
                  </a:lnTo>
                  <a:lnTo>
                    <a:pt x="3810" y="236220"/>
                  </a:lnTo>
                  <a:close/>
                </a:path>
                <a:path w="3810" h="383540">
                  <a:moveTo>
                    <a:pt x="3810" y="246380"/>
                  </a:moveTo>
                  <a:lnTo>
                    <a:pt x="0" y="246380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246380"/>
                  </a:lnTo>
                  <a:close/>
                </a:path>
                <a:path w="3810" h="383540">
                  <a:moveTo>
                    <a:pt x="3810" y="267970"/>
                  </a:moveTo>
                  <a:lnTo>
                    <a:pt x="0" y="267970"/>
                  </a:lnTo>
                  <a:lnTo>
                    <a:pt x="0" y="274319"/>
                  </a:lnTo>
                  <a:lnTo>
                    <a:pt x="3810" y="274319"/>
                  </a:lnTo>
                  <a:lnTo>
                    <a:pt x="3810" y="267970"/>
                  </a:lnTo>
                  <a:close/>
                </a:path>
                <a:path w="3810" h="383540">
                  <a:moveTo>
                    <a:pt x="3810" y="274320"/>
                  </a:moveTo>
                  <a:lnTo>
                    <a:pt x="0" y="274320"/>
                  </a:lnTo>
                  <a:lnTo>
                    <a:pt x="0" y="280669"/>
                  </a:lnTo>
                  <a:lnTo>
                    <a:pt x="3810" y="280669"/>
                  </a:lnTo>
                  <a:lnTo>
                    <a:pt x="3810" y="274320"/>
                  </a:lnTo>
                  <a:close/>
                </a:path>
                <a:path w="3810" h="383540">
                  <a:moveTo>
                    <a:pt x="3810" y="280670"/>
                  </a:moveTo>
                  <a:lnTo>
                    <a:pt x="0" y="280670"/>
                  </a:lnTo>
                  <a:lnTo>
                    <a:pt x="0" y="337819"/>
                  </a:lnTo>
                  <a:lnTo>
                    <a:pt x="3810" y="337819"/>
                  </a:lnTo>
                  <a:lnTo>
                    <a:pt x="3810" y="280670"/>
                  </a:lnTo>
                  <a:close/>
                </a:path>
                <a:path w="3810" h="383540">
                  <a:moveTo>
                    <a:pt x="3810" y="337820"/>
                  </a:moveTo>
                  <a:lnTo>
                    <a:pt x="0" y="337820"/>
                  </a:lnTo>
                  <a:lnTo>
                    <a:pt x="0" y="350519"/>
                  </a:lnTo>
                  <a:lnTo>
                    <a:pt x="3810" y="350519"/>
                  </a:lnTo>
                  <a:lnTo>
                    <a:pt x="3810" y="337820"/>
                  </a:lnTo>
                  <a:close/>
                </a:path>
                <a:path w="3810" h="383540">
                  <a:moveTo>
                    <a:pt x="3810" y="350520"/>
                  </a:moveTo>
                  <a:lnTo>
                    <a:pt x="0" y="350520"/>
                  </a:lnTo>
                  <a:lnTo>
                    <a:pt x="0" y="383539"/>
                  </a:lnTo>
                  <a:lnTo>
                    <a:pt x="2540" y="383539"/>
                  </a:lnTo>
                  <a:lnTo>
                    <a:pt x="2540" y="382269"/>
                  </a:lnTo>
                  <a:lnTo>
                    <a:pt x="3810" y="382269"/>
                  </a:lnTo>
                  <a:lnTo>
                    <a:pt x="3810" y="35052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1790" y="1231899"/>
              <a:ext cx="3810" cy="368300"/>
            </a:xfrm>
            <a:custGeom>
              <a:avLst/>
              <a:gdLst/>
              <a:ahLst/>
              <a:cxnLst/>
              <a:rect l="l" t="t" r="r" b="b"/>
              <a:pathLst>
                <a:path w="3810" h="368300">
                  <a:moveTo>
                    <a:pt x="3810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70" y="5079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0"/>
                  </a:lnTo>
                  <a:close/>
                </a:path>
                <a:path w="3810" h="368300">
                  <a:moveTo>
                    <a:pt x="3810" y="49530"/>
                  </a:moveTo>
                  <a:lnTo>
                    <a:pt x="0" y="4953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49530"/>
                  </a:lnTo>
                  <a:close/>
                </a:path>
                <a:path w="3810" h="368300">
                  <a:moveTo>
                    <a:pt x="3810" y="125730"/>
                  </a:moveTo>
                  <a:lnTo>
                    <a:pt x="0" y="125730"/>
                  </a:lnTo>
                  <a:lnTo>
                    <a:pt x="0" y="157479"/>
                  </a:lnTo>
                  <a:lnTo>
                    <a:pt x="2539" y="157479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25730"/>
                  </a:lnTo>
                  <a:close/>
                </a:path>
                <a:path w="3810" h="368300">
                  <a:moveTo>
                    <a:pt x="1269" y="157480"/>
                  </a:moveTo>
                  <a:lnTo>
                    <a:pt x="0" y="157480"/>
                  </a:lnTo>
                  <a:lnTo>
                    <a:pt x="0" y="162560"/>
                  </a:lnTo>
                  <a:lnTo>
                    <a:pt x="1269" y="162560"/>
                  </a:lnTo>
                  <a:lnTo>
                    <a:pt x="1269" y="157480"/>
                  </a:lnTo>
                  <a:close/>
                </a:path>
                <a:path w="3810" h="368300">
                  <a:moveTo>
                    <a:pt x="3810" y="261620"/>
                  </a:moveTo>
                  <a:lnTo>
                    <a:pt x="2539" y="261620"/>
                  </a:lnTo>
                  <a:lnTo>
                    <a:pt x="2539" y="265429"/>
                  </a:lnTo>
                  <a:lnTo>
                    <a:pt x="3810" y="265429"/>
                  </a:lnTo>
                  <a:lnTo>
                    <a:pt x="3810" y="261620"/>
                  </a:lnTo>
                  <a:close/>
                </a:path>
                <a:path w="3810" h="368300">
                  <a:moveTo>
                    <a:pt x="3810" y="265430"/>
                  </a:moveTo>
                  <a:lnTo>
                    <a:pt x="2539" y="265430"/>
                  </a:lnTo>
                  <a:lnTo>
                    <a:pt x="2539" y="292100"/>
                  </a:lnTo>
                  <a:lnTo>
                    <a:pt x="1270" y="292100"/>
                  </a:lnTo>
                  <a:lnTo>
                    <a:pt x="1270" y="322579"/>
                  </a:lnTo>
                  <a:lnTo>
                    <a:pt x="3810" y="322579"/>
                  </a:lnTo>
                  <a:lnTo>
                    <a:pt x="3810" y="265430"/>
                  </a:lnTo>
                  <a:close/>
                </a:path>
                <a:path w="3810" h="368300">
                  <a:moveTo>
                    <a:pt x="3810" y="322580"/>
                  </a:moveTo>
                  <a:lnTo>
                    <a:pt x="0" y="322580"/>
                  </a:lnTo>
                  <a:lnTo>
                    <a:pt x="0" y="335279"/>
                  </a:lnTo>
                  <a:lnTo>
                    <a:pt x="3810" y="335279"/>
                  </a:lnTo>
                  <a:lnTo>
                    <a:pt x="3810" y="322580"/>
                  </a:lnTo>
                  <a:close/>
                </a:path>
                <a:path w="3810" h="368300">
                  <a:moveTo>
                    <a:pt x="3810" y="335280"/>
                  </a:moveTo>
                  <a:lnTo>
                    <a:pt x="0" y="335280"/>
                  </a:lnTo>
                  <a:lnTo>
                    <a:pt x="0" y="368300"/>
                  </a:lnTo>
                  <a:lnTo>
                    <a:pt x="3810" y="368300"/>
                  </a:lnTo>
                  <a:lnTo>
                    <a:pt x="3810" y="335280"/>
                  </a:lnTo>
                  <a:close/>
                </a:path>
              </a:pathLst>
            </a:custGeom>
            <a:solidFill>
              <a:srgbClr val="42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47980" y="1247139"/>
              <a:ext cx="3810" cy="354330"/>
            </a:xfrm>
            <a:custGeom>
              <a:avLst/>
              <a:gdLst/>
              <a:ahLst/>
              <a:cxnLst/>
              <a:rect l="l" t="t" r="r" b="b"/>
              <a:pathLst>
                <a:path w="3810" h="354330">
                  <a:moveTo>
                    <a:pt x="3810" y="0"/>
                  </a:moveTo>
                  <a:lnTo>
                    <a:pt x="2540" y="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11430"/>
                  </a:lnTo>
                  <a:lnTo>
                    <a:pt x="0" y="1143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0"/>
                  </a:lnTo>
                  <a:close/>
                </a:path>
                <a:path w="3810" h="354330">
                  <a:moveTo>
                    <a:pt x="3810" y="34290"/>
                  </a:moveTo>
                  <a:lnTo>
                    <a:pt x="0" y="3429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34290"/>
                  </a:lnTo>
                  <a:close/>
                </a:path>
                <a:path w="3810" h="354330">
                  <a:moveTo>
                    <a:pt x="3810" y="110490"/>
                  </a:moveTo>
                  <a:lnTo>
                    <a:pt x="0" y="11049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10490"/>
                  </a:lnTo>
                  <a:close/>
                </a:path>
                <a:path w="3810" h="354330">
                  <a:moveTo>
                    <a:pt x="3810" y="142240"/>
                  </a:moveTo>
                  <a:lnTo>
                    <a:pt x="0" y="142240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2240"/>
                  </a:lnTo>
                  <a:close/>
                </a:path>
                <a:path w="3810" h="354330">
                  <a:moveTo>
                    <a:pt x="3810" y="148590"/>
                  </a:moveTo>
                  <a:lnTo>
                    <a:pt x="0" y="148590"/>
                  </a:lnTo>
                  <a:lnTo>
                    <a:pt x="0" y="163830"/>
                  </a:lnTo>
                  <a:lnTo>
                    <a:pt x="1270" y="163830"/>
                  </a:lnTo>
                  <a:lnTo>
                    <a:pt x="1270" y="158750"/>
                  </a:lnTo>
                  <a:lnTo>
                    <a:pt x="2540" y="158750"/>
                  </a:lnTo>
                  <a:lnTo>
                    <a:pt x="2539" y="153670"/>
                  </a:lnTo>
                  <a:lnTo>
                    <a:pt x="3810" y="153670"/>
                  </a:lnTo>
                  <a:lnTo>
                    <a:pt x="3810" y="148590"/>
                  </a:lnTo>
                  <a:close/>
                </a:path>
                <a:path w="3810" h="354330">
                  <a:moveTo>
                    <a:pt x="3810" y="337820"/>
                  </a:moveTo>
                  <a:lnTo>
                    <a:pt x="2540" y="337820"/>
                  </a:lnTo>
                  <a:lnTo>
                    <a:pt x="2540" y="354330"/>
                  </a:lnTo>
                  <a:lnTo>
                    <a:pt x="3810" y="354330"/>
                  </a:lnTo>
                  <a:lnTo>
                    <a:pt x="3810" y="33782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44170" y="126364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09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69" y="5079"/>
                  </a:lnTo>
                  <a:lnTo>
                    <a:pt x="1269" y="10160"/>
                  </a:lnTo>
                  <a:lnTo>
                    <a:pt x="0" y="1016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10" h="162559">
                  <a:moveTo>
                    <a:pt x="3809" y="17780"/>
                  </a:moveTo>
                  <a:lnTo>
                    <a:pt x="0" y="17780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17780"/>
                  </a:lnTo>
                  <a:close/>
                </a:path>
                <a:path w="3810" h="162559">
                  <a:moveTo>
                    <a:pt x="3809" y="93980"/>
                  </a:moveTo>
                  <a:lnTo>
                    <a:pt x="0" y="9398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93980"/>
                  </a:lnTo>
                  <a:close/>
                </a:path>
                <a:path w="3810" h="162559">
                  <a:moveTo>
                    <a:pt x="3809" y="125730"/>
                  </a:moveTo>
                  <a:lnTo>
                    <a:pt x="0" y="12573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5730"/>
                  </a:lnTo>
                  <a:close/>
                </a:path>
                <a:path w="3810" h="162559">
                  <a:moveTo>
                    <a:pt x="3809" y="132080"/>
                  </a:moveTo>
                  <a:lnTo>
                    <a:pt x="0" y="132080"/>
                  </a:lnTo>
                  <a:lnTo>
                    <a:pt x="0" y="157479"/>
                  </a:lnTo>
                  <a:lnTo>
                    <a:pt x="2539" y="157479"/>
                  </a:lnTo>
                  <a:lnTo>
                    <a:pt x="2539" y="152400"/>
                  </a:lnTo>
                  <a:lnTo>
                    <a:pt x="3809" y="152400"/>
                  </a:lnTo>
                  <a:lnTo>
                    <a:pt x="3809" y="132080"/>
                  </a:lnTo>
                  <a:close/>
                </a:path>
                <a:path w="3810" h="162559">
                  <a:moveTo>
                    <a:pt x="1269" y="157480"/>
                  </a:moveTo>
                  <a:lnTo>
                    <a:pt x="0" y="157480"/>
                  </a:lnTo>
                  <a:lnTo>
                    <a:pt x="0" y="162560"/>
                  </a:lnTo>
                  <a:lnTo>
                    <a:pt x="1269" y="162560"/>
                  </a:lnTo>
                  <a:lnTo>
                    <a:pt x="1269" y="15748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40360" y="127888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10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10" h="162559">
                  <a:moveTo>
                    <a:pt x="3810" y="2540"/>
                  </a:moveTo>
                  <a:lnTo>
                    <a:pt x="2539" y="2540"/>
                  </a:lnTo>
                  <a:lnTo>
                    <a:pt x="2539" y="5080"/>
                  </a:lnTo>
                  <a:lnTo>
                    <a:pt x="1269" y="5080"/>
                  </a:lnTo>
                  <a:lnTo>
                    <a:pt x="1269" y="10160"/>
                  </a:lnTo>
                  <a:lnTo>
                    <a:pt x="0" y="10160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2540"/>
                  </a:lnTo>
                  <a:close/>
                </a:path>
                <a:path w="3810" h="162559">
                  <a:moveTo>
                    <a:pt x="3810" y="78740"/>
                  </a:moveTo>
                  <a:lnTo>
                    <a:pt x="0" y="7874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78740"/>
                  </a:lnTo>
                  <a:close/>
                </a:path>
                <a:path w="3810" h="162559">
                  <a:moveTo>
                    <a:pt x="3810" y="110490"/>
                  </a:moveTo>
                  <a:lnTo>
                    <a:pt x="0" y="11049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0490"/>
                  </a:lnTo>
                  <a:close/>
                </a:path>
                <a:path w="3810" h="162559">
                  <a:moveTo>
                    <a:pt x="3810" y="116840"/>
                  </a:moveTo>
                  <a:lnTo>
                    <a:pt x="0" y="11684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16840"/>
                  </a:lnTo>
                  <a:close/>
                </a:path>
                <a:path w="3810" h="162559">
                  <a:moveTo>
                    <a:pt x="3810" y="142240"/>
                  </a:moveTo>
                  <a:lnTo>
                    <a:pt x="0" y="142240"/>
                  </a:lnTo>
                  <a:lnTo>
                    <a:pt x="0" y="162560"/>
                  </a:lnTo>
                  <a:lnTo>
                    <a:pt x="1269" y="162560"/>
                  </a:lnTo>
                  <a:lnTo>
                    <a:pt x="1269" y="157480"/>
                  </a:lnTo>
                  <a:lnTo>
                    <a:pt x="2539" y="157480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42240"/>
                  </a:lnTo>
                  <a:close/>
                </a:path>
              </a:pathLst>
            </a:custGeom>
            <a:solidFill>
              <a:srgbClr val="3B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37820" y="1295399"/>
              <a:ext cx="2540" cy="157480"/>
            </a:xfrm>
            <a:custGeom>
              <a:avLst/>
              <a:gdLst/>
              <a:ahLst/>
              <a:cxnLst/>
              <a:rect l="l" t="t" r="r" b="b"/>
              <a:pathLst>
                <a:path w="2539" h="157480">
                  <a:moveTo>
                    <a:pt x="253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62229"/>
                  </a:lnTo>
                  <a:lnTo>
                    <a:pt x="2539" y="62229"/>
                  </a:lnTo>
                  <a:lnTo>
                    <a:pt x="2539" y="0"/>
                  </a:lnTo>
                  <a:close/>
                </a:path>
                <a:path w="2539" h="157480">
                  <a:moveTo>
                    <a:pt x="2539" y="62230"/>
                  </a:moveTo>
                  <a:lnTo>
                    <a:pt x="0" y="62230"/>
                  </a:lnTo>
                  <a:lnTo>
                    <a:pt x="0" y="93979"/>
                  </a:lnTo>
                  <a:lnTo>
                    <a:pt x="2539" y="93979"/>
                  </a:lnTo>
                  <a:lnTo>
                    <a:pt x="2539" y="62230"/>
                  </a:lnTo>
                  <a:close/>
                </a:path>
                <a:path w="2539" h="157480">
                  <a:moveTo>
                    <a:pt x="2539" y="93980"/>
                  </a:moveTo>
                  <a:lnTo>
                    <a:pt x="0" y="93980"/>
                  </a:lnTo>
                  <a:lnTo>
                    <a:pt x="0" y="100329"/>
                  </a:lnTo>
                  <a:lnTo>
                    <a:pt x="2539" y="100329"/>
                  </a:lnTo>
                  <a:lnTo>
                    <a:pt x="2539" y="93980"/>
                  </a:lnTo>
                  <a:close/>
                </a:path>
                <a:path w="2539" h="157480">
                  <a:moveTo>
                    <a:pt x="2539" y="100330"/>
                  </a:moveTo>
                  <a:lnTo>
                    <a:pt x="0" y="100330"/>
                  </a:lnTo>
                  <a:lnTo>
                    <a:pt x="0" y="125729"/>
                  </a:lnTo>
                  <a:lnTo>
                    <a:pt x="2539" y="125729"/>
                  </a:lnTo>
                  <a:lnTo>
                    <a:pt x="2539" y="100330"/>
                  </a:lnTo>
                  <a:close/>
                </a:path>
                <a:path w="2539" h="157480">
                  <a:moveTo>
                    <a:pt x="2539" y="125730"/>
                  </a:moveTo>
                  <a:lnTo>
                    <a:pt x="0" y="125730"/>
                  </a:lnTo>
                  <a:lnTo>
                    <a:pt x="0" y="157479"/>
                  </a:lnTo>
                  <a:lnTo>
                    <a:pt x="1269" y="157479"/>
                  </a:lnTo>
                  <a:lnTo>
                    <a:pt x="1269" y="152400"/>
                  </a:lnTo>
                  <a:lnTo>
                    <a:pt x="2539" y="152400"/>
                  </a:lnTo>
                  <a:lnTo>
                    <a:pt x="2539" y="125730"/>
                  </a:lnTo>
                  <a:close/>
                </a:path>
              </a:pathLst>
            </a:custGeom>
            <a:solidFill>
              <a:srgbClr val="39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4010" y="130555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10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69" y="5079"/>
                  </a:lnTo>
                  <a:lnTo>
                    <a:pt x="1269" y="10160"/>
                  </a:lnTo>
                  <a:lnTo>
                    <a:pt x="0" y="1016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0"/>
                  </a:lnTo>
                  <a:close/>
                </a:path>
                <a:path w="3810" h="162559">
                  <a:moveTo>
                    <a:pt x="3810" y="52070"/>
                  </a:moveTo>
                  <a:lnTo>
                    <a:pt x="0" y="5207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52070"/>
                  </a:lnTo>
                  <a:close/>
                </a:path>
                <a:path w="3810" h="162559">
                  <a:moveTo>
                    <a:pt x="3810" y="83820"/>
                  </a:moveTo>
                  <a:lnTo>
                    <a:pt x="0" y="83820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83820"/>
                  </a:lnTo>
                  <a:close/>
                </a:path>
                <a:path w="3810" h="162559">
                  <a:moveTo>
                    <a:pt x="3810" y="90170"/>
                  </a:moveTo>
                  <a:lnTo>
                    <a:pt x="0" y="9017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90170"/>
                  </a:lnTo>
                  <a:close/>
                </a:path>
                <a:path w="3810" h="162559">
                  <a:moveTo>
                    <a:pt x="3810" y="115570"/>
                  </a:moveTo>
                  <a:lnTo>
                    <a:pt x="0" y="11557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15570"/>
                  </a:lnTo>
                  <a:close/>
                </a:path>
                <a:path w="3810" h="162559">
                  <a:moveTo>
                    <a:pt x="3810" y="147320"/>
                  </a:moveTo>
                  <a:lnTo>
                    <a:pt x="0" y="147320"/>
                  </a:lnTo>
                  <a:lnTo>
                    <a:pt x="0" y="157479"/>
                  </a:lnTo>
                  <a:lnTo>
                    <a:pt x="2539" y="157479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47320"/>
                  </a:lnTo>
                  <a:close/>
                </a:path>
                <a:path w="3810" h="162559">
                  <a:moveTo>
                    <a:pt x="1270" y="157480"/>
                  </a:moveTo>
                  <a:lnTo>
                    <a:pt x="0" y="157480"/>
                  </a:lnTo>
                  <a:lnTo>
                    <a:pt x="0" y="162560"/>
                  </a:lnTo>
                  <a:lnTo>
                    <a:pt x="1270" y="162560"/>
                  </a:lnTo>
                  <a:lnTo>
                    <a:pt x="1270" y="157480"/>
                  </a:lnTo>
                  <a:close/>
                </a:path>
              </a:pathLst>
            </a:custGeom>
            <a:solidFill>
              <a:srgbClr val="37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0200" y="132079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10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70" y="5079"/>
                  </a:lnTo>
                  <a:lnTo>
                    <a:pt x="1270" y="11429"/>
                  </a:lnTo>
                  <a:lnTo>
                    <a:pt x="0" y="11429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0"/>
                  </a:lnTo>
                  <a:close/>
                </a:path>
                <a:path w="3810" h="162559">
                  <a:moveTo>
                    <a:pt x="3810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36830"/>
                  </a:lnTo>
                  <a:close/>
                </a:path>
                <a:path w="3810" h="162559">
                  <a:moveTo>
                    <a:pt x="3810" y="68580"/>
                  </a:moveTo>
                  <a:lnTo>
                    <a:pt x="0" y="6858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68580"/>
                  </a:lnTo>
                  <a:close/>
                </a:path>
                <a:path w="3810" h="162559">
                  <a:moveTo>
                    <a:pt x="3810" y="74930"/>
                  </a:moveTo>
                  <a:lnTo>
                    <a:pt x="0" y="7493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74930"/>
                  </a:lnTo>
                  <a:close/>
                </a:path>
                <a:path w="3810" h="162559">
                  <a:moveTo>
                    <a:pt x="3810" y="100330"/>
                  </a:moveTo>
                  <a:lnTo>
                    <a:pt x="0" y="10033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00330"/>
                  </a:lnTo>
                  <a:close/>
                </a:path>
                <a:path w="3810" h="162559">
                  <a:moveTo>
                    <a:pt x="3810" y="132080"/>
                  </a:moveTo>
                  <a:lnTo>
                    <a:pt x="0" y="13208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2080"/>
                  </a:lnTo>
                  <a:close/>
                </a:path>
                <a:path w="3810" h="162559">
                  <a:moveTo>
                    <a:pt x="3810" y="142240"/>
                  </a:moveTo>
                  <a:lnTo>
                    <a:pt x="0" y="142240"/>
                  </a:lnTo>
                  <a:lnTo>
                    <a:pt x="0" y="162560"/>
                  </a:lnTo>
                  <a:lnTo>
                    <a:pt x="1270" y="162560"/>
                  </a:lnTo>
                  <a:lnTo>
                    <a:pt x="1270" y="157479"/>
                  </a:lnTo>
                  <a:lnTo>
                    <a:pt x="2539" y="157479"/>
                  </a:lnTo>
                  <a:lnTo>
                    <a:pt x="2540" y="152400"/>
                  </a:lnTo>
                  <a:lnTo>
                    <a:pt x="3810" y="152400"/>
                  </a:lnTo>
                  <a:lnTo>
                    <a:pt x="3810" y="142240"/>
                  </a:lnTo>
                  <a:close/>
                </a:path>
              </a:pathLst>
            </a:custGeom>
            <a:solidFill>
              <a:srgbClr val="35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6390" y="133730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10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70" y="5079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20319"/>
                  </a:lnTo>
                  <a:lnTo>
                    <a:pt x="3810" y="20319"/>
                  </a:lnTo>
                  <a:lnTo>
                    <a:pt x="3810" y="0"/>
                  </a:lnTo>
                  <a:close/>
                </a:path>
                <a:path w="3810" h="162559">
                  <a:moveTo>
                    <a:pt x="3810" y="20320"/>
                  </a:moveTo>
                  <a:lnTo>
                    <a:pt x="0" y="2032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20320"/>
                  </a:lnTo>
                  <a:close/>
                </a:path>
                <a:path w="3810" h="162559">
                  <a:moveTo>
                    <a:pt x="3810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52070"/>
                  </a:lnTo>
                  <a:close/>
                </a:path>
                <a:path w="3810" h="162559">
                  <a:moveTo>
                    <a:pt x="3810" y="58420"/>
                  </a:moveTo>
                  <a:lnTo>
                    <a:pt x="0" y="5842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58420"/>
                  </a:lnTo>
                  <a:close/>
                </a:path>
                <a:path w="3810" h="162559">
                  <a:moveTo>
                    <a:pt x="3810" y="83820"/>
                  </a:moveTo>
                  <a:lnTo>
                    <a:pt x="0" y="8382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83820"/>
                  </a:lnTo>
                  <a:close/>
                </a:path>
                <a:path w="3810" h="162559">
                  <a:moveTo>
                    <a:pt x="3810" y="115570"/>
                  </a:moveTo>
                  <a:lnTo>
                    <a:pt x="0" y="11557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15570"/>
                  </a:lnTo>
                  <a:close/>
                </a:path>
                <a:path w="3810" h="162559">
                  <a:moveTo>
                    <a:pt x="3810" y="125730"/>
                  </a:moveTo>
                  <a:lnTo>
                    <a:pt x="0" y="12573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25730"/>
                  </a:lnTo>
                  <a:close/>
                </a:path>
                <a:path w="3810" h="162559">
                  <a:moveTo>
                    <a:pt x="3810" y="147320"/>
                  </a:moveTo>
                  <a:lnTo>
                    <a:pt x="0" y="147320"/>
                  </a:lnTo>
                  <a:lnTo>
                    <a:pt x="0" y="153669"/>
                  </a:lnTo>
                  <a:lnTo>
                    <a:pt x="2539" y="153669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47320"/>
                  </a:lnTo>
                  <a:close/>
                </a:path>
                <a:path w="3810" h="162559">
                  <a:moveTo>
                    <a:pt x="2539" y="153670"/>
                  </a:moveTo>
                  <a:lnTo>
                    <a:pt x="0" y="153670"/>
                  </a:lnTo>
                  <a:lnTo>
                    <a:pt x="0" y="160019"/>
                  </a:lnTo>
                  <a:lnTo>
                    <a:pt x="1270" y="160019"/>
                  </a:lnTo>
                  <a:lnTo>
                    <a:pt x="1270" y="157479"/>
                  </a:lnTo>
                  <a:lnTo>
                    <a:pt x="2539" y="157479"/>
                  </a:lnTo>
                  <a:lnTo>
                    <a:pt x="2539" y="153670"/>
                  </a:lnTo>
                  <a:close/>
                </a:path>
                <a:path w="3810" h="162559">
                  <a:moveTo>
                    <a:pt x="1269" y="160020"/>
                  </a:moveTo>
                  <a:lnTo>
                    <a:pt x="0" y="160020"/>
                  </a:lnTo>
                  <a:lnTo>
                    <a:pt x="0" y="162560"/>
                  </a:lnTo>
                  <a:lnTo>
                    <a:pt x="1269" y="162560"/>
                  </a:lnTo>
                  <a:lnTo>
                    <a:pt x="1269" y="16002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22580" y="1352549"/>
              <a:ext cx="3810" cy="162560"/>
            </a:xfrm>
            <a:custGeom>
              <a:avLst/>
              <a:gdLst/>
              <a:ahLst/>
              <a:cxnLst/>
              <a:rect l="l" t="t" r="r" b="b"/>
              <a:pathLst>
                <a:path w="3810" h="162559">
                  <a:moveTo>
                    <a:pt x="3810" y="0"/>
                  </a:moveTo>
                  <a:lnTo>
                    <a:pt x="2540" y="0"/>
                  </a:lnTo>
                  <a:lnTo>
                    <a:pt x="2540" y="5079"/>
                  </a:lnTo>
                  <a:lnTo>
                    <a:pt x="3810" y="5079"/>
                  </a:lnTo>
                  <a:lnTo>
                    <a:pt x="3810" y="0"/>
                  </a:lnTo>
                  <a:close/>
                </a:path>
                <a:path w="3810" h="162559">
                  <a:moveTo>
                    <a:pt x="3810" y="5080"/>
                  </a:moveTo>
                  <a:lnTo>
                    <a:pt x="1270" y="5080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5080"/>
                  </a:lnTo>
                  <a:close/>
                </a:path>
                <a:path w="3810" h="162559">
                  <a:moveTo>
                    <a:pt x="3810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36830"/>
                  </a:lnTo>
                  <a:close/>
                </a:path>
                <a:path w="3810" h="162559">
                  <a:moveTo>
                    <a:pt x="3810" y="43180"/>
                  </a:moveTo>
                  <a:lnTo>
                    <a:pt x="0" y="4318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43180"/>
                  </a:lnTo>
                  <a:close/>
                </a:path>
                <a:path w="3810" h="162559">
                  <a:moveTo>
                    <a:pt x="3810" y="68580"/>
                  </a:moveTo>
                  <a:lnTo>
                    <a:pt x="0" y="6858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68580"/>
                  </a:lnTo>
                  <a:close/>
                </a:path>
                <a:path w="3810" h="162559">
                  <a:moveTo>
                    <a:pt x="3810" y="100330"/>
                  </a:moveTo>
                  <a:lnTo>
                    <a:pt x="0" y="10033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0330"/>
                  </a:lnTo>
                  <a:close/>
                </a:path>
                <a:path w="3810" h="162559">
                  <a:moveTo>
                    <a:pt x="3810" y="110490"/>
                  </a:moveTo>
                  <a:lnTo>
                    <a:pt x="0" y="11049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10490"/>
                  </a:lnTo>
                  <a:close/>
                </a:path>
                <a:path w="3810" h="162559">
                  <a:moveTo>
                    <a:pt x="3810" y="132080"/>
                  </a:moveTo>
                  <a:lnTo>
                    <a:pt x="0" y="13208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2080"/>
                  </a:lnTo>
                  <a:close/>
                </a:path>
                <a:path w="3810" h="162559">
                  <a:moveTo>
                    <a:pt x="3810" y="138430"/>
                  </a:moveTo>
                  <a:lnTo>
                    <a:pt x="0" y="13843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38430"/>
                  </a:lnTo>
                  <a:close/>
                </a:path>
                <a:path w="3810" h="162559">
                  <a:moveTo>
                    <a:pt x="3810" y="144780"/>
                  </a:moveTo>
                  <a:lnTo>
                    <a:pt x="0" y="144780"/>
                  </a:lnTo>
                  <a:lnTo>
                    <a:pt x="0" y="162560"/>
                  </a:lnTo>
                  <a:lnTo>
                    <a:pt x="1270" y="162560"/>
                  </a:lnTo>
                  <a:lnTo>
                    <a:pt x="1270" y="157479"/>
                  </a:lnTo>
                  <a:lnTo>
                    <a:pt x="2539" y="157479"/>
                  </a:lnTo>
                  <a:lnTo>
                    <a:pt x="2539" y="152400"/>
                  </a:lnTo>
                  <a:lnTo>
                    <a:pt x="3810" y="152400"/>
                  </a:lnTo>
                  <a:lnTo>
                    <a:pt x="3810" y="144780"/>
                  </a:lnTo>
                  <a:close/>
                </a:path>
              </a:pathLst>
            </a:custGeom>
            <a:solidFill>
              <a:srgbClr val="30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18770" y="1225549"/>
              <a:ext cx="3810" cy="306070"/>
            </a:xfrm>
            <a:custGeom>
              <a:avLst/>
              <a:gdLst/>
              <a:ahLst/>
              <a:cxnLst/>
              <a:rect l="l" t="t" r="r" b="b"/>
              <a:pathLst>
                <a:path w="3810" h="306069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5400"/>
                  </a:lnTo>
                  <a:lnTo>
                    <a:pt x="1270" y="25400"/>
                  </a:lnTo>
                  <a:lnTo>
                    <a:pt x="1270" y="8889"/>
                  </a:lnTo>
                  <a:lnTo>
                    <a:pt x="2539" y="8889"/>
                  </a:lnTo>
                  <a:lnTo>
                    <a:pt x="2539" y="0"/>
                  </a:lnTo>
                  <a:close/>
                </a:path>
                <a:path w="3810" h="306069">
                  <a:moveTo>
                    <a:pt x="3809" y="143510"/>
                  </a:moveTo>
                  <a:lnTo>
                    <a:pt x="2539" y="143510"/>
                  </a:lnTo>
                  <a:lnTo>
                    <a:pt x="2539" y="148589"/>
                  </a:lnTo>
                  <a:lnTo>
                    <a:pt x="1269" y="148589"/>
                  </a:lnTo>
                  <a:lnTo>
                    <a:pt x="1269" y="153670"/>
                  </a:lnTo>
                  <a:lnTo>
                    <a:pt x="0" y="153670"/>
                  </a:lnTo>
                  <a:lnTo>
                    <a:pt x="0" y="163829"/>
                  </a:lnTo>
                  <a:lnTo>
                    <a:pt x="3809" y="163829"/>
                  </a:lnTo>
                  <a:lnTo>
                    <a:pt x="3809" y="143510"/>
                  </a:lnTo>
                  <a:close/>
                </a:path>
                <a:path w="3810" h="306069">
                  <a:moveTo>
                    <a:pt x="3809" y="163830"/>
                  </a:moveTo>
                  <a:lnTo>
                    <a:pt x="0" y="163830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3830"/>
                  </a:lnTo>
                  <a:close/>
                </a:path>
                <a:path w="3810" h="306069">
                  <a:moveTo>
                    <a:pt x="3809" y="170180"/>
                  </a:moveTo>
                  <a:lnTo>
                    <a:pt x="0" y="170180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70180"/>
                  </a:lnTo>
                  <a:close/>
                </a:path>
                <a:path w="3810" h="306069">
                  <a:moveTo>
                    <a:pt x="3809" y="195580"/>
                  </a:moveTo>
                  <a:lnTo>
                    <a:pt x="0" y="195580"/>
                  </a:lnTo>
                  <a:lnTo>
                    <a:pt x="0" y="227329"/>
                  </a:lnTo>
                  <a:lnTo>
                    <a:pt x="3809" y="227329"/>
                  </a:lnTo>
                  <a:lnTo>
                    <a:pt x="3809" y="195580"/>
                  </a:lnTo>
                  <a:close/>
                </a:path>
                <a:path w="3810" h="306069">
                  <a:moveTo>
                    <a:pt x="3809" y="227330"/>
                  </a:moveTo>
                  <a:lnTo>
                    <a:pt x="0" y="227330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27330"/>
                  </a:lnTo>
                  <a:close/>
                </a:path>
                <a:path w="3810" h="306069">
                  <a:moveTo>
                    <a:pt x="3809" y="237490"/>
                  </a:moveTo>
                  <a:lnTo>
                    <a:pt x="0" y="237490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37490"/>
                  </a:lnTo>
                  <a:close/>
                </a:path>
                <a:path w="3810" h="306069">
                  <a:moveTo>
                    <a:pt x="3809" y="259080"/>
                  </a:moveTo>
                  <a:lnTo>
                    <a:pt x="0" y="259080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59080"/>
                  </a:lnTo>
                  <a:close/>
                </a:path>
                <a:path w="3810" h="306069">
                  <a:moveTo>
                    <a:pt x="3809" y="265430"/>
                  </a:moveTo>
                  <a:lnTo>
                    <a:pt x="0" y="265430"/>
                  </a:lnTo>
                  <a:lnTo>
                    <a:pt x="0" y="271779"/>
                  </a:lnTo>
                  <a:lnTo>
                    <a:pt x="3809" y="271779"/>
                  </a:lnTo>
                  <a:lnTo>
                    <a:pt x="3809" y="265430"/>
                  </a:lnTo>
                  <a:close/>
                </a:path>
                <a:path w="3810" h="306069">
                  <a:moveTo>
                    <a:pt x="3809" y="271780"/>
                  </a:moveTo>
                  <a:lnTo>
                    <a:pt x="0" y="271780"/>
                  </a:lnTo>
                  <a:lnTo>
                    <a:pt x="0" y="306070"/>
                  </a:lnTo>
                  <a:lnTo>
                    <a:pt x="1270" y="306070"/>
                  </a:lnTo>
                  <a:lnTo>
                    <a:pt x="1270" y="299720"/>
                  </a:lnTo>
                  <a:lnTo>
                    <a:pt x="2539" y="299720"/>
                  </a:lnTo>
                  <a:lnTo>
                    <a:pt x="2539" y="294639"/>
                  </a:lnTo>
                  <a:lnTo>
                    <a:pt x="3809" y="294639"/>
                  </a:lnTo>
                  <a:lnTo>
                    <a:pt x="3809" y="271780"/>
                  </a:lnTo>
                  <a:close/>
                </a:path>
              </a:pathLst>
            </a:custGeom>
            <a:solidFill>
              <a:srgbClr val="2E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4960" y="1226819"/>
              <a:ext cx="3810" cy="320040"/>
            </a:xfrm>
            <a:custGeom>
              <a:avLst/>
              <a:gdLst/>
              <a:ahLst/>
              <a:cxnLst/>
              <a:rect l="l" t="t" r="r" b="b"/>
              <a:pathLst>
                <a:path w="3810" h="320040">
                  <a:moveTo>
                    <a:pt x="3810" y="0"/>
                  </a:moveTo>
                  <a:lnTo>
                    <a:pt x="0" y="0"/>
                  </a:lnTo>
                  <a:lnTo>
                    <a:pt x="0" y="54609"/>
                  </a:lnTo>
                  <a:lnTo>
                    <a:pt x="2539" y="54609"/>
                  </a:lnTo>
                  <a:lnTo>
                    <a:pt x="2539" y="41909"/>
                  </a:lnTo>
                  <a:lnTo>
                    <a:pt x="3810" y="41909"/>
                  </a:lnTo>
                  <a:lnTo>
                    <a:pt x="3810" y="0"/>
                  </a:lnTo>
                  <a:close/>
                </a:path>
                <a:path w="3810" h="320040">
                  <a:moveTo>
                    <a:pt x="2539" y="54610"/>
                  </a:moveTo>
                  <a:lnTo>
                    <a:pt x="0" y="54610"/>
                  </a:lnTo>
                  <a:lnTo>
                    <a:pt x="0" y="74929"/>
                  </a:lnTo>
                  <a:lnTo>
                    <a:pt x="1269" y="74929"/>
                  </a:lnTo>
                  <a:lnTo>
                    <a:pt x="1269" y="58419"/>
                  </a:lnTo>
                  <a:lnTo>
                    <a:pt x="2539" y="58419"/>
                  </a:lnTo>
                  <a:lnTo>
                    <a:pt x="2539" y="54610"/>
                  </a:lnTo>
                  <a:close/>
                </a:path>
                <a:path w="3810" h="320040">
                  <a:moveTo>
                    <a:pt x="3810" y="157479"/>
                  </a:moveTo>
                  <a:lnTo>
                    <a:pt x="2539" y="157479"/>
                  </a:lnTo>
                  <a:lnTo>
                    <a:pt x="2539" y="162559"/>
                  </a:lnTo>
                  <a:lnTo>
                    <a:pt x="3810" y="162559"/>
                  </a:lnTo>
                  <a:lnTo>
                    <a:pt x="3810" y="157479"/>
                  </a:lnTo>
                  <a:close/>
                </a:path>
                <a:path w="3810" h="320040">
                  <a:moveTo>
                    <a:pt x="3810" y="162560"/>
                  </a:moveTo>
                  <a:lnTo>
                    <a:pt x="1269" y="162560"/>
                  </a:lnTo>
                  <a:lnTo>
                    <a:pt x="1269" y="167639"/>
                  </a:lnTo>
                  <a:lnTo>
                    <a:pt x="0" y="167639"/>
                  </a:lnTo>
                  <a:lnTo>
                    <a:pt x="0" y="168909"/>
                  </a:lnTo>
                  <a:lnTo>
                    <a:pt x="3810" y="168909"/>
                  </a:lnTo>
                  <a:lnTo>
                    <a:pt x="3810" y="162560"/>
                  </a:lnTo>
                  <a:close/>
                </a:path>
                <a:path w="3810" h="320040">
                  <a:moveTo>
                    <a:pt x="3810" y="168910"/>
                  </a:moveTo>
                  <a:lnTo>
                    <a:pt x="0" y="168910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68910"/>
                  </a:lnTo>
                  <a:close/>
                </a:path>
                <a:path w="3810" h="320040">
                  <a:moveTo>
                    <a:pt x="3810" y="194310"/>
                  </a:moveTo>
                  <a:lnTo>
                    <a:pt x="0" y="194310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194310"/>
                  </a:lnTo>
                  <a:close/>
                </a:path>
                <a:path w="3810" h="320040">
                  <a:moveTo>
                    <a:pt x="3810" y="226060"/>
                  </a:moveTo>
                  <a:lnTo>
                    <a:pt x="0" y="226060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26060"/>
                  </a:lnTo>
                  <a:close/>
                </a:path>
                <a:path w="3810" h="320040">
                  <a:moveTo>
                    <a:pt x="3810" y="236220"/>
                  </a:moveTo>
                  <a:lnTo>
                    <a:pt x="0" y="236220"/>
                  </a:lnTo>
                  <a:lnTo>
                    <a:pt x="0" y="257809"/>
                  </a:lnTo>
                  <a:lnTo>
                    <a:pt x="3810" y="257809"/>
                  </a:lnTo>
                  <a:lnTo>
                    <a:pt x="3810" y="236220"/>
                  </a:lnTo>
                  <a:close/>
                </a:path>
                <a:path w="3810" h="320040">
                  <a:moveTo>
                    <a:pt x="3810" y="257810"/>
                  </a:moveTo>
                  <a:lnTo>
                    <a:pt x="0" y="257810"/>
                  </a:lnTo>
                  <a:lnTo>
                    <a:pt x="0" y="264159"/>
                  </a:lnTo>
                  <a:lnTo>
                    <a:pt x="3810" y="264159"/>
                  </a:lnTo>
                  <a:lnTo>
                    <a:pt x="3810" y="257810"/>
                  </a:lnTo>
                  <a:close/>
                </a:path>
                <a:path w="3810" h="320040">
                  <a:moveTo>
                    <a:pt x="3810" y="264160"/>
                  </a:moveTo>
                  <a:lnTo>
                    <a:pt x="0" y="264160"/>
                  </a:lnTo>
                  <a:lnTo>
                    <a:pt x="0" y="270509"/>
                  </a:lnTo>
                  <a:lnTo>
                    <a:pt x="3810" y="270509"/>
                  </a:lnTo>
                  <a:lnTo>
                    <a:pt x="3810" y="264160"/>
                  </a:lnTo>
                  <a:close/>
                </a:path>
                <a:path w="3810" h="320040">
                  <a:moveTo>
                    <a:pt x="3810" y="270510"/>
                  </a:moveTo>
                  <a:lnTo>
                    <a:pt x="0" y="270510"/>
                  </a:lnTo>
                  <a:lnTo>
                    <a:pt x="0" y="320039"/>
                  </a:lnTo>
                  <a:lnTo>
                    <a:pt x="1269" y="320039"/>
                  </a:lnTo>
                  <a:lnTo>
                    <a:pt x="1269" y="314959"/>
                  </a:lnTo>
                  <a:lnTo>
                    <a:pt x="2539" y="314959"/>
                  </a:lnTo>
                  <a:lnTo>
                    <a:pt x="2539" y="309879"/>
                  </a:lnTo>
                  <a:lnTo>
                    <a:pt x="3810" y="309879"/>
                  </a:lnTo>
                  <a:lnTo>
                    <a:pt x="3810" y="270510"/>
                  </a:lnTo>
                  <a:close/>
                </a:path>
              </a:pathLst>
            </a:custGeom>
            <a:solidFill>
              <a:srgbClr val="2C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11150" y="1226819"/>
              <a:ext cx="3810" cy="335280"/>
            </a:xfrm>
            <a:custGeom>
              <a:avLst/>
              <a:gdLst/>
              <a:ahLst/>
              <a:cxnLst/>
              <a:rect l="l" t="t" r="r" b="b"/>
              <a:pathLst>
                <a:path w="3810" h="335280">
                  <a:moveTo>
                    <a:pt x="381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0"/>
                  </a:lnTo>
                  <a:close/>
                </a:path>
                <a:path w="3810" h="335280">
                  <a:moveTo>
                    <a:pt x="3810" y="54610"/>
                  </a:moveTo>
                  <a:lnTo>
                    <a:pt x="0" y="54610"/>
                  </a:lnTo>
                  <a:lnTo>
                    <a:pt x="0" y="125729"/>
                  </a:lnTo>
                  <a:lnTo>
                    <a:pt x="1269" y="125729"/>
                  </a:lnTo>
                  <a:lnTo>
                    <a:pt x="1269" y="107950"/>
                  </a:lnTo>
                  <a:lnTo>
                    <a:pt x="2539" y="107950"/>
                  </a:lnTo>
                  <a:lnTo>
                    <a:pt x="2539" y="91439"/>
                  </a:lnTo>
                  <a:lnTo>
                    <a:pt x="3810" y="91439"/>
                  </a:lnTo>
                  <a:lnTo>
                    <a:pt x="3810" y="54610"/>
                  </a:lnTo>
                  <a:close/>
                </a:path>
                <a:path w="3810" h="335280">
                  <a:moveTo>
                    <a:pt x="3810" y="172719"/>
                  </a:moveTo>
                  <a:lnTo>
                    <a:pt x="2539" y="172719"/>
                  </a:lnTo>
                  <a:lnTo>
                    <a:pt x="2539" y="177800"/>
                  </a:lnTo>
                  <a:lnTo>
                    <a:pt x="1270" y="177800"/>
                  </a:lnTo>
                  <a:lnTo>
                    <a:pt x="1270" y="184150"/>
                  </a:lnTo>
                  <a:lnTo>
                    <a:pt x="0" y="184150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72719"/>
                  </a:lnTo>
                  <a:close/>
                </a:path>
                <a:path w="3810" h="335280">
                  <a:moveTo>
                    <a:pt x="3810" y="194310"/>
                  </a:moveTo>
                  <a:lnTo>
                    <a:pt x="0" y="194310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194310"/>
                  </a:lnTo>
                  <a:close/>
                </a:path>
                <a:path w="3810" h="335280">
                  <a:moveTo>
                    <a:pt x="3810" y="226060"/>
                  </a:moveTo>
                  <a:lnTo>
                    <a:pt x="0" y="226060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26060"/>
                  </a:lnTo>
                  <a:close/>
                </a:path>
                <a:path w="3810" h="335280">
                  <a:moveTo>
                    <a:pt x="3810" y="236220"/>
                  </a:moveTo>
                  <a:lnTo>
                    <a:pt x="0" y="236220"/>
                  </a:lnTo>
                  <a:lnTo>
                    <a:pt x="0" y="257809"/>
                  </a:lnTo>
                  <a:lnTo>
                    <a:pt x="3810" y="257809"/>
                  </a:lnTo>
                  <a:lnTo>
                    <a:pt x="3810" y="236220"/>
                  </a:lnTo>
                  <a:close/>
                </a:path>
                <a:path w="3810" h="335280">
                  <a:moveTo>
                    <a:pt x="3810" y="257810"/>
                  </a:moveTo>
                  <a:lnTo>
                    <a:pt x="0" y="257810"/>
                  </a:lnTo>
                  <a:lnTo>
                    <a:pt x="0" y="264159"/>
                  </a:lnTo>
                  <a:lnTo>
                    <a:pt x="3810" y="264159"/>
                  </a:lnTo>
                  <a:lnTo>
                    <a:pt x="3810" y="257810"/>
                  </a:lnTo>
                  <a:close/>
                </a:path>
                <a:path w="3810" h="335280">
                  <a:moveTo>
                    <a:pt x="3810" y="264160"/>
                  </a:moveTo>
                  <a:lnTo>
                    <a:pt x="0" y="264160"/>
                  </a:lnTo>
                  <a:lnTo>
                    <a:pt x="0" y="270509"/>
                  </a:lnTo>
                  <a:lnTo>
                    <a:pt x="3810" y="270509"/>
                  </a:lnTo>
                  <a:lnTo>
                    <a:pt x="3810" y="264160"/>
                  </a:lnTo>
                  <a:close/>
                </a:path>
                <a:path w="3810" h="335280">
                  <a:moveTo>
                    <a:pt x="3810" y="270510"/>
                  </a:moveTo>
                  <a:lnTo>
                    <a:pt x="0" y="270510"/>
                  </a:lnTo>
                  <a:lnTo>
                    <a:pt x="0" y="327659"/>
                  </a:lnTo>
                  <a:lnTo>
                    <a:pt x="2539" y="327659"/>
                  </a:lnTo>
                  <a:lnTo>
                    <a:pt x="2539" y="325119"/>
                  </a:lnTo>
                  <a:lnTo>
                    <a:pt x="3810" y="325119"/>
                  </a:lnTo>
                  <a:lnTo>
                    <a:pt x="3810" y="270510"/>
                  </a:lnTo>
                  <a:close/>
                </a:path>
                <a:path w="3810" h="335280">
                  <a:moveTo>
                    <a:pt x="2539" y="327660"/>
                  </a:moveTo>
                  <a:lnTo>
                    <a:pt x="0" y="327660"/>
                  </a:lnTo>
                  <a:lnTo>
                    <a:pt x="0" y="335279"/>
                  </a:lnTo>
                  <a:lnTo>
                    <a:pt x="1270" y="335279"/>
                  </a:lnTo>
                  <a:lnTo>
                    <a:pt x="1270" y="330200"/>
                  </a:lnTo>
                  <a:lnTo>
                    <a:pt x="2539" y="330200"/>
                  </a:lnTo>
                  <a:lnTo>
                    <a:pt x="2539" y="327660"/>
                  </a:lnTo>
                  <a:close/>
                </a:path>
              </a:pathLst>
            </a:custGeom>
            <a:solidFill>
              <a:srgbClr val="29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08610" y="1228089"/>
              <a:ext cx="2540" cy="344170"/>
            </a:xfrm>
            <a:custGeom>
              <a:avLst/>
              <a:gdLst/>
              <a:ahLst/>
              <a:cxnLst/>
              <a:rect l="l" t="t" r="r" b="b"/>
              <a:pathLst>
                <a:path w="2539" h="344169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53339"/>
                  </a:lnTo>
                  <a:lnTo>
                    <a:pt x="2539" y="53339"/>
                  </a:lnTo>
                  <a:lnTo>
                    <a:pt x="2539" y="0"/>
                  </a:lnTo>
                  <a:close/>
                </a:path>
                <a:path w="2539" h="344169">
                  <a:moveTo>
                    <a:pt x="2539" y="53340"/>
                  </a:moveTo>
                  <a:lnTo>
                    <a:pt x="0" y="53340"/>
                  </a:lnTo>
                  <a:lnTo>
                    <a:pt x="0" y="129539"/>
                  </a:lnTo>
                  <a:lnTo>
                    <a:pt x="2539" y="129539"/>
                  </a:lnTo>
                  <a:lnTo>
                    <a:pt x="2539" y="53340"/>
                  </a:lnTo>
                  <a:close/>
                </a:path>
                <a:path w="2539" h="344169">
                  <a:moveTo>
                    <a:pt x="2539" y="129540"/>
                  </a:moveTo>
                  <a:lnTo>
                    <a:pt x="0" y="129540"/>
                  </a:lnTo>
                  <a:lnTo>
                    <a:pt x="0" y="157480"/>
                  </a:lnTo>
                  <a:lnTo>
                    <a:pt x="1269" y="157480"/>
                  </a:lnTo>
                  <a:lnTo>
                    <a:pt x="1270" y="140970"/>
                  </a:lnTo>
                  <a:lnTo>
                    <a:pt x="2539" y="140970"/>
                  </a:lnTo>
                  <a:lnTo>
                    <a:pt x="2539" y="129540"/>
                  </a:lnTo>
                  <a:close/>
                </a:path>
                <a:path w="2539" h="344169">
                  <a:moveTo>
                    <a:pt x="2539" y="187960"/>
                  </a:moveTo>
                  <a:lnTo>
                    <a:pt x="1269" y="187960"/>
                  </a:lnTo>
                  <a:lnTo>
                    <a:pt x="1269" y="193039"/>
                  </a:lnTo>
                  <a:lnTo>
                    <a:pt x="2539" y="193039"/>
                  </a:lnTo>
                  <a:lnTo>
                    <a:pt x="2539" y="187960"/>
                  </a:lnTo>
                  <a:close/>
                </a:path>
                <a:path w="2539" h="344169">
                  <a:moveTo>
                    <a:pt x="2539" y="193040"/>
                  </a:moveTo>
                  <a:lnTo>
                    <a:pt x="0" y="193040"/>
                  </a:lnTo>
                  <a:lnTo>
                    <a:pt x="0" y="224789"/>
                  </a:lnTo>
                  <a:lnTo>
                    <a:pt x="2539" y="224789"/>
                  </a:lnTo>
                  <a:lnTo>
                    <a:pt x="2539" y="193040"/>
                  </a:lnTo>
                  <a:close/>
                </a:path>
                <a:path w="2539" h="344169">
                  <a:moveTo>
                    <a:pt x="2539" y="224790"/>
                  </a:moveTo>
                  <a:lnTo>
                    <a:pt x="0" y="224790"/>
                  </a:lnTo>
                  <a:lnTo>
                    <a:pt x="0" y="234950"/>
                  </a:lnTo>
                  <a:lnTo>
                    <a:pt x="2539" y="234950"/>
                  </a:lnTo>
                  <a:lnTo>
                    <a:pt x="2539" y="224790"/>
                  </a:lnTo>
                  <a:close/>
                </a:path>
                <a:path w="2539" h="344169">
                  <a:moveTo>
                    <a:pt x="2539" y="234950"/>
                  </a:moveTo>
                  <a:lnTo>
                    <a:pt x="0" y="234950"/>
                  </a:lnTo>
                  <a:lnTo>
                    <a:pt x="0" y="256539"/>
                  </a:lnTo>
                  <a:lnTo>
                    <a:pt x="2539" y="256539"/>
                  </a:lnTo>
                  <a:lnTo>
                    <a:pt x="2539" y="234950"/>
                  </a:lnTo>
                  <a:close/>
                </a:path>
                <a:path w="2539" h="344169">
                  <a:moveTo>
                    <a:pt x="2539" y="256540"/>
                  </a:moveTo>
                  <a:lnTo>
                    <a:pt x="0" y="256540"/>
                  </a:lnTo>
                  <a:lnTo>
                    <a:pt x="0" y="262889"/>
                  </a:lnTo>
                  <a:lnTo>
                    <a:pt x="2539" y="262889"/>
                  </a:lnTo>
                  <a:lnTo>
                    <a:pt x="2539" y="256540"/>
                  </a:lnTo>
                  <a:close/>
                </a:path>
                <a:path w="2539" h="344169">
                  <a:moveTo>
                    <a:pt x="2539" y="262890"/>
                  </a:moveTo>
                  <a:lnTo>
                    <a:pt x="0" y="262890"/>
                  </a:lnTo>
                  <a:lnTo>
                    <a:pt x="0" y="269239"/>
                  </a:lnTo>
                  <a:lnTo>
                    <a:pt x="2539" y="269239"/>
                  </a:lnTo>
                  <a:lnTo>
                    <a:pt x="2539" y="262890"/>
                  </a:lnTo>
                  <a:close/>
                </a:path>
                <a:path w="2539" h="344169">
                  <a:moveTo>
                    <a:pt x="2539" y="269240"/>
                  </a:moveTo>
                  <a:lnTo>
                    <a:pt x="0" y="269240"/>
                  </a:lnTo>
                  <a:lnTo>
                    <a:pt x="0" y="326389"/>
                  </a:lnTo>
                  <a:lnTo>
                    <a:pt x="2539" y="326389"/>
                  </a:lnTo>
                  <a:lnTo>
                    <a:pt x="2539" y="269240"/>
                  </a:lnTo>
                  <a:close/>
                </a:path>
                <a:path w="2539" h="344169">
                  <a:moveTo>
                    <a:pt x="2539" y="326390"/>
                  </a:moveTo>
                  <a:lnTo>
                    <a:pt x="0" y="326390"/>
                  </a:lnTo>
                  <a:lnTo>
                    <a:pt x="0" y="339089"/>
                  </a:lnTo>
                  <a:lnTo>
                    <a:pt x="2539" y="339089"/>
                  </a:lnTo>
                  <a:lnTo>
                    <a:pt x="2539" y="326390"/>
                  </a:lnTo>
                  <a:close/>
                </a:path>
                <a:path w="2539" h="344169">
                  <a:moveTo>
                    <a:pt x="1270" y="339090"/>
                  </a:moveTo>
                  <a:lnTo>
                    <a:pt x="0" y="339090"/>
                  </a:lnTo>
                  <a:lnTo>
                    <a:pt x="0" y="344170"/>
                  </a:lnTo>
                  <a:lnTo>
                    <a:pt x="1270" y="344170"/>
                  </a:lnTo>
                  <a:lnTo>
                    <a:pt x="1270" y="339090"/>
                  </a:lnTo>
                  <a:close/>
                </a:path>
              </a:pathLst>
            </a:custGeom>
            <a:solidFill>
              <a:srgbClr val="27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4800" y="1229359"/>
              <a:ext cx="3810" cy="359410"/>
            </a:xfrm>
            <a:custGeom>
              <a:avLst/>
              <a:gdLst/>
              <a:ahLst/>
              <a:cxnLst/>
              <a:rect l="l" t="t" r="r" b="b"/>
              <a:pathLst>
                <a:path w="3810" h="359409">
                  <a:moveTo>
                    <a:pt x="3810" y="0"/>
                  </a:moveTo>
                  <a:lnTo>
                    <a:pt x="0" y="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0"/>
                  </a:lnTo>
                  <a:close/>
                </a:path>
                <a:path w="3810" h="359409">
                  <a:moveTo>
                    <a:pt x="3810" y="52070"/>
                  </a:moveTo>
                  <a:lnTo>
                    <a:pt x="0" y="5207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52070"/>
                  </a:lnTo>
                  <a:close/>
                </a:path>
                <a:path w="3810" h="359409">
                  <a:moveTo>
                    <a:pt x="3810" y="128270"/>
                  </a:moveTo>
                  <a:lnTo>
                    <a:pt x="0" y="128270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28270"/>
                  </a:lnTo>
                  <a:close/>
                </a:path>
                <a:path w="3810" h="359409">
                  <a:moveTo>
                    <a:pt x="3810" y="160020"/>
                  </a:moveTo>
                  <a:lnTo>
                    <a:pt x="0" y="160020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0020"/>
                  </a:lnTo>
                  <a:close/>
                </a:path>
                <a:path w="3810" h="359409">
                  <a:moveTo>
                    <a:pt x="3810" y="166370"/>
                  </a:moveTo>
                  <a:lnTo>
                    <a:pt x="0" y="166370"/>
                  </a:lnTo>
                  <a:lnTo>
                    <a:pt x="0" y="191769"/>
                  </a:lnTo>
                  <a:lnTo>
                    <a:pt x="1270" y="191769"/>
                  </a:lnTo>
                  <a:lnTo>
                    <a:pt x="1270" y="190500"/>
                  </a:lnTo>
                  <a:lnTo>
                    <a:pt x="2539" y="190500"/>
                  </a:lnTo>
                  <a:lnTo>
                    <a:pt x="2539" y="172719"/>
                  </a:lnTo>
                  <a:lnTo>
                    <a:pt x="3810" y="172719"/>
                  </a:lnTo>
                  <a:lnTo>
                    <a:pt x="3810" y="166370"/>
                  </a:lnTo>
                  <a:close/>
                </a:path>
                <a:path w="3810" h="359409">
                  <a:moveTo>
                    <a:pt x="1270" y="191770"/>
                  </a:moveTo>
                  <a:lnTo>
                    <a:pt x="0" y="191770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201929"/>
                  </a:lnTo>
                  <a:lnTo>
                    <a:pt x="1270" y="201929"/>
                  </a:lnTo>
                  <a:lnTo>
                    <a:pt x="1270" y="191770"/>
                  </a:lnTo>
                  <a:close/>
                </a:path>
                <a:path w="3810" h="359409">
                  <a:moveTo>
                    <a:pt x="3810" y="196850"/>
                  </a:moveTo>
                  <a:lnTo>
                    <a:pt x="2539" y="196850"/>
                  </a:lnTo>
                  <a:lnTo>
                    <a:pt x="2539" y="201929"/>
                  </a:lnTo>
                  <a:lnTo>
                    <a:pt x="3810" y="201929"/>
                  </a:lnTo>
                  <a:lnTo>
                    <a:pt x="3810" y="196850"/>
                  </a:lnTo>
                  <a:close/>
                </a:path>
                <a:path w="3810" h="359409">
                  <a:moveTo>
                    <a:pt x="3810" y="223520"/>
                  </a:moveTo>
                  <a:lnTo>
                    <a:pt x="0" y="223520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23520"/>
                  </a:lnTo>
                  <a:close/>
                </a:path>
                <a:path w="3810" h="359409">
                  <a:moveTo>
                    <a:pt x="3810" y="233680"/>
                  </a:moveTo>
                  <a:lnTo>
                    <a:pt x="0" y="233680"/>
                  </a:lnTo>
                  <a:lnTo>
                    <a:pt x="0" y="255269"/>
                  </a:lnTo>
                  <a:lnTo>
                    <a:pt x="3810" y="255269"/>
                  </a:lnTo>
                  <a:lnTo>
                    <a:pt x="3810" y="233680"/>
                  </a:lnTo>
                  <a:close/>
                </a:path>
                <a:path w="3810" h="359409">
                  <a:moveTo>
                    <a:pt x="3810" y="255270"/>
                  </a:moveTo>
                  <a:lnTo>
                    <a:pt x="0" y="255270"/>
                  </a:lnTo>
                  <a:lnTo>
                    <a:pt x="0" y="261619"/>
                  </a:lnTo>
                  <a:lnTo>
                    <a:pt x="3810" y="261619"/>
                  </a:lnTo>
                  <a:lnTo>
                    <a:pt x="3810" y="255270"/>
                  </a:lnTo>
                  <a:close/>
                </a:path>
                <a:path w="3810" h="359409">
                  <a:moveTo>
                    <a:pt x="3810" y="261620"/>
                  </a:moveTo>
                  <a:lnTo>
                    <a:pt x="0" y="261620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261620"/>
                  </a:lnTo>
                  <a:close/>
                </a:path>
                <a:path w="3810" h="359409">
                  <a:moveTo>
                    <a:pt x="3810" y="267970"/>
                  </a:moveTo>
                  <a:lnTo>
                    <a:pt x="0" y="267970"/>
                  </a:lnTo>
                  <a:lnTo>
                    <a:pt x="0" y="325119"/>
                  </a:lnTo>
                  <a:lnTo>
                    <a:pt x="3810" y="325119"/>
                  </a:lnTo>
                  <a:lnTo>
                    <a:pt x="3810" y="267970"/>
                  </a:lnTo>
                  <a:close/>
                </a:path>
                <a:path w="3810" h="359409">
                  <a:moveTo>
                    <a:pt x="3810" y="325120"/>
                  </a:moveTo>
                  <a:lnTo>
                    <a:pt x="0" y="325120"/>
                  </a:lnTo>
                  <a:lnTo>
                    <a:pt x="0" y="337819"/>
                  </a:lnTo>
                  <a:lnTo>
                    <a:pt x="3810" y="337819"/>
                  </a:lnTo>
                  <a:lnTo>
                    <a:pt x="3810" y="325120"/>
                  </a:lnTo>
                  <a:close/>
                </a:path>
                <a:path w="3810" h="359409">
                  <a:moveTo>
                    <a:pt x="3810" y="337820"/>
                  </a:moveTo>
                  <a:lnTo>
                    <a:pt x="0" y="337820"/>
                  </a:lnTo>
                  <a:lnTo>
                    <a:pt x="0" y="359410"/>
                  </a:lnTo>
                  <a:lnTo>
                    <a:pt x="1270" y="359410"/>
                  </a:lnTo>
                  <a:lnTo>
                    <a:pt x="1270" y="354329"/>
                  </a:lnTo>
                  <a:lnTo>
                    <a:pt x="2539" y="354329"/>
                  </a:lnTo>
                  <a:lnTo>
                    <a:pt x="2540" y="349250"/>
                  </a:lnTo>
                  <a:lnTo>
                    <a:pt x="3810" y="349250"/>
                  </a:lnTo>
                  <a:lnTo>
                    <a:pt x="3810" y="337820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0990" y="1230629"/>
              <a:ext cx="3810" cy="373380"/>
            </a:xfrm>
            <a:custGeom>
              <a:avLst/>
              <a:gdLst/>
              <a:ahLst/>
              <a:cxnLst/>
              <a:rect l="l" t="t" r="r" b="b"/>
              <a:pathLst>
                <a:path w="3810" h="373380">
                  <a:moveTo>
                    <a:pt x="381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0"/>
                  </a:lnTo>
                  <a:close/>
                </a:path>
                <a:path w="3810" h="373380">
                  <a:moveTo>
                    <a:pt x="3810" y="50800"/>
                  </a:moveTo>
                  <a:lnTo>
                    <a:pt x="0" y="50800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50800"/>
                  </a:lnTo>
                  <a:close/>
                </a:path>
                <a:path w="3810" h="373380">
                  <a:moveTo>
                    <a:pt x="3810" y="127000"/>
                  </a:moveTo>
                  <a:lnTo>
                    <a:pt x="0" y="12700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27000"/>
                  </a:lnTo>
                  <a:close/>
                </a:path>
                <a:path w="3810" h="373380">
                  <a:moveTo>
                    <a:pt x="3810" y="158750"/>
                  </a:moveTo>
                  <a:lnTo>
                    <a:pt x="0" y="158750"/>
                  </a:lnTo>
                  <a:lnTo>
                    <a:pt x="0" y="165100"/>
                  </a:lnTo>
                  <a:lnTo>
                    <a:pt x="3810" y="165100"/>
                  </a:lnTo>
                  <a:lnTo>
                    <a:pt x="3810" y="158750"/>
                  </a:lnTo>
                  <a:close/>
                </a:path>
                <a:path w="3810" h="373380">
                  <a:moveTo>
                    <a:pt x="3810" y="165100"/>
                  </a:moveTo>
                  <a:lnTo>
                    <a:pt x="0" y="165100"/>
                  </a:lnTo>
                  <a:lnTo>
                    <a:pt x="0" y="190500"/>
                  </a:lnTo>
                  <a:lnTo>
                    <a:pt x="3810" y="190500"/>
                  </a:lnTo>
                  <a:lnTo>
                    <a:pt x="3810" y="165100"/>
                  </a:lnTo>
                  <a:close/>
                </a:path>
                <a:path w="3810" h="373380">
                  <a:moveTo>
                    <a:pt x="3810" y="190500"/>
                  </a:moveTo>
                  <a:lnTo>
                    <a:pt x="0" y="190500"/>
                  </a:lnTo>
                  <a:lnTo>
                    <a:pt x="0" y="222250"/>
                  </a:lnTo>
                  <a:lnTo>
                    <a:pt x="3810" y="222250"/>
                  </a:lnTo>
                  <a:lnTo>
                    <a:pt x="3810" y="190500"/>
                  </a:lnTo>
                  <a:close/>
                </a:path>
                <a:path w="3810" h="373380">
                  <a:moveTo>
                    <a:pt x="3810" y="222250"/>
                  </a:moveTo>
                  <a:lnTo>
                    <a:pt x="0" y="222250"/>
                  </a:lnTo>
                  <a:lnTo>
                    <a:pt x="0" y="232410"/>
                  </a:lnTo>
                  <a:lnTo>
                    <a:pt x="3810" y="232410"/>
                  </a:lnTo>
                  <a:lnTo>
                    <a:pt x="3810" y="222250"/>
                  </a:lnTo>
                  <a:close/>
                </a:path>
                <a:path w="3810" h="373380">
                  <a:moveTo>
                    <a:pt x="3810" y="232410"/>
                  </a:moveTo>
                  <a:lnTo>
                    <a:pt x="0" y="232410"/>
                  </a:lnTo>
                  <a:lnTo>
                    <a:pt x="0" y="254000"/>
                  </a:lnTo>
                  <a:lnTo>
                    <a:pt x="3810" y="254000"/>
                  </a:lnTo>
                  <a:lnTo>
                    <a:pt x="3810" y="232410"/>
                  </a:lnTo>
                  <a:close/>
                </a:path>
                <a:path w="3810" h="373380">
                  <a:moveTo>
                    <a:pt x="3810" y="254000"/>
                  </a:moveTo>
                  <a:lnTo>
                    <a:pt x="0" y="254000"/>
                  </a:lnTo>
                  <a:lnTo>
                    <a:pt x="0" y="260350"/>
                  </a:lnTo>
                  <a:lnTo>
                    <a:pt x="3810" y="260350"/>
                  </a:lnTo>
                  <a:lnTo>
                    <a:pt x="3810" y="254000"/>
                  </a:lnTo>
                  <a:close/>
                </a:path>
                <a:path w="3810" h="373380">
                  <a:moveTo>
                    <a:pt x="3810" y="260350"/>
                  </a:moveTo>
                  <a:lnTo>
                    <a:pt x="0" y="260350"/>
                  </a:lnTo>
                  <a:lnTo>
                    <a:pt x="0" y="266700"/>
                  </a:lnTo>
                  <a:lnTo>
                    <a:pt x="3810" y="266700"/>
                  </a:lnTo>
                  <a:lnTo>
                    <a:pt x="3810" y="260350"/>
                  </a:lnTo>
                  <a:close/>
                </a:path>
                <a:path w="3810" h="373380">
                  <a:moveTo>
                    <a:pt x="3810" y="266700"/>
                  </a:moveTo>
                  <a:lnTo>
                    <a:pt x="0" y="266700"/>
                  </a:lnTo>
                  <a:lnTo>
                    <a:pt x="0" y="323850"/>
                  </a:lnTo>
                  <a:lnTo>
                    <a:pt x="3810" y="323850"/>
                  </a:lnTo>
                  <a:lnTo>
                    <a:pt x="3810" y="266700"/>
                  </a:lnTo>
                  <a:close/>
                </a:path>
                <a:path w="3810" h="373380">
                  <a:moveTo>
                    <a:pt x="3810" y="323850"/>
                  </a:moveTo>
                  <a:lnTo>
                    <a:pt x="0" y="323850"/>
                  </a:lnTo>
                  <a:lnTo>
                    <a:pt x="0" y="336550"/>
                  </a:lnTo>
                  <a:lnTo>
                    <a:pt x="3810" y="336550"/>
                  </a:lnTo>
                  <a:lnTo>
                    <a:pt x="3810" y="323850"/>
                  </a:lnTo>
                  <a:close/>
                </a:path>
                <a:path w="3810" h="373380">
                  <a:moveTo>
                    <a:pt x="3810" y="336550"/>
                  </a:moveTo>
                  <a:lnTo>
                    <a:pt x="0" y="336550"/>
                  </a:lnTo>
                  <a:lnTo>
                    <a:pt x="0" y="373380"/>
                  </a:lnTo>
                  <a:lnTo>
                    <a:pt x="1269" y="373380"/>
                  </a:lnTo>
                  <a:lnTo>
                    <a:pt x="1270" y="368300"/>
                  </a:lnTo>
                  <a:lnTo>
                    <a:pt x="2539" y="368300"/>
                  </a:lnTo>
                  <a:lnTo>
                    <a:pt x="2539" y="363220"/>
                  </a:lnTo>
                  <a:lnTo>
                    <a:pt x="3810" y="363220"/>
                  </a:lnTo>
                  <a:lnTo>
                    <a:pt x="3810" y="336550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97180" y="123189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49530"/>
                  </a:moveTo>
                  <a:lnTo>
                    <a:pt x="0" y="4953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49530"/>
                  </a:lnTo>
                  <a:close/>
                </a:path>
                <a:path w="3810" h="386080">
                  <a:moveTo>
                    <a:pt x="3810" y="125730"/>
                  </a:moveTo>
                  <a:lnTo>
                    <a:pt x="0" y="125730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25730"/>
                  </a:lnTo>
                  <a:close/>
                </a:path>
                <a:path w="3810" h="386080">
                  <a:moveTo>
                    <a:pt x="3810" y="157480"/>
                  </a:moveTo>
                  <a:lnTo>
                    <a:pt x="0" y="157480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57480"/>
                  </a:lnTo>
                  <a:close/>
                </a:path>
                <a:path w="3810" h="386080">
                  <a:moveTo>
                    <a:pt x="3810" y="163830"/>
                  </a:moveTo>
                  <a:lnTo>
                    <a:pt x="0" y="163830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63830"/>
                  </a:lnTo>
                  <a:close/>
                </a:path>
                <a:path w="3810" h="386080">
                  <a:moveTo>
                    <a:pt x="3810" y="189230"/>
                  </a:moveTo>
                  <a:lnTo>
                    <a:pt x="0" y="189230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189230"/>
                  </a:lnTo>
                  <a:close/>
                </a:path>
                <a:path w="3810" h="386080">
                  <a:moveTo>
                    <a:pt x="3810" y="220980"/>
                  </a:moveTo>
                  <a:lnTo>
                    <a:pt x="0" y="220980"/>
                  </a:lnTo>
                  <a:lnTo>
                    <a:pt x="0" y="231139"/>
                  </a:lnTo>
                  <a:lnTo>
                    <a:pt x="3810" y="231139"/>
                  </a:lnTo>
                  <a:lnTo>
                    <a:pt x="3810" y="220980"/>
                  </a:lnTo>
                  <a:close/>
                </a:path>
                <a:path w="3810" h="386080">
                  <a:moveTo>
                    <a:pt x="3810" y="231140"/>
                  </a:moveTo>
                  <a:lnTo>
                    <a:pt x="0" y="231140"/>
                  </a:lnTo>
                  <a:lnTo>
                    <a:pt x="0" y="252729"/>
                  </a:lnTo>
                  <a:lnTo>
                    <a:pt x="3810" y="252729"/>
                  </a:lnTo>
                  <a:lnTo>
                    <a:pt x="3810" y="231140"/>
                  </a:lnTo>
                  <a:close/>
                </a:path>
                <a:path w="3810" h="386080">
                  <a:moveTo>
                    <a:pt x="3810" y="252730"/>
                  </a:moveTo>
                  <a:lnTo>
                    <a:pt x="0" y="252730"/>
                  </a:lnTo>
                  <a:lnTo>
                    <a:pt x="0" y="259079"/>
                  </a:lnTo>
                  <a:lnTo>
                    <a:pt x="3810" y="259079"/>
                  </a:lnTo>
                  <a:lnTo>
                    <a:pt x="3810" y="252730"/>
                  </a:lnTo>
                  <a:close/>
                </a:path>
                <a:path w="3810" h="386080">
                  <a:moveTo>
                    <a:pt x="3810" y="259080"/>
                  </a:moveTo>
                  <a:lnTo>
                    <a:pt x="0" y="259080"/>
                  </a:lnTo>
                  <a:lnTo>
                    <a:pt x="0" y="265429"/>
                  </a:lnTo>
                  <a:lnTo>
                    <a:pt x="3810" y="265429"/>
                  </a:lnTo>
                  <a:lnTo>
                    <a:pt x="3810" y="259080"/>
                  </a:lnTo>
                  <a:close/>
                </a:path>
                <a:path w="3810" h="386080">
                  <a:moveTo>
                    <a:pt x="3810" y="265430"/>
                  </a:moveTo>
                  <a:lnTo>
                    <a:pt x="0" y="265430"/>
                  </a:lnTo>
                  <a:lnTo>
                    <a:pt x="0" y="322579"/>
                  </a:lnTo>
                  <a:lnTo>
                    <a:pt x="3810" y="322579"/>
                  </a:lnTo>
                  <a:lnTo>
                    <a:pt x="3810" y="265430"/>
                  </a:lnTo>
                  <a:close/>
                </a:path>
                <a:path w="3810" h="386080">
                  <a:moveTo>
                    <a:pt x="3810" y="322580"/>
                  </a:moveTo>
                  <a:lnTo>
                    <a:pt x="0" y="322580"/>
                  </a:lnTo>
                  <a:lnTo>
                    <a:pt x="0" y="335279"/>
                  </a:lnTo>
                  <a:lnTo>
                    <a:pt x="3810" y="335279"/>
                  </a:lnTo>
                  <a:lnTo>
                    <a:pt x="3810" y="322580"/>
                  </a:lnTo>
                  <a:close/>
                </a:path>
                <a:path w="3810" h="386080">
                  <a:moveTo>
                    <a:pt x="3810" y="335280"/>
                  </a:moveTo>
                  <a:lnTo>
                    <a:pt x="0" y="335280"/>
                  </a:lnTo>
                  <a:lnTo>
                    <a:pt x="0" y="377189"/>
                  </a:lnTo>
                  <a:lnTo>
                    <a:pt x="3810" y="377189"/>
                  </a:lnTo>
                  <a:lnTo>
                    <a:pt x="3810" y="335280"/>
                  </a:lnTo>
                  <a:close/>
                </a:path>
                <a:path w="3810" h="386080">
                  <a:moveTo>
                    <a:pt x="2539" y="377190"/>
                  </a:moveTo>
                  <a:lnTo>
                    <a:pt x="0" y="377190"/>
                  </a:lnTo>
                  <a:lnTo>
                    <a:pt x="0" y="386079"/>
                  </a:lnTo>
                  <a:lnTo>
                    <a:pt x="1270" y="386079"/>
                  </a:lnTo>
                  <a:lnTo>
                    <a:pt x="1270" y="382270"/>
                  </a:lnTo>
                  <a:lnTo>
                    <a:pt x="2539" y="382270"/>
                  </a:lnTo>
                  <a:lnTo>
                    <a:pt x="2539" y="377190"/>
                  </a:lnTo>
                  <a:close/>
                </a:path>
              </a:pathLst>
            </a:custGeom>
            <a:solidFill>
              <a:srgbClr val="21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93370" y="123189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0"/>
                  </a:lnTo>
                  <a:close/>
                </a:path>
                <a:path w="3810" h="387350">
                  <a:moveTo>
                    <a:pt x="3809" y="49530"/>
                  </a:moveTo>
                  <a:lnTo>
                    <a:pt x="0" y="4953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49530"/>
                  </a:lnTo>
                  <a:close/>
                </a:path>
                <a:path w="3810" h="387350">
                  <a:moveTo>
                    <a:pt x="3809" y="125730"/>
                  </a:moveTo>
                  <a:lnTo>
                    <a:pt x="0" y="12573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25730"/>
                  </a:lnTo>
                  <a:close/>
                </a:path>
                <a:path w="3810" h="387350">
                  <a:moveTo>
                    <a:pt x="3809" y="157480"/>
                  </a:moveTo>
                  <a:lnTo>
                    <a:pt x="0" y="157480"/>
                  </a:lnTo>
                  <a:lnTo>
                    <a:pt x="0" y="163829"/>
                  </a:lnTo>
                  <a:lnTo>
                    <a:pt x="3809" y="163829"/>
                  </a:lnTo>
                  <a:lnTo>
                    <a:pt x="3809" y="157480"/>
                  </a:lnTo>
                  <a:close/>
                </a:path>
                <a:path w="3810" h="387350">
                  <a:moveTo>
                    <a:pt x="3809" y="163830"/>
                  </a:moveTo>
                  <a:lnTo>
                    <a:pt x="0" y="163830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63830"/>
                  </a:lnTo>
                  <a:close/>
                </a:path>
                <a:path w="3810" h="387350">
                  <a:moveTo>
                    <a:pt x="3809" y="189230"/>
                  </a:moveTo>
                  <a:lnTo>
                    <a:pt x="0" y="189230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189230"/>
                  </a:lnTo>
                  <a:close/>
                </a:path>
                <a:path w="3810" h="387350">
                  <a:moveTo>
                    <a:pt x="3809" y="220980"/>
                  </a:moveTo>
                  <a:lnTo>
                    <a:pt x="0" y="220980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0980"/>
                  </a:lnTo>
                  <a:close/>
                </a:path>
                <a:path w="3810" h="387350">
                  <a:moveTo>
                    <a:pt x="3809" y="231140"/>
                  </a:moveTo>
                  <a:lnTo>
                    <a:pt x="0" y="231140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31140"/>
                  </a:lnTo>
                  <a:close/>
                </a:path>
                <a:path w="3810" h="387350">
                  <a:moveTo>
                    <a:pt x="3809" y="252730"/>
                  </a:moveTo>
                  <a:lnTo>
                    <a:pt x="0" y="252730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52730"/>
                  </a:lnTo>
                  <a:close/>
                </a:path>
                <a:path w="3810" h="387350">
                  <a:moveTo>
                    <a:pt x="3809" y="259080"/>
                  </a:moveTo>
                  <a:lnTo>
                    <a:pt x="0" y="259080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59080"/>
                  </a:lnTo>
                  <a:close/>
                </a:path>
                <a:path w="3810" h="387350">
                  <a:moveTo>
                    <a:pt x="3809" y="265430"/>
                  </a:moveTo>
                  <a:lnTo>
                    <a:pt x="0" y="265430"/>
                  </a:lnTo>
                  <a:lnTo>
                    <a:pt x="0" y="322579"/>
                  </a:lnTo>
                  <a:lnTo>
                    <a:pt x="3809" y="322579"/>
                  </a:lnTo>
                  <a:lnTo>
                    <a:pt x="3809" y="265430"/>
                  </a:lnTo>
                  <a:close/>
                </a:path>
                <a:path w="3810" h="387350">
                  <a:moveTo>
                    <a:pt x="3809" y="322580"/>
                  </a:moveTo>
                  <a:lnTo>
                    <a:pt x="0" y="322580"/>
                  </a:lnTo>
                  <a:lnTo>
                    <a:pt x="0" y="335279"/>
                  </a:lnTo>
                  <a:lnTo>
                    <a:pt x="3809" y="335279"/>
                  </a:lnTo>
                  <a:lnTo>
                    <a:pt x="3809" y="322580"/>
                  </a:lnTo>
                  <a:close/>
                </a:path>
                <a:path w="3810" h="387350">
                  <a:moveTo>
                    <a:pt x="3809" y="335280"/>
                  </a:moveTo>
                  <a:lnTo>
                    <a:pt x="0" y="335280"/>
                  </a:lnTo>
                  <a:lnTo>
                    <a:pt x="0" y="377189"/>
                  </a:lnTo>
                  <a:lnTo>
                    <a:pt x="3809" y="377189"/>
                  </a:lnTo>
                  <a:lnTo>
                    <a:pt x="3809" y="335280"/>
                  </a:lnTo>
                  <a:close/>
                </a:path>
                <a:path w="3810" h="387350">
                  <a:moveTo>
                    <a:pt x="3809" y="377190"/>
                  </a:moveTo>
                  <a:lnTo>
                    <a:pt x="0" y="377190"/>
                  </a:lnTo>
                  <a:lnTo>
                    <a:pt x="0" y="387350"/>
                  </a:lnTo>
                  <a:lnTo>
                    <a:pt x="2539" y="387350"/>
                  </a:lnTo>
                  <a:lnTo>
                    <a:pt x="2539" y="386079"/>
                  </a:lnTo>
                  <a:lnTo>
                    <a:pt x="3809" y="386079"/>
                  </a:lnTo>
                  <a:lnTo>
                    <a:pt x="3809" y="37719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89560" y="123316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1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0"/>
                  </a:lnTo>
                  <a:close/>
                </a:path>
                <a:path w="3810" h="387350">
                  <a:moveTo>
                    <a:pt x="3810" y="48260"/>
                  </a:moveTo>
                  <a:lnTo>
                    <a:pt x="0" y="48260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48260"/>
                  </a:lnTo>
                  <a:close/>
                </a:path>
                <a:path w="3810" h="387350">
                  <a:moveTo>
                    <a:pt x="3810" y="124460"/>
                  </a:moveTo>
                  <a:lnTo>
                    <a:pt x="0" y="12446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24460"/>
                  </a:lnTo>
                  <a:close/>
                </a:path>
                <a:path w="3810" h="387350">
                  <a:moveTo>
                    <a:pt x="3810" y="156210"/>
                  </a:moveTo>
                  <a:lnTo>
                    <a:pt x="0" y="156210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56210"/>
                  </a:lnTo>
                  <a:close/>
                </a:path>
                <a:path w="3810" h="387350">
                  <a:moveTo>
                    <a:pt x="3810" y="162560"/>
                  </a:moveTo>
                  <a:lnTo>
                    <a:pt x="0" y="162560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62560"/>
                  </a:lnTo>
                  <a:close/>
                </a:path>
                <a:path w="3810" h="387350">
                  <a:moveTo>
                    <a:pt x="3810" y="187960"/>
                  </a:moveTo>
                  <a:lnTo>
                    <a:pt x="0" y="187960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187960"/>
                  </a:lnTo>
                  <a:close/>
                </a:path>
                <a:path w="3810" h="387350">
                  <a:moveTo>
                    <a:pt x="3810" y="219710"/>
                  </a:moveTo>
                  <a:lnTo>
                    <a:pt x="0" y="219710"/>
                  </a:lnTo>
                  <a:lnTo>
                    <a:pt x="0" y="229869"/>
                  </a:lnTo>
                  <a:lnTo>
                    <a:pt x="3810" y="229869"/>
                  </a:lnTo>
                  <a:lnTo>
                    <a:pt x="3810" y="219710"/>
                  </a:lnTo>
                  <a:close/>
                </a:path>
                <a:path w="3810" h="387350">
                  <a:moveTo>
                    <a:pt x="3810" y="229870"/>
                  </a:moveTo>
                  <a:lnTo>
                    <a:pt x="0" y="229870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29870"/>
                  </a:lnTo>
                  <a:close/>
                </a:path>
                <a:path w="3810" h="387350">
                  <a:moveTo>
                    <a:pt x="3810" y="251460"/>
                  </a:moveTo>
                  <a:lnTo>
                    <a:pt x="0" y="251460"/>
                  </a:lnTo>
                  <a:lnTo>
                    <a:pt x="0" y="257809"/>
                  </a:lnTo>
                  <a:lnTo>
                    <a:pt x="3810" y="257809"/>
                  </a:lnTo>
                  <a:lnTo>
                    <a:pt x="3810" y="251460"/>
                  </a:lnTo>
                  <a:close/>
                </a:path>
                <a:path w="3810" h="387350">
                  <a:moveTo>
                    <a:pt x="3810" y="257810"/>
                  </a:moveTo>
                  <a:lnTo>
                    <a:pt x="0" y="257810"/>
                  </a:lnTo>
                  <a:lnTo>
                    <a:pt x="0" y="264159"/>
                  </a:lnTo>
                  <a:lnTo>
                    <a:pt x="3810" y="264159"/>
                  </a:lnTo>
                  <a:lnTo>
                    <a:pt x="3810" y="257810"/>
                  </a:lnTo>
                  <a:close/>
                </a:path>
                <a:path w="3810" h="387350">
                  <a:moveTo>
                    <a:pt x="3810" y="264160"/>
                  </a:moveTo>
                  <a:lnTo>
                    <a:pt x="0" y="264160"/>
                  </a:lnTo>
                  <a:lnTo>
                    <a:pt x="0" y="321309"/>
                  </a:lnTo>
                  <a:lnTo>
                    <a:pt x="3810" y="321309"/>
                  </a:lnTo>
                  <a:lnTo>
                    <a:pt x="3810" y="264160"/>
                  </a:lnTo>
                  <a:close/>
                </a:path>
                <a:path w="3810" h="387350">
                  <a:moveTo>
                    <a:pt x="3810" y="321310"/>
                  </a:moveTo>
                  <a:lnTo>
                    <a:pt x="0" y="321310"/>
                  </a:lnTo>
                  <a:lnTo>
                    <a:pt x="0" y="334009"/>
                  </a:lnTo>
                  <a:lnTo>
                    <a:pt x="3810" y="334009"/>
                  </a:lnTo>
                  <a:lnTo>
                    <a:pt x="3810" y="321310"/>
                  </a:lnTo>
                  <a:close/>
                </a:path>
                <a:path w="3810" h="387350">
                  <a:moveTo>
                    <a:pt x="3810" y="334010"/>
                  </a:moveTo>
                  <a:lnTo>
                    <a:pt x="0" y="334010"/>
                  </a:lnTo>
                  <a:lnTo>
                    <a:pt x="0" y="375919"/>
                  </a:lnTo>
                  <a:lnTo>
                    <a:pt x="3810" y="375919"/>
                  </a:lnTo>
                  <a:lnTo>
                    <a:pt x="3810" y="334010"/>
                  </a:lnTo>
                  <a:close/>
                </a:path>
                <a:path w="3810" h="387350">
                  <a:moveTo>
                    <a:pt x="3810" y="375920"/>
                  </a:moveTo>
                  <a:lnTo>
                    <a:pt x="0" y="375920"/>
                  </a:lnTo>
                  <a:lnTo>
                    <a:pt x="0" y="387350"/>
                  </a:lnTo>
                  <a:lnTo>
                    <a:pt x="2539" y="387350"/>
                  </a:lnTo>
                  <a:lnTo>
                    <a:pt x="2539" y="386079"/>
                  </a:lnTo>
                  <a:lnTo>
                    <a:pt x="3810" y="386079"/>
                  </a:lnTo>
                  <a:lnTo>
                    <a:pt x="3810" y="375920"/>
                  </a:lnTo>
                  <a:close/>
                </a:path>
              </a:pathLst>
            </a:custGeom>
            <a:solidFill>
              <a:srgbClr val="1C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88290" y="123443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3175">
              <a:solidFill>
                <a:srgbClr val="1A00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85115" y="123570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6079"/>
                  </a:lnTo>
                </a:path>
              </a:pathLst>
            </a:custGeom>
            <a:ln w="3810">
              <a:solidFill>
                <a:srgbClr val="180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81305" y="123697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w="0" h="386080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3810">
              <a:solidFill>
                <a:srgbClr val="160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5590" y="1236979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10" h="387350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0"/>
                  </a:lnTo>
                  <a:close/>
                </a:path>
                <a:path w="3810" h="387350">
                  <a:moveTo>
                    <a:pt x="3810" y="44450"/>
                  </a:moveTo>
                  <a:lnTo>
                    <a:pt x="0" y="4445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44450"/>
                  </a:lnTo>
                  <a:close/>
                </a:path>
                <a:path w="3810" h="387350">
                  <a:moveTo>
                    <a:pt x="3810" y="120650"/>
                  </a:moveTo>
                  <a:lnTo>
                    <a:pt x="0" y="12065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20650"/>
                  </a:lnTo>
                  <a:close/>
                </a:path>
                <a:path w="3810" h="387350">
                  <a:moveTo>
                    <a:pt x="3810" y="152400"/>
                  </a:moveTo>
                  <a:lnTo>
                    <a:pt x="0" y="15240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52400"/>
                  </a:lnTo>
                  <a:close/>
                </a:path>
                <a:path w="3810" h="387350">
                  <a:moveTo>
                    <a:pt x="3810" y="158750"/>
                  </a:moveTo>
                  <a:lnTo>
                    <a:pt x="0" y="158750"/>
                  </a:lnTo>
                  <a:lnTo>
                    <a:pt x="0" y="184150"/>
                  </a:lnTo>
                  <a:lnTo>
                    <a:pt x="3810" y="184150"/>
                  </a:lnTo>
                  <a:lnTo>
                    <a:pt x="3810" y="158750"/>
                  </a:lnTo>
                  <a:close/>
                </a:path>
                <a:path w="3810" h="387350">
                  <a:moveTo>
                    <a:pt x="3810" y="184150"/>
                  </a:moveTo>
                  <a:lnTo>
                    <a:pt x="0" y="184150"/>
                  </a:lnTo>
                  <a:lnTo>
                    <a:pt x="0" y="215900"/>
                  </a:lnTo>
                  <a:lnTo>
                    <a:pt x="3810" y="215900"/>
                  </a:lnTo>
                  <a:lnTo>
                    <a:pt x="3810" y="184150"/>
                  </a:lnTo>
                  <a:close/>
                </a:path>
                <a:path w="3810" h="387350">
                  <a:moveTo>
                    <a:pt x="3810" y="215900"/>
                  </a:moveTo>
                  <a:lnTo>
                    <a:pt x="0" y="215900"/>
                  </a:lnTo>
                  <a:lnTo>
                    <a:pt x="0" y="226060"/>
                  </a:lnTo>
                  <a:lnTo>
                    <a:pt x="3810" y="226060"/>
                  </a:lnTo>
                  <a:lnTo>
                    <a:pt x="3810" y="215900"/>
                  </a:lnTo>
                  <a:close/>
                </a:path>
                <a:path w="3810" h="387350">
                  <a:moveTo>
                    <a:pt x="3810" y="226060"/>
                  </a:moveTo>
                  <a:lnTo>
                    <a:pt x="0" y="226060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26060"/>
                  </a:lnTo>
                  <a:close/>
                </a:path>
                <a:path w="3810" h="387350">
                  <a:moveTo>
                    <a:pt x="3810" y="247650"/>
                  </a:moveTo>
                  <a:lnTo>
                    <a:pt x="0" y="247650"/>
                  </a:lnTo>
                  <a:lnTo>
                    <a:pt x="0" y="254000"/>
                  </a:lnTo>
                  <a:lnTo>
                    <a:pt x="3810" y="254000"/>
                  </a:lnTo>
                  <a:lnTo>
                    <a:pt x="3810" y="247650"/>
                  </a:lnTo>
                  <a:close/>
                </a:path>
                <a:path w="3810" h="387350">
                  <a:moveTo>
                    <a:pt x="3810" y="254000"/>
                  </a:moveTo>
                  <a:lnTo>
                    <a:pt x="0" y="254000"/>
                  </a:lnTo>
                  <a:lnTo>
                    <a:pt x="0" y="260350"/>
                  </a:lnTo>
                  <a:lnTo>
                    <a:pt x="3810" y="260350"/>
                  </a:lnTo>
                  <a:lnTo>
                    <a:pt x="3810" y="254000"/>
                  </a:lnTo>
                  <a:close/>
                </a:path>
                <a:path w="3810" h="387350">
                  <a:moveTo>
                    <a:pt x="3810" y="260350"/>
                  </a:moveTo>
                  <a:lnTo>
                    <a:pt x="0" y="260350"/>
                  </a:lnTo>
                  <a:lnTo>
                    <a:pt x="0" y="317500"/>
                  </a:lnTo>
                  <a:lnTo>
                    <a:pt x="3810" y="317500"/>
                  </a:lnTo>
                  <a:lnTo>
                    <a:pt x="3810" y="260350"/>
                  </a:lnTo>
                  <a:close/>
                </a:path>
                <a:path w="3810" h="387350">
                  <a:moveTo>
                    <a:pt x="3810" y="317500"/>
                  </a:moveTo>
                  <a:lnTo>
                    <a:pt x="0" y="317500"/>
                  </a:lnTo>
                  <a:lnTo>
                    <a:pt x="0" y="330200"/>
                  </a:lnTo>
                  <a:lnTo>
                    <a:pt x="3810" y="330200"/>
                  </a:lnTo>
                  <a:lnTo>
                    <a:pt x="3810" y="317500"/>
                  </a:lnTo>
                  <a:close/>
                </a:path>
                <a:path w="3810" h="387350">
                  <a:moveTo>
                    <a:pt x="3810" y="330200"/>
                  </a:moveTo>
                  <a:lnTo>
                    <a:pt x="0" y="330200"/>
                  </a:lnTo>
                  <a:lnTo>
                    <a:pt x="0" y="372110"/>
                  </a:lnTo>
                  <a:lnTo>
                    <a:pt x="3810" y="372110"/>
                  </a:lnTo>
                  <a:lnTo>
                    <a:pt x="3810" y="330200"/>
                  </a:lnTo>
                  <a:close/>
                </a:path>
                <a:path w="3810" h="387350">
                  <a:moveTo>
                    <a:pt x="3810" y="372110"/>
                  </a:moveTo>
                  <a:lnTo>
                    <a:pt x="0" y="372110"/>
                  </a:lnTo>
                  <a:lnTo>
                    <a:pt x="0" y="387350"/>
                  </a:lnTo>
                  <a:lnTo>
                    <a:pt x="3810" y="387350"/>
                  </a:lnTo>
                  <a:lnTo>
                    <a:pt x="3810" y="372110"/>
                  </a:lnTo>
                  <a:close/>
                </a:path>
              </a:pathLst>
            </a:custGeom>
            <a:solidFill>
              <a:srgbClr val="13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71780" y="1249679"/>
              <a:ext cx="3810" cy="375920"/>
            </a:xfrm>
            <a:custGeom>
              <a:avLst/>
              <a:gdLst/>
              <a:ahLst/>
              <a:cxnLst/>
              <a:rect l="l" t="t" r="r" b="b"/>
              <a:pathLst>
                <a:path w="3810" h="375919">
                  <a:moveTo>
                    <a:pt x="3810" y="0"/>
                  </a:moveTo>
                  <a:lnTo>
                    <a:pt x="2540" y="0"/>
                  </a:lnTo>
                  <a:lnTo>
                    <a:pt x="2540" y="20320"/>
                  </a:lnTo>
                  <a:lnTo>
                    <a:pt x="1270" y="20320"/>
                  </a:lnTo>
                  <a:lnTo>
                    <a:pt x="1270" y="31750"/>
                  </a:lnTo>
                  <a:lnTo>
                    <a:pt x="3810" y="31750"/>
                  </a:lnTo>
                  <a:lnTo>
                    <a:pt x="3810" y="0"/>
                  </a:lnTo>
                  <a:close/>
                </a:path>
                <a:path w="3810" h="375919">
                  <a:moveTo>
                    <a:pt x="3810" y="31750"/>
                  </a:moveTo>
                  <a:lnTo>
                    <a:pt x="1270" y="31750"/>
                  </a:lnTo>
                  <a:lnTo>
                    <a:pt x="1270" y="40640"/>
                  </a:lnTo>
                  <a:lnTo>
                    <a:pt x="0" y="40640"/>
                  </a:lnTo>
                  <a:lnTo>
                    <a:pt x="0" y="107950"/>
                  </a:lnTo>
                  <a:lnTo>
                    <a:pt x="3810" y="107950"/>
                  </a:lnTo>
                  <a:lnTo>
                    <a:pt x="3810" y="31750"/>
                  </a:lnTo>
                  <a:close/>
                </a:path>
                <a:path w="3810" h="375919">
                  <a:moveTo>
                    <a:pt x="3810" y="107950"/>
                  </a:moveTo>
                  <a:lnTo>
                    <a:pt x="0" y="107950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07950"/>
                  </a:lnTo>
                  <a:close/>
                </a:path>
                <a:path w="3810" h="375919">
                  <a:moveTo>
                    <a:pt x="3810" y="139700"/>
                  </a:moveTo>
                  <a:lnTo>
                    <a:pt x="0" y="139700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39700"/>
                  </a:lnTo>
                  <a:close/>
                </a:path>
                <a:path w="3810" h="375919">
                  <a:moveTo>
                    <a:pt x="3810" y="146050"/>
                  </a:moveTo>
                  <a:lnTo>
                    <a:pt x="0" y="14605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46050"/>
                  </a:lnTo>
                  <a:close/>
                </a:path>
                <a:path w="3810" h="375919">
                  <a:moveTo>
                    <a:pt x="3810" y="171450"/>
                  </a:moveTo>
                  <a:lnTo>
                    <a:pt x="0" y="171450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171450"/>
                  </a:lnTo>
                  <a:close/>
                </a:path>
                <a:path w="3810" h="375919">
                  <a:moveTo>
                    <a:pt x="3810" y="203200"/>
                  </a:moveTo>
                  <a:lnTo>
                    <a:pt x="0" y="203200"/>
                  </a:lnTo>
                  <a:lnTo>
                    <a:pt x="0" y="213360"/>
                  </a:lnTo>
                  <a:lnTo>
                    <a:pt x="3810" y="213360"/>
                  </a:lnTo>
                  <a:lnTo>
                    <a:pt x="3810" y="203200"/>
                  </a:lnTo>
                  <a:close/>
                </a:path>
                <a:path w="3810" h="375919">
                  <a:moveTo>
                    <a:pt x="3810" y="213360"/>
                  </a:moveTo>
                  <a:lnTo>
                    <a:pt x="0" y="213360"/>
                  </a:lnTo>
                  <a:lnTo>
                    <a:pt x="0" y="234950"/>
                  </a:lnTo>
                  <a:lnTo>
                    <a:pt x="3810" y="234950"/>
                  </a:lnTo>
                  <a:lnTo>
                    <a:pt x="3810" y="213360"/>
                  </a:lnTo>
                  <a:close/>
                </a:path>
                <a:path w="3810" h="375919">
                  <a:moveTo>
                    <a:pt x="3810" y="234950"/>
                  </a:moveTo>
                  <a:lnTo>
                    <a:pt x="0" y="234950"/>
                  </a:lnTo>
                  <a:lnTo>
                    <a:pt x="0" y="241300"/>
                  </a:lnTo>
                  <a:lnTo>
                    <a:pt x="3810" y="241300"/>
                  </a:lnTo>
                  <a:lnTo>
                    <a:pt x="3810" y="234950"/>
                  </a:lnTo>
                  <a:close/>
                </a:path>
                <a:path w="3810" h="375919">
                  <a:moveTo>
                    <a:pt x="3810" y="241300"/>
                  </a:moveTo>
                  <a:lnTo>
                    <a:pt x="0" y="241300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41300"/>
                  </a:lnTo>
                  <a:close/>
                </a:path>
                <a:path w="3810" h="375919">
                  <a:moveTo>
                    <a:pt x="3810" y="247650"/>
                  </a:moveTo>
                  <a:lnTo>
                    <a:pt x="0" y="247650"/>
                  </a:lnTo>
                  <a:lnTo>
                    <a:pt x="0" y="304800"/>
                  </a:lnTo>
                  <a:lnTo>
                    <a:pt x="3810" y="304800"/>
                  </a:lnTo>
                  <a:lnTo>
                    <a:pt x="3810" y="247650"/>
                  </a:lnTo>
                  <a:close/>
                </a:path>
                <a:path w="3810" h="375919">
                  <a:moveTo>
                    <a:pt x="3810" y="304800"/>
                  </a:moveTo>
                  <a:lnTo>
                    <a:pt x="0" y="304800"/>
                  </a:lnTo>
                  <a:lnTo>
                    <a:pt x="0" y="317500"/>
                  </a:lnTo>
                  <a:lnTo>
                    <a:pt x="3810" y="317500"/>
                  </a:lnTo>
                  <a:lnTo>
                    <a:pt x="3810" y="304800"/>
                  </a:lnTo>
                  <a:close/>
                </a:path>
                <a:path w="3810" h="375919">
                  <a:moveTo>
                    <a:pt x="3810" y="317500"/>
                  </a:moveTo>
                  <a:lnTo>
                    <a:pt x="0" y="317500"/>
                  </a:lnTo>
                  <a:lnTo>
                    <a:pt x="0" y="359410"/>
                  </a:lnTo>
                  <a:lnTo>
                    <a:pt x="3810" y="359410"/>
                  </a:lnTo>
                  <a:lnTo>
                    <a:pt x="3810" y="317500"/>
                  </a:lnTo>
                  <a:close/>
                </a:path>
                <a:path w="3810" h="375919">
                  <a:moveTo>
                    <a:pt x="3810" y="359410"/>
                  </a:moveTo>
                  <a:lnTo>
                    <a:pt x="0" y="359410"/>
                  </a:lnTo>
                  <a:lnTo>
                    <a:pt x="0" y="375920"/>
                  </a:lnTo>
                  <a:lnTo>
                    <a:pt x="3810" y="375920"/>
                  </a:lnTo>
                  <a:lnTo>
                    <a:pt x="3810" y="359410"/>
                  </a:lnTo>
                  <a:close/>
                </a:path>
              </a:pathLst>
            </a:custGeom>
            <a:solidFill>
              <a:srgbClr val="11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67970" y="1310639"/>
              <a:ext cx="3810" cy="316230"/>
            </a:xfrm>
            <a:custGeom>
              <a:avLst/>
              <a:gdLst/>
              <a:ahLst/>
              <a:cxnLst/>
              <a:rect l="l" t="t" r="r" b="b"/>
              <a:pathLst>
                <a:path w="3810" h="316230">
                  <a:moveTo>
                    <a:pt x="3809" y="0"/>
                  </a:moveTo>
                  <a:lnTo>
                    <a:pt x="2539" y="0"/>
                  </a:lnTo>
                  <a:lnTo>
                    <a:pt x="2539" y="21589"/>
                  </a:lnTo>
                  <a:lnTo>
                    <a:pt x="1269" y="21589"/>
                  </a:lnTo>
                  <a:lnTo>
                    <a:pt x="1269" y="41910"/>
                  </a:lnTo>
                  <a:lnTo>
                    <a:pt x="0" y="4191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0"/>
                  </a:lnTo>
                  <a:close/>
                </a:path>
                <a:path w="3810" h="316230">
                  <a:moveTo>
                    <a:pt x="3809" y="46990"/>
                  </a:moveTo>
                  <a:lnTo>
                    <a:pt x="0" y="4699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46990"/>
                  </a:lnTo>
                  <a:close/>
                </a:path>
                <a:path w="3810" h="316230">
                  <a:moveTo>
                    <a:pt x="3809" y="78740"/>
                  </a:moveTo>
                  <a:lnTo>
                    <a:pt x="0" y="78740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78740"/>
                  </a:lnTo>
                  <a:close/>
                </a:path>
                <a:path w="3810" h="316230">
                  <a:moveTo>
                    <a:pt x="3809" y="85090"/>
                  </a:moveTo>
                  <a:lnTo>
                    <a:pt x="0" y="85090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85090"/>
                  </a:lnTo>
                  <a:close/>
                </a:path>
                <a:path w="3810" h="316230">
                  <a:moveTo>
                    <a:pt x="3809" y="110490"/>
                  </a:moveTo>
                  <a:lnTo>
                    <a:pt x="0" y="110490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10490"/>
                  </a:lnTo>
                  <a:close/>
                </a:path>
                <a:path w="3810" h="316230">
                  <a:moveTo>
                    <a:pt x="3809" y="142240"/>
                  </a:moveTo>
                  <a:lnTo>
                    <a:pt x="0" y="14224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42240"/>
                  </a:lnTo>
                  <a:close/>
                </a:path>
                <a:path w="3810" h="316230">
                  <a:moveTo>
                    <a:pt x="3809" y="152400"/>
                  </a:moveTo>
                  <a:lnTo>
                    <a:pt x="0" y="152400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52400"/>
                  </a:lnTo>
                  <a:close/>
                </a:path>
                <a:path w="3810" h="316230">
                  <a:moveTo>
                    <a:pt x="3809" y="173990"/>
                  </a:moveTo>
                  <a:lnTo>
                    <a:pt x="0" y="173990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3990"/>
                  </a:lnTo>
                  <a:close/>
                </a:path>
                <a:path w="3810" h="316230">
                  <a:moveTo>
                    <a:pt x="3809" y="180340"/>
                  </a:moveTo>
                  <a:lnTo>
                    <a:pt x="0" y="180340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80340"/>
                  </a:lnTo>
                  <a:close/>
                </a:path>
                <a:path w="3810" h="316230">
                  <a:moveTo>
                    <a:pt x="3809" y="186690"/>
                  </a:moveTo>
                  <a:lnTo>
                    <a:pt x="0" y="186690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186690"/>
                  </a:lnTo>
                  <a:close/>
                </a:path>
                <a:path w="3810" h="316230">
                  <a:moveTo>
                    <a:pt x="3809" y="243840"/>
                  </a:moveTo>
                  <a:lnTo>
                    <a:pt x="0" y="243840"/>
                  </a:lnTo>
                  <a:lnTo>
                    <a:pt x="0" y="256539"/>
                  </a:lnTo>
                  <a:lnTo>
                    <a:pt x="3809" y="256539"/>
                  </a:lnTo>
                  <a:lnTo>
                    <a:pt x="3809" y="243840"/>
                  </a:lnTo>
                  <a:close/>
                </a:path>
                <a:path w="3810" h="316230">
                  <a:moveTo>
                    <a:pt x="3809" y="256540"/>
                  </a:moveTo>
                  <a:lnTo>
                    <a:pt x="0" y="256540"/>
                  </a:lnTo>
                  <a:lnTo>
                    <a:pt x="0" y="298450"/>
                  </a:lnTo>
                  <a:lnTo>
                    <a:pt x="3809" y="298450"/>
                  </a:lnTo>
                  <a:lnTo>
                    <a:pt x="3809" y="256540"/>
                  </a:lnTo>
                  <a:close/>
                </a:path>
                <a:path w="3810" h="316230">
                  <a:moveTo>
                    <a:pt x="3809" y="298450"/>
                  </a:moveTo>
                  <a:lnTo>
                    <a:pt x="0" y="298450"/>
                  </a:lnTo>
                  <a:lnTo>
                    <a:pt x="0" y="316230"/>
                  </a:lnTo>
                  <a:lnTo>
                    <a:pt x="2539" y="316230"/>
                  </a:lnTo>
                  <a:lnTo>
                    <a:pt x="2539" y="314960"/>
                  </a:lnTo>
                  <a:lnTo>
                    <a:pt x="3809" y="314960"/>
                  </a:lnTo>
                  <a:lnTo>
                    <a:pt x="3809" y="29845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65430" y="1372869"/>
              <a:ext cx="2540" cy="255270"/>
            </a:xfrm>
            <a:custGeom>
              <a:avLst/>
              <a:gdLst/>
              <a:ahLst/>
              <a:cxnLst/>
              <a:rect l="l" t="t" r="r" b="b"/>
              <a:pathLst>
                <a:path w="2539" h="255269">
                  <a:moveTo>
                    <a:pt x="2540" y="0"/>
                  </a:moveTo>
                  <a:lnTo>
                    <a:pt x="1270" y="0"/>
                  </a:lnTo>
                  <a:lnTo>
                    <a:pt x="1270" y="16509"/>
                  </a:lnTo>
                  <a:lnTo>
                    <a:pt x="2540" y="16509"/>
                  </a:lnTo>
                  <a:lnTo>
                    <a:pt x="2540" y="0"/>
                  </a:lnTo>
                  <a:close/>
                </a:path>
                <a:path w="2539" h="255269">
                  <a:moveTo>
                    <a:pt x="2540" y="16510"/>
                  </a:moveTo>
                  <a:lnTo>
                    <a:pt x="1270" y="16510"/>
                  </a:lnTo>
                  <a:lnTo>
                    <a:pt x="1270" y="20319"/>
                  </a:lnTo>
                  <a:lnTo>
                    <a:pt x="0" y="20319"/>
                  </a:lnTo>
                  <a:lnTo>
                    <a:pt x="0" y="22859"/>
                  </a:lnTo>
                  <a:lnTo>
                    <a:pt x="2540" y="22859"/>
                  </a:lnTo>
                  <a:lnTo>
                    <a:pt x="2540" y="16510"/>
                  </a:lnTo>
                  <a:close/>
                </a:path>
                <a:path w="2539" h="255269">
                  <a:moveTo>
                    <a:pt x="2540" y="22860"/>
                  </a:moveTo>
                  <a:lnTo>
                    <a:pt x="0" y="22860"/>
                  </a:lnTo>
                  <a:lnTo>
                    <a:pt x="0" y="48259"/>
                  </a:lnTo>
                  <a:lnTo>
                    <a:pt x="2540" y="48259"/>
                  </a:lnTo>
                  <a:lnTo>
                    <a:pt x="2540" y="22860"/>
                  </a:lnTo>
                  <a:close/>
                </a:path>
                <a:path w="2539" h="255269">
                  <a:moveTo>
                    <a:pt x="2540" y="48260"/>
                  </a:moveTo>
                  <a:lnTo>
                    <a:pt x="0" y="48260"/>
                  </a:lnTo>
                  <a:lnTo>
                    <a:pt x="0" y="80009"/>
                  </a:lnTo>
                  <a:lnTo>
                    <a:pt x="2540" y="80009"/>
                  </a:lnTo>
                  <a:lnTo>
                    <a:pt x="2540" y="48260"/>
                  </a:lnTo>
                  <a:close/>
                </a:path>
                <a:path w="2539" h="255269">
                  <a:moveTo>
                    <a:pt x="2540" y="80010"/>
                  </a:moveTo>
                  <a:lnTo>
                    <a:pt x="0" y="80010"/>
                  </a:lnTo>
                  <a:lnTo>
                    <a:pt x="0" y="90169"/>
                  </a:lnTo>
                  <a:lnTo>
                    <a:pt x="2540" y="90169"/>
                  </a:lnTo>
                  <a:lnTo>
                    <a:pt x="2540" y="80010"/>
                  </a:lnTo>
                  <a:close/>
                </a:path>
                <a:path w="2539" h="255269">
                  <a:moveTo>
                    <a:pt x="2540" y="90170"/>
                  </a:moveTo>
                  <a:lnTo>
                    <a:pt x="0" y="90170"/>
                  </a:lnTo>
                  <a:lnTo>
                    <a:pt x="0" y="111759"/>
                  </a:lnTo>
                  <a:lnTo>
                    <a:pt x="2540" y="111759"/>
                  </a:lnTo>
                  <a:lnTo>
                    <a:pt x="2540" y="90170"/>
                  </a:lnTo>
                  <a:close/>
                </a:path>
                <a:path w="2539" h="255269">
                  <a:moveTo>
                    <a:pt x="2540" y="111760"/>
                  </a:moveTo>
                  <a:lnTo>
                    <a:pt x="0" y="111760"/>
                  </a:lnTo>
                  <a:lnTo>
                    <a:pt x="0" y="118109"/>
                  </a:lnTo>
                  <a:lnTo>
                    <a:pt x="2540" y="118109"/>
                  </a:lnTo>
                  <a:lnTo>
                    <a:pt x="2540" y="111760"/>
                  </a:lnTo>
                  <a:close/>
                </a:path>
                <a:path w="2539" h="255269">
                  <a:moveTo>
                    <a:pt x="2540" y="118110"/>
                  </a:moveTo>
                  <a:lnTo>
                    <a:pt x="0" y="118110"/>
                  </a:lnTo>
                  <a:lnTo>
                    <a:pt x="0" y="124459"/>
                  </a:lnTo>
                  <a:lnTo>
                    <a:pt x="2540" y="124459"/>
                  </a:lnTo>
                  <a:lnTo>
                    <a:pt x="2540" y="118110"/>
                  </a:lnTo>
                  <a:close/>
                </a:path>
                <a:path w="2539" h="255269">
                  <a:moveTo>
                    <a:pt x="2540" y="124460"/>
                  </a:moveTo>
                  <a:lnTo>
                    <a:pt x="0" y="124460"/>
                  </a:lnTo>
                  <a:lnTo>
                    <a:pt x="0" y="181609"/>
                  </a:lnTo>
                  <a:lnTo>
                    <a:pt x="2540" y="181609"/>
                  </a:lnTo>
                  <a:lnTo>
                    <a:pt x="2540" y="124460"/>
                  </a:lnTo>
                  <a:close/>
                </a:path>
                <a:path w="2539" h="255269">
                  <a:moveTo>
                    <a:pt x="2540" y="181610"/>
                  </a:moveTo>
                  <a:lnTo>
                    <a:pt x="0" y="181610"/>
                  </a:lnTo>
                  <a:lnTo>
                    <a:pt x="0" y="194309"/>
                  </a:lnTo>
                  <a:lnTo>
                    <a:pt x="2540" y="194309"/>
                  </a:lnTo>
                  <a:lnTo>
                    <a:pt x="2540" y="181610"/>
                  </a:lnTo>
                  <a:close/>
                </a:path>
                <a:path w="2539" h="255269">
                  <a:moveTo>
                    <a:pt x="2540" y="194310"/>
                  </a:moveTo>
                  <a:lnTo>
                    <a:pt x="0" y="194310"/>
                  </a:lnTo>
                  <a:lnTo>
                    <a:pt x="0" y="236219"/>
                  </a:lnTo>
                  <a:lnTo>
                    <a:pt x="2540" y="236219"/>
                  </a:lnTo>
                  <a:lnTo>
                    <a:pt x="2540" y="194310"/>
                  </a:lnTo>
                  <a:close/>
                </a:path>
                <a:path w="2539" h="255269">
                  <a:moveTo>
                    <a:pt x="2540" y="236220"/>
                  </a:moveTo>
                  <a:lnTo>
                    <a:pt x="0" y="236220"/>
                  </a:lnTo>
                  <a:lnTo>
                    <a:pt x="0" y="255269"/>
                  </a:lnTo>
                  <a:lnTo>
                    <a:pt x="1270" y="255269"/>
                  </a:lnTo>
                  <a:lnTo>
                    <a:pt x="1270" y="254000"/>
                  </a:lnTo>
                  <a:lnTo>
                    <a:pt x="2540" y="254000"/>
                  </a:lnTo>
                  <a:lnTo>
                    <a:pt x="2540" y="236220"/>
                  </a:lnTo>
                  <a:close/>
                </a:path>
              </a:pathLst>
            </a:custGeom>
            <a:solidFill>
              <a:srgbClr val="0D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61620" y="1414779"/>
              <a:ext cx="3810" cy="214629"/>
            </a:xfrm>
            <a:custGeom>
              <a:avLst/>
              <a:gdLst/>
              <a:ahLst/>
              <a:cxnLst/>
              <a:rect l="l" t="t" r="r" b="b"/>
              <a:pathLst>
                <a:path w="3810" h="214630">
                  <a:moveTo>
                    <a:pt x="3809" y="0"/>
                  </a:moveTo>
                  <a:lnTo>
                    <a:pt x="2539" y="0"/>
                  </a:lnTo>
                  <a:lnTo>
                    <a:pt x="2539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10" h="214630">
                  <a:moveTo>
                    <a:pt x="3809" y="6350"/>
                  </a:moveTo>
                  <a:lnTo>
                    <a:pt x="2539" y="6350"/>
                  </a:lnTo>
                  <a:lnTo>
                    <a:pt x="2539" y="20320"/>
                  </a:lnTo>
                  <a:lnTo>
                    <a:pt x="1269" y="20320"/>
                  </a:lnTo>
                  <a:lnTo>
                    <a:pt x="1269" y="38100"/>
                  </a:lnTo>
                  <a:lnTo>
                    <a:pt x="3809" y="38100"/>
                  </a:lnTo>
                  <a:lnTo>
                    <a:pt x="3809" y="6350"/>
                  </a:lnTo>
                  <a:close/>
                </a:path>
                <a:path w="3810" h="214630">
                  <a:moveTo>
                    <a:pt x="3809" y="38100"/>
                  </a:moveTo>
                  <a:lnTo>
                    <a:pt x="1269" y="38100"/>
                  </a:lnTo>
                  <a:lnTo>
                    <a:pt x="1269" y="40640"/>
                  </a:lnTo>
                  <a:lnTo>
                    <a:pt x="0" y="40640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38100"/>
                  </a:lnTo>
                  <a:close/>
                </a:path>
                <a:path w="3810" h="214630">
                  <a:moveTo>
                    <a:pt x="3809" y="48260"/>
                  </a:moveTo>
                  <a:lnTo>
                    <a:pt x="0" y="4826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48260"/>
                  </a:lnTo>
                  <a:close/>
                </a:path>
                <a:path w="3810" h="214630">
                  <a:moveTo>
                    <a:pt x="3809" y="69850"/>
                  </a:moveTo>
                  <a:lnTo>
                    <a:pt x="0" y="6985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69850"/>
                  </a:lnTo>
                  <a:close/>
                </a:path>
                <a:path w="3810" h="214630">
                  <a:moveTo>
                    <a:pt x="3809" y="76200"/>
                  </a:moveTo>
                  <a:lnTo>
                    <a:pt x="0" y="76200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76200"/>
                  </a:lnTo>
                  <a:close/>
                </a:path>
                <a:path w="3810" h="214630">
                  <a:moveTo>
                    <a:pt x="3809" y="82550"/>
                  </a:moveTo>
                  <a:lnTo>
                    <a:pt x="0" y="82550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82550"/>
                  </a:lnTo>
                  <a:close/>
                </a:path>
                <a:path w="3810" h="214630">
                  <a:moveTo>
                    <a:pt x="3809" y="139700"/>
                  </a:moveTo>
                  <a:lnTo>
                    <a:pt x="0" y="13970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39700"/>
                  </a:lnTo>
                  <a:close/>
                </a:path>
                <a:path w="3810" h="214630">
                  <a:moveTo>
                    <a:pt x="3809" y="152400"/>
                  </a:moveTo>
                  <a:lnTo>
                    <a:pt x="0" y="152400"/>
                  </a:lnTo>
                  <a:lnTo>
                    <a:pt x="0" y="194310"/>
                  </a:lnTo>
                  <a:lnTo>
                    <a:pt x="3809" y="194310"/>
                  </a:lnTo>
                  <a:lnTo>
                    <a:pt x="3809" y="152400"/>
                  </a:lnTo>
                  <a:close/>
                </a:path>
                <a:path w="3810" h="214630">
                  <a:moveTo>
                    <a:pt x="3809" y="194310"/>
                  </a:moveTo>
                  <a:lnTo>
                    <a:pt x="0" y="194310"/>
                  </a:lnTo>
                  <a:lnTo>
                    <a:pt x="0" y="214630"/>
                  </a:lnTo>
                  <a:lnTo>
                    <a:pt x="1269" y="214630"/>
                  </a:lnTo>
                  <a:lnTo>
                    <a:pt x="1269" y="213360"/>
                  </a:lnTo>
                  <a:lnTo>
                    <a:pt x="3809" y="213360"/>
                  </a:lnTo>
                  <a:lnTo>
                    <a:pt x="3809" y="194310"/>
                  </a:lnTo>
                  <a:close/>
                </a:path>
              </a:pathLst>
            </a:custGeom>
            <a:solidFill>
              <a:srgbClr val="0B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57810" y="1477009"/>
              <a:ext cx="3810" cy="152400"/>
            </a:xfrm>
            <a:custGeom>
              <a:avLst/>
              <a:gdLst/>
              <a:ahLst/>
              <a:cxnLst/>
              <a:rect l="l" t="t" r="r" b="b"/>
              <a:pathLst>
                <a:path w="3810" h="152400">
                  <a:moveTo>
                    <a:pt x="3810" y="0"/>
                  </a:moveTo>
                  <a:lnTo>
                    <a:pt x="2539" y="0"/>
                  </a:lnTo>
                  <a:lnTo>
                    <a:pt x="2539" y="7619"/>
                  </a:lnTo>
                  <a:lnTo>
                    <a:pt x="3810" y="7619"/>
                  </a:lnTo>
                  <a:lnTo>
                    <a:pt x="3810" y="0"/>
                  </a:lnTo>
                  <a:close/>
                </a:path>
                <a:path w="3810" h="152400">
                  <a:moveTo>
                    <a:pt x="3810" y="7620"/>
                  </a:moveTo>
                  <a:lnTo>
                    <a:pt x="2539" y="7620"/>
                  </a:lnTo>
                  <a:lnTo>
                    <a:pt x="2539" y="13969"/>
                  </a:lnTo>
                  <a:lnTo>
                    <a:pt x="3810" y="13969"/>
                  </a:lnTo>
                  <a:lnTo>
                    <a:pt x="3810" y="7620"/>
                  </a:lnTo>
                  <a:close/>
                </a:path>
                <a:path w="3810" h="152400">
                  <a:moveTo>
                    <a:pt x="3810" y="13970"/>
                  </a:moveTo>
                  <a:lnTo>
                    <a:pt x="2539" y="13970"/>
                  </a:lnTo>
                  <a:lnTo>
                    <a:pt x="2539" y="20319"/>
                  </a:lnTo>
                  <a:lnTo>
                    <a:pt x="3810" y="20319"/>
                  </a:lnTo>
                  <a:lnTo>
                    <a:pt x="3810" y="13970"/>
                  </a:lnTo>
                  <a:close/>
                </a:path>
                <a:path w="3810" h="152400">
                  <a:moveTo>
                    <a:pt x="3810" y="20320"/>
                  </a:moveTo>
                  <a:lnTo>
                    <a:pt x="1269" y="20320"/>
                  </a:lnTo>
                  <a:lnTo>
                    <a:pt x="1269" y="40639"/>
                  </a:lnTo>
                  <a:lnTo>
                    <a:pt x="0" y="40639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20320"/>
                  </a:lnTo>
                  <a:close/>
                </a:path>
                <a:path w="3810" h="152400">
                  <a:moveTo>
                    <a:pt x="3810" y="77470"/>
                  </a:moveTo>
                  <a:lnTo>
                    <a:pt x="0" y="77470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77470"/>
                  </a:lnTo>
                  <a:close/>
                </a:path>
                <a:path w="3810" h="152400">
                  <a:moveTo>
                    <a:pt x="3810" y="90170"/>
                  </a:moveTo>
                  <a:lnTo>
                    <a:pt x="0" y="9017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90170"/>
                  </a:lnTo>
                  <a:close/>
                </a:path>
                <a:path w="3810" h="152400">
                  <a:moveTo>
                    <a:pt x="3810" y="132080"/>
                  </a:moveTo>
                  <a:lnTo>
                    <a:pt x="0" y="13208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32080"/>
                  </a:lnTo>
                  <a:close/>
                </a:path>
              </a:pathLst>
            </a:custGeom>
            <a:solidFill>
              <a:srgbClr val="08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54000" y="1537969"/>
              <a:ext cx="3810" cy="92710"/>
            </a:xfrm>
            <a:custGeom>
              <a:avLst/>
              <a:gdLst/>
              <a:ahLst/>
              <a:cxnLst/>
              <a:rect l="l" t="t" r="r" b="b"/>
              <a:pathLst>
                <a:path w="3810" h="92710">
                  <a:moveTo>
                    <a:pt x="3810" y="0"/>
                  </a:moveTo>
                  <a:lnTo>
                    <a:pt x="2539" y="0"/>
                  </a:lnTo>
                  <a:lnTo>
                    <a:pt x="2539" y="16509"/>
                  </a:lnTo>
                  <a:lnTo>
                    <a:pt x="3810" y="16509"/>
                  </a:lnTo>
                  <a:lnTo>
                    <a:pt x="3810" y="0"/>
                  </a:lnTo>
                  <a:close/>
                </a:path>
                <a:path w="3810" h="92710">
                  <a:moveTo>
                    <a:pt x="3810" y="16510"/>
                  </a:moveTo>
                  <a:lnTo>
                    <a:pt x="2539" y="16510"/>
                  </a:lnTo>
                  <a:lnTo>
                    <a:pt x="2539" y="21589"/>
                  </a:lnTo>
                  <a:lnTo>
                    <a:pt x="1270" y="21589"/>
                  </a:lnTo>
                  <a:lnTo>
                    <a:pt x="1270" y="29209"/>
                  </a:lnTo>
                  <a:lnTo>
                    <a:pt x="3810" y="29209"/>
                  </a:lnTo>
                  <a:lnTo>
                    <a:pt x="3810" y="16510"/>
                  </a:lnTo>
                  <a:close/>
                </a:path>
                <a:path w="3810" h="92710">
                  <a:moveTo>
                    <a:pt x="3810" y="29210"/>
                  </a:moveTo>
                  <a:lnTo>
                    <a:pt x="1270" y="29210"/>
                  </a:lnTo>
                  <a:lnTo>
                    <a:pt x="1270" y="41909"/>
                  </a:lnTo>
                  <a:lnTo>
                    <a:pt x="0" y="41909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29210"/>
                  </a:lnTo>
                  <a:close/>
                </a:path>
                <a:path w="3810" h="92710">
                  <a:moveTo>
                    <a:pt x="3810" y="71120"/>
                  </a:moveTo>
                  <a:lnTo>
                    <a:pt x="0" y="71120"/>
                  </a:lnTo>
                  <a:lnTo>
                    <a:pt x="0" y="92709"/>
                  </a:lnTo>
                  <a:lnTo>
                    <a:pt x="3810" y="92709"/>
                  </a:lnTo>
                  <a:lnTo>
                    <a:pt x="3810" y="71120"/>
                  </a:lnTo>
                  <a:close/>
                </a:path>
              </a:pathLst>
            </a:custGeom>
            <a:solidFill>
              <a:srgbClr val="06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51460" y="1600199"/>
              <a:ext cx="2540" cy="30480"/>
            </a:xfrm>
            <a:custGeom>
              <a:avLst/>
              <a:gdLst/>
              <a:ahLst/>
              <a:cxnLst/>
              <a:rect l="l" t="t" r="r" b="b"/>
              <a:pathLst>
                <a:path w="2539" h="30480">
                  <a:moveTo>
                    <a:pt x="253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2539" y="8889"/>
                  </a:lnTo>
                  <a:lnTo>
                    <a:pt x="2539" y="0"/>
                  </a:lnTo>
                  <a:close/>
                </a:path>
                <a:path w="2539" h="30480">
                  <a:moveTo>
                    <a:pt x="2539" y="8890"/>
                  </a:moveTo>
                  <a:lnTo>
                    <a:pt x="1269" y="8890"/>
                  </a:lnTo>
                  <a:lnTo>
                    <a:pt x="1269" y="20320"/>
                  </a:lnTo>
                  <a:lnTo>
                    <a:pt x="0" y="20320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8890"/>
                  </a:lnTo>
                  <a:close/>
                </a:path>
              </a:pathLst>
            </a:custGeom>
            <a:solidFill>
              <a:srgbClr val="04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51460" y="1173479"/>
              <a:ext cx="236220" cy="457200"/>
            </a:xfrm>
            <a:custGeom>
              <a:avLst/>
              <a:gdLst/>
              <a:ahLst/>
              <a:cxnLst/>
              <a:rect l="l" t="t" r="r" b="b"/>
              <a:pathLst>
                <a:path w="236220" h="457200">
                  <a:moveTo>
                    <a:pt x="24129" y="64770"/>
                  </a:moveTo>
                  <a:lnTo>
                    <a:pt x="68579" y="52070"/>
                  </a:lnTo>
                  <a:lnTo>
                    <a:pt x="52069" y="270510"/>
                  </a:lnTo>
                  <a:lnTo>
                    <a:pt x="107950" y="39370"/>
                  </a:lnTo>
                  <a:lnTo>
                    <a:pt x="152400" y="26670"/>
                  </a:lnTo>
                  <a:lnTo>
                    <a:pt x="144779" y="242570"/>
                  </a:lnTo>
                  <a:lnTo>
                    <a:pt x="193040" y="13970"/>
                  </a:lnTo>
                  <a:lnTo>
                    <a:pt x="236219" y="0"/>
                  </a:lnTo>
                  <a:lnTo>
                    <a:pt x="146050" y="412750"/>
                  </a:lnTo>
                  <a:lnTo>
                    <a:pt x="99060" y="426720"/>
                  </a:lnTo>
                  <a:lnTo>
                    <a:pt x="109219" y="181610"/>
                  </a:lnTo>
                  <a:lnTo>
                    <a:pt x="45719" y="443230"/>
                  </a:lnTo>
                  <a:lnTo>
                    <a:pt x="0" y="457200"/>
                  </a:lnTo>
                  <a:lnTo>
                    <a:pt x="24129" y="6477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436940" y="1150680"/>
            <a:ext cx="160020" cy="427990"/>
            <a:chOff x="436940" y="1150680"/>
            <a:chExt cx="160020" cy="427990"/>
          </a:xfrm>
        </p:grpSpPr>
        <p:sp>
          <p:nvSpPr>
            <p:cNvPr id="77" name="object 77"/>
            <p:cNvSpPr/>
            <p:nvPr/>
          </p:nvSpPr>
          <p:spPr>
            <a:xfrm>
              <a:off x="588010" y="1262379"/>
              <a:ext cx="3810" cy="82550"/>
            </a:xfrm>
            <a:custGeom>
              <a:avLst/>
              <a:gdLst/>
              <a:ahLst/>
              <a:cxnLst/>
              <a:rect l="l" t="t" r="r" b="b"/>
              <a:pathLst>
                <a:path w="3809" h="82550">
                  <a:moveTo>
                    <a:pt x="1270" y="81407"/>
                  </a:moveTo>
                  <a:lnTo>
                    <a:pt x="0" y="81407"/>
                  </a:lnTo>
                  <a:lnTo>
                    <a:pt x="0" y="82550"/>
                  </a:lnTo>
                  <a:lnTo>
                    <a:pt x="1270" y="82550"/>
                  </a:lnTo>
                  <a:lnTo>
                    <a:pt x="1270" y="81407"/>
                  </a:lnTo>
                  <a:close/>
                </a:path>
                <a:path w="3809" h="82550">
                  <a:moveTo>
                    <a:pt x="12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0"/>
                  </a:lnTo>
                  <a:close/>
                </a:path>
                <a:path w="3809" h="82550">
                  <a:moveTo>
                    <a:pt x="3810" y="38227"/>
                  </a:moveTo>
                  <a:lnTo>
                    <a:pt x="0" y="38227"/>
                  </a:lnTo>
                  <a:lnTo>
                    <a:pt x="0" y="81280"/>
                  </a:lnTo>
                  <a:lnTo>
                    <a:pt x="1270" y="81280"/>
                  </a:lnTo>
                  <a:lnTo>
                    <a:pt x="1270" y="68707"/>
                  </a:lnTo>
                  <a:lnTo>
                    <a:pt x="2540" y="68707"/>
                  </a:lnTo>
                  <a:lnTo>
                    <a:pt x="2540" y="56007"/>
                  </a:lnTo>
                  <a:lnTo>
                    <a:pt x="3810" y="56007"/>
                  </a:lnTo>
                  <a:lnTo>
                    <a:pt x="3810" y="38227"/>
                  </a:lnTo>
                  <a:close/>
                </a:path>
                <a:path w="3809" h="82550">
                  <a:moveTo>
                    <a:pt x="3810" y="31762"/>
                  </a:moveTo>
                  <a:lnTo>
                    <a:pt x="0" y="31762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5560"/>
                  </a:lnTo>
                  <a:lnTo>
                    <a:pt x="3810" y="31762"/>
                  </a:lnTo>
                  <a:close/>
                </a:path>
                <a:path w="3809" h="82550">
                  <a:moveTo>
                    <a:pt x="3810" y="11430"/>
                  </a:moveTo>
                  <a:lnTo>
                    <a:pt x="2540" y="1143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6362"/>
                  </a:lnTo>
                  <a:lnTo>
                    <a:pt x="0" y="6362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12712"/>
                  </a:lnTo>
                  <a:lnTo>
                    <a:pt x="3810" y="1143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85470" y="1257300"/>
              <a:ext cx="2540" cy="108585"/>
            </a:xfrm>
            <a:custGeom>
              <a:avLst/>
              <a:gdLst/>
              <a:ahLst/>
              <a:cxnLst/>
              <a:rect l="l" t="t" r="r" b="b"/>
              <a:pathLst>
                <a:path w="2540" h="108584">
                  <a:moveTo>
                    <a:pt x="1269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539" y="11429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2540" h="108584">
                  <a:moveTo>
                    <a:pt x="2539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2539" y="17779"/>
                  </a:lnTo>
                  <a:lnTo>
                    <a:pt x="2539" y="11430"/>
                  </a:lnTo>
                  <a:close/>
                </a:path>
                <a:path w="2540" h="108584">
                  <a:moveTo>
                    <a:pt x="2539" y="17780"/>
                  </a:moveTo>
                  <a:lnTo>
                    <a:pt x="0" y="17780"/>
                  </a:lnTo>
                  <a:lnTo>
                    <a:pt x="0" y="36829"/>
                  </a:lnTo>
                  <a:lnTo>
                    <a:pt x="2539" y="36829"/>
                  </a:lnTo>
                  <a:lnTo>
                    <a:pt x="2539" y="17780"/>
                  </a:lnTo>
                  <a:close/>
                </a:path>
                <a:path w="2540" h="108584">
                  <a:moveTo>
                    <a:pt x="2539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2539" y="43179"/>
                  </a:lnTo>
                  <a:lnTo>
                    <a:pt x="2539" y="36830"/>
                  </a:lnTo>
                  <a:close/>
                </a:path>
                <a:path w="2540" h="108584">
                  <a:moveTo>
                    <a:pt x="1270" y="105537"/>
                  </a:moveTo>
                  <a:lnTo>
                    <a:pt x="0" y="105537"/>
                  </a:lnTo>
                  <a:lnTo>
                    <a:pt x="0" y="108076"/>
                  </a:lnTo>
                  <a:lnTo>
                    <a:pt x="1270" y="108076"/>
                  </a:lnTo>
                  <a:lnTo>
                    <a:pt x="1270" y="105537"/>
                  </a:lnTo>
                  <a:close/>
                </a:path>
                <a:path w="2540" h="108584">
                  <a:moveTo>
                    <a:pt x="2539" y="96646"/>
                  </a:moveTo>
                  <a:lnTo>
                    <a:pt x="0" y="96646"/>
                  </a:lnTo>
                  <a:lnTo>
                    <a:pt x="0" y="105409"/>
                  </a:lnTo>
                  <a:lnTo>
                    <a:pt x="1270" y="105409"/>
                  </a:lnTo>
                  <a:lnTo>
                    <a:pt x="1270" y="99187"/>
                  </a:lnTo>
                  <a:lnTo>
                    <a:pt x="2539" y="99187"/>
                  </a:lnTo>
                  <a:lnTo>
                    <a:pt x="2539" y="96646"/>
                  </a:lnTo>
                  <a:close/>
                </a:path>
                <a:path w="2540" h="108584">
                  <a:moveTo>
                    <a:pt x="2539" y="86487"/>
                  </a:moveTo>
                  <a:lnTo>
                    <a:pt x="0" y="86487"/>
                  </a:lnTo>
                  <a:lnTo>
                    <a:pt x="0" y="96519"/>
                  </a:lnTo>
                  <a:lnTo>
                    <a:pt x="2539" y="96519"/>
                  </a:lnTo>
                  <a:lnTo>
                    <a:pt x="2539" y="86487"/>
                  </a:lnTo>
                  <a:close/>
                </a:path>
                <a:path w="2540" h="108584">
                  <a:moveTo>
                    <a:pt x="2539" y="43306"/>
                  </a:moveTo>
                  <a:lnTo>
                    <a:pt x="0" y="43306"/>
                  </a:lnTo>
                  <a:lnTo>
                    <a:pt x="0" y="86359"/>
                  </a:lnTo>
                  <a:lnTo>
                    <a:pt x="2539" y="86359"/>
                  </a:lnTo>
                  <a:lnTo>
                    <a:pt x="2539" y="43306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81660" y="1253490"/>
              <a:ext cx="3810" cy="138430"/>
            </a:xfrm>
            <a:custGeom>
              <a:avLst/>
              <a:gdLst/>
              <a:ahLst/>
              <a:cxnLst/>
              <a:rect l="l" t="t" r="r" b="b"/>
              <a:pathLst>
                <a:path w="3809" h="138430">
                  <a:moveTo>
                    <a:pt x="2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2539"/>
                  </a:lnTo>
                  <a:lnTo>
                    <a:pt x="2540" y="2539"/>
                  </a:lnTo>
                  <a:lnTo>
                    <a:pt x="2540" y="0"/>
                  </a:lnTo>
                  <a:close/>
                </a:path>
                <a:path w="3809" h="138430">
                  <a:moveTo>
                    <a:pt x="3810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5240"/>
                  </a:lnTo>
                  <a:close/>
                </a:path>
                <a:path w="3809" h="138430">
                  <a:moveTo>
                    <a:pt x="3810" y="21590"/>
                  </a:moveTo>
                  <a:lnTo>
                    <a:pt x="0" y="21590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21590"/>
                  </a:lnTo>
                  <a:close/>
                </a:path>
                <a:path w="3809" h="138430">
                  <a:moveTo>
                    <a:pt x="3810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40640"/>
                  </a:lnTo>
                  <a:close/>
                </a:path>
                <a:path w="3809" h="138430">
                  <a:moveTo>
                    <a:pt x="1270" y="134747"/>
                  </a:moveTo>
                  <a:lnTo>
                    <a:pt x="0" y="134747"/>
                  </a:lnTo>
                  <a:lnTo>
                    <a:pt x="0" y="135889"/>
                  </a:lnTo>
                  <a:lnTo>
                    <a:pt x="1270" y="135889"/>
                  </a:lnTo>
                  <a:lnTo>
                    <a:pt x="1270" y="134747"/>
                  </a:lnTo>
                  <a:close/>
                </a:path>
                <a:path w="3809" h="138430">
                  <a:moveTo>
                    <a:pt x="2540" y="128397"/>
                  </a:moveTo>
                  <a:lnTo>
                    <a:pt x="0" y="128397"/>
                  </a:lnTo>
                  <a:lnTo>
                    <a:pt x="0" y="134619"/>
                  </a:lnTo>
                  <a:lnTo>
                    <a:pt x="1270" y="134619"/>
                  </a:lnTo>
                  <a:lnTo>
                    <a:pt x="1270" y="129539"/>
                  </a:lnTo>
                  <a:lnTo>
                    <a:pt x="2540" y="129539"/>
                  </a:lnTo>
                  <a:lnTo>
                    <a:pt x="2540" y="128397"/>
                  </a:lnTo>
                  <a:close/>
                </a:path>
                <a:path w="3809" h="138430">
                  <a:moveTo>
                    <a:pt x="3810" y="109347"/>
                  </a:moveTo>
                  <a:lnTo>
                    <a:pt x="0" y="109347"/>
                  </a:lnTo>
                  <a:lnTo>
                    <a:pt x="0" y="128269"/>
                  </a:lnTo>
                  <a:lnTo>
                    <a:pt x="2540" y="128269"/>
                  </a:lnTo>
                  <a:lnTo>
                    <a:pt x="2540" y="120776"/>
                  </a:lnTo>
                  <a:lnTo>
                    <a:pt x="3810" y="120776"/>
                  </a:lnTo>
                  <a:lnTo>
                    <a:pt x="3810" y="109347"/>
                  </a:lnTo>
                  <a:close/>
                </a:path>
                <a:path w="3809" h="138430">
                  <a:moveTo>
                    <a:pt x="3810" y="100456"/>
                  </a:moveTo>
                  <a:lnTo>
                    <a:pt x="0" y="100456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0456"/>
                  </a:lnTo>
                  <a:close/>
                </a:path>
                <a:path w="3809" h="138430">
                  <a:moveTo>
                    <a:pt x="3810" y="90297"/>
                  </a:moveTo>
                  <a:lnTo>
                    <a:pt x="0" y="90297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0297"/>
                  </a:lnTo>
                  <a:close/>
                </a:path>
                <a:path w="3809" h="138430">
                  <a:moveTo>
                    <a:pt x="3810" y="47116"/>
                  </a:moveTo>
                  <a:lnTo>
                    <a:pt x="0" y="47116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47116"/>
                  </a:lnTo>
                  <a:close/>
                </a:path>
                <a:path w="3809" h="138430">
                  <a:moveTo>
                    <a:pt x="1270" y="135890"/>
                  </a:moveTo>
                  <a:lnTo>
                    <a:pt x="0" y="135890"/>
                  </a:lnTo>
                  <a:lnTo>
                    <a:pt x="0" y="138430"/>
                  </a:lnTo>
                  <a:lnTo>
                    <a:pt x="1270" y="138430"/>
                  </a:lnTo>
                  <a:lnTo>
                    <a:pt x="1270" y="13589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77850" y="125095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09" h="167640">
                  <a:moveTo>
                    <a:pt x="253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2539"/>
                  </a:lnTo>
                  <a:lnTo>
                    <a:pt x="2540" y="2539"/>
                  </a:lnTo>
                  <a:lnTo>
                    <a:pt x="2539" y="0"/>
                  </a:lnTo>
                  <a:close/>
                </a:path>
                <a:path w="3809" h="167640">
                  <a:moveTo>
                    <a:pt x="3809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17780"/>
                  </a:lnTo>
                  <a:close/>
                </a:path>
                <a:path w="3809" h="167640">
                  <a:moveTo>
                    <a:pt x="3809" y="24130"/>
                  </a:moveTo>
                  <a:lnTo>
                    <a:pt x="0" y="2413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24130"/>
                  </a:lnTo>
                  <a:close/>
                </a:path>
                <a:path w="3809" h="167640">
                  <a:moveTo>
                    <a:pt x="3809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43180"/>
                  </a:lnTo>
                  <a:close/>
                </a:path>
                <a:path w="3809" h="167640">
                  <a:moveTo>
                    <a:pt x="3809" y="137287"/>
                  </a:moveTo>
                  <a:lnTo>
                    <a:pt x="0" y="137287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7287"/>
                  </a:lnTo>
                  <a:close/>
                </a:path>
                <a:path w="3809" h="167640">
                  <a:moveTo>
                    <a:pt x="3809" y="130937"/>
                  </a:moveTo>
                  <a:lnTo>
                    <a:pt x="0" y="130937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0937"/>
                  </a:lnTo>
                  <a:close/>
                </a:path>
                <a:path w="3809" h="167640">
                  <a:moveTo>
                    <a:pt x="3809" y="111887"/>
                  </a:moveTo>
                  <a:lnTo>
                    <a:pt x="0" y="111887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11887"/>
                  </a:lnTo>
                  <a:close/>
                </a:path>
                <a:path w="3809" h="167640">
                  <a:moveTo>
                    <a:pt x="3809" y="102996"/>
                  </a:moveTo>
                  <a:lnTo>
                    <a:pt x="0" y="102996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2996"/>
                  </a:lnTo>
                  <a:close/>
                </a:path>
                <a:path w="3809" h="167640">
                  <a:moveTo>
                    <a:pt x="3809" y="92837"/>
                  </a:moveTo>
                  <a:lnTo>
                    <a:pt x="0" y="92837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92837"/>
                  </a:lnTo>
                  <a:close/>
                </a:path>
                <a:path w="3809" h="167640">
                  <a:moveTo>
                    <a:pt x="3809" y="49656"/>
                  </a:moveTo>
                  <a:lnTo>
                    <a:pt x="0" y="49656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49656"/>
                  </a:lnTo>
                  <a:close/>
                </a:path>
                <a:path w="3809" h="167640">
                  <a:moveTo>
                    <a:pt x="3809" y="138430"/>
                  </a:moveTo>
                  <a:lnTo>
                    <a:pt x="0" y="138430"/>
                  </a:lnTo>
                  <a:lnTo>
                    <a:pt x="0" y="167639"/>
                  </a:lnTo>
                  <a:lnTo>
                    <a:pt x="1270" y="167639"/>
                  </a:lnTo>
                  <a:lnTo>
                    <a:pt x="1269" y="158750"/>
                  </a:lnTo>
                  <a:lnTo>
                    <a:pt x="2539" y="158750"/>
                  </a:lnTo>
                  <a:lnTo>
                    <a:pt x="2539" y="149860"/>
                  </a:lnTo>
                  <a:lnTo>
                    <a:pt x="3809" y="149860"/>
                  </a:lnTo>
                  <a:lnTo>
                    <a:pt x="3809" y="13843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74040" y="1249680"/>
              <a:ext cx="3810" cy="194310"/>
            </a:xfrm>
            <a:custGeom>
              <a:avLst/>
              <a:gdLst/>
              <a:ahLst/>
              <a:cxnLst/>
              <a:rect l="l" t="t" r="r" b="b"/>
              <a:pathLst>
                <a:path w="3809" h="194309">
                  <a:moveTo>
                    <a:pt x="3809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0"/>
                  </a:lnTo>
                  <a:close/>
                </a:path>
                <a:path w="3809" h="194309">
                  <a:moveTo>
                    <a:pt x="3809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19050"/>
                  </a:lnTo>
                  <a:close/>
                </a:path>
                <a:path w="3809" h="194309">
                  <a:moveTo>
                    <a:pt x="3809" y="25400"/>
                  </a:moveTo>
                  <a:lnTo>
                    <a:pt x="0" y="2540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25400"/>
                  </a:lnTo>
                  <a:close/>
                </a:path>
                <a:path w="3809" h="194309">
                  <a:moveTo>
                    <a:pt x="3809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44450"/>
                  </a:lnTo>
                  <a:close/>
                </a:path>
                <a:path w="3809" h="194309">
                  <a:moveTo>
                    <a:pt x="3809" y="138557"/>
                  </a:moveTo>
                  <a:lnTo>
                    <a:pt x="0" y="138557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8557"/>
                  </a:lnTo>
                  <a:close/>
                </a:path>
                <a:path w="3809" h="194309">
                  <a:moveTo>
                    <a:pt x="3809" y="132207"/>
                  </a:moveTo>
                  <a:lnTo>
                    <a:pt x="0" y="132207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2207"/>
                  </a:lnTo>
                  <a:close/>
                </a:path>
                <a:path w="3809" h="194309">
                  <a:moveTo>
                    <a:pt x="3809" y="113157"/>
                  </a:moveTo>
                  <a:lnTo>
                    <a:pt x="0" y="113157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13157"/>
                  </a:lnTo>
                  <a:close/>
                </a:path>
                <a:path w="3809" h="194309">
                  <a:moveTo>
                    <a:pt x="3809" y="104266"/>
                  </a:moveTo>
                  <a:lnTo>
                    <a:pt x="0" y="104266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04266"/>
                  </a:lnTo>
                  <a:close/>
                </a:path>
                <a:path w="3809" h="194309">
                  <a:moveTo>
                    <a:pt x="3809" y="94107"/>
                  </a:moveTo>
                  <a:lnTo>
                    <a:pt x="0" y="94107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94107"/>
                  </a:lnTo>
                  <a:close/>
                </a:path>
                <a:path w="3809" h="194309">
                  <a:moveTo>
                    <a:pt x="3809" y="50926"/>
                  </a:moveTo>
                  <a:lnTo>
                    <a:pt x="0" y="50926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50926"/>
                  </a:lnTo>
                  <a:close/>
                </a:path>
                <a:path w="3809" h="194309">
                  <a:moveTo>
                    <a:pt x="3809" y="139700"/>
                  </a:moveTo>
                  <a:lnTo>
                    <a:pt x="0" y="139700"/>
                  </a:lnTo>
                  <a:lnTo>
                    <a:pt x="0" y="184150"/>
                  </a:lnTo>
                  <a:lnTo>
                    <a:pt x="2539" y="184150"/>
                  </a:lnTo>
                  <a:lnTo>
                    <a:pt x="2539" y="177800"/>
                  </a:lnTo>
                  <a:lnTo>
                    <a:pt x="3809" y="177800"/>
                  </a:lnTo>
                  <a:lnTo>
                    <a:pt x="3809" y="139700"/>
                  </a:lnTo>
                  <a:close/>
                </a:path>
                <a:path w="3809" h="194309">
                  <a:moveTo>
                    <a:pt x="2539" y="184150"/>
                  </a:moveTo>
                  <a:lnTo>
                    <a:pt x="0" y="184150"/>
                  </a:lnTo>
                  <a:lnTo>
                    <a:pt x="0" y="194310"/>
                  </a:lnTo>
                  <a:lnTo>
                    <a:pt x="1269" y="194310"/>
                  </a:lnTo>
                  <a:lnTo>
                    <a:pt x="1269" y="186690"/>
                  </a:lnTo>
                  <a:lnTo>
                    <a:pt x="2539" y="186690"/>
                  </a:lnTo>
                  <a:lnTo>
                    <a:pt x="2539" y="184150"/>
                  </a:lnTo>
                  <a:close/>
                </a:path>
              </a:pathLst>
            </a:custGeom>
            <a:solidFill>
              <a:srgbClr val="85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70230" y="1248410"/>
              <a:ext cx="3810" cy="222250"/>
            </a:xfrm>
            <a:custGeom>
              <a:avLst/>
              <a:gdLst/>
              <a:ahLst/>
              <a:cxnLst/>
              <a:rect l="l" t="t" r="r" b="b"/>
              <a:pathLst>
                <a:path w="3809" h="222250">
                  <a:moveTo>
                    <a:pt x="381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3810" y="20320"/>
                  </a:lnTo>
                  <a:lnTo>
                    <a:pt x="3810" y="0"/>
                  </a:lnTo>
                  <a:close/>
                </a:path>
                <a:path w="3809" h="222250">
                  <a:moveTo>
                    <a:pt x="3810" y="20320"/>
                  </a:moveTo>
                  <a:lnTo>
                    <a:pt x="0" y="20320"/>
                  </a:lnTo>
                  <a:lnTo>
                    <a:pt x="0" y="26670"/>
                  </a:lnTo>
                  <a:lnTo>
                    <a:pt x="3810" y="26670"/>
                  </a:lnTo>
                  <a:lnTo>
                    <a:pt x="3810" y="20320"/>
                  </a:lnTo>
                  <a:close/>
                </a:path>
                <a:path w="3809" h="222250">
                  <a:moveTo>
                    <a:pt x="3810" y="26670"/>
                  </a:moveTo>
                  <a:lnTo>
                    <a:pt x="0" y="26670"/>
                  </a:lnTo>
                  <a:lnTo>
                    <a:pt x="0" y="45720"/>
                  </a:lnTo>
                  <a:lnTo>
                    <a:pt x="3810" y="45720"/>
                  </a:lnTo>
                  <a:lnTo>
                    <a:pt x="3810" y="26670"/>
                  </a:lnTo>
                  <a:close/>
                </a:path>
                <a:path w="3809" h="222250">
                  <a:moveTo>
                    <a:pt x="3810" y="45720"/>
                  </a:moveTo>
                  <a:lnTo>
                    <a:pt x="0" y="45720"/>
                  </a:lnTo>
                  <a:lnTo>
                    <a:pt x="0" y="52070"/>
                  </a:lnTo>
                  <a:lnTo>
                    <a:pt x="3810" y="52070"/>
                  </a:lnTo>
                  <a:lnTo>
                    <a:pt x="3810" y="45720"/>
                  </a:lnTo>
                  <a:close/>
                </a:path>
                <a:path w="3809" h="222250">
                  <a:moveTo>
                    <a:pt x="3810" y="139827"/>
                  </a:moveTo>
                  <a:lnTo>
                    <a:pt x="0" y="139827"/>
                  </a:lnTo>
                  <a:lnTo>
                    <a:pt x="0" y="140970"/>
                  </a:lnTo>
                  <a:lnTo>
                    <a:pt x="3810" y="140970"/>
                  </a:lnTo>
                  <a:lnTo>
                    <a:pt x="3810" y="139827"/>
                  </a:lnTo>
                  <a:close/>
                </a:path>
                <a:path w="3809" h="222250">
                  <a:moveTo>
                    <a:pt x="3810" y="133477"/>
                  </a:moveTo>
                  <a:lnTo>
                    <a:pt x="0" y="133477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3477"/>
                  </a:lnTo>
                  <a:close/>
                </a:path>
                <a:path w="3809" h="222250">
                  <a:moveTo>
                    <a:pt x="3810" y="114427"/>
                  </a:moveTo>
                  <a:lnTo>
                    <a:pt x="0" y="114427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14427"/>
                  </a:lnTo>
                  <a:close/>
                </a:path>
                <a:path w="3809" h="222250">
                  <a:moveTo>
                    <a:pt x="3810" y="105537"/>
                  </a:moveTo>
                  <a:lnTo>
                    <a:pt x="0" y="105537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05537"/>
                  </a:lnTo>
                  <a:close/>
                </a:path>
                <a:path w="3809" h="222250">
                  <a:moveTo>
                    <a:pt x="3810" y="95377"/>
                  </a:moveTo>
                  <a:lnTo>
                    <a:pt x="0" y="95377"/>
                  </a:lnTo>
                  <a:lnTo>
                    <a:pt x="0" y="105410"/>
                  </a:lnTo>
                  <a:lnTo>
                    <a:pt x="3810" y="105410"/>
                  </a:lnTo>
                  <a:lnTo>
                    <a:pt x="3810" y="95377"/>
                  </a:lnTo>
                  <a:close/>
                </a:path>
                <a:path w="3809" h="222250">
                  <a:moveTo>
                    <a:pt x="3810" y="52197"/>
                  </a:moveTo>
                  <a:lnTo>
                    <a:pt x="0" y="52197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52197"/>
                  </a:lnTo>
                  <a:close/>
                </a:path>
                <a:path w="3809" h="222250">
                  <a:moveTo>
                    <a:pt x="3810" y="140970"/>
                  </a:moveTo>
                  <a:lnTo>
                    <a:pt x="0" y="140970"/>
                  </a:lnTo>
                  <a:lnTo>
                    <a:pt x="0" y="185420"/>
                  </a:lnTo>
                  <a:lnTo>
                    <a:pt x="3810" y="185420"/>
                  </a:lnTo>
                  <a:lnTo>
                    <a:pt x="3810" y="140970"/>
                  </a:lnTo>
                  <a:close/>
                </a:path>
                <a:path w="3809" h="222250">
                  <a:moveTo>
                    <a:pt x="3810" y="185420"/>
                  </a:moveTo>
                  <a:lnTo>
                    <a:pt x="0" y="185420"/>
                  </a:lnTo>
                  <a:lnTo>
                    <a:pt x="0" y="204470"/>
                  </a:lnTo>
                  <a:lnTo>
                    <a:pt x="3810" y="204470"/>
                  </a:lnTo>
                  <a:lnTo>
                    <a:pt x="3810" y="185420"/>
                  </a:lnTo>
                  <a:close/>
                </a:path>
                <a:path w="3809" h="222250">
                  <a:moveTo>
                    <a:pt x="2539" y="204470"/>
                  </a:moveTo>
                  <a:lnTo>
                    <a:pt x="0" y="204470"/>
                  </a:lnTo>
                  <a:lnTo>
                    <a:pt x="0" y="222250"/>
                  </a:lnTo>
                  <a:lnTo>
                    <a:pt x="1270" y="222250"/>
                  </a:lnTo>
                  <a:lnTo>
                    <a:pt x="1270" y="213360"/>
                  </a:lnTo>
                  <a:lnTo>
                    <a:pt x="2540" y="213360"/>
                  </a:lnTo>
                  <a:lnTo>
                    <a:pt x="2539" y="20447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66420" y="1248410"/>
              <a:ext cx="3810" cy="248920"/>
            </a:xfrm>
            <a:custGeom>
              <a:avLst/>
              <a:gdLst/>
              <a:ahLst/>
              <a:cxnLst/>
              <a:rect l="l" t="t" r="r" b="b"/>
              <a:pathLst>
                <a:path w="3809" h="24891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20320"/>
                  </a:lnTo>
                  <a:lnTo>
                    <a:pt x="3809" y="20320"/>
                  </a:lnTo>
                  <a:lnTo>
                    <a:pt x="3809" y="0"/>
                  </a:lnTo>
                  <a:close/>
                </a:path>
                <a:path w="3809" h="248919">
                  <a:moveTo>
                    <a:pt x="3809" y="20320"/>
                  </a:moveTo>
                  <a:lnTo>
                    <a:pt x="0" y="20320"/>
                  </a:lnTo>
                  <a:lnTo>
                    <a:pt x="0" y="26670"/>
                  </a:lnTo>
                  <a:lnTo>
                    <a:pt x="3809" y="26670"/>
                  </a:lnTo>
                  <a:lnTo>
                    <a:pt x="3809" y="20320"/>
                  </a:lnTo>
                  <a:close/>
                </a:path>
                <a:path w="3809" h="248919">
                  <a:moveTo>
                    <a:pt x="3809" y="26670"/>
                  </a:moveTo>
                  <a:lnTo>
                    <a:pt x="0" y="26670"/>
                  </a:lnTo>
                  <a:lnTo>
                    <a:pt x="0" y="45720"/>
                  </a:lnTo>
                  <a:lnTo>
                    <a:pt x="3809" y="45720"/>
                  </a:lnTo>
                  <a:lnTo>
                    <a:pt x="3809" y="26670"/>
                  </a:lnTo>
                  <a:close/>
                </a:path>
                <a:path w="3809" h="248919">
                  <a:moveTo>
                    <a:pt x="3809" y="45720"/>
                  </a:moveTo>
                  <a:lnTo>
                    <a:pt x="0" y="45720"/>
                  </a:lnTo>
                  <a:lnTo>
                    <a:pt x="0" y="52070"/>
                  </a:lnTo>
                  <a:lnTo>
                    <a:pt x="3809" y="52070"/>
                  </a:lnTo>
                  <a:lnTo>
                    <a:pt x="3809" y="45720"/>
                  </a:lnTo>
                  <a:close/>
                </a:path>
                <a:path w="3809" h="248919">
                  <a:moveTo>
                    <a:pt x="3809" y="139827"/>
                  </a:moveTo>
                  <a:lnTo>
                    <a:pt x="0" y="139827"/>
                  </a:lnTo>
                  <a:lnTo>
                    <a:pt x="0" y="140970"/>
                  </a:lnTo>
                  <a:lnTo>
                    <a:pt x="3809" y="140970"/>
                  </a:lnTo>
                  <a:lnTo>
                    <a:pt x="3809" y="139827"/>
                  </a:lnTo>
                  <a:close/>
                </a:path>
                <a:path w="3809" h="248919">
                  <a:moveTo>
                    <a:pt x="3809" y="133477"/>
                  </a:moveTo>
                  <a:lnTo>
                    <a:pt x="0" y="133477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3477"/>
                  </a:lnTo>
                  <a:close/>
                </a:path>
                <a:path w="3809" h="248919">
                  <a:moveTo>
                    <a:pt x="3809" y="114427"/>
                  </a:moveTo>
                  <a:lnTo>
                    <a:pt x="0" y="114427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14427"/>
                  </a:lnTo>
                  <a:close/>
                </a:path>
                <a:path w="3809" h="248919">
                  <a:moveTo>
                    <a:pt x="3809" y="105537"/>
                  </a:moveTo>
                  <a:lnTo>
                    <a:pt x="0" y="105537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5537"/>
                  </a:lnTo>
                  <a:close/>
                </a:path>
                <a:path w="3809" h="248919">
                  <a:moveTo>
                    <a:pt x="3809" y="95377"/>
                  </a:moveTo>
                  <a:lnTo>
                    <a:pt x="0" y="95377"/>
                  </a:lnTo>
                  <a:lnTo>
                    <a:pt x="0" y="105410"/>
                  </a:lnTo>
                  <a:lnTo>
                    <a:pt x="3809" y="105410"/>
                  </a:lnTo>
                  <a:lnTo>
                    <a:pt x="3809" y="95377"/>
                  </a:lnTo>
                  <a:close/>
                </a:path>
                <a:path w="3809" h="248919">
                  <a:moveTo>
                    <a:pt x="3809" y="52197"/>
                  </a:moveTo>
                  <a:lnTo>
                    <a:pt x="0" y="52197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52197"/>
                  </a:lnTo>
                  <a:close/>
                </a:path>
                <a:path w="3809" h="248919">
                  <a:moveTo>
                    <a:pt x="3809" y="140970"/>
                  </a:moveTo>
                  <a:lnTo>
                    <a:pt x="0" y="140970"/>
                  </a:lnTo>
                  <a:lnTo>
                    <a:pt x="0" y="185420"/>
                  </a:lnTo>
                  <a:lnTo>
                    <a:pt x="3809" y="185420"/>
                  </a:lnTo>
                  <a:lnTo>
                    <a:pt x="3809" y="140970"/>
                  </a:lnTo>
                  <a:close/>
                </a:path>
                <a:path w="3809" h="248919">
                  <a:moveTo>
                    <a:pt x="3809" y="185420"/>
                  </a:moveTo>
                  <a:lnTo>
                    <a:pt x="0" y="185420"/>
                  </a:lnTo>
                  <a:lnTo>
                    <a:pt x="0" y="204470"/>
                  </a:lnTo>
                  <a:lnTo>
                    <a:pt x="3809" y="204470"/>
                  </a:lnTo>
                  <a:lnTo>
                    <a:pt x="3809" y="185420"/>
                  </a:lnTo>
                  <a:close/>
                </a:path>
                <a:path w="3809" h="248919">
                  <a:moveTo>
                    <a:pt x="3809" y="204470"/>
                  </a:moveTo>
                  <a:lnTo>
                    <a:pt x="0" y="204470"/>
                  </a:lnTo>
                  <a:lnTo>
                    <a:pt x="0" y="248920"/>
                  </a:lnTo>
                  <a:lnTo>
                    <a:pt x="1269" y="248920"/>
                  </a:lnTo>
                  <a:lnTo>
                    <a:pt x="1269" y="240030"/>
                  </a:lnTo>
                  <a:lnTo>
                    <a:pt x="2539" y="240030"/>
                  </a:lnTo>
                  <a:lnTo>
                    <a:pt x="2539" y="231140"/>
                  </a:lnTo>
                  <a:lnTo>
                    <a:pt x="3809" y="231140"/>
                  </a:lnTo>
                  <a:lnTo>
                    <a:pt x="3809" y="204470"/>
                  </a:lnTo>
                  <a:close/>
                </a:path>
              </a:pathLst>
            </a:custGeom>
            <a:solidFill>
              <a:srgbClr val="7E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62610" y="1249680"/>
              <a:ext cx="3810" cy="274320"/>
            </a:xfrm>
            <a:custGeom>
              <a:avLst/>
              <a:gdLst/>
              <a:ahLst/>
              <a:cxnLst/>
              <a:rect l="l" t="t" r="r" b="b"/>
              <a:pathLst>
                <a:path w="3809" h="27431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0"/>
                  </a:lnTo>
                  <a:close/>
                </a:path>
                <a:path w="3809" h="274319">
                  <a:moveTo>
                    <a:pt x="3810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19050"/>
                  </a:lnTo>
                  <a:close/>
                </a:path>
                <a:path w="3809" h="274319">
                  <a:moveTo>
                    <a:pt x="3810" y="25400"/>
                  </a:moveTo>
                  <a:lnTo>
                    <a:pt x="0" y="2540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25400"/>
                  </a:lnTo>
                  <a:close/>
                </a:path>
                <a:path w="3809" h="274319">
                  <a:moveTo>
                    <a:pt x="3810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44450"/>
                  </a:lnTo>
                  <a:close/>
                </a:path>
                <a:path w="3809" h="274319">
                  <a:moveTo>
                    <a:pt x="3810" y="138557"/>
                  </a:moveTo>
                  <a:lnTo>
                    <a:pt x="0" y="138557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8557"/>
                  </a:lnTo>
                  <a:close/>
                </a:path>
                <a:path w="3809" h="274319">
                  <a:moveTo>
                    <a:pt x="3810" y="132207"/>
                  </a:moveTo>
                  <a:lnTo>
                    <a:pt x="0" y="132207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2207"/>
                  </a:lnTo>
                  <a:close/>
                </a:path>
                <a:path w="3809" h="274319">
                  <a:moveTo>
                    <a:pt x="3810" y="113157"/>
                  </a:moveTo>
                  <a:lnTo>
                    <a:pt x="0" y="113157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13157"/>
                  </a:lnTo>
                  <a:close/>
                </a:path>
                <a:path w="3809" h="274319">
                  <a:moveTo>
                    <a:pt x="3810" y="104266"/>
                  </a:moveTo>
                  <a:lnTo>
                    <a:pt x="0" y="104266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04266"/>
                  </a:lnTo>
                  <a:close/>
                </a:path>
                <a:path w="3809" h="274319">
                  <a:moveTo>
                    <a:pt x="3810" y="94107"/>
                  </a:moveTo>
                  <a:lnTo>
                    <a:pt x="0" y="94107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94107"/>
                  </a:lnTo>
                  <a:close/>
                </a:path>
                <a:path w="3809" h="274319">
                  <a:moveTo>
                    <a:pt x="3810" y="50926"/>
                  </a:moveTo>
                  <a:lnTo>
                    <a:pt x="0" y="50926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50926"/>
                  </a:lnTo>
                  <a:close/>
                </a:path>
                <a:path w="3809" h="274319">
                  <a:moveTo>
                    <a:pt x="3810" y="139700"/>
                  </a:moveTo>
                  <a:lnTo>
                    <a:pt x="0" y="139700"/>
                  </a:lnTo>
                  <a:lnTo>
                    <a:pt x="0" y="184150"/>
                  </a:lnTo>
                  <a:lnTo>
                    <a:pt x="3810" y="184150"/>
                  </a:lnTo>
                  <a:lnTo>
                    <a:pt x="3810" y="139700"/>
                  </a:lnTo>
                  <a:close/>
                </a:path>
                <a:path w="3809" h="274319">
                  <a:moveTo>
                    <a:pt x="3810" y="184150"/>
                  </a:moveTo>
                  <a:lnTo>
                    <a:pt x="0" y="184150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184150"/>
                  </a:lnTo>
                  <a:close/>
                </a:path>
                <a:path w="3809" h="274319">
                  <a:moveTo>
                    <a:pt x="3810" y="203200"/>
                  </a:moveTo>
                  <a:lnTo>
                    <a:pt x="0" y="203200"/>
                  </a:lnTo>
                  <a:lnTo>
                    <a:pt x="0" y="274320"/>
                  </a:lnTo>
                  <a:lnTo>
                    <a:pt x="1270" y="274320"/>
                  </a:lnTo>
                  <a:lnTo>
                    <a:pt x="1270" y="265430"/>
                  </a:lnTo>
                  <a:lnTo>
                    <a:pt x="2540" y="265430"/>
                  </a:lnTo>
                  <a:lnTo>
                    <a:pt x="2540" y="256540"/>
                  </a:lnTo>
                  <a:lnTo>
                    <a:pt x="3810" y="256540"/>
                  </a:lnTo>
                  <a:lnTo>
                    <a:pt x="3810" y="203200"/>
                  </a:lnTo>
                  <a:close/>
                </a:path>
              </a:pathLst>
            </a:custGeom>
            <a:solidFill>
              <a:srgbClr val="7B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60070" y="1252220"/>
              <a:ext cx="2540" cy="285750"/>
            </a:xfrm>
            <a:custGeom>
              <a:avLst/>
              <a:gdLst/>
              <a:ahLst/>
              <a:cxnLst/>
              <a:rect l="l" t="t" r="r" b="b"/>
              <a:pathLst>
                <a:path w="2540" h="285750">
                  <a:moveTo>
                    <a:pt x="25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539" y="16509"/>
                  </a:lnTo>
                  <a:lnTo>
                    <a:pt x="2539" y="0"/>
                  </a:lnTo>
                  <a:close/>
                </a:path>
                <a:path w="2540" h="285750">
                  <a:moveTo>
                    <a:pt x="2539" y="16510"/>
                  </a:moveTo>
                  <a:lnTo>
                    <a:pt x="0" y="16510"/>
                  </a:lnTo>
                  <a:lnTo>
                    <a:pt x="0" y="22859"/>
                  </a:lnTo>
                  <a:lnTo>
                    <a:pt x="2539" y="22859"/>
                  </a:lnTo>
                  <a:lnTo>
                    <a:pt x="2539" y="16510"/>
                  </a:lnTo>
                  <a:close/>
                </a:path>
                <a:path w="2540" h="285750">
                  <a:moveTo>
                    <a:pt x="2539" y="22860"/>
                  </a:moveTo>
                  <a:lnTo>
                    <a:pt x="0" y="22860"/>
                  </a:lnTo>
                  <a:lnTo>
                    <a:pt x="0" y="41909"/>
                  </a:lnTo>
                  <a:lnTo>
                    <a:pt x="2539" y="41909"/>
                  </a:lnTo>
                  <a:lnTo>
                    <a:pt x="2539" y="22860"/>
                  </a:lnTo>
                  <a:close/>
                </a:path>
                <a:path w="2540" h="285750">
                  <a:moveTo>
                    <a:pt x="2539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2539" y="48259"/>
                  </a:lnTo>
                  <a:lnTo>
                    <a:pt x="2539" y="41910"/>
                  </a:lnTo>
                  <a:close/>
                </a:path>
                <a:path w="2540" h="285750">
                  <a:moveTo>
                    <a:pt x="2539" y="136016"/>
                  </a:moveTo>
                  <a:lnTo>
                    <a:pt x="0" y="136016"/>
                  </a:lnTo>
                  <a:lnTo>
                    <a:pt x="0" y="137159"/>
                  </a:lnTo>
                  <a:lnTo>
                    <a:pt x="2539" y="137159"/>
                  </a:lnTo>
                  <a:lnTo>
                    <a:pt x="2539" y="136016"/>
                  </a:lnTo>
                  <a:close/>
                </a:path>
                <a:path w="2540" h="285750">
                  <a:moveTo>
                    <a:pt x="2539" y="129666"/>
                  </a:moveTo>
                  <a:lnTo>
                    <a:pt x="0" y="129666"/>
                  </a:lnTo>
                  <a:lnTo>
                    <a:pt x="0" y="135889"/>
                  </a:lnTo>
                  <a:lnTo>
                    <a:pt x="2539" y="135889"/>
                  </a:lnTo>
                  <a:lnTo>
                    <a:pt x="2539" y="129666"/>
                  </a:lnTo>
                  <a:close/>
                </a:path>
                <a:path w="2540" h="285750">
                  <a:moveTo>
                    <a:pt x="2539" y="110616"/>
                  </a:moveTo>
                  <a:lnTo>
                    <a:pt x="0" y="110616"/>
                  </a:lnTo>
                  <a:lnTo>
                    <a:pt x="0" y="129539"/>
                  </a:lnTo>
                  <a:lnTo>
                    <a:pt x="2539" y="129539"/>
                  </a:lnTo>
                  <a:lnTo>
                    <a:pt x="2539" y="110616"/>
                  </a:lnTo>
                  <a:close/>
                </a:path>
                <a:path w="2540" h="285750">
                  <a:moveTo>
                    <a:pt x="2539" y="101726"/>
                  </a:moveTo>
                  <a:lnTo>
                    <a:pt x="0" y="101726"/>
                  </a:lnTo>
                  <a:lnTo>
                    <a:pt x="0" y="110489"/>
                  </a:lnTo>
                  <a:lnTo>
                    <a:pt x="2539" y="110489"/>
                  </a:lnTo>
                  <a:lnTo>
                    <a:pt x="2539" y="101726"/>
                  </a:lnTo>
                  <a:close/>
                </a:path>
                <a:path w="2540" h="285750">
                  <a:moveTo>
                    <a:pt x="2539" y="91566"/>
                  </a:moveTo>
                  <a:lnTo>
                    <a:pt x="0" y="91566"/>
                  </a:lnTo>
                  <a:lnTo>
                    <a:pt x="0" y="101599"/>
                  </a:lnTo>
                  <a:lnTo>
                    <a:pt x="2539" y="101599"/>
                  </a:lnTo>
                  <a:lnTo>
                    <a:pt x="2539" y="91566"/>
                  </a:lnTo>
                  <a:close/>
                </a:path>
                <a:path w="2540" h="285750">
                  <a:moveTo>
                    <a:pt x="2539" y="48386"/>
                  </a:moveTo>
                  <a:lnTo>
                    <a:pt x="0" y="48386"/>
                  </a:lnTo>
                  <a:lnTo>
                    <a:pt x="0" y="91439"/>
                  </a:lnTo>
                  <a:lnTo>
                    <a:pt x="2539" y="91439"/>
                  </a:lnTo>
                  <a:lnTo>
                    <a:pt x="2539" y="48386"/>
                  </a:lnTo>
                  <a:close/>
                </a:path>
                <a:path w="2540" h="285750">
                  <a:moveTo>
                    <a:pt x="2539" y="137160"/>
                  </a:moveTo>
                  <a:lnTo>
                    <a:pt x="0" y="137160"/>
                  </a:lnTo>
                  <a:lnTo>
                    <a:pt x="0" y="181609"/>
                  </a:lnTo>
                  <a:lnTo>
                    <a:pt x="2539" y="181609"/>
                  </a:lnTo>
                  <a:lnTo>
                    <a:pt x="2539" y="137160"/>
                  </a:lnTo>
                  <a:close/>
                </a:path>
                <a:path w="2540" h="285750">
                  <a:moveTo>
                    <a:pt x="2539" y="181610"/>
                  </a:moveTo>
                  <a:lnTo>
                    <a:pt x="0" y="181610"/>
                  </a:lnTo>
                  <a:lnTo>
                    <a:pt x="0" y="200659"/>
                  </a:lnTo>
                  <a:lnTo>
                    <a:pt x="2539" y="200659"/>
                  </a:lnTo>
                  <a:lnTo>
                    <a:pt x="2539" y="181610"/>
                  </a:lnTo>
                  <a:close/>
                </a:path>
                <a:path w="2540" h="285750">
                  <a:moveTo>
                    <a:pt x="2539" y="200660"/>
                  </a:moveTo>
                  <a:lnTo>
                    <a:pt x="0" y="20066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0669"/>
                  </a:lnTo>
                  <a:lnTo>
                    <a:pt x="2539" y="280669"/>
                  </a:lnTo>
                  <a:lnTo>
                    <a:pt x="2539" y="200660"/>
                  </a:lnTo>
                  <a:close/>
                </a:path>
              </a:pathLst>
            </a:custGeom>
            <a:solidFill>
              <a:srgbClr val="77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54990" y="1253490"/>
              <a:ext cx="5080" cy="285750"/>
            </a:xfrm>
            <a:custGeom>
              <a:avLst/>
              <a:gdLst/>
              <a:ahLst/>
              <a:cxnLst/>
              <a:rect l="l" t="t" r="r" b="b"/>
              <a:pathLst>
                <a:path w="5079" h="285750">
                  <a:moveTo>
                    <a:pt x="507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15239"/>
                  </a:lnTo>
                  <a:lnTo>
                    <a:pt x="5079" y="15239"/>
                  </a:lnTo>
                  <a:lnTo>
                    <a:pt x="5079" y="0"/>
                  </a:lnTo>
                  <a:close/>
                </a:path>
                <a:path w="5079" h="285750">
                  <a:moveTo>
                    <a:pt x="5079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5079" y="21589"/>
                  </a:lnTo>
                  <a:lnTo>
                    <a:pt x="5079" y="15240"/>
                  </a:lnTo>
                  <a:close/>
                </a:path>
                <a:path w="5079" h="285750">
                  <a:moveTo>
                    <a:pt x="5079" y="21590"/>
                  </a:moveTo>
                  <a:lnTo>
                    <a:pt x="0" y="21590"/>
                  </a:lnTo>
                  <a:lnTo>
                    <a:pt x="0" y="40639"/>
                  </a:lnTo>
                  <a:lnTo>
                    <a:pt x="5079" y="40639"/>
                  </a:lnTo>
                  <a:lnTo>
                    <a:pt x="5079" y="21590"/>
                  </a:lnTo>
                  <a:close/>
                </a:path>
                <a:path w="5079" h="285750">
                  <a:moveTo>
                    <a:pt x="5079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5079" y="46989"/>
                  </a:lnTo>
                  <a:lnTo>
                    <a:pt x="5079" y="40640"/>
                  </a:lnTo>
                  <a:close/>
                </a:path>
                <a:path w="5079" h="285750">
                  <a:moveTo>
                    <a:pt x="5079" y="134747"/>
                  </a:moveTo>
                  <a:lnTo>
                    <a:pt x="0" y="134747"/>
                  </a:lnTo>
                  <a:lnTo>
                    <a:pt x="0" y="135889"/>
                  </a:lnTo>
                  <a:lnTo>
                    <a:pt x="5079" y="135889"/>
                  </a:lnTo>
                  <a:lnTo>
                    <a:pt x="5079" y="134747"/>
                  </a:lnTo>
                  <a:close/>
                </a:path>
                <a:path w="5079" h="285750">
                  <a:moveTo>
                    <a:pt x="5079" y="128397"/>
                  </a:moveTo>
                  <a:lnTo>
                    <a:pt x="0" y="128397"/>
                  </a:lnTo>
                  <a:lnTo>
                    <a:pt x="0" y="134619"/>
                  </a:lnTo>
                  <a:lnTo>
                    <a:pt x="5079" y="134619"/>
                  </a:lnTo>
                  <a:lnTo>
                    <a:pt x="5079" y="128397"/>
                  </a:lnTo>
                  <a:close/>
                </a:path>
                <a:path w="5079" h="285750">
                  <a:moveTo>
                    <a:pt x="5079" y="109347"/>
                  </a:moveTo>
                  <a:lnTo>
                    <a:pt x="0" y="109347"/>
                  </a:lnTo>
                  <a:lnTo>
                    <a:pt x="0" y="128269"/>
                  </a:lnTo>
                  <a:lnTo>
                    <a:pt x="5079" y="128269"/>
                  </a:lnTo>
                  <a:lnTo>
                    <a:pt x="5079" y="109347"/>
                  </a:lnTo>
                  <a:close/>
                </a:path>
                <a:path w="5079" h="285750">
                  <a:moveTo>
                    <a:pt x="5079" y="100456"/>
                  </a:moveTo>
                  <a:lnTo>
                    <a:pt x="0" y="100456"/>
                  </a:lnTo>
                  <a:lnTo>
                    <a:pt x="0" y="109219"/>
                  </a:lnTo>
                  <a:lnTo>
                    <a:pt x="5079" y="109219"/>
                  </a:lnTo>
                  <a:lnTo>
                    <a:pt x="5079" y="100456"/>
                  </a:lnTo>
                  <a:close/>
                </a:path>
                <a:path w="5079" h="285750">
                  <a:moveTo>
                    <a:pt x="5079" y="90297"/>
                  </a:moveTo>
                  <a:lnTo>
                    <a:pt x="0" y="90297"/>
                  </a:lnTo>
                  <a:lnTo>
                    <a:pt x="0" y="100329"/>
                  </a:lnTo>
                  <a:lnTo>
                    <a:pt x="5079" y="100329"/>
                  </a:lnTo>
                  <a:lnTo>
                    <a:pt x="5079" y="90297"/>
                  </a:lnTo>
                  <a:close/>
                </a:path>
                <a:path w="5079" h="285750">
                  <a:moveTo>
                    <a:pt x="5079" y="47116"/>
                  </a:moveTo>
                  <a:lnTo>
                    <a:pt x="0" y="47116"/>
                  </a:lnTo>
                  <a:lnTo>
                    <a:pt x="0" y="90169"/>
                  </a:lnTo>
                  <a:lnTo>
                    <a:pt x="5079" y="90169"/>
                  </a:lnTo>
                  <a:lnTo>
                    <a:pt x="5079" y="47116"/>
                  </a:lnTo>
                  <a:close/>
                </a:path>
                <a:path w="5079" h="285750">
                  <a:moveTo>
                    <a:pt x="5079" y="135890"/>
                  </a:moveTo>
                  <a:lnTo>
                    <a:pt x="0" y="135890"/>
                  </a:lnTo>
                  <a:lnTo>
                    <a:pt x="0" y="180339"/>
                  </a:lnTo>
                  <a:lnTo>
                    <a:pt x="5079" y="180339"/>
                  </a:lnTo>
                  <a:lnTo>
                    <a:pt x="5079" y="135890"/>
                  </a:lnTo>
                  <a:close/>
                </a:path>
                <a:path w="5079" h="285750">
                  <a:moveTo>
                    <a:pt x="5079" y="180340"/>
                  </a:moveTo>
                  <a:lnTo>
                    <a:pt x="0" y="180340"/>
                  </a:lnTo>
                  <a:lnTo>
                    <a:pt x="0" y="199389"/>
                  </a:lnTo>
                  <a:lnTo>
                    <a:pt x="5079" y="199389"/>
                  </a:lnTo>
                  <a:lnTo>
                    <a:pt x="5079" y="180340"/>
                  </a:lnTo>
                  <a:close/>
                </a:path>
                <a:path w="5079" h="285750">
                  <a:moveTo>
                    <a:pt x="5079" y="199390"/>
                  </a:moveTo>
                  <a:lnTo>
                    <a:pt x="0" y="199390"/>
                  </a:lnTo>
                  <a:lnTo>
                    <a:pt x="0" y="285750"/>
                  </a:lnTo>
                  <a:lnTo>
                    <a:pt x="3809" y="285750"/>
                  </a:lnTo>
                  <a:lnTo>
                    <a:pt x="3809" y="284480"/>
                  </a:lnTo>
                  <a:lnTo>
                    <a:pt x="5079" y="284480"/>
                  </a:lnTo>
                  <a:lnTo>
                    <a:pt x="5079" y="199390"/>
                  </a:lnTo>
                  <a:close/>
                </a:path>
              </a:pathLst>
            </a:custGeom>
            <a:solidFill>
              <a:srgbClr val="74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52450" y="1256030"/>
              <a:ext cx="2540" cy="284480"/>
            </a:xfrm>
            <a:custGeom>
              <a:avLst/>
              <a:gdLst/>
              <a:ahLst/>
              <a:cxnLst/>
              <a:rect l="l" t="t" r="r" b="b"/>
              <a:pathLst>
                <a:path w="2540" h="284480">
                  <a:moveTo>
                    <a:pt x="25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2540" y="12700"/>
                  </a:lnTo>
                  <a:lnTo>
                    <a:pt x="2540" y="0"/>
                  </a:lnTo>
                  <a:close/>
                </a:path>
                <a:path w="2540" h="284480">
                  <a:moveTo>
                    <a:pt x="2540" y="12700"/>
                  </a:moveTo>
                  <a:lnTo>
                    <a:pt x="0" y="12700"/>
                  </a:lnTo>
                  <a:lnTo>
                    <a:pt x="0" y="19050"/>
                  </a:lnTo>
                  <a:lnTo>
                    <a:pt x="2540" y="19050"/>
                  </a:lnTo>
                  <a:lnTo>
                    <a:pt x="2540" y="12700"/>
                  </a:lnTo>
                  <a:close/>
                </a:path>
                <a:path w="2540" h="284480">
                  <a:moveTo>
                    <a:pt x="2540" y="19050"/>
                  </a:moveTo>
                  <a:lnTo>
                    <a:pt x="0" y="19050"/>
                  </a:lnTo>
                  <a:lnTo>
                    <a:pt x="0" y="38100"/>
                  </a:lnTo>
                  <a:lnTo>
                    <a:pt x="2540" y="38100"/>
                  </a:lnTo>
                  <a:lnTo>
                    <a:pt x="2540" y="19050"/>
                  </a:lnTo>
                  <a:close/>
                </a:path>
                <a:path w="2540" h="284480">
                  <a:moveTo>
                    <a:pt x="2540" y="38100"/>
                  </a:moveTo>
                  <a:lnTo>
                    <a:pt x="0" y="38100"/>
                  </a:lnTo>
                  <a:lnTo>
                    <a:pt x="0" y="44450"/>
                  </a:lnTo>
                  <a:lnTo>
                    <a:pt x="2540" y="44450"/>
                  </a:lnTo>
                  <a:lnTo>
                    <a:pt x="2540" y="38100"/>
                  </a:lnTo>
                  <a:close/>
                </a:path>
                <a:path w="2540" h="284480">
                  <a:moveTo>
                    <a:pt x="2540" y="132207"/>
                  </a:moveTo>
                  <a:lnTo>
                    <a:pt x="0" y="132207"/>
                  </a:lnTo>
                  <a:lnTo>
                    <a:pt x="0" y="133350"/>
                  </a:lnTo>
                  <a:lnTo>
                    <a:pt x="2540" y="133350"/>
                  </a:lnTo>
                  <a:lnTo>
                    <a:pt x="2540" y="132207"/>
                  </a:lnTo>
                  <a:close/>
                </a:path>
                <a:path w="2540" h="284480">
                  <a:moveTo>
                    <a:pt x="2540" y="125857"/>
                  </a:moveTo>
                  <a:lnTo>
                    <a:pt x="0" y="125857"/>
                  </a:lnTo>
                  <a:lnTo>
                    <a:pt x="0" y="132079"/>
                  </a:lnTo>
                  <a:lnTo>
                    <a:pt x="2540" y="132079"/>
                  </a:lnTo>
                  <a:lnTo>
                    <a:pt x="2540" y="125857"/>
                  </a:lnTo>
                  <a:close/>
                </a:path>
                <a:path w="2540" h="284480">
                  <a:moveTo>
                    <a:pt x="2540" y="106807"/>
                  </a:moveTo>
                  <a:lnTo>
                    <a:pt x="0" y="106807"/>
                  </a:lnTo>
                  <a:lnTo>
                    <a:pt x="0" y="125729"/>
                  </a:lnTo>
                  <a:lnTo>
                    <a:pt x="2540" y="125729"/>
                  </a:lnTo>
                  <a:lnTo>
                    <a:pt x="2540" y="106807"/>
                  </a:lnTo>
                  <a:close/>
                </a:path>
                <a:path w="2540" h="284480">
                  <a:moveTo>
                    <a:pt x="2540" y="97916"/>
                  </a:moveTo>
                  <a:lnTo>
                    <a:pt x="0" y="97916"/>
                  </a:lnTo>
                  <a:lnTo>
                    <a:pt x="0" y="106679"/>
                  </a:lnTo>
                  <a:lnTo>
                    <a:pt x="2540" y="106679"/>
                  </a:lnTo>
                  <a:lnTo>
                    <a:pt x="2540" y="97916"/>
                  </a:lnTo>
                  <a:close/>
                </a:path>
                <a:path w="2540" h="284480">
                  <a:moveTo>
                    <a:pt x="2540" y="87757"/>
                  </a:moveTo>
                  <a:lnTo>
                    <a:pt x="0" y="87757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87757"/>
                  </a:lnTo>
                  <a:close/>
                </a:path>
                <a:path w="2540" h="284480">
                  <a:moveTo>
                    <a:pt x="2540" y="44576"/>
                  </a:moveTo>
                  <a:lnTo>
                    <a:pt x="0" y="44576"/>
                  </a:lnTo>
                  <a:lnTo>
                    <a:pt x="0" y="87629"/>
                  </a:lnTo>
                  <a:lnTo>
                    <a:pt x="2540" y="87629"/>
                  </a:lnTo>
                  <a:lnTo>
                    <a:pt x="2540" y="44576"/>
                  </a:lnTo>
                  <a:close/>
                </a:path>
                <a:path w="2540" h="284480">
                  <a:moveTo>
                    <a:pt x="2540" y="133350"/>
                  </a:moveTo>
                  <a:lnTo>
                    <a:pt x="0" y="133350"/>
                  </a:lnTo>
                  <a:lnTo>
                    <a:pt x="0" y="177800"/>
                  </a:lnTo>
                  <a:lnTo>
                    <a:pt x="2540" y="177800"/>
                  </a:lnTo>
                  <a:lnTo>
                    <a:pt x="2540" y="133350"/>
                  </a:lnTo>
                  <a:close/>
                </a:path>
                <a:path w="2540" h="284480">
                  <a:moveTo>
                    <a:pt x="2540" y="177800"/>
                  </a:moveTo>
                  <a:lnTo>
                    <a:pt x="0" y="177800"/>
                  </a:lnTo>
                  <a:lnTo>
                    <a:pt x="0" y="196850"/>
                  </a:lnTo>
                  <a:lnTo>
                    <a:pt x="2540" y="196850"/>
                  </a:lnTo>
                  <a:lnTo>
                    <a:pt x="2540" y="177800"/>
                  </a:lnTo>
                  <a:close/>
                </a:path>
                <a:path w="2540" h="284480">
                  <a:moveTo>
                    <a:pt x="2540" y="196850"/>
                  </a:moveTo>
                  <a:lnTo>
                    <a:pt x="0" y="196850"/>
                  </a:lnTo>
                  <a:lnTo>
                    <a:pt x="0" y="284480"/>
                  </a:lnTo>
                  <a:lnTo>
                    <a:pt x="1269" y="284480"/>
                  </a:lnTo>
                  <a:lnTo>
                    <a:pt x="1269" y="283210"/>
                  </a:lnTo>
                  <a:lnTo>
                    <a:pt x="2540" y="283210"/>
                  </a:lnTo>
                  <a:lnTo>
                    <a:pt x="2540" y="196850"/>
                  </a:lnTo>
                  <a:close/>
                </a:path>
              </a:pathLst>
            </a:custGeom>
            <a:solidFill>
              <a:srgbClr val="70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48640" y="1257300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0"/>
                  </a:lnTo>
                  <a:close/>
                </a:path>
                <a:path w="3809" h="284480">
                  <a:moveTo>
                    <a:pt x="3809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11430"/>
                  </a:lnTo>
                  <a:close/>
                </a:path>
                <a:path w="3809" h="284480">
                  <a:moveTo>
                    <a:pt x="3809" y="17780"/>
                  </a:moveTo>
                  <a:lnTo>
                    <a:pt x="0" y="1778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17780"/>
                  </a:lnTo>
                  <a:close/>
                </a:path>
                <a:path w="3809" h="284480">
                  <a:moveTo>
                    <a:pt x="3809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6830"/>
                  </a:lnTo>
                  <a:close/>
                </a:path>
                <a:path w="3809" h="284480">
                  <a:moveTo>
                    <a:pt x="3809" y="130937"/>
                  </a:moveTo>
                  <a:lnTo>
                    <a:pt x="0" y="130937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30937"/>
                  </a:lnTo>
                  <a:close/>
                </a:path>
                <a:path w="3809" h="284480">
                  <a:moveTo>
                    <a:pt x="3809" y="124587"/>
                  </a:moveTo>
                  <a:lnTo>
                    <a:pt x="0" y="124587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4587"/>
                  </a:lnTo>
                  <a:close/>
                </a:path>
                <a:path w="3809" h="284480">
                  <a:moveTo>
                    <a:pt x="3809" y="105537"/>
                  </a:moveTo>
                  <a:lnTo>
                    <a:pt x="0" y="105537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05537"/>
                  </a:lnTo>
                  <a:close/>
                </a:path>
                <a:path w="3809" h="284480">
                  <a:moveTo>
                    <a:pt x="3809" y="96646"/>
                  </a:moveTo>
                  <a:lnTo>
                    <a:pt x="0" y="96646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96646"/>
                  </a:lnTo>
                  <a:close/>
                </a:path>
                <a:path w="3809" h="284480">
                  <a:moveTo>
                    <a:pt x="3809" y="86487"/>
                  </a:moveTo>
                  <a:lnTo>
                    <a:pt x="0" y="86487"/>
                  </a:lnTo>
                  <a:lnTo>
                    <a:pt x="0" y="96519"/>
                  </a:lnTo>
                  <a:lnTo>
                    <a:pt x="3809" y="96519"/>
                  </a:lnTo>
                  <a:lnTo>
                    <a:pt x="3809" y="86487"/>
                  </a:lnTo>
                  <a:close/>
                </a:path>
                <a:path w="3809" h="284480">
                  <a:moveTo>
                    <a:pt x="3809" y="43306"/>
                  </a:moveTo>
                  <a:lnTo>
                    <a:pt x="0" y="43306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43306"/>
                  </a:lnTo>
                  <a:close/>
                </a:path>
                <a:path w="3809" h="284480">
                  <a:moveTo>
                    <a:pt x="3809" y="132080"/>
                  </a:moveTo>
                  <a:lnTo>
                    <a:pt x="0" y="132080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32080"/>
                  </a:lnTo>
                  <a:close/>
                </a:path>
                <a:path w="3809" h="284480">
                  <a:moveTo>
                    <a:pt x="3809" y="176530"/>
                  </a:moveTo>
                  <a:lnTo>
                    <a:pt x="0" y="176530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76530"/>
                  </a:lnTo>
                  <a:close/>
                </a:path>
                <a:path w="3809" h="284480">
                  <a:moveTo>
                    <a:pt x="3809" y="195580"/>
                  </a:moveTo>
                  <a:lnTo>
                    <a:pt x="0" y="195580"/>
                  </a:lnTo>
                  <a:lnTo>
                    <a:pt x="0" y="284479"/>
                  </a:lnTo>
                  <a:lnTo>
                    <a:pt x="1269" y="284479"/>
                  </a:lnTo>
                  <a:lnTo>
                    <a:pt x="1269" y="283210"/>
                  </a:lnTo>
                  <a:lnTo>
                    <a:pt x="3809" y="283210"/>
                  </a:lnTo>
                  <a:lnTo>
                    <a:pt x="3809" y="195580"/>
                  </a:lnTo>
                  <a:close/>
                </a:path>
              </a:pathLst>
            </a:custGeom>
            <a:solidFill>
              <a:srgbClr val="6D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44830" y="126238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09" h="280669">
                  <a:moveTo>
                    <a:pt x="3810" y="6350"/>
                  </a:moveTo>
                  <a:lnTo>
                    <a:pt x="0" y="6350"/>
                  </a:lnTo>
                  <a:lnTo>
                    <a:pt x="0" y="12700"/>
                  </a:lnTo>
                  <a:lnTo>
                    <a:pt x="3810" y="12700"/>
                  </a:lnTo>
                  <a:lnTo>
                    <a:pt x="3810" y="6350"/>
                  </a:lnTo>
                  <a:close/>
                </a:path>
                <a:path w="3809" h="280669">
                  <a:moveTo>
                    <a:pt x="3810" y="12700"/>
                  </a:moveTo>
                  <a:lnTo>
                    <a:pt x="0" y="1270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12700"/>
                  </a:lnTo>
                  <a:close/>
                </a:path>
                <a:path w="3809" h="280669">
                  <a:moveTo>
                    <a:pt x="3810" y="31750"/>
                  </a:moveTo>
                  <a:lnTo>
                    <a:pt x="0" y="3175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1750"/>
                  </a:lnTo>
                  <a:close/>
                </a:path>
                <a:path w="3809" h="280669">
                  <a:moveTo>
                    <a:pt x="3810" y="125857"/>
                  </a:moveTo>
                  <a:lnTo>
                    <a:pt x="0" y="125857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25857"/>
                  </a:lnTo>
                  <a:close/>
                </a:path>
                <a:path w="3809" h="280669">
                  <a:moveTo>
                    <a:pt x="3810" y="119507"/>
                  </a:moveTo>
                  <a:lnTo>
                    <a:pt x="0" y="119507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19507"/>
                  </a:lnTo>
                  <a:close/>
                </a:path>
                <a:path w="3809" h="280669">
                  <a:moveTo>
                    <a:pt x="3810" y="100457"/>
                  </a:moveTo>
                  <a:lnTo>
                    <a:pt x="0" y="100457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00457"/>
                  </a:lnTo>
                  <a:close/>
                </a:path>
                <a:path w="3809" h="280669">
                  <a:moveTo>
                    <a:pt x="3810" y="91566"/>
                  </a:moveTo>
                  <a:lnTo>
                    <a:pt x="0" y="91566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1566"/>
                  </a:lnTo>
                  <a:close/>
                </a:path>
                <a:path w="3809" h="280669">
                  <a:moveTo>
                    <a:pt x="3810" y="81407"/>
                  </a:moveTo>
                  <a:lnTo>
                    <a:pt x="0" y="81407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81407"/>
                  </a:lnTo>
                  <a:close/>
                </a:path>
                <a:path w="3809" h="280669">
                  <a:moveTo>
                    <a:pt x="3810" y="38226"/>
                  </a:moveTo>
                  <a:lnTo>
                    <a:pt x="0" y="38226"/>
                  </a:lnTo>
                  <a:lnTo>
                    <a:pt x="0" y="81279"/>
                  </a:lnTo>
                  <a:lnTo>
                    <a:pt x="3810" y="81279"/>
                  </a:lnTo>
                  <a:lnTo>
                    <a:pt x="3810" y="38226"/>
                  </a:lnTo>
                  <a:close/>
                </a:path>
                <a:path w="3809" h="280669">
                  <a:moveTo>
                    <a:pt x="3810" y="127000"/>
                  </a:moveTo>
                  <a:lnTo>
                    <a:pt x="0" y="12700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27000"/>
                  </a:lnTo>
                  <a:close/>
                </a:path>
                <a:path w="3809" h="280669">
                  <a:moveTo>
                    <a:pt x="3810" y="171450"/>
                  </a:moveTo>
                  <a:lnTo>
                    <a:pt x="0" y="171450"/>
                  </a:lnTo>
                  <a:lnTo>
                    <a:pt x="0" y="190500"/>
                  </a:lnTo>
                  <a:lnTo>
                    <a:pt x="3810" y="190500"/>
                  </a:lnTo>
                  <a:lnTo>
                    <a:pt x="3810" y="171450"/>
                  </a:lnTo>
                  <a:close/>
                </a:path>
                <a:path w="3809" h="280669">
                  <a:moveTo>
                    <a:pt x="3810" y="190500"/>
                  </a:moveTo>
                  <a:lnTo>
                    <a:pt x="0" y="190500"/>
                  </a:lnTo>
                  <a:lnTo>
                    <a:pt x="0" y="280670"/>
                  </a:lnTo>
                  <a:lnTo>
                    <a:pt x="1270" y="280670"/>
                  </a:lnTo>
                  <a:lnTo>
                    <a:pt x="1270" y="279400"/>
                  </a:lnTo>
                  <a:lnTo>
                    <a:pt x="3810" y="279400"/>
                  </a:lnTo>
                  <a:lnTo>
                    <a:pt x="3810" y="190500"/>
                  </a:lnTo>
                  <a:close/>
                </a:path>
              </a:pathLst>
            </a:custGeom>
            <a:solidFill>
              <a:srgbClr val="69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41020" y="115697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1269" y="22860"/>
                  </a:lnTo>
                  <a:lnTo>
                    <a:pt x="1269" y="13970"/>
                  </a:lnTo>
                  <a:lnTo>
                    <a:pt x="2539" y="13970"/>
                  </a:lnTo>
                  <a:lnTo>
                    <a:pt x="2539" y="5080"/>
                  </a:lnTo>
                  <a:lnTo>
                    <a:pt x="3809" y="5080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09220"/>
                  </a:moveTo>
                  <a:lnTo>
                    <a:pt x="2539" y="109220"/>
                  </a:lnTo>
                  <a:lnTo>
                    <a:pt x="2539" y="110490"/>
                  </a:lnTo>
                  <a:lnTo>
                    <a:pt x="1270" y="110490"/>
                  </a:lnTo>
                  <a:lnTo>
                    <a:pt x="1270" y="111760"/>
                  </a:lnTo>
                  <a:lnTo>
                    <a:pt x="3809" y="111760"/>
                  </a:lnTo>
                  <a:lnTo>
                    <a:pt x="3809" y="109220"/>
                  </a:lnTo>
                  <a:close/>
                </a:path>
                <a:path w="3809" h="386080">
                  <a:moveTo>
                    <a:pt x="3809" y="111760"/>
                  </a:moveTo>
                  <a:lnTo>
                    <a:pt x="0" y="11176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1760"/>
                  </a:lnTo>
                  <a:close/>
                </a:path>
                <a:path w="3809" h="386080">
                  <a:moveTo>
                    <a:pt x="3809" y="118110"/>
                  </a:moveTo>
                  <a:lnTo>
                    <a:pt x="0" y="118110"/>
                  </a:lnTo>
                  <a:lnTo>
                    <a:pt x="0" y="137160"/>
                  </a:lnTo>
                  <a:lnTo>
                    <a:pt x="3809" y="137160"/>
                  </a:lnTo>
                  <a:lnTo>
                    <a:pt x="3809" y="118110"/>
                  </a:lnTo>
                  <a:close/>
                </a:path>
                <a:path w="3809" h="386080">
                  <a:moveTo>
                    <a:pt x="3809" y="137160"/>
                  </a:moveTo>
                  <a:lnTo>
                    <a:pt x="0" y="137160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37160"/>
                  </a:lnTo>
                  <a:close/>
                </a:path>
                <a:path w="3809" h="386080">
                  <a:moveTo>
                    <a:pt x="3809" y="231267"/>
                  </a:moveTo>
                  <a:lnTo>
                    <a:pt x="0" y="231267"/>
                  </a:lnTo>
                  <a:lnTo>
                    <a:pt x="0" y="232410"/>
                  </a:lnTo>
                  <a:lnTo>
                    <a:pt x="3809" y="232410"/>
                  </a:lnTo>
                  <a:lnTo>
                    <a:pt x="3809" y="231267"/>
                  </a:lnTo>
                  <a:close/>
                </a:path>
                <a:path w="3809" h="386080">
                  <a:moveTo>
                    <a:pt x="3809" y="224917"/>
                  </a:moveTo>
                  <a:lnTo>
                    <a:pt x="0" y="224917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4917"/>
                  </a:lnTo>
                  <a:close/>
                </a:path>
                <a:path w="3809" h="386080">
                  <a:moveTo>
                    <a:pt x="3809" y="205867"/>
                  </a:moveTo>
                  <a:lnTo>
                    <a:pt x="1270" y="205867"/>
                  </a:lnTo>
                  <a:lnTo>
                    <a:pt x="1270" y="223647"/>
                  </a:lnTo>
                  <a:lnTo>
                    <a:pt x="0" y="223647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05867"/>
                  </a:lnTo>
                  <a:close/>
                </a:path>
                <a:path w="3809" h="386080">
                  <a:moveTo>
                    <a:pt x="3809" y="196976"/>
                  </a:moveTo>
                  <a:lnTo>
                    <a:pt x="1270" y="196976"/>
                  </a:lnTo>
                  <a:lnTo>
                    <a:pt x="1270" y="205739"/>
                  </a:lnTo>
                  <a:lnTo>
                    <a:pt x="3809" y="205739"/>
                  </a:lnTo>
                  <a:lnTo>
                    <a:pt x="3809" y="196976"/>
                  </a:lnTo>
                  <a:close/>
                </a:path>
                <a:path w="3809" h="386080">
                  <a:moveTo>
                    <a:pt x="3809" y="186817"/>
                  </a:moveTo>
                  <a:lnTo>
                    <a:pt x="0" y="186817"/>
                  </a:lnTo>
                  <a:lnTo>
                    <a:pt x="0" y="193167"/>
                  </a:lnTo>
                  <a:lnTo>
                    <a:pt x="1270" y="193167"/>
                  </a:lnTo>
                  <a:lnTo>
                    <a:pt x="1270" y="196850"/>
                  </a:lnTo>
                  <a:lnTo>
                    <a:pt x="3809" y="196850"/>
                  </a:lnTo>
                  <a:lnTo>
                    <a:pt x="3809" y="186817"/>
                  </a:lnTo>
                  <a:close/>
                </a:path>
                <a:path w="3809" h="386080">
                  <a:moveTo>
                    <a:pt x="3809" y="143637"/>
                  </a:moveTo>
                  <a:lnTo>
                    <a:pt x="0" y="143637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43637"/>
                  </a:lnTo>
                  <a:close/>
                </a:path>
                <a:path w="3809" h="386080">
                  <a:moveTo>
                    <a:pt x="3809" y="232410"/>
                  </a:moveTo>
                  <a:lnTo>
                    <a:pt x="0" y="232410"/>
                  </a:lnTo>
                  <a:lnTo>
                    <a:pt x="0" y="276860"/>
                  </a:lnTo>
                  <a:lnTo>
                    <a:pt x="3809" y="276860"/>
                  </a:lnTo>
                  <a:lnTo>
                    <a:pt x="3809" y="232410"/>
                  </a:lnTo>
                  <a:close/>
                </a:path>
                <a:path w="3809" h="386080">
                  <a:moveTo>
                    <a:pt x="3809" y="276860"/>
                  </a:moveTo>
                  <a:lnTo>
                    <a:pt x="0" y="276860"/>
                  </a:lnTo>
                  <a:lnTo>
                    <a:pt x="0" y="295910"/>
                  </a:lnTo>
                  <a:lnTo>
                    <a:pt x="3809" y="295910"/>
                  </a:lnTo>
                  <a:lnTo>
                    <a:pt x="3809" y="276860"/>
                  </a:lnTo>
                  <a:close/>
                </a:path>
                <a:path w="3809" h="386080">
                  <a:moveTo>
                    <a:pt x="3809" y="295910"/>
                  </a:moveTo>
                  <a:lnTo>
                    <a:pt x="0" y="295910"/>
                  </a:lnTo>
                  <a:lnTo>
                    <a:pt x="0" y="386080"/>
                  </a:lnTo>
                  <a:lnTo>
                    <a:pt x="3809" y="386080"/>
                  </a:lnTo>
                  <a:lnTo>
                    <a:pt x="3809" y="29591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37210" y="115824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1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40" y="38100"/>
                  </a:lnTo>
                  <a:lnTo>
                    <a:pt x="2540" y="29210"/>
                  </a:lnTo>
                  <a:lnTo>
                    <a:pt x="3810" y="29210"/>
                  </a:lnTo>
                  <a:lnTo>
                    <a:pt x="3810" y="0"/>
                  </a:lnTo>
                  <a:close/>
                </a:path>
                <a:path w="3809" h="386080">
                  <a:moveTo>
                    <a:pt x="1270" y="38100"/>
                  </a:moveTo>
                  <a:lnTo>
                    <a:pt x="0" y="38100"/>
                  </a:lnTo>
                  <a:lnTo>
                    <a:pt x="0" y="46989"/>
                  </a:lnTo>
                  <a:lnTo>
                    <a:pt x="1270" y="46989"/>
                  </a:lnTo>
                  <a:lnTo>
                    <a:pt x="1270" y="38100"/>
                  </a:lnTo>
                  <a:close/>
                </a:path>
                <a:path w="3809" h="386080">
                  <a:moveTo>
                    <a:pt x="3810" y="113030"/>
                  </a:moveTo>
                  <a:lnTo>
                    <a:pt x="2540" y="113030"/>
                  </a:lnTo>
                  <a:lnTo>
                    <a:pt x="2540" y="115570"/>
                  </a:lnTo>
                  <a:lnTo>
                    <a:pt x="1270" y="115570"/>
                  </a:lnTo>
                  <a:lnTo>
                    <a:pt x="1270" y="116839"/>
                  </a:lnTo>
                  <a:lnTo>
                    <a:pt x="3810" y="116839"/>
                  </a:lnTo>
                  <a:lnTo>
                    <a:pt x="3810" y="113030"/>
                  </a:lnTo>
                  <a:close/>
                </a:path>
                <a:path w="3809" h="386080">
                  <a:moveTo>
                    <a:pt x="3810" y="116840"/>
                  </a:moveTo>
                  <a:lnTo>
                    <a:pt x="0" y="116840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16840"/>
                  </a:lnTo>
                  <a:close/>
                </a:path>
                <a:path w="3809" h="386080">
                  <a:moveTo>
                    <a:pt x="3810" y="135890"/>
                  </a:moveTo>
                  <a:lnTo>
                    <a:pt x="0" y="13589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5890"/>
                  </a:lnTo>
                  <a:close/>
                </a:path>
                <a:path w="3809" h="386080">
                  <a:moveTo>
                    <a:pt x="3810" y="229997"/>
                  </a:moveTo>
                  <a:lnTo>
                    <a:pt x="2540" y="229997"/>
                  </a:lnTo>
                  <a:lnTo>
                    <a:pt x="2540" y="231139"/>
                  </a:lnTo>
                  <a:lnTo>
                    <a:pt x="3810" y="231139"/>
                  </a:lnTo>
                  <a:lnTo>
                    <a:pt x="3810" y="229997"/>
                  </a:lnTo>
                  <a:close/>
                </a:path>
                <a:path w="3809" h="386080">
                  <a:moveTo>
                    <a:pt x="3810" y="228726"/>
                  </a:moveTo>
                  <a:lnTo>
                    <a:pt x="2540" y="228726"/>
                  </a:lnTo>
                  <a:lnTo>
                    <a:pt x="2540" y="229869"/>
                  </a:lnTo>
                  <a:lnTo>
                    <a:pt x="3810" y="229869"/>
                  </a:lnTo>
                  <a:lnTo>
                    <a:pt x="3810" y="228726"/>
                  </a:lnTo>
                  <a:close/>
                </a:path>
                <a:path w="3809" h="386080">
                  <a:moveTo>
                    <a:pt x="3810" y="185547"/>
                  </a:moveTo>
                  <a:lnTo>
                    <a:pt x="0" y="185547"/>
                  </a:lnTo>
                  <a:lnTo>
                    <a:pt x="0" y="186689"/>
                  </a:lnTo>
                  <a:lnTo>
                    <a:pt x="2540" y="186689"/>
                  </a:lnTo>
                  <a:lnTo>
                    <a:pt x="2540" y="189356"/>
                  </a:lnTo>
                  <a:lnTo>
                    <a:pt x="3810" y="189356"/>
                  </a:lnTo>
                  <a:lnTo>
                    <a:pt x="3810" y="185547"/>
                  </a:lnTo>
                  <a:close/>
                </a:path>
                <a:path w="3809" h="386080">
                  <a:moveTo>
                    <a:pt x="3810" y="142366"/>
                  </a:moveTo>
                  <a:lnTo>
                    <a:pt x="0" y="142366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42366"/>
                  </a:lnTo>
                  <a:close/>
                </a:path>
                <a:path w="3809" h="386080">
                  <a:moveTo>
                    <a:pt x="3810" y="231140"/>
                  </a:moveTo>
                  <a:lnTo>
                    <a:pt x="2540" y="231140"/>
                  </a:lnTo>
                  <a:lnTo>
                    <a:pt x="2540" y="234950"/>
                  </a:lnTo>
                  <a:lnTo>
                    <a:pt x="1270" y="234950"/>
                  </a:lnTo>
                  <a:lnTo>
                    <a:pt x="1270" y="243839"/>
                  </a:lnTo>
                  <a:lnTo>
                    <a:pt x="0" y="243839"/>
                  </a:lnTo>
                  <a:lnTo>
                    <a:pt x="0" y="275589"/>
                  </a:lnTo>
                  <a:lnTo>
                    <a:pt x="3810" y="275589"/>
                  </a:lnTo>
                  <a:lnTo>
                    <a:pt x="3810" y="231140"/>
                  </a:lnTo>
                  <a:close/>
                </a:path>
                <a:path w="3809" h="386080">
                  <a:moveTo>
                    <a:pt x="3810" y="275590"/>
                  </a:moveTo>
                  <a:lnTo>
                    <a:pt x="0" y="275590"/>
                  </a:lnTo>
                  <a:lnTo>
                    <a:pt x="0" y="294639"/>
                  </a:lnTo>
                  <a:lnTo>
                    <a:pt x="3810" y="294639"/>
                  </a:lnTo>
                  <a:lnTo>
                    <a:pt x="3810" y="275590"/>
                  </a:lnTo>
                  <a:close/>
                </a:path>
                <a:path w="3809" h="386080">
                  <a:moveTo>
                    <a:pt x="3810" y="294640"/>
                  </a:moveTo>
                  <a:lnTo>
                    <a:pt x="0" y="294640"/>
                  </a:lnTo>
                  <a:lnTo>
                    <a:pt x="0" y="386080"/>
                  </a:lnTo>
                  <a:lnTo>
                    <a:pt x="3810" y="386080"/>
                  </a:lnTo>
                  <a:lnTo>
                    <a:pt x="3810" y="29464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33400" y="115951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36830"/>
                  </a:moveTo>
                  <a:lnTo>
                    <a:pt x="0" y="3683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6830"/>
                  </a:lnTo>
                  <a:close/>
                </a:path>
                <a:path w="3809" h="386080">
                  <a:moveTo>
                    <a:pt x="3809" y="45720"/>
                  </a:moveTo>
                  <a:lnTo>
                    <a:pt x="0" y="45720"/>
                  </a:lnTo>
                  <a:lnTo>
                    <a:pt x="0" y="71119"/>
                  </a:lnTo>
                  <a:lnTo>
                    <a:pt x="1270" y="71119"/>
                  </a:lnTo>
                  <a:lnTo>
                    <a:pt x="1269" y="63500"/>
                  </a:lnTo>
                  <a:lnTo>
                    <a:pt x="2539" y="63500"/>
                  </a:lnTo>
                  <a:lnTo>
                    <a:pt x="2539" y="54610"/>
                  </a:lnTo>
                  <a:lnTo>
                    <a:pt x="3809" y="54610"/>
                  </a:lnTo>
                  <a:lnTo>
                    <a:pt x="3809" y="45720"/>
                  </a:lnTo>
                  <a:close/>
                </a:path>
                <a:path w="3809" h="386080">
                  <a:moveTo>
                    <a:pt x="3809" y="118110"/>
                  </a:moveTo>
                  <a:lnTo>
                    <a:pt x="2540" y="118110"/>
                  </a:lnTo>
                  <a:lnTo>
                    <a:pt x="2540" y="119379"/>
                  </a:lnTo>
                  <a:lnTo>
                    <a:pt x="1270" y="119379"/>
                  </a:lnTo>
                  <a:lnTo>
                    <a:pt x="1270" y="121919"/>
                  </a:lnTo>
                  <a:lnTo>
                    <a:pt x="0" y="12191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18110"/>
                  </a:lnTo>
                  <a:close/>
                </a:path>
                <a:path w="3809" h="386080">
                  <a:moveTo>
                    <a:pt x="3809" y="134620"/>
                  </a:moveTo>
                  <a:lnTo>
                    <a:pt x="0" y="13462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4620"/>
                  </a:lnTo>
                  <a:close/>
                </a:path>
                <a:path w="3809" h="386080">
                  <a:moveTo>
                    <a:pt x="3809" y="141096"/>
                  </a:moveTo>
                  <a:lnTo>
                    <a:pt x="0" y="141096"/>
                  </a:lnTo>
                  <a:lnTo>
                    <a:pt x="0" y="184276"/>
                  </a:lnTo>
                  <a:lnTo>
                    <a:pt x="2540" y="184276"/>
                  </a:lnTo>
                  <a:lnTo>
                    <a:pt x="2540" y="183006"/>
                  </a:lnTo>
                  <a:lnTo>
                    <a:pt x="3809" y="183006"/>
                  </a:lnTo>
                  <a:lnTo>
                    <a:pt x="3809" y="141096"/>
                  </a:lnTo>
                  <a:close/>
                </a:path>
                <a:path w="3809" h="386080">
                  <a:moveTo>
                    <a:pt x="3809" y="251460"/>
                  </a:moveTo>
                  <a:lnTo>
                    <a:pt x="2540" y="251460"/>
                  </a:lnTo>
                  <a:lnTo>
                    <a:pt x="2540" y="260350"/>
                  </a:lnTo>
                  <a:lnTo>
                    <a:pt x="1270" y="260350"/>
                  </a:lnTo>
                  <a:lnTo>
                    <a:pt x="1270" y="269239"/>
                  </a:lnTo>
                  <a:lnTo>
                    <a:pt x="0" y="269239"/>
                  </a:lnTo>
                  <a:lnTo>
                    <a:pt x="0" y="274319"/>
                  </a:lnTo>
                  <a:lnTo>
                    <a:pt x="3809" y="274319"/>
                  </a:lnTo>
                  <a:lnTo>
                    <a:pt x="3809" y="251460"/>
                  </a:lnTo>
                  <a:close/>
                </a:path>
                <a:path w="3809" h="386080">
                  <a:moveTo>
                    <a:pt x="3809" y="274320"/>
                  </a:moveTo>
                  <a:lnTo>
                    <a:pt x="0" y="274320"/>
                  </a:lnTo>
                  <a:lnTo>
                    <a:pt x="0" y="293369"/>
                  </a:lnTo>
                  <a:lnTo>
                    <a:pt x="3809" y="293369"/>
                  </a:lnTo>
                  <a:lnTo>
                    <a:pt x="3809" y="274320"/>
                  </a:lnTo>
                  <a:close/>
                </a:path>
                <a:path w="3809" h="386080">
                  <a:moveTo>
                    <a:pt x="3809" y="293370"/>
                  </a:moveTo>
                  <a:lnTo>
                    <a:pt x="0" y="293370"/>
                  </a:lnTo>
                  <a:lnTo>
                    <a:pt x="0" y="386079"/>
                  </a:lnTo>
                  <a:lnTo>
                    <a:pt x="3809" y="386079"/>
                  </a:lnTo>
                  <a:lnTo>
                    <a:pt x="3809" y="293370"/>
                  </a:lnTo>
                  <a:close/>
                </a:path>
              </a:pathLst>
            </a:custGeom>
            <a:solidFill>
              <a:srgbClr val="5F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29590" y="116078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35560"/>
                  </a:moveTo>
                  <a:lnTo>
                    <a:pt x="0" y="3556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5560"/>
                  </a:lnTo>
                  <a:close/>
                </a:path>
                <a:path w="3809" h="386080">
                  <a:moveTo>
                    <a:pt x="3809" y="44450"/>
                  </a:moveTo>
                  <a:lnTo>
                    <a:pt x="0" y="4445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44450"/>
                  </a:lnTo>
                  <a:close/>
                </a:path>
                <a:path w="3809" h="386080">
                  <a:moveTo>
                    <a:pt x="3809" y="76200"/>
                  </a:moveTo>
                  <a:lnTo>
                    <a:pt x="0" y="76200"/>
                  </a:lnTo>
                  <a:lnTo>
                    <a:pt x="0" y="96520"/>
                  </a:lnTo>
                  <a:lnTo>
                    <a:pt x="1269" y="96520"/>
                  </a:lnTo>
                  <a:lnTo>
                    <a:pt x="1269" y="87630"/>
                  </a:lnTo>
                  <a:lnTo>
                    <a:pt x="2539" y="87630"/>
                  </a:lnTo>
                  <a:lnTo>
                    <a:pt x="2539" y="78740"/>
                  </a:lnTo>
                  <a:lnTo>
                    <a:pt x="3809" y="78740"/>
                  </a:lnTo>
                  <a:lnTo>
                    <a:pt x="3809" y="76200"/>
                  </a:lnTo>
                  <a:close/>
                </a:path>
                <a:path w="3809" h="386080">
                  <a:moveTo>
                    <a:pt x="3809" y="123190"/>
                  </a:moveTo>
                  <a:lnTo>
                    <a:pt x="2539" y="123190"/>
                  </a:lnTo>
                  <a:lnTo>
                    <a:pt x="2539" y="125730"/>
                  </a:lnTo>
                  <a:lnTo>
                    <a:pt x="1269" y="125730"/>
                  </a:lnTo>
                  <a:lnTo>
                    <a:pt x="1269" y="129540"/>
                  </a:lnTo>
                  <a:lnTo>
                    <a:pt x="0" y="12954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23190"/>
                  </a:lnTo>
                  <a:close/>
                </a:path>
                <a:path w="3809" h="386080">
                  <a:moveTo>
                    <a:pt x="3809" y="133350"/>
                  </a:moveTo>
                  <a:lnTo>
                    <a:pt x="0" y="133350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3350"/>
                  </a:lnTo>
                  <a:close/>
                </a:path>
                <a:path w="3809" h="386080">
                  <a:moveTo>
                    <a:pt x="2539" y="183007"/>
                  </a:moveTo>
                  <a:lnTo>
                    <a:pt x="0" y="183007"/>
                  </a:lnTo>
                  <a:lnTo>
                    <a:pt x="0" y="185547"/>
                  </a:lnTo>
                  <a:lnTo>
                    <a:pt x="1269" y="185547"/>
                  </a:lnTo>
                  <a:lnTo>
                    <a:pt x="1269" y="184150"/>
                  </a:lnTo>
                  <a:lnTo>
                    <a:pt x="2539" y="184150"/>
                  </a:lnTo>
                  <a:lnTo>
                    <a:pt x="2539" y="183007"/>
                  </a:lnTo>
                  <a:close/>
                </a:path>
                <a:path w="3809" h="386080">
                  <a:moveTo>
                    <a:pt x="3809" y="139826"/>
                  </a:moveTo>
                  <a:lnTo>
                    <a:pt x="0" y="139826"/>
                  </a:lnTo>
                  <a:lnTo>
                    <a:pt x="0" y="182879"/>
                  </a:lnTo>
                  <a:lnTo>
                    <a:pt x="2539" y="182879"/>
                  </a:lnTo>
                  <a:lnTo>
                    <a:pt x="2539" y="183007"/>
                  </a:lnTo>
                  <a:lnTo>
                    <a:pt x="3809" y="183007"/>
                  </a:lnTo>
                  <a:lnTo>
                    <a:pt x="3809" y="139826"/>
                  </a:lnTo>
                  <a:close/>
                </a:path>
                <a:path w="3809" h="386080">
                  <a:moveTo>
                    <a:pt x="3809" y="276860"/>
                  </a:moveTo>
                  <a:lnTo>
                    <a:pt x="2539" y="276860"/>
                  </a:lnTo>
                  <a:lnTo>
                    <a:pt x="2539" y="285750"/>
                  </a:lnTo>
                  <a:lnTo>
                    <a:pt x="1269" y="285750"/>
                  </a:lnTo>
                  <a:lnTo>
                    <a:pt x="1269" y="292100"/>
                  </a:lnTo>
                  <a:lnTo>
                    <a:pt x="3809" y="292100"/>
                  </a:lnTo>
                  <a:lnTo>
                    <a:pt x="3809" y="276860"/>
                  </a:lnTo>
                  <a:close/>
                </a:path>
                <a:path w="3809" h="386080">
                  <a:moveTo>
                    <a:pt x="3809" y="292100"/>
                  </a:moveTo>
                  <a:lnTo>
                    <a:pt x="1269" y="292100"/>
                  </a:lnTo>
                  <a:lnTo>
                    <a:pt x="1269" y="294640"/>
                  </a:lnTo>
                  <a:lnTo>
                    <a:pt x="0" y="294640"/>
                  </a:lnTo>
                  <a:lnTo>
                    <a:pt x="0" y="386080"/>
                  </a:lnTo>
                  <a:lnTo>
                    <a:pt x="2540" y="386080"/>
                  </a:lnTo>
                  <a:lnTo>
                    <a:pt x="2540" y="384810"/>
                  </a:lnTo>
                  <a:lnTo>
                    <a:pt x="3809" y="384810"/>
                  </a:lnTo>
                  <a:lnTo>
                    <a:pt x="3809" y="29210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25780" y="116205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1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0"/>
                  </a:lnTo>
                  <a:close/>
                </a:path>
                <a:path w="3809" h="386080">
                  <a:moveTo>
                    <a:pt x="3810" y="34290"/>
                  </a:moveTo>
                  <a:lnTo>
                    <a:pt x="0" y="3429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34290"/>
                  </a:lnTo>
                  <a:close/>
                </a:path>
                <a:path w="3809" h="386080">
                  <a:moveTo>
                    <a:pt x="3810" y="43180"/>
                  </a:moveTo>
                  <a:lnTo>
                    <a:pt x="0" y="4318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43180"/>
                  </a:lnTo>
                  <a:close/>
                </a:path>
                <a:path w="3809" h="386080">
                  <a:moveTo>
                    <a:pt x="3810" y="74930"/>
                  </a:moveTo>
                  <a:lnTo>
                    <a:pt x="0" y="74930"/>
                  </a:lnTo>
                  <a:lnTo>
                    <a:pt x="0" y="106679"/>
                  </a:lnTo>
                  <a:lnTo>
                    <a:pt x="2539" y="106679"/>
                  </a:lnTo>
                  <a:lnTo>
                    <a:pt x="2539" y="104139"/>
                  </a:lnTo>
                  <a:lnTo>
                    <a:pt x="3810" y="104139"/>
                  </a:lnTo>
                  <a:lnTo>
                    <a:pt x="3810" y="74930"/>
                  </a:lnTo>
                  <a:close/>
                </a:path>
                <a:path w="3809" h="386080">
                  <a:moveTo>
                    <a:pt x="2539" y="106680"/>
                  </a:moveTo>
                  <a:lnTo>
                    <a:pt x="0" y="106680"/>
                  </a:lnTo>
                  <a:lnTo>
                    <a:pt x="0" y="113029"/>
                  </a:lnTo>
                  <a:lnTo>
                    <a:pt x="2540" y="113029"/>
                  </a:lnTo>
                  <a:lnTo>
                    <a:pt x="2539" y="106680"/>
                  </a:lnTo>
                  <a:close/>
                </a:path>
                <a:path w="3809" h="386080">
                  <a:moveTo>
                    <a:pt x="1270" y="113030"/>
                  </a:moveTo>
                  <a:lnTo>
                    <a:pt x="0" y="113030"/>
                  </a:lnTo>
                  <a:lnTo>
                    <a:pt x="0" y="120650"/>
                  </a:lnTo>
                  <a:lnTo>
                    <a:pt x="1270" y="120650"/>
                  </a:lnTo>
                  <a:lnTo>
                    <a:pt x="1270" y="113030"/>
                  </a:lnTo>
                  <a:close/>
                </a:path>
                <a:path w="3809" h="386080">
                  <a:moveTo>
                    <a:pt x="3810" y="130810"/>
                  </a:moveTo>
                  <a:lnTo>
                    <a:pt x="2540" y="130810"/>
                  </a:lnTo>
                  <a:lnTo>
                    <a:pt x="2540" y="132079"/>
                  </a:lnTo>
                  <a:lnTo>
                    <a:pt x="3810" y="132079"/>
                  </a:lnTo>
                  <a:lnTo>
                    <a:pt x="3810" y="130810"/>
                  </a:lnTo>
                  <a:close/>
                </a:path>
                <a:path w="3809" h="386080">
                  <a:moveTo>
                    <a:pt x="3810" y="132080"/>
                  </a:moveTo>
                  <a:lnTo>
                    <a:pt x="1270" y="132080"/>
                  </a:lnTo>
                  <a:lnTo>
                    <a:pt x="1270" y="134620"/>
                  </a:lnTo>
                  <a:lnTo>
                    <a:pt x="0" y="13462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2080"/>
                  </a:lnTo>
                  <a:close/>
                </a:path>
                <a:path w="3809" h="386080">
                  <a:moveTo>
                    <a:pt x="3810" y="181737"/>
                  </a:moveTo>
                  <a:lnTo>
                    <a:pt x="0" y="181737"/>
                  </a:lnTo>
                  <a:lnTo>
                    <a:pt x="0" y="188087"/>
                  </a:lnTo>
                  <a:lnTo>
                    <a:pt x="1270" y="188087"/>
                  </a:lnTo>
                  <a:lnTo>
                    <a:pt x="1270" y="185546"/>
                  </a:lnTo>
                  <a:lnTo>
                    <a:pt x="2540" y="185546"/>
                  </a:lnTo>
                  <a:lnTo>
                    <a:pt x="2540" y="184276"/>
                  </a:lnTo>
                  <a:lnTo>
                    <a:pt x="3810" y="184276"/>
                  </a:lnTo>
                  <a:lnTo>
                    <a:pt x="3810" y="181737"/>
                  </a:lnTo>
                  <a:close/>
                </a:path>
                <a:path w="3809" h="386080">
                  <a:moveTo>
                    <a:pt x="3810" y="138556"/>
                  </a:moveTo>
                  <a:lnTo>
                    <a:pt x="0" y="138556"/>
                  </a:lnTo>
                  <a:lnTo>
                    <a:pt x="0" y="181609"/>
                  </a:lnTo>
                  <a:lnTo>
                    <a:pt x="3810" y="181609"/>
                  </a:lnTo>
                  <a:lnTo>
                    <a:pt x="3810" y="138556"/>
                  </a:lnTo>
                  <a:close/>
                </a:path>
                <a:path w="3809" h="386080">
                  <a:moveTo>
                    <a:pt x="3810" y="302260"/>
                  </a:moveTo>
                  <a:lnTo>
                    <a:pt x="2540" y="302260"/>
                  </a:lnTo>
                  <a:lnTo>
                    <a:pt x="2540" y="312420"/>
                  </a:lnTo>
                  <a:lnTo>
                    <a:pt x="1270" y="312420"/>
                  </a:lnTo>
                  <a:lnTo>
                    <a:pt x="1270" y="321310"/>
                  </a:lnTo>
                  <a:lnTo>
                    <a:pt x="0" y="321310"/>
                  </a:lnTo>
                  <a:lnTo>
                    <a:pt x="0" y="386079"/>
                  </a:lnTo>
                  <a:lnTo>
                    <a:pt x="2540" y="386079"/>
                  </a:lnTo>
                  <a:lnTo>
                    <a:pt x="2540" y="384810"/>
                  </a:lnTo>
                  <a:lnTo>
                    <a:pt x="3810" y="384810"/>
                  </a:lnTo>
                  <a:lnTo>
                    <a:pt x="3810" y="302260"/>
                  </a:lnTo>
                  <a:close/>
                </a:path>
              </a:pathLst>
            </a:custGeom>
            <a:solidFill>
              <a:srgbClr val="58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21970" y="1162050"/>
              <a:ext cx="3810" cy="387350"/>
            </a:xfrm>
            <a:custGeom>
              <a:avLst/>
              <a:gdLst/>
              <a:ahLst/>
              <a:cxnLst/>
              <a:rect l="l" t="t" r="r" b="b"/>
              <a:pathLst>
                <a:path w="3809" h="38735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0"/>
                  </a:lnTo>
                  <a:close/>
                </a:path>
                <a:path w="3809" h="387350">
                  <a:moveTo>
                    <a:pt x="3809" y="34290"/>
                  </a:moveTo>
                  <a:lnTo>
                    <a:pt x="0" y="3429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4290"/>
                  </a:lnTo>
                  <a:close/>
                </a:path>
                <a:path w="3809" h="387350">
                  <a:moveTo>
                    <a:pt x="3809" y="43180"/>
                  </a:moveTo>
                  <a:lnTo>
                    <a:pt x="0" y="43180"/>
                  </a:lnTo>
                  <a:lnTo>
                    <a:pt x="0" y="74929"/>
                  </a:lnTo>
                  <a:lnTo>
                    <a:pt x="3809" y="74929"/>
                  </a:lnTo>
                  <a:lnTo>
                    <a:pt x="3809" y="43180"/>
                  </a:lnTo>
                  <a:close/>
                </a:path>
                <a:path w="3809" h="387350">
                  <a:moveTo>
                    <a:pt x="3809" y="74930"/>
                  </a:moveTo>
                  <a:lnTo>
                    <a:pt x="0" y="7493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74930"/>
                  </a:lnTo>
                  <a:close/>
                </a:path>
                <a:path w="3809" h="387350">
                  <a:moveTo>
                    <a:pt x="3809" y="106680"/>
                  </a:moveTo>
                  <a:lnTo>
                    <a:pt x="0" y="106680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06680"/>
                  </a:lnTo>
                  <a:close/>
                </a:path>
                <a:path w="3809" h="387350">
                  <a:moveTo>
                    <a:pt x="3809" y="113030"/>
                  </a:moveTo>
                  <a:lnTo>
                    <a:pt x="0" y="113030"/>
                  </a:lnTo>
                  <a:lnTo>
                    <a:pt x="0" y="132079"/>
                  </a:lnTo>
                  <a:lnTo>
                    <a:pt x="2539" y="132079"/>
                  </a:lnTo>
                  <a:lnTo>
                    <a:pt x="2539" y="129539"/>
                  </a:lnTo>
                  <a:lnTo>
                    <a:pt x="3809" y="129539"/>
                  </a:lnTo>
                  <a:lnTo>
                    <a:pt x="3809" y="113030"/>
                  </a:lnTo>
                  <a:close/>
                </a:path>
                <a:path w="3809" h="387350">
                  <a:moveTo>
                    <a:pt x="2539" y="132080"/>
                  </a:moveTo>
                  <a:lnTo>
                    <a:pt x="0" y="132080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5889"/>
                  </a:lnTo>
                  <a:lnTo>
                    <a:pt x="2539" y="135889"/>
                  </a:lnTo>
                  <a:lnTo>
                    <a:pt x="2539" y="132080"/>
                  </a:lnTo>
                  <a:close/>
                </a:path>
                <a:path w="3809" h="387350">
                  <a:moveTo>
                    <a:pt x="2539" y="191896"/>
                  </a:moveTo>
                  <a:lnTo>
                    <a:pt x="0" y="191896"/>
                  </a:lnTo>
                  <a:lnTo>
                    <a:pt x="0" y="193166"/>
                  </a:lnTo>
                  <a:lnTo>
                    <a:pt x="2539" y="193166"/>
                  </a:lnTo>
                  <a:lnTo>
                    <a:pt x="2539" y="191896"/>
                  </a:lnTo>
                  <a:close/>
                </a:path>
                <a:path w="3809" h="387350">
                  <a:moveTo>
                    <a:pt x="3809" y="181737"/>
                  </a:moveTo>
                  <a:lnTo>
                    <a:pt x="0" y="181737"/>
                  </a:lnTo>
                  <a:lnTo>
                    <a:pt x="0" y="191769"/>
                  </a:lnTo>
                  <a:lnTo>
                    <a:pt x="2539" y="191769"/>
                  </a:lnTo>
                  <a:lnTo>
                    <a:pt x="2539" y="190626"/>
                  </a:lnTo>
                  <a:lnTo>
                    <a:pt x="3809" y="190626"/>
                  </a:lnTo>
                  <a:lnTo>
                    <a:pt x="3809" y="181737"/>
                  </a:lnTo>
                  <a:close/>
                </a:path>
                <a:path w="3809" h="387350">
                  <a:moveTo>
                    <a:pt x="3809" y="138556"/>
                  </a:moveTo>
                  <a:lnTo>
                    <a:pt x="0" y="138556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38556"/>
                  </a:lnTo>
                  <a:close/>
                </a:path>
                <a:path w="3809" h="387350">
                  <a:moveTo>
                    <a:pt x="3809" y="330200"/>
                  </a:moveTo>
                  <a:lnTo>
                    <a:pt x="2539" y="330200"/>
                  </a:lnTo>
                  <a:lnTo>
                    <a:pt x="2539" y="339089"/>
                  </a:lnTo>
                  <a:lnTo>
                    <a:pt x="1270" y="339089"/>
                  </a:lnTo>
                  <a:lnTo>
                    <a:pt x="1270" y="347979"/>
                  </a:lnTo>
                  <a:lnTo>
                    <a:pt x="0" y="347979"/>
                  </a:lnTo>
                  <a:lnTo>
                    <a:pt x="0" y="387350"/>
                  </a:lnTo>
                  <a:lnTo>
                    <a:pt x="2540" y="387350"/>
                  </a:lnTo>
                  <a:lnTo>
                    <a:pt x="2540" y="386079"/>
                  </a:lnTo>
                  <a:lnTo>
                    <a:pt x="3809" y="386079"/>
                  </a:lnTo>
                  <a:lnTo>
                    <a:pt x="3809" y="330200"/>
                  </a:lnTo>
                  <a:close/>
                </a:path>
              </a:pathLst>
            </a:custGeom>
            <a:solidFill>
              <a:srgbClr val="54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18160" y="116332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0"/>
                  </a:lnTo>
                  <a:close/>
                </a:path>
                <a:path w="3809" h="386080">
                  <a:moveTo>
                    <a:pt x="3810" y="33020"/>
                  </a:moveTo>
                  <a:lnTo>
                    <a:pt x="0" y="33020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33020"/>
                  </a:lnTo>
                  <a:close/>
                </a:path>
                <a:path w="3809" h="386080">
                  <a:moveTo>
                    <a:pt x="3810" y="41910"/>
                  </a:moveTo>
                  <a:lnTo>
                    <a:pt x="0" y="41910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41910"/>
                  </a:lnTo>
                  <a:close/>
                </a:path>
                <a:path w="3809" h="386080">
                  <a:moveTo>
                    <a:pt x="3810" y="73660"/>
                  </a:moveTo>
                  <a:lnTo>
                    <a:pt x="0" y="73660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73660"/>
                  </a:lnTo>
                  <a:close/>
                </a:path>
                <a:path w="3809" h="386080">
                  <a:moveTo>
                    <a:pt x="3810" y="105410"/>
                  </a:moveTo>
                  <a:lnTo>
                    <a:pt x="0" y="105410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05410"/>
                  </a:lnTo>
                  <a:close/>
                </a:path>
                <a:path w="3809" h="386080">
                  <a:moveTo>
                    <a:pt x="3810" y="111760"/>
                  </a:moveTo>
                  <a:lnTo>
                    <a:pt x="0" y="111760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11760"/>
                  </a:lnTo>
                  <a:close/>
                </a:path>
                <a:path w="3809" h="386080">
                  <a:moveTo>
                    <a:pt x="3810" y="130810"/>
                  </a:moveTo>
                  <a:lnTo>
                    <a:pt x="0" y="130810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0810"/>
                  </a:lnTo>
                  <a:close/>
                </a:path>
                <a:path w="3809" h="386080">
                  <a:moveTo>
                    <a:pt x="1270" y="199516"/>
                  </a:moveTo>
                  <a:lnTo>
                    <a:pt x="0" y="199516"/>
                  </a:lnTo>
                  <a:lnTo>
                    <a:pt x="0" y="200659"/>
                  </a:lnTo>
                  <a:lnTo>
                    <a:pt x="1270" y="200659"/>
                  </a:lnTo>
                  <a:lnTo>
                    <a:pt x="1270" y="199516"/>
                  </a:lnTo>
                  <a:close/>
                </a:path>
                <a:path w="3809" h="386080">
                  <a:moveTo>
                    <a:pt x="3810" y="190626"/>
                  </a:moveTo>
                  <a:lnTo>
                    <a:pt x="0" y="190626"/>
                  </a:lnTo>
                  <a:lnTo>
                    <a:pt x="0" y="199389"/>
                  </a:lnTo>
                  <a:lnTo>
                    <a:pt x="1270" y="199389"/>
                  </a:lnTo>
                  <a:lnTo>
                    <a:pt x="1270" y="199516"/>
                  </a:lnTo>
                  <a:lnTo>
                    <a:pt x="2540" y="199516"/>
                  </a:lnTo>
                  <a:lnTo>
                    <a:pt x="2540" y="196976"/>
                  </a:lnTo>
                  <a:lnTo>
                    <a:pt x="3810" y="196976"/>
                  </a:lnTo>
                  <a:lnTo>
                    <a:pt x="3810" y="190626"/>
                  </a:lnTo>
                  <a:close/>
                </a:path>
                <a:path w="3809" h="386080">
                  <a:moveTo>
                    <a:pt x="3810" y="180466"/>
                  </a:moveTo>
                  <a:lnTo>
                    <a:pt x="0" y="180466"/>
                  </a:lnTo>
                  <a:lnTo>
                    <a:pt x="0" y="190499"/>
                  </a:lnTo>
                  <a:lnTo>
                    <a:pt x="3810" y="190499"/>
                  </a:lnTo>
                  <a:lnTo>
                    <a:pt x="3810" y="180466"/>
                  </a:lnTo>
                  <a:close/>
                </a:path>
                <a:path w="3809" h="386080">
                  <a:moveTo>
                    <a:pt x="3810" y="137286"/>
                  </a:moveTo>
                  <a:lnTo>
                    <a:pt x="0" y="137286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37286"/>
                  </a:lnTo>
                  <a:close/>
                </a:path>
                <a:path w="3809" h="386080">
                  <a:moveTo>
                    <a:pt x="3810" y="355600"/>
                  </a:moveTo>
                  <a:lnTo>
                    <a:pt x="2540" y="355600"/>
                  </a:lnTo>
                  <a:lnTo>
                    <a:pt x="2540" y="364489"/>
                  </a:lnTo>
                  <a:lnTo>
                    <a:pt x="1270" y="364489"/>
                  </a:lnTo>
                  <a:lnTo>
                    <a:pt x="1270" y="373379"/>
                  </a:lnTo>
                  <a:lnTo>
                    <a:pt x="0" y="373379"/>
                  </a:lnTo>
                  <a:lnTo>
                    <a:pt x="0" y="386079"/>
                  </a:lnTo>
                  <a:lnTo>
                    <a:pt x="3810" y="386079"/>
                  </a:lnTo>
                  <a:lnTo>
                    <a:pt x="3810" y="355600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15620" y="1164590"/>
              <a:ext cx="2540" cy="386080"/>
            </a:xfrm>
            <a:custGeom>
              <a:avLst/>
              <a:gdLst/>
              <a:ahLst/>
              <a:cxnLst/>
              <a:rect l="l" t="t" r="r" b="b"/>
              <a:pathLst>
                <a:path w="2540" h="386080">
                  <a:moveTo>
                    <a:pt x="2539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2539" y="31750"/>
                  </a:lnTo>
                  <a:lnTo>
                    <a:pt x="2539" y="0"/>
                  </a:lnTo>
                  <a:close/>
                </a:path>
                <a:path w="2540" h="386080">
                  <a:moveTo>
                    <a:pt x="2539" y="31750"/>
                  </a:moveTo>
                  <a:lnTo>
                    <a:pt x="0" y="31750"/>
                  </a:lnTo>
                  <a:lnTo>
                    <a:pt x="0" y="40639"/>
                  </a:lnTo>
                  <a:lnTo>
                    <a:pt x="2539" y="40639"/>
                  </a:lnTo>
                  <a:lnTo>
                    <a:pt x="2539" y="31750"/>
                  </a:lnTo>
                  <a:close/>
                </a:path>
                <a:path w="2540" h="386080">
                  <a:moveTo>
                    <a:pt x="2539" y="40640"/>
                  </a:moveTo>
                  <a:lnTo>
                    <a:pt x="0" y="40640"/>
                  </a:lnTo>
                  <a:lnTo>
                    <a:pt x="0" y="72389"/>
                  </a:lnTo>
                  <a:lnTo>
                    <a:pt x="2539" y="72389"/>
                  </a:lnTo>
                  <a:lnTo>
                    <a:pt x="2539" y="40640"/>
                  </a:lnTo>
                  <a:close/>
                </a:path>
                <a:path w="2540" h="386080">
                  <a:moveTo>
                    <a:pt x="2539" y="72390"/>
                  </a:moveTo>
                  <a:lnTo>
                    <a:pt x="0" y="72390"/>
                  </a:lnTo>
                  <a:lnTo>
                    <a:pt x="0" y="104139"/>
                  </a:lnTo>
                  <a:lnTo>
                    <a:pt x="2539" y="104139"/>
                  </a:lnTo>
                  <a:lnTo>
                    <a:pt x="2539" y="72390"/>
                  </a:lnTo>
                  <a:close/>
                </a:path>
                <a:path w="2540" h="386080">
                  <a:moveTo>
                    <a:pt x="2539" y="104140"/>
                  </a:moveTo>
                  <a:lnTo>
                    <a:pt x="0" y="104140"/>
                  </a:lnTo>
                  <a:lnTo>
                    <a:pt x="0" y="110489"/>
                  </a:lnTo>
                  <a:lnTo>
                    <a:pt x="2539" y="110489"/>
                  </a:lnTo>
                  <a:lnTo>
                    <a:pt x="2539" y="104140"/>
                  </a:lnTo>
                  <a:close/>
                </a:path>
                <a:path w="2540" h="386080">
                  <a:moveTo>
                    <a:pt x="2539" y="110490"/>
                  </a:moveTo>
                  <a:lnTo>
                    <a:pt x="0" y="110490"/>
                  </a:lnTo>
                  <a:lnTo>
                    <a:pt x="0" y="129539"/>
                  </a:lnTo>
                  <a:lnTo>
                    <a:pt x="2539" y="129539"/>
                  </a:lnTo>
                  <a:lnTo>
                    <a:pt x="2539" y="110490"/>
                  </a:lnTo>
                  <a:close/>
                </a:path>
                <a:path w="2540" h="386080">
                  <a:moveTo>
                    <a:pt x="2539" y="129540"/>
                  </a:moveTo>
                  <a:lnTo>
                    <a:pt x="0" y="129540"/>
                  </a:lnTo>
                  <a:lnTo>
                    <a:pt x="0" y="135889"/>
                  </a:lnTo>
                  <a:lnTo>
                    <a:pt x="2539" y="135889"/>
                  </a:lnTo>
                  <a:lnTo>
                    <a:pt x="2539" y="129540"/>
                  </a:lnTo>
                  <a:close/>
                </a:path>
                <a:path w="2540" h="386080">
                  <a:moveTo>
                    <a:pt x="2539" y="198247"/>
                  </a:moveTo>
                  <a:lnTo>
                    <a:pt x="0" y="198247"/>
                  </a:lnTo>
                  <a:lnTo>
                    <a:pt x="0" y="207137"/>
                  </a:lnTo>
                  <a:lnTo>
                    <a:pt x="1270" y="207137"/>
                  </a:lnTo>
                  <a:lnTo>
                    <a:pt x="1270" y="204597"/>
                  </a:lnTo>
                  <a:lnTo>
                    <a:pt x="2539" y="204597"/>
                  </a:lnTo>
                  <a:lnTo>
                    <a:pt x="2539" y="198247"/>
                  </a:lnTo>
                  <a:close/>
                </a:path>
                <a:path w="2540" h="386080">
                  <a:moveTo>
                    <a:pt x="2539" y="189356"/>
                  </a:moveTo>
                  <a:lnTo>
                    <a:pt x="0" y="189356"/>
                  </a:lnTo>
                  <a:lnTo>
                    <a:pt x="0" y="198119"/>
                  </a:lnTo>
                  <a:lnTo>
                    <a:pt x="2539" y="198119"/>
                  </a:lnTo>
                  <a:lnTo>
                    <a:pt x="2539" y="189356"/>
                  </a:lnTo>
                  <a:close/>
                </a:path>
                <a:path w="2540" h="386080">
                  <a:moveTo>
                    <a:pt x="2539" y="179197"/>
                  </a:moveTo>
                  <a:lnTo>
                    <a:pt x="0" y="179197"/>
                  </a:lnTo>
                  <a:lnTo>
                    <a:pt x="0" y="189229"/>
                  </a:lnTo>
                  <a:lnTo>
                    <a:pt x="2539" y="189229"/>
                  </a:lnTo>
                  <a:lnTo>
                    <a:pt x="2539" y="179197"/>
                  </a:lnTo>
                  <a:close/>
                </a:path>
                <a:path w="2540" h="386080">
                  <a:moveTo>
                    <a:pt x="2539" y="136016"/>
                  </a:moveTo>
                  <a:lnTo>
                    <a:pt x="0" y="136016"/>
                  </a:lnTo>
                  <a:lnTo>
                    <a:pt x="0" y="179069"/>
                  </a:lnTo>
                  <a:lnTo>
                    <a:pt x="2539" y="179069"/>
                  </a:lnTo>
                  <a:lnTo>
                    <a:pt x="2539" y="136016"/>
                  </a:lnTo>
                  <a:close/>
                </a:path>
                <a:path w="2540" h="386080">
                  <a:moveTo>
                    <a:pt x="2539" y="381000"/>
                  </a:moveTo>
                  <a:lnTo>
                    <a:pt x="1270" y="381000"/>
                  </a:lnTo>
                  <a:lnTo>
                    <a:pt x="1270" y="386080"/>
                  </a:lnTo>
                  <a:lnTo>
                    <a:pt x="2539" y="386080"/>
                  </a:lnTo>
                  <a:lnTo>
                    <a:pt x="2539" y="381000"/>
                  </a:lnTo>
                  <a:close/>
                </a:path>
              </a:pathLst>
            </a:custGeom>
            <a:solidFill>
              <a:srgbClr val="4D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11810" y="1165860"/>
              <a:ext cx="3810" cy="222885"/>
            </a:xfrm>
            <a:custGeom>
              <a:avLst/>
              <a:gdLst/>
              <a:ahLst/>
              <a:cxnLst/>
              <a:rect l="l" t="t" r="r" b="b"/>
              <a:pathLst>
                <a:path w="3809" h="222884">
                  <a:moveTo>
                    <a:pt x="381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0"/>
                  </a:lnTo>
                  <a:close/>
                </a:path>
                <a:path w="3809" h="222884">
                  <a:moveTo>
                    <a:pt x="3810" y="30480"/>
                  </a:moveTo>
                  <a:lnTo>
                    <a:pt x="0" y="3048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0480"/>
                  </a:lnTo>
                  <a:close/>
                </a:path>
                <a:path w="3809" h="222884">
                  <a:moveTo>
                    <a:pt x="3810" y="39370"/>
                  </a:moveTo>
                  <a:lnTo>
                    <a:pt x="0" y="39370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39370"/>
                  </a:lnTo>
                  <a:close/>
                </a:path>
                <a:path w="3809" h="222884">
                  <a:moveTo>
                    <a:pt x="3810" y="71120"/>
                  </a:moveTo>
                  <a:lnTo>
                    <a:pt x="0" y="71120"/>
                  </a:lnTo>
                  <a:lnTo>
                    <a:pt x="0" y="102869"/>
                  </a:lnTo>
                  <a:lnTo>
                    <a:pt x="3810" y="102869"/>
                  </a:lnTo>
                  <a:lnTo>
                    <a:pt x="3810" y="71120"/>
                  </a:lnTo>
                  <a:close/>
                </a:path>
                <a:path w="3809" h="222884">
                  <a:moveTo>
                    <a:pt x="3810" y="102870"/>
                  </a:moveTo>
                  <a:lnTo>
                    <a:pt x="0" y="102870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2870"/>
                  </a:lnTo>
                  <a:close/>
                </a:path>
                <a:path w="3809" h="222884">
                  <a:moveTo>
                    <a:pt x="3810" y="109220"/>
                  </a:moveTo>
                  <a:lnTo>
                    <a:pt x="0" y="10922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09220"/>
                  </a:lnTo>
                  <a:close/>
                </a:path>
                <a:path w="3809" h="222884">
                  <a:moveTo>
                    <a:pt x="3810" y="128270"/>
                  </a:moveTo>
                  <a:lnTo>
                    <a:pt x="0" y="12827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28270"/>
                  </a:lnTo>
                  <a:close/>
                </a:path>
                <a:path w="3809" h="222884">
                  <a:moveTo>
                    <a:pt x="1270" y="216026"/>
                  </a:moveTo>
                  <a:lnTo>
                    <a:pt x="0" y="216026"/>
                  </a:lnTo>
                  <a:lnTo>
                    <a:pt x="0" y="222376"/>
                  </a:lnTo>
                  <a:lnTo>
                    <a:pt x="1270" y="222376"/>
                  </a:lnTo>
                  <a:lnTo>
                    <a:pt x="1270" y="216026"/>
                  </a:lnTo>
                  <a:close/>
                </a:path>
                <a:path w="3809" h="222884">
                  <a:moveTo>
                    <a:pt x="3810" y="196976"/>
                  </a:moveTo>
                  <a:lnTo>
                    <a:pt x="0" y="196976"/>
                  </a:lnTo>
                  <a:lnTo>
                    <a:pt x="0" y="215899"/>
                  </a:lnTo>
                  <a:lnTo>
                    <a:pt x="1270" y="215899"/>
                  </a:lnTo>
                  <a:lnTo>
                    <a:pt x="1270" y="216026"/>
                  </a:lnTo>
                  <a:lnTo>
                    <a:pt x="2540" y="216026"/>
                  </a:lnTo>
                  <a:lnTo>
                    <a:pt x="2540" y="210819"/>
                  </a:lnTo>
                  <a:lnTo>
                    <a:pt x="3810" y="210819"/>
                  </a:lnTo>
                  <a:lnTo>
                    <a:pt x="3810" y="196976"/>
                  </a:lnTo>
                  <a:close/>
                </a:path>
                <a:path w="3809" h="222884">
                  <a:moveTo>
                    <a:pt x="3810" y="188086"/>
                  </a:moveTo>
                  <a:lnTo>
                    <a:pt x="0" y="188086"/>
                  </a:lnTo>
                  <a:lnTo>
                    <a:pt x="0" y="196849"/>
                  </a:lnTo>
                  <a:lnTo>
                    <a:pt x="3810" y="196849"/>
                  </a:lnTo>
                  <a:lnTo>
                    <a:pt x="3810" y="188086"/>
                  </a:lnTo>
                  <a:close/>
                </a:path>
                <a:path w="3809" h="222884">
                  <a:moveTo>
                    <a:pt x="3810" y="177926"/>
                  </a:moveTo>
                  <a:lnTo>
                    <a:pt x="0" y="177926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77926"/>
                  </a:lnTo>
                  <a:close/>
                </a:path>
                <a:path w="3809" h="222884">
                  <a:moveTo>
                    <a:pt x="3810" y="134746"/>
                  </a:moveTo>
                  <a:lnTo>
                    <a:pt x="0" y="134746"/>
                  </a:lnTo>
                  <a:lnTo>
                    <a:pt x="0" y="177799"/>
                  </a:lnTo>
                  <a:lnTo>
                    <a:pt x="3810" y="177799"/>
                  </a:lnTo>
                  <a:lnTo>
                    <a:pt x="3810" y="134746"/>
                  </a:lnTo>
                  <a:close/>
                </a:path>
              </a:pathLst>
            </a:custGeom>
            <a:solidFill>
              <a:srgbClr val="49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08000" y="1167130"/>
              <a:ext cx="3810" cy="238760"/>
            </a:xfrm>
            <a:custGeom>
              <a:avLst/>
              <a:gdLst/>
              <a:ahLst/>
              <a:cxnLst/>
              <a:rect l="l" t="t" r="r" b="b"/>
              <a:pathLst>
                <a:path w="3809" h="238759">
                  <a:moveTo>
                    <a:pt x="380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3809" y="29210"/>
                  </a:lnTo>
                  <a:lnTo>
                    <a:pt x="3809" y="0"/>
                  </a:lnTo>
                  <a:close/>
                </a:path>
                <a:path w="3809" h="238759">
                  <a:moveTo>
                    <a:pt x="3809" y="29210"/>
                  </a:moveTo>
                  <a:lnTo>
                    <a:pt x="0" y="2921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29210"/>
                  </a:lnTo>
                  <a:close/>
                </a:path>
                <a:path w="3809" h="238759">
                  <a:moveTo>
                    <a:pt x="3809" y="38100"/>
                  </a:moveTo>
                  <a:lnTo>
                    <a:pt x="0" y="3810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38100"/>
                  </a:lnTo>
                  <a:close/>
                </a:path>
                <a:path w="3809" h="238759">
                  <a:moveTo>
                    <a:pt x="3809" y="69850"/>
                  </a:moveTo>
                  <a:lnTo>
                    <a:pt x="0" y="6985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69850"/>
                  </a:lnTo>
                  <a:close/>
                </a:path>
                <a:path w="3809" h="238759">
                  <a:moveTo>
                    <a:pt x="3809" y="101600"/>
                  </a:moveTo>
                  <a:lnTo>
                    <a:pt x="0" y="10160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101600"/>
                  </a:lnTo>
                  <a:close/>
                </a:path>
                <a:path w="3809" h="238759">
                  <a:moveTo>
                    <a:pt x="3809" y="107950"/>
                  </a:moveTo>
                  <a:lnTo>
                    <a:pt x="0" y="10795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07950"/>
                  </a:lnTo>
                  <a:close/>
                </a:path>
                <a:path w="3809" h="238759">
                  <a:moveTo>
                    <a:pt x="3809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27000"/>
                  </a:lnTo>
                  <a:close/>
                </a:path>
                <a:path w="3809" h="238759">
                  <a:moveTo>
                    <a:pt x="3809" y="221107"/>
                  </a:moveTo>
                  <a:lnTo>
                    <a:pt x="0" y="221107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221107"/>
                  </a:lnTo>
                  <a:close/>
                </a:path>
                <a:path w="3809" h="238759">
                  <a:moveTo>
                    <a:pt x="3809" y="214757"/>
                  </a:moveTo>
                  <a:lnTo>
                    <a:pt x="0" y="214757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14757"/>
                  </a:lnTo>
                  <a:close/>
                </a:path>
                <a:path w="3809" h="238759">
                  <a:moveTo>
                    <a:pt x="3809" y="195707"/>
                  </a:moveTo>
                  <a:lnTo>
                    <a:pt x="0" y="195707"/>
                  </a:lnTo>
                  <a:lnTo>
                    <a:pt x="0" y="214629"/>
                  </a:lnTo>
                  <a:lnTo>
                    <a:pt x="3809" y="214629"/>
                  </a:lnTo>
                  <a:lnTo>
                    <a:pt x="3809" y="195707"/>
                  </a:lnTo>
                  <a:close/>
                </a:path>
                <a:path w="3809" h="238759">
                  <a:moveTo>
                    <a:pt x="3809" y="186816"/>
                  </a:moveTo>
                  <a:lnTo>
                    <a:pt x="0" y="186816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86816"/>
                  </a:lnTo>
                  <a:close/>
                </a:path>
                <a:path w="3809" h="238759">
                  <a:moveTo>
                    <a:pt x="3809" y="176657"/>
                  </a:moveTo>
                  <a:lnTo>
                    <a:pt x="0" y="176657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76657"/>
                  </a:lnTo>
                  <a:close/>
                </a:path>
                <a:path w="3809" h="238759">
                  <a:moveTo>
                    <a:pt x="3809" y="133476"/>
                  </a:moveTo>
                  <a:lnTo>
                    <a:pt x="0" y="133476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33476"/>
                  </a:lnTo>
                  <a:close/>
                </a:path>
                <a:path w="3809" h="238759">
                  <a:moveTo>
                    <a:pt x="3809" y="222250"/>
                  </a:moveTo>
                  <a:lnTo>
                    <a:pt x="0" y="222250"/>
                  </a:lnTo>
                  <a:lnTo>
                    <a:pt x="0" y="238760"/>
                  </a:lnTo>
                  <a:lnTo>
                    <a:pt x="1269" y="238760"/>
                  </a:lnTo>
                  <a:lnTo>
                    <a:pt x="1269" y="232410"/>
                  </a:lnTo>
                  <a:lnTo>
                    <a:pt x="2539" y="232410"/>
                  </a:lnTo>
                  <a:lnTo>
                    <a:pt x="2539" y="227330"/>
                  </a:lnTo>
                  <a:lnTo>
                    <a:pt x="3809" y="227330"/>
                  </a:lnTo>
                  <a:lnTo>
                    <a:pt x="3809" y="222250"/>
                  </a:lnTo>
                  <a:close/>
                </a:path>
              </a:pathLst>
            </a:custGeom>
            <a:solidFill>
              <a:srgbClr val="46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04190" y="1168400"/>
              <a:ext cx="3810" cy="264160"/>
            </a:xfrm>
            <a:custGeom>
              <a:avLst/>
              <a:gdLst/>
              <a:ahLst/>
              <a:cxnLst/>
              <a:rect l="l" t="t" r="r" b="b"/>
              <a:pathLst>
                <a:path w="3809" h="264159">
                  <a:moveTo>
                    <a:pt x="380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0"/>
                  </a:lnTo>
                  <a:close/>
                </a:path>
                <a:path w="3809" h="264159">
                  <a:moveTo>
                    <a:pt x="3809" y="27940"/>
                  </a:moveTo>
                  <a:lnTo>
                    <a:pt x="0" y="2794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27940"/>
                  </a:lnTo>
                  <a:close/>
                </a:path>
                <a:path w="3809" h="264159">
                  <a:moveTo>
                    <a:pt x="3809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36830"/>
                  </a:lnTo>
                  <a:close/>
                </a:path>
                <a:path w="3809" h="264159">
                  <a:moveTo>
                    <a:pt x="3809" y="68580"/>
                  </a:moveTo>
                  <a:lnTo>
                    <a:pt x="0" y="6858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68580"/>
                  </a:lnTo>
                  <a:close/>
                </a:path>
                <a:path w="3809" h="264159">
                  <a:moveTo>
                    <a:pt x="3809" y="100330"/>
                  </a:moveTo>
                  <a:lnTo>
                    <a:pt x="0" y="10033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100330"/>
                  </a:lnTo>
                  <a:close/>
                </a:path>
                <a:path w="3809" h="264159">
                  <a:moveTo>
                    <a:pt x="3809" y="106680"/>
                  </a:moveTo>
                  <a:lnTo>
                    <a:pt x="0" y="10668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06680"/>
                  </a:lnTo>
                  <a:close/>
                </a:path>
                <a:path w="3809" h="264159">
                  <a:moveTo>
                    <a:pt x="3809" y="125730"/>
                  </a:moveTo>
                  <a:lnTo>
                    <a:pt x="0" y="12573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5730"/>
                  </a:lnTo>
                  <a:close/>
                </a:path>
                <a:path w="3809" h="264159">
                  <a:moveTo>
                    <a:pt x="3809" y="219837"/>
                  </a:moveTo>
                  <a:lnTo>
                    <a:pt x="0" y="219837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19837"/>
                  </a:lnTo>
                  <a:close/>
                </a:path>
                <a:path w="3809" h="264159">
                  <a:moveTo>
                    <a:pt x="3809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3487"/>
                  </a:lnTo>
                  <a:close/>
                </a:path>
                <a:path w="3809" h="264159">
                  <a:moveTo>
                    <a:pt x="3809" y="194437"/>
                  </a:moveTo>
                  <a:lnTo>
                    <a:pt x="0" y="194437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194437"/>
                  </a:lnTo>
                  <a:close/>
                </a:path>
                <a:path w="3809" h="264159">
                  <a:moveTo>
                    <a:pt x="3809" y="185546"/>
                  </a:moveTo>
                  <a:lnTo>
                    <a:pt x="0" y="185546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85546"/>
                  </a:lnTo>
                  <a:close/>
                </a:path>
                <a:path w="3809" h="264159">
                  <a:moveTo>
                    <a:pt x="3809" y="175387"/>
                  </a:moveTo>
                  <a:lnTo>
                    <a:pt x="0" y="175387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75387"/>
                  </a:lnTo>
                  <a:close/>
                </a:path>
                <a:path w="3809" h="264159">
                  <a:moveTo>
                    <a:pt x="3809" y="132206"/>
                  </a:moveTo>
                  <a:lnTo>
                    <a:pt x="0" y="132206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32206"/>
                  </a:lnTo>
                  <a:close/>
                </a:path>
                <a:path w="3809" h="264159">
                  <a:moveTo>
                    <a:pt x="3809" y="220980"/>
                  </a:moveTo>
                  <a:lnTo>
                    <a:pt x="0" y="220980"/>
                  </a:lnTo>
                  <a:lnTo>
                    <a:pt x="0" y="264160"/>
                  </a:lnTo>
                  <a:lnTo>
                    <a:pt x="1269" y="264160"/>
                  </a:lnTo>
                  <a:lnTo>
                    <a:pt x="1270" y="255270"/>
                  </a:lnTo>
                  <a:lnTo>
                    <a:pt x="2539" y="255270"/>
                  </a:lnTo>
                  <a:lnTo>
                    <a:pt x="2540" y="246379"/>
                  </a:lnTo>
                  <a:lnTo>
                    <a:pt x="3809" y="246379"/>
                  </a:lnTo>
                  <a:lnTo>
                    <a:pt x="3809" y="220980"/>
                  </a:lnTo>
                  <a:close/>
                </a:path>
              </a:pathLst>
            </a:custGeom>
            <a:solidFill>
              <a:srgbClr val="42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00380" y="1168400"/>
              <a:ext cx="3810" cy="290830"/>
            </a:xfrm>
            <a:custGeom>
              <a:avLst/>
              <a:gdLst/>
              <a:ahLst/>
              <a:cxnLst/>
              <a:rect l="l" t="t" r="r" b="b"/>
              <a:pathLst>
                <a:path w="3809" h="29083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0"/>
                  </a:lnTo>
                  <a:close/>
                </a:path>
                <a:path w="3809" h="290830">
                  <a:moveTo>
                    <a:pt x="3810" y="27940"/>
                  </a:moveTo>
                  <a:lnTo>
                    <a:pt x="0" y="2794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27940"/>
                  </a:lnTo>
                  <a:close/>
                </a:path>
                <a:path w="3809" h="290830">
                  <a:moveTo>
                    <a:pt x="3810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36830"/>
                  </a:lnTo>
                  <a:close/>
                </a:path>
                <a:path w="3809" h="290830">
                  <a:moveTo>
                    <a:pt x="3810" y="68580"/>
                  </a:moveTo>
                  <a:lnTo>
                    <a:pt x="0" y="6858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68580"/>
                  </a:lnTo>
                  <a:close/>
                </a:path>
                <a:path w="3809" h="290830">
                  <a:moveTo>
                    <a:pt x="3810" y="100330"/>
                  </a:moveTo>
                  <a:lnTo>
                    <a:pt x="0" y="10033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0330"/>
                  </a:lnTo>
                  <a:close/>
                </a:path>
                <a:path w="3809" h="290830">
                  <a:moveTo>
                    <a:pt x="3810" y="106680"/>
                  </a:moveTo>
                  <a:lnTo>
                    <a:pt x="0" y="10668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06680"/>
                  </a:lnTo>
                  <a:close/>
                </a:path>
                <a:path w="3809" h="290830">
                  <a:moveTo>
                    <a:pt x="3810" y="125730"/>
                  </a:moveTo>
                  <a:lnTo>
                    <a:pt x="0" y="12573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5730"/>
                  </a:lnTo>
                  <a:close/>
                </a:path>
                <a:path w="3809" h="290830">
                  <a:moveTo>
                    <a:pt x="3810" y="219837"/>
                  </a:moveTo>
                  <a:lnTo>
                    <a:pt x="0" y="219837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19837"/>
                  </a:lnTo>
                  <a:close/>
                </a:path>
                <a:path w="3809" h="290830">
                  <a:moveTo>
                    <a:pt x="3810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13487"/>
                  </a:lnTo>
                  <a:close/>
                </a:path>
                <a:path w="3809" h="290830">
                  <a:moveTo>
                    <a:pt x="3810" y="194437"/>
                  </a:moveTo>
                  <a:lnTo>
                    <a:pt x="0" y="194437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194437"/>
                  </a:lnTo>
                  <a:close/>
                </a:path>
                <a:path w="3809" h="290830">
                  <a:moveTo>
                    <a:pt x="3810" y="185546"/>
                  </a:moveTo>
                  <a:lnTo>
                    <a:pt x="0" y="185546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85546"/>
                  </a:lnTo>
                  <a:close/>
                </a:path>
                <a:path w="3809" h="290830">
                  <a:moveTo>
                    <a:pt x="3810" y="175387"/>
                  </a:moveTo>
                  <a:lnTo>
                    <a:pt x="0" y="175387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75387"/>
                  </a:lnTo>
                  <a:close/>
                </a:path>
                <a:path w="3809" h="290830">
                  <a:moveTo>
                    <a:pt x="3810" y="132206"/>
                  </a:moveTo>
                  <a:lnTo>
                    <a:pt x="0" y="132206"/>
                  </a:lnTo>
                  <a:lnTo>
                    <a:pt x="0" y="175259"/>
                  </a:lnTo>
                  <a:lnTo>
                    <a:pt x="3810" y="175259"/>
                  </a:lnTo>
                  <a:lnTo>
                    <a:pt x="3810" y="132206"/>
                  </a:lnTo>
                  <a:close/>
                </a:path>
                <a:path w="3809" h="290830">
                  <a:moveTo>
                    <a:pt x="3810" y="220980"/>
                  </a:moveTo>
                  <a:lnTo>
                    <a:pt x="0" y="220980"/>
                  </a:lnTo>
                  <a:lnTo>
                    <a:pt x="0" y="265429"/>
                  </a:lnTo>
                  <a:lnTo>
                    <a:pt x="3810" y="265429"/>
                  </a:lnTo>
                  <a:lnTo>
                    <a:pt x="3810" y="220980"/>
                  </a:lnTo>
                  <a:close/>
                </a:path>
                <a:path w="3809" h="290830">
                  <a:moveTo>
                    <a:pt x="3810" y="265430"/>
                  </a:moveTo>
                  <a:lnTo>
                    <a:pt x="0" y="265430"/>
                  </a:lnTo>
                  <a:lnTo>
                    <a:pt x="0" y="284479"/>
                  </a:lnTo>
                  <a:lnTo>
                    <a:pt x="1270" y="284479"/>
                  </a:lnTo>
                  <a:lnTo>
                    <a:pt x="1270" y="281939"/>
                  </a:lnTo>
                  <a:lnTo>
                    <a:pt x="2539" y="281939"/>
                  </a:lnTo>
                  <a:lnTo>
                    <a:pt x="2540" y="273050"/>
                  </a:lnTo>
                  <a:lnTo>
                    <a:pt x="3810" y="273050"/>
                  </a:lnTo>
                  <a:lnTo>
                    <a:pt x="3810" y="265430"/>
                  </a:lnTo>
                  <a:close/>
                </a:path>
                <a:path w="3809" h="290830">
                  <a:moveTo>
                    <a:pt x="1270" y="287146"/>
                  </a:moveTo>
                  <a:lnTo>
                    <a:pt x="0" y="287146"/>
                  </a:lnTo>
                  <a:lnTo>
                    <a:pt x="0" y="290829"/>
                  </a:lnTo>
                  <a:lnTo>
                    <a:pt x="1270" y="290829"/>
                  </a:lnTo>
                  <a:lnTo>
                    <a:pt x="1270" y="287146"/>
                  </a:lnTo>
                  <a:close/>
                </a:path>
                <a:path w="3809" h="290830">
                  <a:moveTo>
                    <a:pt x="1270" y="284606"/>
                  </a:moveTo>
                  <a:lnTo>
                    <a:pt x="0" y="284606"/>
                  </a:lnTo>
                  <a:lnTo>
                    <a:pt x="0" y="287019"/>
                  </a:lnTo>
                  <a:lnTo>
                    <a:pt x="1270" y="287019"/>
                  </a:lnTo>
                  <a:lnTo>
                    <a:pt x="1270" y="284606"/>
                  </a:lnTo>
                  <a:close/>
                </a:path>
              </a:pathLst>
            </a:custGeom>
            <a:solidFill>
              <a:srgbClr val="3F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96570" y="1174750"/>
              <a:ext cx="3810" cy="311785"/>
            </a:xfrm>
            <a:custGeom>
              <a:avLst/>
              <a:gdLst/>
              <a:ahLst/>
              <a:cxnLst/>
              <a:rect l="l" t="t" r="r" b="b"/>
              <a:pathLst>
                <a:path w="3809" h="311784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0"/>
                  </a:lnTo>
                  <a:close/>
                </a:path>
                <a:path w="3809" h="311784">
                  <a:moveTo>
                    <a:pt x="3809" y="21590"/>
                  </a:moveTo>
                  <a:lnTo>
                    <a:pt x="0" y="2159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1590"/>
                  </a:lnTo>
                  <a:close/>
                </a:path>
                <a:path w="3809" h="311784">
                  <a:moveTo>
                    <a:pt x="3809" y="30480"/>
                  </a:moveTo>
                  <a:lnTo>
                    <a:pt x="0" y="3048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30480"/>
                  </a:lnTo>
                  <a:close/>
                </a:path>
                <a:path w="3809" h="311784">
                  <a:moveTo>
                    <a:pt x="3809" y="62230"/>
                  </a:moveTo>
                  <a:lnTo>
                    <a:pt x="0" y="62230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62230"/>
                  </a:lnTo>
                  <a:close/>
                </a:path>
                <a:path w="3809" h="311784">
                  <a:moveTo>
                    <a:pt x="3809" y="93980"/>
                  </a:moveTo>
                  <a:lnTo>
                    <a:pt x="0" y="9398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93980"/>
                  </a:lnTo>
                  <a:close/>
                </a:path>
                <a:path w="3809" h="311784">
                  <a:moveTo>
                    <a:pt x="3809" y="100330"/>
                  </a:moveTo>
                  <a:lnTo>
                    <a:pt x="0" y="10033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00330"/>
                  </a:lnTo>
                  <a:close/>
                </a:path>
                <a:path w="3809" h="311784">
                  <a:moveTo>
                    <a:pt x="3809" y="119380"/>
                  </a:moveTo>
                  <a:lnTo>
                    <a:pt x="0" y="11938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19380"/>
                  </a:lnTo>
                  <a:close/>
                </a:path>
                <a:path w="3809" h="311784">
                  <a:moveTo>
                    <a:pt x="3809" y="213487"/>
                  </a:moveTo>
                  <a:lnTo>
                    <a:pt x="0" y="213487"/>
                  </a:lnTo>
                  <a:lnTo>
                    <a:pt x="0" y="214629"/>
                  </a:lnTo>
                  <a:lnTo>
                    <a:pt x="3809" y="214629"/>
                  </a:lnTo>
                  <a:lnTo>
                    <a:pt x="3809" y="213487"/>
                  </a:lnTo>
                  <a:close/>
                </a:path>
                <a:path w="3809" h="311784">
                  <a:moveTo>
                    <a:pt x="3809" y="207137"/>
                  </a:moveTo>
                  <a:lnTo>
                    <a:pt x="0" y="207137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7137"/>
                  </a:lnTo>
                  <a:close/>
                </a:path>
                <a:path w="3809" h="311784">
                  <a:moveTo>
                    <a:pt x="3809" y="188087"/>
                  </a:moveTo>
                  <a:lnTo>
                    <a:pt x="0" y="188087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88087"/>
                  </a:lnTo>
                  <a:close/>
                </a:path>
                <a:path w="3809" h="311784">
                  <a:moveTo>
                    <a:pt x="3809" y="179196"/>
                  </a:moveTo>
                  <a:lnTo>
                    <a:pt x="0" y="179196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79196"/>
                  </a:lnTo>
                  <a:close/>
                </a:path>
                <a:path w="3809" h="311784">
                  <a:moveTo>
                    <a:pt x="3809" y="169037"/>
                  </a:moveTo>
                  <a:lnTo>
                    <a:pt x="0" y="169037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69037"/>
                  </a:lnTo>
                  <a:close/>
                </a:path>
                <a:path w="3809" h="311784">
                  <a:moveTo>
                    <a:pt x="3809" y="125856"/>
                  </a:moveTo>
                  <a:lnTo>
                    <a:pt x="0" y="125856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25856"/>
                  </a:lnTo>
                  <a:close/>
                </a:path>
                <a:path w="3809" h="311784">
                  <a:moveTo>
                    <a:pt x="3809" y="214630"/>
                  </a:moveTo>
                  <a:lnTo>
                    <a:pt x="0" y="214630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14630"/>
                  </a:lnTo>
                  <a:close/>
                </a:path>
                <a:path w="3809" h="311784">
                  <a:moveTo>
                    <a:pt x="3809" y="259080"/>
                  </a:moveTo>
                  <a:lnTo>
                    <a:pt x="0" y="259080"/>
                  </a:lnTo>
                  <a:lnTo>
                    <a:pt x="0" y="278129"/>
                  </a:lnTo>
                  <a:lnTo>
                    <a:pt x="3809" y="278129"/>
                  </a:lnTo>
                  <a:lnTo>
                    <a:pt x="3809" y="259080"/>
                  </a:lnTo>
                  <a:close/>
                </a:path>
                <a:path w="3809" h="311784">
                  <a:moveTo>
                    <a:pt x="2540" y="293496"/>
                  </a:moveTo>
                  <a:lnTo>
                    <a:pt x="0" y="293496"/>
                  </a:lnTo>
                  <a:lnTo>
                    <a:pt x="0" y="311276"/>
                  </a:lnTo>
                  <a:lnTo>
                    <a:pt x="1269" y="311276"/>
                  </a:lnTo>
                  <a:lnTo>
                    <a:pt x="1270" y="302387"/>
                  </a:lnTo>
                  <a:lnTo>
                    <a:pt x="2539" y="302387"/>
                  </a:lnTo>
                  <a:lnTo>
                    <a:pt x="2540" y="293496"/>
                  </a:lnTo>
                  <a:close/>
                </a:path>
                <a:path w="3809" h="311784">
                  <a:moveTo>
                    <a:pt x="3809" y="280796"/>
                  </a:moveTo>
                  <a:lnTo>
                    <a:pt x="0" y="280796"/>
                  </a:lnTo>
                  <a:lnTo>
                    <a:pt x="0" y="293369"/>
                  </a:lnTo>
                  <a:lnTo>
                    <a:pt x="2540" y="293369"/>
                  </a:lnTo>
                  <a:lnTo>
                    <a:pt x="3809" y="293496"/>
                  </a:lnTo>
                  <a:lnTo>
                    <a:pt x="3809" y="280796"/>
                  </a:lnTo>
                  <a:close/>
                </a:path>
                <a:path w="3809" h="311784">
                  <a:moveTo>
                    <a:pt x="3809" y="278256"/>
                  </a:moveTo>
                  <a:lnTo>
                    <a:pt x="0" y="278256"/>
                  </a:lnTo>
                  <a:lnTo>
                    <a:pt x="0" y="280669"/>
                  </a:lnTo>
                  <a:lnTo>
                    <a:pt x="3809" y="280669"/>
                  </a:lnTo>
                  <a:lnTo>
                    <a:pt x="3809" y="278256"/>
                  </a:lnTo>
                  <a:close/>
                </a:path>
              </a:pathLst>
            </a:custGeom>
            <a:solidFill>
              <a:srgbClr val="3B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92760" y="1201420"/>
              <a:ext cx="3810" cy="310515"/>
            </a:xfrm>
            <a:custGeom>
              <a:avLst/>
              <a:gdLst/>
              <a:ahLst/>
              <a:cxnLst/>
              <a:rect l="l" t="t" r="r" b="b"/>
              <a:pathLst>
                <a:path w="3809" h="310515">
                  <a:moveTo>
                    <a:pt x="3810" y="0"/>
                  </a:moveTo>
                  <a:lnTo>
                    <a:pt x="2540" y="0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0"/>
                  </a:lnTo>
                  <a:close/>
                </a:path>
                <a:path w="3809" h="310515">
                  <a:moveTo>
                    <a:pt x="3810" y="3810"/>
                  </a:moveTo>
                  <a:lnTo>
                    <a:pt x="2540" y="381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3810"/>
                  </a:lnTo>
                  <a:close/>
                </a:path>
                <a:path w="3809" h="310515">
                  <a:moveTo>
                    <a:pt x="3810" y="35560"/>
                  </a:moveTo>
                  <a:lnTo>
                    <a:pt x="0" y="35560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35560"/>
                  </a:lnTo>
                  <a:close/>
                </a:path>
                <a:path w="3809" h="310515">
                  <a:moveTo>
                    <a:pt x="3810" y="67310"/>
                  </a:moveTo>
                  <a:lnTo>
                    <a:pt x="0" y="67310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67310"/>
                  </a:lnTo>
                  <a:close/>
                </a:path>
                <a:path w="3809" h="310515">
                  <a:moveTo>
                    <a:pt x="3810" y="73660"/>
                  </a:moveTo>
                  <a:lnTo>
                    <a:pt x="0" y="73660"/>
                  </a:lnTo>
                  <a:lnTo>
                    <a:pt x="0" y="92709"/>
                  </a:lnTo>
                  <a:lnTo>
                    <a:pt x="3810" y="92709"/>
                  </a:lnTo>
                  <a:lnTo>
                    <a:pt x="3810" y="73660"/>
                  </a:lnTo>
                  <a:close/>
                </a:path>
                <a:path w="3809" h="310515">
                  <a:moveTo>
                    <a:pt x="3810" y="92710"/>
                  </a:moveTo>
                  <a:lnTo>
                    <a:pt x="0" y="92710"/>
                  </a:lnTo>
                  <a:lnTo>
                    <a:pt x="0" y="99059"/>
                  </a:lnTo>
                  <a:lnTo>
                    <a:pt x="3810" y="99059"/>
                  </a:lnTo>
                  <a:lnTo>
                    <a:pt x="3810" y="92710"/>
                  </a:lnTo>
                  <a:close/>
                </a:path>
                <a:path w="3809" h="310515">
                  <a:moveTo>
                    <a:pt x="3810" y="186816"/>
                  </a:moveTo>
                  <a:lnTo>
                    <a:pt x="0" y="186816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86816"/>
                  </a:lnTo>
                  <a:close/>
                </a:path>
                <a:path w="3809" h="310515">
                  <a:moveTo>
                    <a:pt x="3810" y="180466"/>
                  </a:moveTo>
                  <a:lnTo>
                    <a:pt x="0" y="180466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80466"/>
                  </a:lnTo>
                  <a:close/>
                </a:path>
                <a:path w="3809" h="310515">
                  <a:moveTo>
                    <a:pt x="3810" y="161416"/>
                  </a:moveTo>
                  <a:lnTo>
                    <a:pt x="0" y="161416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61416"/>
                  </a:lnTo>
                  <a:close/>
                </a:path>
                <a:path w="3809" h="310515">
                  <a:moveTo>
                    <a:pt x="3810" y="152526"/>
                  </a:moveTo>
                  <a:lnTo>
                    <a:pt x="0" y="152526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2526"/>
                  </a:lnTo>
                  <a:close/>
                </a:path>
                <a:path w="3809" h="310515">
                  <a:moveTo>
                    <a:pt x="3810" y="142366"/>
                  </a:moveTo>
                  <a:lnTo>
                    <a:pt x="0" y="142366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42366"/>
                  </a:lnTo>
                  <a:close/>
                </a:path>
                <a:path w="3809" h="310515">
                  <a:moveTo>
                    <a:pt x="3810" y="99186"/>
                  </a:moveTo>
                  <a:lnTo>
                    <a:pt x="0" y="99186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99186"/>
                  </a:lnTo>
                  <a:close/>
                </a:path>
                <a:path w="3809" h="310515">
                  <a:moveTo>
                    <a:pt x="3810" y="187960"/>
                  </a:moveTo>
                  <a:lnTo>
                    <a:pt x="0" y="187960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187960"/>
                  </a:lnTo>
                  <a:close/>
                </a:path>
                <a:path w="3809" h="310515">
                  <a:moveTo>
                    <a:pt x="3810" y="232410"/>
                  </a:moveTo>
                  <a:lnTo>
                    <a:pt x="0" y="232410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32410"/>
                  </a:lnTo>
                  <a:close/>
                </a:path>
                <a:path w="3809" h="310515">
                  <a:moveTo>
                    <a:pt x="1270" y="304926"/>
                  </a:moveTo>
                  <a:lnTo>
                    <a:pt x="0" y="304926"/>
                  </a:lnTo>
                  <a:lnTo>
                    <a:pt x="0" y="310006"/>
                  </a:lnTo>
                  <a:lnTo>
                    <a:pt x="1270" y="310006"/>
                  </a:lnTo>
                  <a:lnTo>
                    <a:pt x="1270" y="304926"/>
                  </a:lnTo>
                  <a:close/>
                </a:path>
                <a:path w="3809" h="310515">
                  <a:moveTo>
                    <a:pt x="2540" y="292226"/>
                  </a:moveTo>
                  <a:lnTo>
                    <a:pt x="0" y="292226"/>
                  </a:lnTo>
                  <a:lnTo>
                    <a:pt x="0" y="304799"/>
                  </a:lnTo>
                  <a:lnTo>
                    <a:pt x="1270" y="304799"/>
                  </a:lnTo>
                  <a:lnTo>
                    <a:pt x="1270" y="301116"/>
                  </a:lnTo>
                  <a:lnTo>
                    <a:pt x="2540" y="301116"/>
                  </a:lnTo>
                  <a:lnTo>
                    <a:pt x="2540" y="292226"/>
                  </a:lnTo>
                  <a:close/>
                </a:path>
                <a:path w="3809" h="310515">
                  <a:moveTo>
                    <a:pt x="3810" y="266826"/>
                  </a:moveTo>
                  <a:lnTo>
                    <a:pt x="0" y="266826"/>
                  </a:lnTo>
                  <a:lnTo>
                    <a:pt x="0" y="292099"/>
                  </a:lnTo>
                  <a:lnTo>
                    <a:pt x="2540" y="292099"/>
                  </a:lnTo>
                  <a:lnTo>
                    <a:pt x="3810" y="292226"/>
                  </a:lnTo>
                  <a:lnTo>
                    <a:pt x="3810" y="266826"/>
                  </a:lnTo>
                  <a:close/>
                </a:path>
                <a:path w="3809" h="310515">
                  <a:moveTo>
                    <a:pt x="3810" y="254126"/>
                  </a:moveTo>
                  <a:lnTo>
                    <a:pt x="0" y="254126"/>
                  </a:lnTo>
                  <a:lnTo>
                    <a:pt x="0" y="266699"/>
                  </a:lnTo>
                  <a:lnTo>
                    <a:pt x="3810" y="266699"/>
                  </a:lnTo>
                  <a:lnTo>
                    <a:pt x="3810" y="254126"/>
                  </a:lnTo>
                  <a:close/>
                </a:path>
                <a:path w="3809" h="310515">
                  <a:moveTo>
                    <a:pt x="3810" y="251586"/>
                  </a:moveTo>
                  <a:lnTo>
                    <a:pt x="0" y="251586"/>
                  </a:lnTo>
                  <a:lnTo>
                    <a:pt x="0" y="253999"/>
                  </a:lnTo>
                  <a:lnTo>
                    <a:pt x="3810" y="253999"/>
                  </a:lnTo>
                  <a:lnTo>
                    <a:pt x="3810" y="251586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88950" y="1228090"/>
              <a:ext cx="3810" cy="310515"/>
            </a:xfrm>
            <a:custGeom>
              <a:avLst/>
              <a:gdLst/>
              <a:ahLst/>
              <a:cxnLst/>
              <a:rect l="l" t="t" r="r" b="b"/>
              <a:pathLst>
                <a:path w="3809" h="310515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310515">
                  <a:moveTo>
                    <a:pt x="3809" y="8890"/>
                  </a:moveTo>
                  <a:lnTo>
                    <a:pt x="1270" y="889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8890"/>
                  </a:lnTo>
                  <a:close/>
                </a:path>
                <a:path w="3809" h="310515">
                  <a:moveTo>
                    <a:pt x="3809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0640"/>
                  </a:lnTo>
                  <a:close/>
                </a:path>
                <a:path w="3809" h="310515">
                  <a:moveTo>
                    <a:pt x="3809" y="46990"/>
                  </a:moveTo>
                  <a:lnTo>
                    <a:pt x="0" y="46990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46990"/>
                  </a:lnTo>
                  <a:close/>
                </a:path>
                <a:path w="3809" h="310515">
                  <a:moveTo>
                    <a:pt x="3809" y="66040"/>
                  </a:moveTo>
                  <a:lnTo>
                    <a:pt x="0" y="66040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6040"/>
                  </a:lnTo>
                  <a:close/>
                </a:path>
                <a:path w="3809" h="310515">
                  <a:moveTo>
                    <a:pt x="3809" y="160147"/>
                  </a:moveTo>
                  <a:lnTo>
                    <a:pt x="0" y="160147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60147"/>
                  </a:lnTo>
                  <a:close/>
                </a:path>
                <a:path w="3809" h="310515">
                  <a:moveTo>
                    <a:pt x="3809" y="153797"/>
                  </a:moveTo>
                  <a:lnTo>
                    <a:pt x="0" y="153797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3797"/>
                  </a:lnTo>
                  <a:close/>
                </a:path>
                <a:path w="3809" h="310515">
                  <a:moveTo>
                    <a:pt x="3809" y="134747"/>
                  </a:moveTo>
                  <a:lnTo>
                    <a:pt x="0" y="134747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34747"/>
                  </a:lnTo>
                  <a:close/>
                </a:path>
                <a:path w="3809" h="310515">
                  <a:moveTo>
                    <a:pt x="3809" y="125856"/>
                  </a:moveTo>
                  <a:lnTo>
                    <a:pt x="0" y="125856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25856"/>
                  </a:lnTo>
                  <a:close/>
                </a:path>
                <a:path w="3809" h="310515">
                  <a:moveTo>
                    <a:pt x="3809" y="115697"/>
                  </a:moveTo>
                  <a:lnTo>
                    <a:pt x="0" y="115697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15697"/>
                  </a:lnTo>
                  <a:close/>
                </a:path>
                <a:path w="3809" h="310515">
                  <a:moveTo>
                    <a:pt x="3809" y="72516"/>
                  </a:moveTo>
                  <a:lnTo>
                    <a:pt x="0" y="72516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72516"/>
                  </a:lnTo>
                  <a:close/>
                </a:path>
                <a:path w="3809" h="310515">
                  <a:moveTo>
                    <a:pt x="3809" y="161290"/>
                  </a:moveTo>
                  <a:lnTo>
                    <a:pt x="0" y="161290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61290"/>
                  </a:lnTo>
                  <a:close/>
                </a:path>
                <a:path w="3809" h="310515">
                  <a:moveTo>
                    <a:pt x="3809" y="205740"/>
                  </a:moveTo>
                  <a:lnTo>
                    <a:pt x="0" y="205740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05740"/>
                  </a:lnTo>
                  <a:close/>
                </a:path>
                <a:path w="3809" h="310515">
                  <a:moveTo>
                    <a:pt x="2539" y="299847"/>
                  </a:moveTo>
                  <a:lnTo>
                    <a:pt x="0" y="299847"/>
                  </a:lnTo>
                  <a:lnTo>
                    <a:pt x="0" y="310006"/>
                  </a:lnTo>
                  <a:lnTo>
                    <a:pt x="1269" y="310006"/>
                  </a:lnTo>
                  <a:lnTo>
                    <a:pt x="1270" y="300989"/>
                  </a:lnTo>
                  <a:lnTo>
                    <a:pt x="2539" y="300989"/>
                  </a:lnTo>
                  <a:lnTo>
                    <a:pt x="2539" y="299847"/>
                  </a:lnTo>
                  <a:close/>
                </a:path>
                <a:path w="3809" h="310515">
                  <a:moveTo>
                    <a:pt x="3809" y="290956"/>
                  </a:moveTo>
                  <a:lnTo>
                    <a:pt x="0" y="290956"/>
                  </a:lnTo>
                  <a:lnTo>
                    <a:pt x="0" y="299719"/>
                  </a:lnTo>
                  <a:lnTo>
                    <a:pt x="2539" y="299719"/>
                  </a:lnTo>
                  <a:lnTo>
                    <a:pt x="2540" y="292226"/>
                  </a:lnTo>
                  <a:lnTo>
                    <a:pt x="3809" y="292226"/>
                  </a:lnTo>
                  <a:lnTo>
                    <a:pt x="3809" y="290956"/>
                  </a:lnTo>
                  <a:close/>
                </a:path>
                <a:path w="3809" h="310515">
                  <a:moveTo>
                    <a:pt x="3809" y="278256"/>
                  </a:moveTo>
                  <a:lnTo>
                    <a:pt x="0" y="278256"/>
                  </a:lnTo>
                  <a:lnTo>
                    <a:pt x="0" y="290829"/>
                  </a:lnTo>
                  <a:lnTo>
                    <a:pt x="3809" y="290829"/>
                  </a:lnTo>
                  <a:lnTo>
                    <a:pt x="3809" y="278256"/>
                  </a:lnTo>
                  <a:close/>
                </a:path>
                <a:path w="3809" h="310515">
                  <a:moveTo>
                    <a:pt x="3809" y="265556"/>
                  </a:moveTo>
                  <a:lnTo>
                    <a:pt x="0" y="265556"/>
                  </a:lnTo>
                  <a:lnTo>
                    <a:pt x="0" y="278129"/>
                  </a:lnTo>
                  <a:lnTo>
                    <a:pt x="3809" y="278129"/>
                  </a:lnTo>
                  <a:lnTo>
                    <a:pt x="3809" y="265556"/>
                  </a:lnTo>
                  <a:close/>
                </a:path>
                <a:path w="3809" h="310515">
                  <a:moveTo>
                    <a:pt x="3809" y="240156"/>
                  </a:moveTo>
                  <a:lnTo>
                    <a:pt x="0" y="240156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40156"/>
                  </a:lnTo>
                  <a:close/>
                </a:path>
                <a:path w="3809" h="310515">
                  <a:moveTo>
                    <a:pt x="3809" y="227456"/>
                  </a:moveTo>
                  <a:lnTo>
                    <a:pt x="0" y="227456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27456"/>
                  </a:lnTo>
                  <a:close/>
                </a:path>
                <a:path w="3809" h="310515">
                  <a:moveTo>
                    <a:pt x="3809" y="224916"/>
                  </a:moveTo>
                  <a:lnTo>
                    <a:pt x="0" y="224916"/>
                  </a:lnTo>
                  <a:lnTo>
                    <a:pt x="0" y="227329"/>
                  </a:lnTo>
                  <a:lnTo>
                    <a:pt x="3809" y="227329"/>
                  </a:lnTo>
                  <a:lnTo>
                    <a:pt x="3809" y="224916"/>
                  </a:lnTo>
                  <a:close/>
                </a:path>
              </a:pathLst>
            </a:custGeom>
            <a:solidFill>
              <a:srgbClr val="34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85140" y="1254760"/>
              <a:ext cx="3810" cy="306070"/>
            </a:xfrm>
            <a:custGeom>
              <a:avLst/>
              <a:gdLst/>
              <a:ahLst/>
              <a:cxnLst/>
              <a:rect l="l" t="t" r="r" b="b"/>
              <a:pathLst>
                <a:path w="3809" h="30606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09" h="306069">
                  <a:moveTo>
                    <a:pt x="3809" y="13970"/>
                  </a:moveTo>
                  <a:lnTo>
                    <a:pt x="1269" y="13970"/>
                  </a:lnTo>
                  <a:lnTo>
                    <a:pt x="1269" y="19050"/>
                  </a:lnTo>
                  <a:lnTo>
                    <a:pt x="0" y="1905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13970"/>
                  </a:lnTo>
                  <a:close/>
                </a:path>
                <a:path w="3809" h="306069">
                  <a:moveTo>
                    <a:pt x="3809" y="20320"/>
                  </a:moveTo>
                  <a:lnTo>
                    <a:pt x="0" y="2032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20320"/>
                  </a:lnTo>
                  <a:close/>
                </a:path>
                <a:path w="3809" h="306069">
                  <a:moveTo>
                    <a:pt x="3809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9370"/>
                  </a:lnTo>
                  <a:close/>
                </a:path>
                <a:path w="3809" h="306069">
                  <a:moveTo>
                    <a:pt x="3809" y="133476"/>
                  </a:moveTo>
                  <a:lnTo>
                    <a:pt x="0" y="133476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3476"/>
                  </a:lnTo>
                  <a:close/>
                </a:path>
                <a:path w="3809" h="306069">
                  <a:moveTo>
                    <a:pt x="3809" y="127126"/>
                  </a:moveTo>
                  <a:lnTo>
                    <a:pt x="0" y="127126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27126"/>
                  </a:lnTo>
                  <a:close/>
                </a:path>
                <a:path w="3809" h="306069">
                  <a:moveTo>
                    <a:pt x="3809" y="108076"/>
                  </a:moveTo>
                  <a:lnTo>
                    <a:pt x="0" y="108076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08076"/>
                  </a:lnTo>
                  <a:close/>
                </a:path>
                <a:path w="3809" h="306069">
                  <a:moveTo>
                    <a:pt x="3809" y="99186"/>
                  </a:moveTo>
                  <a:lnTo>
                    <a:pt x="0" y="99186"/>
                  </a:lnTo>
                  <a:lnTo>
                    <a:pt x="0" y="107949"/>
                  </a:lnTo>
                  <a:lnTo>
                    <a:pt x="3809" y="107949"/>
                  </a:lnTo>
                  <a:lnTo>
                    <a:pt x="3809" y="99186"/>
                  </a:lnTo>
                  <a:close/>
                </a:path>
                <a:path w="3809" h="306069">
                  <a:moveTo>
                    <a:pt x="3809" y="89026"/>
                  </a:moveTo>
                  <a:lnTo>
                    <a:pt x="0" y="89026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89026"/>
                  </a:lnTo>
                  <a:close/>
                </a:path>
                <a:path w="3809" h="306069">
                  <a:moveTo>
                    <a:pt x="3809" y="45846"/>
                  </a:moveTo>
                  <a:lnTo>
                    <a:pt x="0" y="45846"/>
                  </a:lnTo>
                  <a:lnTo>
                    <a:pt x="0" y="88899"/>
                  </a:lnTo>
                  <a:lnTo>
                    <a:pt x="3809" y="88899"/>
                  </a:lnTo>
                  <a:lnTo>
                    <a:pt x="3809" y="45846"/>
                  </a:lnTo>
                  <a:close/>
                </a:path>
                <a:path w="3809" h="306069">
                  <a:moveTo>
                    <a:pt x="3809" y="134620"/>
                  </a:moveTo>
                  <a:lnTo>
                    <a:pt x="0" y="134620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34620"/>
                  </a:lnTo>
                  <a:close/>
                </a:path>
                <a:path w="3809" h="306069">
                  <a:moveTo>
                    <a:pt x="3809" y="179070"/>
                  </a:moveTo>
                  <a:lnTo>
                    <a:pt x="0" y="179070"/>
                  </a:lnTo>
                  <a:lnTo>
                    <a:pt x="0" y="198119"/>
                  </a:lnTo>
                  <a:lnTo>
                    <a:pt x="3809" y="198119"/>
                  </a:lnTo>
                  <a:lnTo>
                    <a:pt x="3809" y="179070"/>
                  </a:lnTo>
                  <a:close/>
                </a:path>
                <a:path w="3809" h="306069">
                  <a:moveTo>
                    <a:pt x="1269" y="304926"/>
                  </a:moveTo>
                  <a:lnTo>
                    <a:pt x="0" y="304926"/>
                  </a:lnTo>
                  <a:lnTo>
                    <a:pt x="0" y="306069"/>
                  </a:lnTo>
                  <a:lnTo>
                    <a:pt x="1269" y="306069"/>
                  </a:lnTo>
                  <a:lnTo>
                    <a:pt x="1269" y="304926"/>
                  </a:lnTo>
                  <a:close/>
                </a:path>
                <a:path w="3809" h="306069">
                  <a:moveTo>
                    <a:pt x="2540" y="292226"/>
                  </a:moveTo>
                  <a:lnTo>
                    <a:pt x="0" y="292226"/>
                  </a:lnTo>
                  <a:lnTo>
                    <a:pt x="0" y="304799"/>
                  </a:lnTo>
                  <a:lnTo>
                    <a:pt x="1270" y="304799"/>
                  </a:lnTo>
                  <a:lnTo>
                    <a:pt x="1270" y="301116"/>
                  </a:lnTo>
                  <a:lnTo>
                    <a:pt x="2539" y="301116"/>
                  </a:lnTo>
                  <a:lnTo>
                    <a:pt x="2540" y="292226"/>
                  </a:lnTo>
                  <a:close/>
                </a:path>
                <a:path w="3809" h="306069">
                  <a:moveTo>
                    <a:pt x="3809" y="289686"/>
                  </a:moveTo>
                  <a:lnTo>
                    <a:pt x="0" y="289686"/>
                  </a:lnTo>
                  <a:lnTo>
                    <a:pt x="0" y="292099"/>
                  </a:lnTo>
                  <a:lnTo>
                    <a:pt x="2540" y="292099"/>
                  </a:lnTo>
                  <a:lnTo>
                    <a:pt x="2540" y="292226"/>
                  </a:lnTo>
                  <a:lnTo>
                    <a:pt x="3809" y="292226"/>
                  </a:lnTo>
                  <a:lnTo>
                    <a:pt x="3809" y="289686"/>
                  </a:lnTo>
                  <a:close/>
                </a:path>
                <a:path w="3809" h="306069">
                  <a:moveTo>
                    <a:pt x="3809" y="285876"/>
                  </a:moveTo>
                  <a:lnTo>
                    <a:pt x="0" y="285876"/>
                  </a:lnTo>
                  <a:lnTo>
                    <a:pt x="0" y="289559"/>
                  </a:lnTo>
                  <a:lnTo>
                    <a:pt x="3809" y="289559"/>
                  </a:lnTo>
                  <a:lnTo>
                    <a:pt x="3809" y="285876"/>
                  </a:lnTo>
                  <a:close/>
                </a:path>
                <a:path w="3809" h="306069">
                  <a:moveTo>
                    <a:pt x="3809" y="283336"/>
                  </a:moveTo>
                  <a:lnTo>
                    <a:pt x="0" y="283336"/>
                  </a:lnTo>
                  <a:lnTo>
                    <a:pt x="0" y="285749"/>
                  </a:lnTo>
                  <a:lnTo>
                    <a:pt x="3809" y="285749"/>
                  </a:lnTo>
                  <a:lnTo>
                    <a:pt x="3809" y="283336"/>
                  </a:lnTo>
                  <a:close/>
                </a:path>
                <a:path w="3809" h="306069">
                  <a:moveTo>
                    <a:pt x="3809" y="273176"/>
                  </a:moveTo>
                  <a:lnTo>
                    <a:pt x="0" y="273176"/>
                  </a:lnTo>
                  <a:lnTo>
                    <a:pt x="0" y="283209"/>
                  </a:lnTo>
                  <a:lnTo>
                    <a:pt x="3809" y="283209"/>
                  </a:lnTo>
                  <a:lnTo>
                    <a:pt x="3809" y="273176"/>
                  </a:lnTo>
                  <a:close/>
                </a:path>
                <a:path w="3809" h="306069">
                  <a:moveTo>
                    <a:pt x="3809" y="264286"/>
                  </a:moveTo>
                  <a:lnTo>
                    <a:pt x="0" y="264286"/>
                  </a:lnTo>
                  <a:lnTo>
                    <a:pt x="0" y="273049"/>
                  </a:lnTo>
                  <a:lnTo>
                    <a:pt x="3809" y="273049"/>
                  </a:lnTo>
                  <a:lnTo>
                    <a:pt x="3809" y="264286"/>
                  </a:lnTo>
                  <a:close/>
                </a:path>
                <a:path w="3809" h="306069">
                  <a:moveTo>
                    <a:pt x="3809" y="251586"/>
                  </a:moveTo>
                  <a:lnTo>
                    <a:pt x="0" y="251586"/>
                  </a:lnTo>
                  <a:lnTo>
                    <a:pt x="0" y="264159"/>
                  </a:lnTo>
                  <a:lnTo>
                    <a:pt x="3809" y="264159"/>
                  </a:lnTo>
                  <a:lnTo>
                    <a:pt x="3809" y="251586"/>
                  </a:lnTo>
                  <a:close/>
                </a:path>
                <a:path w="3809" h="306069">
                  <a:moveTo>
                    <a:pt x="3809" y="238886"/>
                  </a:moveTo>
                  <a:lnTo>
                    <a:pt x="0" y="238886"/>
                  </a:lnTo>
                  <a:lnTo>
                    <a:pt x="0" y="251459"/>
                  </a:lnTo>
                  <a:lnTo>
                    <a:pt x="3809" y="251459"/>
                  </a:lnTo>
                  <a:lnTo>
                    <a:pt x="3809" y="238886"/>
                  </a:lnTo>
                  <a:close/>
                </a:path>
                <a:path w="3809" h="306069">
                  <a:moveTo>
                    <a:pt x="3809" y="213486"/>
                  </a:moveTo>
                  <a:lnTo>
                    <a:pt x="0" y="213486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13486"/>
                  </a:lnTo>
                  <a:close/>
                </a:path>
                <a:path w="3809" h="306069">
                  <a:moveTo>
                    <a:pt x="3809" y="200786"/>
                  </a:moveTo>
                  <a:lnTo>
                    <a:pt x="0" y="20078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0786"/>
                  </a:lnTo>
                  <a:close/>
                </a:path>
                <a:path w="3809" h="306069">
                  <a:moveTo>
                    <a:pt x="3809" y="198246"/>
                  </a:moveTo>
                  <a:lnTo>
                    <a:pt x="0" y="198246"/>
                  </a:lnTo>
                  <a:lnTo>
                    <a:pt x="0" y="200659"/>
                  </a:lnTo>
                  <a:lnTo>
                    <a:pt x="3809" y="200659"/>
                  </a:lnTo>
                  <a:lnTo>
                    <a:pt x="3809" y="198246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82600" y="1282700"/>
              <a:ext cx="2540" cy="280035"/>
            </a:xfrm>
            <a:custGeom>
              <a:avLst/>
              <a:gdLst/>
              <a:ahLst/>
              <a:cxnLst/>
              <a:rect l="l" t="t" r="r" b="b"/>
              <a:pathLst>
                <a:path w="2540" h="280034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2540" y="11429"/>
                  </a:lnTo>
                  <a:lnTo>
                    <a:pt x="2540" y="0"/>
                  </a:lnTo>
                  <a:close/>
                </a:path>
                <a:path w="2540" h="280034">
                  <a:moveTo>
                    <a:pt x="2540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2540" y="17779"/>
                  </a:lnTo>
                  <a:lnTo>
                    <a:pt x="2540" y="11430"/>
                  </a:lnTo>
                  <a:close/>
                </a:path>
                <a:path w="2540" h="280034">
                  <a:moveTo>
                    <a:pt x="2540" y="105537"/>
                  </a:moveTo>
                  <a:lnTo>
                    <a:pt x="0" y="105537"/>
                  </a:lnTo>
                  <a:lnTo>
                    <a:pt x="0" y="106679"/>
                  </a:lnTo>
                  <a:lnTo>
                    <a:pt x="2540" y="106679"/>
                  </a:lnTo>
                  <a:lnTo>
                    <a:pt x="2540" y="105537"/>
                  </a:lnTo>
                  <a:close/>
                </a:path>
                <a:path w="2540" h="280034">
                  <a:moveTo>
                    <a:pt x="2540" y="99187"/>
                  </a:moveTo>
                  <a:lnTo>
                    <a:pt x="0" y="99187"/>
                  </a:lnTo>
                  <a:lnTo>
                    <a:pt x="0" y="105409"/>
                  </a:lnTo>
                  <a:lnTo>
                    <a:pt x="2540" y="105409"/>
                  </a:lnTo>
                  <a:lnTo>
                    <a:pt x="2540" y="99187"/>
                  </a:lnTo>
                  <a:close/>
                </a:path>
                <a:path w="2540" h="280034">
                  <a:moveTo>
                    <a:pt x="2540" y="80137"/>
                  </a:moveTo>
                  <a:lnTo>
                    <a:pt x="0" y="80137"/>
                  </a:lnTo>
                  <a:lnTo>
                    <a:pt x="0" y="99059"/>
                  </a:lnTo>
                  <a:lnTo>
                    <a:pt x="2540" y="99059"/>
                  </a:lnTo>
                  <a:lnTo>
                    <a:pt x="2540" y="80137"/>
                  </a:lnTo>
                  <a:close/>
                </a:path>
                <a:path w="2540" h="280034">
                  <a:moveTo>
                    <a:pt x="2540" y="71246"/>
                  </a:moveTo>
                  <a:lnTo>
                    <a:pt x="0" y="71246"/>
                  </a:lnTo>
                  <a:lnTo>
                    <a:pt x="0" y="80009"/>
                  </a:lnTo>
                  <a:lnTo>
                    <a:pt x="2540" y="80009"/>
                  </a:lnTo>
                  <a:lnTo>
                    <a:pt x="2540" y="71246"/>
                  </a:lnTo>
                  <a:close/>
                </a:path>
                <a:path w="2540" h="280034">
                  <a:moveTo>
                    <a:pt x="2540" y="61087"/>
                  </a:moveTo>
                  <a:lnTo>
                    <a:pt x="0" y="61087"/>
                  </a:lnTo>
                  <a:lnTo>
                    <a:pt x="0" y="71119"/>
                  </a:lnTo>
                  <a:lnTo>
                    <a:pt x="2540" y="71119"/>
                  </a:lnTo>
                  <a:lnTo>
                    <a:pt x="2540" y="61087"/>
                  </a:lnTo>
                  <a:close/>
                </a:path>
                <a:path w="2540" h="280034">
                  <a:moveTo>
                    <a:pt x="2540" y="17906"/>
                  </a:moveTo>
                  <a:lnTo>
                    <a:pt x="0" y="17906"/>
                  </a:lnTo>
                  <a:lnTo>
                    <a:pt x="0" y="60959"/>
                  </a:lnTo>
                  <a:lnTo>
                    <a:pt x="2540" y="60959"/>
                  </a:lnTo>
                  <a:lnTo>
                    <a:pt x="2540" y="17906"/>
                  </a:lnTo>
                  <a:close/>
                </a:path>
                <a:path w="2540" h="280034">
                  <a:moveTo>
                    <a:pt x="2540" y="106680"/>
                  </a:moveTo>
                  <a:lnTo>
                    <a:pt x="0" y="106680"/>
                  </a:lnTo>
                  <a:lnTo>
                    <a:pt x="0" y="151129"/>
                  </a:lnTo>
                  <a:lnTo>
                    <a:pt x="2540" y="151129"/>
                  </a:lnTo>
                  <a:lnTo>
                    <a:pt x="2540" y="106680"/>
                  </a:lnTo>
                  <a:close/>
                </a:path>
                <a:path w="2540" h="280034">
                  <a:moveTo>
                    <a:pt x="2540" y="151130"/>
                  </a:moveTo>
                  <a:lnTo>
                    <a:pt x="0" y="151130"/>
                  </a:lnTo>
                  <a:lnTo>
                    <a:pt x="0" y="170179"/>
                  </a:lnTo>
                  <a:lnTo>
                    <a:pt x="2540" y="170179"/>
                  </a:lnTo>
                  <a:lnTo>
                    <a:pt x="2540" y="151130"/>
                  </a:lnTo>
                  <a:close/>
                </a:path>
                <a:path w="2540" h="280034">
                  <a:moveTo>
                    <a:pt x="2540" y="276987"/>
                  </a:moveTo>
                  <a:lnTo>
                    <a:pt x="0" y="276987"/>
                  </a:lnTo>
                  <a:lnTo>
                    <a:pt x="0" y="279526"/>
                  </a:lnTo>
                  <a:lnTo>
                    <a:pt x="1270" y="279526"/>
                  </a:lnTo>
                  <a:lnTo>
                    <a:pt x="1270" y="278129"/>
                  </a:lnTo>
                  <a:lnTo>
                    <a:pt x="2540" y="278129"/>
                  </a:lnTo>
                  <a:lnTo>
                    <a:pt x="2540" y="276987"/>
                  </a:lnTo>
                  <a:close/>
                </a:path>
                <a:path w="2540" h="280034">
                  <a:moveTo>
                    <a:pt x="2540" y="264287"/>
                  </a:moveTo>
                  <a:lnTo>
                    <a:pt x="0" y="264287"/>
                  </a:lnTo>
                  <a:lnTo>
                    <a:pt x="0" y="276859"/>
                  </a:lnTo>
                  <a:lnTo>
                    <a:pt x="2540" y="276859"/>
                  </a:lnTo>
                  <a:lnTo>
                    <a:pt x="2540" y="264287"/>
                  </a:lnTo>
                  <a:close/>
                </a:path>
                <a:path w="2540" h="280034">
                  <a:moveTo>
                    <a:pt x="2540" y="261746"/>
                  </a:moveTo>
                  <a:lnTo>
                    <a:pt x="0" y="261746"/>
                  </a:lnTo>
                  <a:lnTo>
                    <a:pt x="0" y="264159"/>
                  </a:lnTo>
                  <a:lnTo>
                    <a:pt x="2540" y="264159"/>
                  </a:lnTo>
                  <a:lnTo>
                    <a:pt x="2540" y="261746"/>
                  </a:lnTo>
                  <a:close/>
                </a:path>
                <a:path w="2540" h="280034">
                  <a:moveTo>
                    <a:pt x="2540" y="257937"/>
                  </a:moveTo>
                  <a:lnTo>
                    <a:pt x="0" y="257937"/>
                  </a:lnTo>
                  <a:lnTo>
                    <a:pt x="0" y="261619"/>
                  </a:lnTo>
                  <a:lnTo>
                    <a:pt x="2540" y="261619"/>
                  </a:lnTo>
                  <a:lnTo>
                    <a:pt x="2540" y="257937"/>
                  </a:lnTo>
                  <a:close/>
                </a:path>
                <a:path w="2540" h="280034">
                  <a:moveTo>
                    <a:pt x="2540" y="255396"/>
                  </a:moveTo>
                  <a:lnTo>
                    <a:pt x="0" y="255396"/>
                  </a:lnTo>
                  <a:lnTo>
                    <a:pt x="0" y="257809"/>
                  </a:lnTo>
                  <a:lnTo>
                    <a:pt x="2540" y="257809"/>
                  </a:lnTo>
                  <a:lnTo>
                    <a:pt x="2540" y="255396"/>
                  </a:lnTo>
                  <a:close/>
                </a:path>
                <a:path w="2540" h="280034">
                  <a:moveTo>
                    <a:pt x="2540" y="245237"/>
                  </a:moveTo>
                  <a:lnTo>
                    <a:pt x="0" y="245237"/>
                  </a:lnTo>
                  <a:lnTo>
                    <a:pt x="0" y="255269"/>
                  </a:lnTo>
                  <a:lnTo>
                    <a:pt x="2540" y="255269"/>
                  </a:lnTo>
                  <a:lnTo>
                    <a:pt x="2540" y="245237"/>
                  </a:lnTo>
                  <a:close/>
                </a:path>
                <a:path w="2540" h="280034">
                  <a:moveTo>
                    <a:pt x="2540" y="236346"/>
                  </a:moveTo>
                  <a:lnTo>
                    <a:pt x="0" y="236346"/>
                  </a:lnTo>
                  <a:lnTo>
                    <a:pt x="0" y="245109"/>
                  </a:lnTo>
                  <a:lnTo>
                    <a:pt x="2540" y="245109"/>
                  </a:lnTo>
                  <a:lnTo>
                    <a:pt x="2540" y="236346"/>
                  </a:lnTo>
                  <a:close/>
                </a:path>
                <a:path w="2540" h="280034">
                  <a:moveTo>
                    <a:pt x="2540" y="223646"/>
                  </a:moveTo>
                  <a:lnTo>
                    <a:pt x="0" y="223646"/>
                  </a:lnTo>
                  <a:lnTo>
                    <a:pt x="0" y="236219"/>
                  </a:lnTo>
                  <a:lnTo>
                    <a:pt x="2540" y="236219"/>
                  </a:lnTo>
                  <a:lnTo>
                    <a:pt x="2540" y="223646"/>
                  </a:lnTo>
                  <a:close/>
                </a:path>
                <a:path w="2540" h="280034">
                  <a:moveTo>
                    <a:pt x="2540" y="210946"/>
                  </a:moveTo>
                  <a:lnTo>
                    <a:pt x="0" y="210946"/>
                  </a:lnTo>
                  <a:lnTo>
                    <a:pt x="0" y="223519"/>
                  </a:lnTo>
                  <a:lnTo>
                    <a:pt x="2540" y="223519"/>
                  </a:lnTo>
                  <a:lnTo>
                    <a:pt x="2540" y="210946"/>
                  </a:lnTo>
                  <a:close/>
                </a:path>
                <a:path w="2540" h="280034">
                  <a:moveTo>
                    <a:pt x="2540" y="185546"/>
                  </a:moveTo>
                  <a:lnTo>
                    <a:pt x="0" y="185546"/>
                  </a:lnTo>
                  <a:lnTo>
                    <a:pt x="0" y="210819"/>
                  </a:lnTo>
                  <a:lnTo>
                    <a:pt x="2540" y="210819"/>
                  </a:lnTo>
                  <a:lnTo>
                    <a:pt x="2540" y="185546"/>
                  </a:lnTo>
                  <a:close/>
                </a:path>
                <a:path w="2540" h="280034">
                  <a:moveTo>
                    <a:pt x="2540" y="172846"/>
                  </a:moveTo>
                  <a:lnTo>
                    <a:pt x="0" y="172846"/>
                  </a:lnTo>
                  <a:lnTo>
                    <a:pt x="0" y="185419"/>
                  </a:lnTo>
                  <a:lnTo>
                    <a:pt x="2540" y="185419"/>
                  </a:lnTo>
                  <a:lnTo>
                    <a:pt x="2540" y="172846"/>
                  </a:lnTo>
                  <a:close/>
                </a:path>
                <a:path w="2540" h="280034">
                  <a:moveTo>
                    <a:pt x="2540" y="170306"/>
                  </a:moveTo>
                  <a:lnTo>
                    <a:pt x="0" y="170306"/>
                  </a:lnTo>
                  <a:lnTo>
                    <a:pt x="0" y="172719"/>
                  </a:lnTo>
                  <a:lnTo>
                    <a:pt x="2540" y="172719"/>
                  </a:lnTo>
                  <a:lnTo>
                    <a:pt x="2540" y="170306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78790" y="1300607"/>
              <a:ext cx="3810" cy="262890"/>
            </a:xfrm>
            <a:custGeom>
              <a:avLst/>
              <a:gdLst/>
              <a:ahLst/>
              <a:cxnLst/>
              <a:rect l="l" t="t" r="r" b="b"/>
              <a:pathLst>
                <a:path w="3809" h="262890">
                  <a:moveTo>
                    <a:pt x="3809" y="87630"/>
                  </a:moveTo>
                  <a:lnTo>
                    <a:pt x="0" y="87630"/>
                  </a:lnTo>
                  <a:lnTo>
                    <a:pt x="0" y="88773"/>
                  </a:lnTo>
                  <a:lnTo>
                    <a:pt x="3809" y="88773"/>
                  </a:lnTo>
                  <a:lnTo>
                    <a:pt x="3809" y="87630"/>
                  </a:lnTo>
                  <a:close/>
                </a:path>
                <a:path w="3809" h="262890">
                  <a:moveTo>
                    <a:pt x="3809" y="81280"/>
                  </a:moveTo>
                  <a:lnTo>
                    <a:pt x="0" y="81280"/>
                  </a:lnTo>
                  <a:lnTo>
                    <a:pt x="0" y="87502"/>
                  </a:lnTo>
                  <a:lnTo>
                    <a:pt x="3809" y="87502"/>
                  </a:lnTo>
                  <a:lnTo>
                    <a:pt x="3809" y="81280"/>
                  </a:lnTo>
                  <a:close/>
                </a:path>
                <a:path w="3809" h="262890">
                  <a:moveTo>
                    <a:pt x="3809" y="62230"/>
                  </a:moveTo>
                  <a:lnTo>
                    <a:pt x="0" y="62230"/>
                  </a:lnTo>
                  <a:lnTo>
                    <a:pt x="0" y="81152"/>
                  </a:lnTo>
                  <a:lnTo>
                    <a:pt x="3809" y="81152"/>
                  </a:lnTo>
                  <a:lnTo>
                    <a:pt x="3809" y="62230"/>
                  </a:lnTo>
                  <a:close/>
                </a:path>
                <a:path w="3809" h="262890">
                  <a:moveTo>
                    <a:pt x="3809" y="53339"/>
                  </a:moveTo>
                  <a:lnTo>
                    <a:pt x="0" y="53339"/>
                  </a:lnTo>
                  <a:lnTo>
                    <a:pt x="0" y="62102"/>
                  </a:lnTo>
                  <a:lnTo>
                    <a:pt x="3809" y="62102"/>
                  </a:lnTo>
                  <a:lnTo>
                    <a:pt x="3809" y="53339"/>
                  </a:lnTo>
                  <a:close/>
                </a:path>
                <a:path w="3809" h="262890">
                  <a:moveTo>
                    <a:pt x="3809" y="43180"/>
                  </a:moveTo>
                  <a:lnTo>
                    <a:pt x="0" y="43180"/>
                  </a:lnTo>
                  <a:lnTo>
                    <a:pt x="0" y="53212"/>
                  </a:lnTo>
                  <a:lnTo>
                    <a:pt x="3809" y="53212"/>
                  </a:lnTo>
                  <a:lnTo>
                    <a:pt x="3809" y="43180"/>
                  </a:lnTo>
                  <a:close/>
                </a:path>
                <a:path w="3809" h="26289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43052"/>
                  </a:lnTo>
                  <a:lnTo>
                    <a:pt x="3809" y="43052"/>
                  </a:lnTo>
                  <a:lnTo>
                    <a:pt x="3809" y="0"/>
                  </a:lnTo>
                  <a:close/>
                </a:path>
                <a:path w="3809" h="262890">
                  <a:moveTo>
                    <a:pt x="3809" y="88773"/>
                  </a:moveTo>
                  <a:lnTo>
                    <a:pt x="0" y="88773"/>
                  </a:lnTo>
                  <a:lnTo>
                    <a:pt x="0" y="133223"/>
                  </a:lnTo>
                  <a:lnTo>
                    <a:pt x="3809" y="133223"/>
                  </a:lnTo>
                  <a:lnTo>
                    <a:pt x="3809" y="88773"/>
                  </a:lnTo>
                  <a:close/>
                </a:path>
                <a:path w="3809" h="262890">
                  <a:moveTo>
                    <a:pt x="3809" y="133223"/>
                  </a:moveTo>
                  <a:lnTo>
                    <a:pt x="0" y="133223"/>
                  </a:lnTo>
                  <a:lnTo>
                    <a:pt x="0" y="152273"/>
                  </a:lnTo>
                  <a:lnTo>
                    <a:pt x="3809" y="152273"/>
                  </a:lnTo>
                  <a:lnTo>
                    <a:pt x="3809" y="133223"/>
                  </a:lnTo>
                  <a:close/>
                </a:path>
                <a:path w="3809" h="262890">
                  <a:moveTo>
                    <a:pt x="3809" y="259080"/>
                  </a:moveTo>
                  <a:lnTo>
                    <a:pt x="0" y="259080"/>
                  </a:lnTo>
                  <a:lnTo>
                    <a:pt x="0" y="262889"/>
                  </a:lnTo>
                  <a:lnTo>
                    <a:pt x="1269" y="262889"/>
                  </a:lnTo>
                  <a:lnTo>
                    <a:pt x="1269" y="261620"/>
                  </a:lnTo>
                  <a:lnTo>
                    <a:pt x="3809" y="261620"/>
                  </a:lnTo>
                  <a:lnTo>
                    <a:pt x="3809" y="259080"/>
                  </a:lnTo>
                  <a:close/>
                </a:path>
                <a:path w="3809" h="262890">
                  <a:moveTo>
                    <a:pt x="3809" y="246380"/>
                  </a:moveTo>
                  <a:lnTo>
                    <a:pt x="0" y="246380"/>
                  </a:lnTo>
                  <a:lnTo>
                    <a:pt x="0" y="258952"/>
                  </a:lnTo>
                  <a:lnTo>
                    <a:pt x="3809" y="258952"/>
                  </a:lnTo>
                  <a:lnTo>
                    <a:pt x="3809" y="246380"/>
                  </a:lnTo>
                  <a:close/>
                </a:path>
                <a:path w="3809" h="262890">
                  <a:moveTo>
                    <a:pt x="3809" y="243839"/>
                  </a:moveTo>
                  <a:lnTo>
                    <a:pt x="0" y="243839"/>
                  </a:lnTo>
                  <a:lnTo>
                    <a:pt x="0" y="246252"/>
                  </a:lnTo>
                  <a:lnTo>
                    <a:pt x="3809" y="246252"/>
                  </a:lnTo>
                  <a:lnTo>
                    <a:pt x="3809" y="243839"/>
                  </a:lnTo>
                  <a:close/>
                </a:path>
                <a:path w="3809" h="262890">
                  <a:moveTo>
                    <a:pt x="3809" y="240030"/>
                  </a:moveTo>
                  <a:lnTo>
                    <a:pt x="0" y="240030"/>
                  </a:lnTo>
                  <a:lnTo>
                    <a:pt x="0" y="243712"/>
                  </a:lnTo>
                  <a:lnTo>
                    <a:pt x="3809" y="243712"/>
                  </a:lnTo>
                  <a:lnTo>
                    <a:pt x="3809" y="240030"/>
                  </a:lnTo>
                  <a:close/>
                </a:path>
                <a:path w="3809" h="262890">
                  <a:moveTo>
                    <a:pt x="3809" y="237489"/>
                  </a:moveTo>
                  <a:lnTo>
                    <a:pt x="0" y="237489"/>
                  </a:lnTo>
                  <a:lnTo>
                    <a:pt x="0" y="239902"/>
                  </a:lnTo>
                  <a:lnTo>
                    <a:pt x="3809" y="239902"/>
                  </a:lnTo>
                  <a:lnTo>
                    <a:pt x="3809" y="237489"/>
                  </a:lnTo>
                  <a:close/>
                </a:path>
                <a:path w="3809" h="262890">
                  <a:moveTo>
                    <a:pt x="3809" y="227330"/>
                  </a:moveTo>
                  <a:lnTo>
                    <a:pt x="0" y="227330"/>
                  </a:lnTo>
                  <a:lnTo>
                    <a:pt x="0" y="237362"/>
                  </a:lnTo>
                  <a:lnTo>
                    <a:pt x="3809" y="237362"/>
                  </a:lnTo>
                  <a:lnTo>
                    <a:pt x="3809" y="227330"/>
                  </a:lnTo>
                  <a:close/>
                </a:path>
                <a:path w="3809" h="262890">
                  <a:moveTo>
                    <a:pt x="3809" y="218439"/>
                  </a:moveTo>
                  <a:lnTo>
                    <a:pt x="0" y="218439"/>
                  </a:lnTo>
                  <a:lnTo>
                    <a:pt x="0" y="227202"/>
                  </a:lnTo>
                  <a:lnTo>
                    <a:pt x="3809" y="227202"/>
                  </a:lnTo>
                  <a:lnTo>
                    <a:pt x="3809" y="218439"/>
                  </a:lnTo>
                  <a:close/>
                </a:path>
                <a:path w="3809" h="262890">
                  <a:moveTo>
                    <a:pt x="3809" y="205739"/>
                  </a:moveTo>
                  <a:lnTo>
                    <a:pt x="0" y="205739"/>
                  </a:lnTo>
                  <a:lnTo>
                    <a:pt x="0" y="218312"/>
                  </a:lnTo>
                  <a:lnTo>
                    <a:pt x="3809" y="218312"/>
                  </a:lnTo>
                  <a:lnTo>
                    <a:pt x="3809" y="205739"/>
                  </a:lnTo>
                  <a:close/>
                </a:path>
                <a:path w="3809" h="262890">
                  <a:moveTo>
                    <a:pt x="3809" y="193039"/>
                  </a:moveTo>
                  <a:lnTo>
                    <a:pt x="0" y="193039"/>
                  </a:lnTo>
                  <a:lnTo>
                    <a:pt x="0" y="205612"/>
                  </a:lnTo>
                  <a:lnTo>
                    <a:pt x="3809" y="205612"/>
                  </a:lnTo>
                  <a:lnTo>
                    <a:pt x="3809" y="193039"/>
                  </a:lnTo>
                  <a:close/>
                </a:path>
                <a:path w="3809" h="262890">
                  <a:moveTo>
                    <a:pt x="3809" y="167639"/>
                  </a:moveTo>
                  <a:lnTo>
                    <a:pt x="0" y="167639"/>
                  </a:lnTo>
                  <a:lnTo>
                    <a:pt x="0" y="192912"/>
                  </a:lnTo>
                  <a:lnTo>
                    <a:pt x="3809" y="192912"/>
                  </a:lnTo>
                  <a:lnTo>
                    <a:pt x="3809" y="167639"/>
                  </a:lnTo>
                  <a:close/>
                </a:path>
                <a:path w="3809" h="262890">
                  <a:moveTo>
                    <a:pt x="3809" y="154939"/>
                  </a:moveTo>
                  <a:lnTo>
                    <a:pt x="0" y="154939"/>
                  </a:lnTo>
                  <a:lnTo>
                    <a:pt x="0" y="167512"/>
                  </a:lnTo>
                  <a:lnTo>
                    <a:pt x="3809" y="167512"/>
                  </a:lnTo>
                  <a:lnTo>
                    <a:pt x="3809" y="154939"/>
                  </a:lnTo>
                  <a:close/>
                </a:path>
                <a:path w="3809" h="262890">
                  <a:moveTo>
                    <a:pt x="3809" y="152400"/>
                  </a:moveTo>
                  <a:lnTo>
                    <a:pt x="0" y="152400"/>
                  </a:lnTo>
                  <a:lnTo>
                    <a:pt x="0" y="154812"/>
                  </a:lnTo>
                  <a:lnTo>
                    <a:pt x="3809" y="154812"/>
                  </a:lnTo>
                  <a:lnTo>
                    <a:pt x="3809" y="152400"/>
                  </a:lnTo>
                  <a:close/>
                </a:path>
              </a:pathLst>
            </a:custGeom>
            <a:solidFill>
              <a:srgbClr val="2A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74980" y="1327277"/>
              <a:ext cx="3810" cy="236220"/>
            </a:xfrm>
            <a:custGeom>
              <a:avLst/>
              <a:gdLst/>
              <a:ahLst/>
              <a:cxnLst/>
              <a:rect l="l" t="t" r="r" b="b"/>
              <a:pathLst>
                <a:path w="3809" h="236219">
                  <a:moveTo>
                    <a:pt x="3810" y="60960"/>
                  </a:moveTo>
                  <a:lnTo>
                    <a:pt x="0" y="60960"/>
                  </a:lnTo>
                  <a:lnTo>
                    <a:pt x="0" y="62102"/>
                  </a:lnTo>
                  <a:lnTo>
                    <a:pt x="3810" y="62102"/>
                  </a:lnTo>
                  <a:lnTo>
                    <a:pt x="3810" y="60960"/>
                  </a:lnTo>
                  <a:close/>
                </a:path>
                <a:path w="3809" h="236219">
                  <a:moveTo>
                    <a:pt x="3810" y="54610"/>
                  </a:moveTo>
                  <a:lnTo>
                    <a:pt x="0" y="54610"/>
                  </a:lnTo>
                  <a:lnTo>
                    <a:pt x="0" y="60832"/>
                  </a:lnTo>
                  <a:lnTo>
                    <a:pt x="3810" y="60832"/>
                  </a:lnTo>
                  <a:lnTo>
                    <a:pt x="3810" y="54610"/>
                  </a:lnTo>
                  <a:close/>
                </a:path>
                <a:path w="3809" h="236219">
                  <a:moveTo>
                    <a:pt x="3810" y="35560"/>
                  </a:moveTo>
                  <a:lnTo>
                    <a:pt x="0" y="35560"/>
                  </a:lnTo>
                  <a:lnTo>
                    <a:pt x="0" y="54482"/>
                  </a:lnTo>
                  <a:lnTo>
                    <a:pt x="3810" y="54482"/>
                  </a:lnTo>
                  <a:lnTo>
                    <a:pt x="3810" y="35560"/>
                  </a:lnTo>
                  <a:close/>
                </a:path>
                <a:path w="3809" h="236219">
                  <a:moveTo>
                    <a:pt x="3810" y="26669"/>
                  </a:moveTo>
                  <a:lnTo>
                    <a:pt x="0" y="26669"/>
                  </a:lnTo>
                  <a:lnTo>
                    <a:pt x="0" y="35432"/>
                  </a:lnTo>
                  <a:lnTo>
                    <a:pt x="3810" y="35432"/>
                  </a:lnTo>
                  <a:lnTo>
                    <a:pt x="3810" y="26669"/>
                  </a:lnTo>
                  <a:close/>
                </a:path>
                <a:path w="3809" h="236219">
                  <a:moveTo>
                    <a:pt x="3810" y="16510"/>
                  </a:moveTo>
                  <a:lnTo>
                    <a:pt x="1270" y="16510"/>
                  </a:lnTo>
                  <a:lnTo>
                    <a:pt x="1270" y="17652"/>
                  </a:lnTo>
                  <a:lnTo>
                    <a:pt x="0" y="17652"/>
                  </a:lnTo>
                  <a:lnTo>
                    <a:pt x="0" y="26542"/>
                  </a:lnTo>
                  <a:lnTo>
                    <a:pt x="3810" y="26542"/>
                  </a:lnTo>
                  <a:lnTo>
                    <a:pt x="3810" y="16510"/>
                  </a:lnTo>
                  <a:close/>
                </a:path>
                <a:path w="3809" h="236219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6382"/>
                  </a:lnTo>
                  <a:lnTo>
                    <a:pt x="3810" y="16382"/>
                  </a:lnTo>
                  <a:lnTo>
                    <a:pt x="3810" y="0"/>
                  </a:lnTo>
                  <a:close/>
                </a:path>
                <a:path w="3809" h="236219">
                  <a:moveTo>
                    <a:pt x="3810" y="62103"/>
                  </a:moveTo>
                  <a:lnTo>
                    <a:pt x="0" y="62103"/>
                  </a:lnTo>
                  <a:lnTo>
                    <a:pt x="0" y="106552"/>
                  </a:lnTo>
                  <a:lnTo>
                    <a:pt x="3810" y="106552"/>
                  </a:lnTo>
                  <a:lnTo>
                    <a:pt x="3810" y="62103"/>
                  </a:lnTo>
                  <a:close/>
                </a:path>
                <a:path w="3809" h="236219">
                  <a:moveTo>
                    <a:pt x="3810" y="106553"/>
                  </a:moveTo>
                  <a:lnTo>
                    <a:pt x="0" y="106553"/>
                  </a:lnTo>
                  <a:lnTo>
                    <a:pt x="0" y="125602"/>
                  </a:lnTo>
                  <a:lnTo>
                    <a:pt x="3810" y="125602"/>
                  </a:lnTo>
                  <a:lnTo>
                    <a:pt x="3810" y="106553"/>
                  </a:lnTo>
                  <a:close/>
                </a:path>
                <a:path w="3809" h="236219">
                  <a:moveTo>
                    <a:pt x="3810" y="232410"/>
                  </a:moveTo>
                  <a:lnTo>
                    <a:pt x="0" y="232410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32410"/>
                  </a:lnTo>
                  <a:close/>
                </a:path>
                <a:path w="3809" h="236219">
                  <a:moveTo>
                    <a:pt x="3810" y="219710"/>
                  </a:moveTo>
                  <a:lnTo>
                    <a:pt x="0" y="219710"/>
                  </a:lnTo>
                  <a:lnTo>
                    <a:pt x="0" y="232282"/>
                  </a:lnTo>
                  <a:lnTo>
                    <a:pt x="3810" y="232282"/>
                  </a:lnTo>
                  <a:lnTo>
                    <a:pt x="3810" y="219710"/>
                  </a:lnTo>
                  <a:close/>
                </a:path>
                <a:path w="3809" h="236219">
                  <a:moveTo>
                    <a:pt x="3810" y="217169"/>
                  </a:moveTo>
                  <a:lnTo>
                    <a:pt x="0" y="217169"/>
                  </a:lnTo>
                  <a:lnTo>
                    <a:pt x="0" y="219582"/>
                  </a:lnTo>
                  <a:lnTo>
                    <a:pt x="3810" y="219582"/>
                  </a:lnTo>
                  <a:lnTo>
                    <a:pt x="3810" y="217169"/>
                  </a:lnTo>
                  <a:close/>
                </a:path>
                <a:path w="3809" h="236219">
                  <a:moveTo>
                    <a:pt x="3810" y="213360"/>
                  </a:moveTo>
                  <a:lnTo>
                    <a:pt x="0" y="213360"/>
                  </a:lnTo>
                  <a:lnTo>
                    <a:pt x="0" y="217042"/>
                  </a:lnTo>
                  <a:lnTo>
                    <a:pt x="3810" y="217042"/>
                  </a:lnTo>
                  <a:lnTo>
                    <a:pt x="3810" y="213360"/>
                  </a:lnTo>
                  <a:close/>
                </a:path>
                <a:path w="3809" h="236219">
                  <a:moveTo>
                    <a:pt x="3810" y="210819"/>
                  </a:moveTo>
                  <a:lnTo>
                    <a:pt x="0" y="210819"/>
                  </a:lnTo>
                  <a:lnTo>
                    <a:pt x="0" y="213232"/>
                  </a:lnTo>
                  <a:lnTo>
                    <a:pt x="3810" y="213232"/>
                  </a:lnTo>
                  <a:lnTo>
                    <a:pt x="3810" y="210819"/>
                  </a:lnTo>
                  <a:close/>
                </a:path>
                <a:path w="3809" h="236219">
                  <a:moveTo>
                    <a:pt x="3810" y="200660"/>
                  </a:moveTo>
                  <a:lnTo>
                    <a:pt x="0" y="200660"/>
                  </a:lnTo>
                  <a:lnTo>
                    <a:pt x="0" y="210692"/>
                  </a:lnTo>
                  <a:lnTo>
                    <a:pt x="3810" y="210692"/>
                  </a:lnTo>
                  <a:lnTo>
                    <a:pt x="3810" y="200660"/>
                  </a:lnTo>
                  <a:close/>
                </a:path>
                <a:path w="3809" h="236219">
                  <a:moveTo>
                    <a:pt x="3810" y="191769"/>
                  </a:moveTo>
                  <a:lnTo>
                    <a:pt x="0" y="191769"/>
                  </a:lnTo>
                  <a:lnTo>
                    <a:pt x="0" y="200532"/>
                  </a:lnTo>
                  <a:lnTo>
                    <a:pt x="3810" y="200532"/>
                  </a:lnTo>
                  <a:lnTo>
                    <a:pt x="3810" y="191769"/>
                  </a:lnTo>
                  <a:close/>
                </a:path>
                <a:path w="3809" h="236219">
                  <a:moveTo>
                    <a:pt x="3810" y="179069"/>
                  </a:moveTo>
                  <a:lnTo>
                    <a:pt x="0" y="179069"/>
                  </a:lnTo>
                  <a:lnTo>
                    <a:pt x="0" y="191642"/>
                  </a:lnTo>
                  <a:lnTo>
                    <a:pt x="3810" y="191642"/>
                  </a:lnTo>
                  <a:lnTo>
                    <a:pt x="3810" y="179069"/>
                  </a:lnTo>
                  <a:close/>
                </a:path>
                <a:path w="3809" h="236219">
                  <a:moveTo>
                    <a:pt x="3810" y="166369"/>
                  </a:moveTo>
                  <a:lnTo>
                    <a:pt x="0" y="166369"/>
                  </a:lnTo>
                  <a:lnTo>
                    <a:pt x="0" y="178942"/>
                  </a:lnTo>
                  <a:lnTo>
                    <a:pt x="3810" y="178942"/>
                  </a:lnTo>
                  <a:lnTo>
                    <a:pt x="3810" y="166369"/>
                  </a:lnTo>
                  <a:close/>
                </a:path>
                <a:path w="3809" h="236219">
                  <a:moveTo>
                    <a:pt x="3810" y="140969"/>
                  </a:moveTo>
                  <a:lnTo>
                    <a:pt x="0" y="140969"/>
                  </a:lnTo>
                  <a:lnTo>
                    <a:pt x="0" y="166242"/>
                  </a:lnTo>
                  <a:lnTo>
                    <a:pt x="3810" y="166242"/>
                  </a:lnTo>
                  <a:lnTo>
                    <a:pt x="3810" y="140969"/>
                  </a:lnTo>
                  <a:close/>
                </a:path>
                <a:path w="3809" h="236219">
                  <a:moveTo>
                    <a:pt x="3810" y="128269"/>
                  </a:moveTo>
                  <a:lnTo>
                    <a:pt x="0" y="128269"/>
                  </a:lnTo>
                  <a:lnTo>
                    <a:pt x="0" y="140842"/>
                  </a:lnTo>
                  <a:lnTo>
                    <a:pt x="3810" y="140842"/>
                  </a:lnTo>
                  <a:lnTo>
                    <a:pt x="3810" y="128269"/>
                  </a:lnTo>
                  <a:close/>
                </a:path>
                <a:path w="3809" h="236219">
                  <a:moveTo>
                    <a:pt x="3810" y="125729"/>
                  </a:moveTo>
                  <a:lnTo>
                    <a:pt x="0" y="125729"/>
                  </a:lnTo>
                  <a:lnTo>
                    <a:pt x="0" y="128142"/>
                  </a:lnTo>
                  <a:lnTo>
                    <a:pt x="3810" y="128142"/>
                  </a:lnTo>
                  <a:lnTo>
                    <a:pt x="3810" y="125729"/>
                  </a:lnTo>
                  <a:close/>
                </a:path>
              </a:pathLst>
            </a:custGeom>
            <a:solidFill>
              <a:srgbClr val="26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71170" y="1353820"/>
              <a:ext cx="3810" cy="211454"/>
            </a:xfrm>
            <a:custGeom>
              <a:avLst/>
              <a:gdLst/>
              <a:ahLst/>
              <a:cxnLst/>
              <a:rect l="l" t="t" r="r" b="b"/>
              <a:pathLst>
                <a:path w="3809" h="211455">
                  <a:moveTo>
                    <a:pt x="3809" y="34417"/>
                  </a:moveTo>
                  <a:lnTo>
                    <a:pt x="0" y="34417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34417"/>
                  </a:lnTo>
                  <a:close/>
                </a:path>
                <a:path w="3809" h="211455">
                  <a:moveTo>
                    <a:pt x="3809" y="28067"/>
                  </a:moveTo>
                  <a:lnTo>
                    <a:pt x="0" y="28067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8067"/>
                  </a:lnTo>
                  <a:close/>
                </a:path>
                <a:path w="3809" h="211455">
                  <a:moveTo>
                    <a:pt x="2539" y="8889"/>
                  </a:moveTo>
                  <a:lnTo>
                    <a:pt x="1270" y="8889"/>
                  </a:lnTo>
                  <a:lnTo>
                    <a:pt x="1270" y="17907"/>
                  </a:lnTo>
                  <a:lnTo>
                    <a:pt x="0" y="17907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9017"/>
                  </a:lnTo>
                  <a:lnTo>
                    <a:pt x="2539" y="9017"/>
                  </a:lnTo>
                  <a:lnTo>
                    <a:pt x="2539" y="8889"/>
                  </a:lnTo>
                  <a:close/>
                </a:path>
                <a:path w="3809" h="211455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211455">
                  <a:moveTo>
                    <a:pt x="3809" y="35560"/>
                  </a:moveTo>
                  <a:lnTo>
                    <a:pt x="0" y="3556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35560"/>
                  </a:lnTo>
                  <a:close/>
                </a:path>
                <a:path w="3809" h="211455">
                  <a:moveTo>
                    <a:pt x="3809" y="80010"/>
                  </a:moveTo>
                  <a:lnTo>
                    <a:pt x="0" y="80010"/>
                  </a:lnTo>
                  <a:lnTo>
                    <a:pt x="0" y="99060"/>
                  </a:lnTo>
                  <a:lnTo>
                    <a:pt x="3809" y="99060"/>
                  </a:lnTo>
                  <a:lnTo>
                    <a:pt x="3809" y="80010"/>
                  </a:lnTo>
                  <a:close/>
                </a:path>
                <a:path w="3809" h="211455">
                  <a:moveTo>
                    <a:pt x="3809" y="209676"/>
                  </a:moveTo>
                  <a:lnTo>
                    <a:pt x="0" y="209676"/>
                  </a:lnTo>
                  <a:lnTo>
                    <a:pt x="0" y="210947"/>
                  </a:lnTo>
                  <a:lnTo>
                    <a:pt x="3809" y="210947"/>
                  </a:lnTo>
                  <a:lnTo>
                    <a:pt x="3809" y="209676"/>
                  </a:lnTo>
                  <a:close/>
                </a:path>
                <a:path w="3809" h="211455">
                  <a:moveTo>
                    <a:pt x="3809" y="205867"/>
                  </a:moveTo>
                  <a:lnTo>
                    <a:pt x="0" y="205867"/>
                  </a:lnTo>
                  <a:lnTo>
                    <a:pt x="0" y="209550"/>
                  </a:lnTo>
                  <a:lnTo>
                    <a:pt x="3809" y="209550"/>
                  </a:lnTo>
                  <a:lnTo>
                    <a:pt x="3809" y="205867"/>
                  </a:lnTo>
                  <a:close/>
                </a:path>
                <a:path w="3809" h="211455">
                  <a:moveTo>
                    <a:pt x="3809" y="193167"/>
                  </a:moveTo>
                  <a:lnTo>
                    <a:pt x="0" y="193167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93167"/>
                  </a:lnTo>
                  <a:close/>
                </a:path>
                <a:path w="3809" h="211455">
                  <a:moveTo>
                    <a:pt x="3809" y="190626"/>
                  </a:moveTo>
                  <a:lnTo>
                    <a:pt x="0" y="190626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90626"/>
                  </a:lnTo>
                  <a:close/>
                </a:path>
                <a:path w="3809" h="211455">
                  <a:moveTo>
                    <a:pt x="3809" y="186817"/>
                  </a:moveTo>
                  <a:lnTo>
                    <a:pt x="0" y="186817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6817"/>
                  </a:lnTo>
                  <a:close/>
                </a:path>
                <a:path w="3809" h="211455">
                  <a:moveTo>
                    <a:pt x="3809" y="184276"/>
                  </a:moveTo>
                  <a:lnTo>
                    <a:pt x="0" y="184276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84276"/>
                  </a:lnTo>
                  <a:close/>
                </a:path>
                <a:path w="3809" h="211455">
                  <a:moveTo>
                    <a:pt x="3809" y="174117"/>
                  </a:moveTo>
                  <a:lnTo>
                    <a:pt x="0" y="174117"/>
                  </a:lnTo>
                  <a:lnTo>
                    <a:pt x="0" y="184150"/>
                  </a:lnTo>
                  <a:lnTo>
                    <a:pt x="3809" y="184150"/>
                  </a:lnTo>
                  <a:lnTo>
                    <a:pt x="3809" y="174117"/>
                  </a:lnTo>
                  <a:close/>
                </a:path>
                <a:path w="3809" h="211455">
                  <a:moveTo>
                    <a:pt x="3809" y="165226"/>
                  </a:moveTo>
                  <a:lnTo>
                    <a:pt x="0" y="165226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65226"/>
                  </a:lnTo>
                  <a:close/>
                </a:path>
                <a:path w="3809" h="211455">
                  <a:moveTo>
                    <a:pt x="3809" y="152526"/>
                  </a:moveTo>
                  <a:lnTo>
                    <a:pt x="0" y="152526"/>
                  </a:lnTo>
                  <a:lnTo>
                    <a:pt x="0" y="165100"/>
                  </a:lnTo>
                  <a:lnTo>
                    <a:pt x="3809" y="165100"/>
                  </a:lnTo>
                  <a:lnTo>
                    <a:pt x="3809" y="152526"/>
                  </a:lnTo>
                  <a:close/>
                </a:path>
                <a:path w="3809" h="211455">
                  <a:moveTo>
                    <a:pt x="3809" y="139826"/>
                  </a:moveTo>
                  <a:lnTo>
                    <a:pt x="0" y="139826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39826"/>
                  </a:lnTo>
                  <a:close/>
                </a:path>
                <a:path w="3809" h="211455">
                  <a:moveTo>
                    <a:pt x="3809" y="114426"/>
                  </a:moveTo>
                  <a:lnTo>
                    <a:pt x="0" y="114426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14426"/>
                  </a:lnTo>
                  <a:close/>
                </a:path>
                <a:path w="3809" h="211455">
                  <a:moveTo>
                    <a:pt x="3809" y="101726"/>
                  </a:moveTo>
                  <a:lnTo>
                    <a:pt x="0" y="101726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1726"/>
                  </a:lnTo>
                  <a:close/>
                </a:path>
                <a:path w="3809" h="211455">
                  <a:moveTo>
                    <a:pt x="3809" y="99187"/>
                  </a:moveTo>
                  <a:lnTo>
                    <a:pt x="0" y="99187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99187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67360" y="1380617"/>
              <a:ext cx="3810" cy="185420"/>
            </a:xfrm>
            <a:custGeom>
              <a:avLst/>
              <a:gdLst/>
              <a:ahLst/>
              <a:cxnLst/>
              <a:rect l="l" t="t" r="r" b="b"/>
              <a:pathLst>
                <a:path w="3809" h="185419">
                  <a:moveTo>
                    <a:pt x="3810" y="7620"/>
                  </a:moveTo>
                  <a:lnTo>
                    <a:pt x="2540" y="7620"/>
                  </a:lnTo>
                  <a:lnTo>
                    <a:pt x="2540" y="8762"/>
                  </a:lnTo>
                  <a:lnTo>
                    <a:pt x="3810" y="8762"/>
                  </a:lnTo>
                  <a:lnTo>
                    <a:pt x="3810" y="7620"/>
                  </a:lnTo>
                  <a:close/>
                </a:path>
                <a:path w="3809" h="185419">
                  <a:moveTo>
                    <a:pt x="3810" y="1270"/>
                  </a:moveTo>
                  <a:lnTo>
                    <a:pt x="2540" y="1270"/>
                  </a:lnTo>
                  <a:lnTo>
                    <a:pt x="2540" y="7492"/>
                  </a:lnTo>
                  <a:lnTo>
                    <a:pt x="3810" y="7492"/>
                  </a:lnTo>
                  <a:lnTo>
                    <a:pt x="3810" y="1270"/>
                  </a:lnTo>
                  <a:close/>
                </a:path>
                <a:path w="3809" h="185419">
                  <a:moveTo>
                    <a:pt x="3810" y="0"/>
                  </a:moveTo>
                  <a:lnTo>
                    <a:pt x="2540" y="0"/>
                  </a:lnTo>
                  <a:lnTo>
                    <a:pt x="2540" y="1142"/>
                  </a:lnTo>
                  <a:lnTo>
                    <a:pt x="3810" y="1142"/>
                  </a:lnTo>
                  <a:lnTo>
                    <a:pt x="3810" y="0"/>
                  </a:lnTo>
                  <a:close/>
                </a:path>
                <a:path w="3809" h="185419">
                  <a:moveTo>
                    <a:pt x="3810" y="8763"/>
                  </a:moveTo>
                  <a:lnTo>
                    <a:pt x="1270" y="8763"/>
                  </a:lnTo>
                  <a:lnTo>
                    <a:pt x="1270" y="17653"/>
                  </a:lnTo>
                  <a:lnTo>
                    <a:pt x="0" y="17653"/>
                  </a:lnTo>
                  <a:lnTo>
                    <a:pt x="0" y="53212"/>
                  </a:lnTo>
                  <a:lnTo>
                    <a:pt x="3810" y="53212"/>
                  </a:lnTo>
                  <a:lnTo>
                    <a:pt x="3810" y="8763"/>
                  </a:lnTo>
                  <a:close/>
                </a:path>
                <a:path w="3809" h="185419">
                  <a:moveTo>
                    <a:pt x="3810" y="53213"/>
                  </a:moveTo>
                  <a:lnTo>
                    <a:pt x="0" y="53213"/>
                  </a:lnTo>
                  <a:lnTo>
                    <a:pt x="0" y="72262"/>
                  </a:lnTo>
                  <a:lnTo>
                    <a:pt x="3810" y="72262"/>
                  </a:lnTo>
                  <a:lnTo>
                    <a:pt x="3810" y="53213"/>
                  </a:lnTo>
                  <a:close/>
                </a:path>
                <a:path w="3809" h="185419">
                  <a:moveTo>
                    <a:pt x="3810" y="182879"/>
                  </a:moveTo>
                  <a:lnTo>
                    <a:pt x="0" y="182879"/>
                  </a:lnTo>
                  <a:lnTo>
                    <a:pt x="0" y="185420"/>
                  </a:lnTo>
                  <a:lnTo>
                    <a:pt x="3810" y="185420"/>
                  </a:lnTo>
                  <a:lnTo>
                    <a:pt x="3810" y="182879"/>
                  </a:lnTo>
                  <a:close/>
                </a:path>
                <a:path w="3809" h="185419">
                  <a:moveTo>
                    <a:pt x="3810" y="179070"/>
                  </a:moveTo>
                  <a:lnTo>
                    <a:pt x="0" y="179070"/>
                  </a:lnTo>
                  <a:lnTo>
                    <a:pt x="0" y="182752"/>
                  </a:lnTo>
                  <a:lnTo>
                    <a:pt x="3810" y="182752"/>
                  </a:lnTo>
                  <a:lnTo>
                    <a:pt x="3810" y="179070"/>
                  </a:lnTo>
                  <a:close/>
                </a:path>
                <a:path w="3809" h="185419">
                  <a:moveTo>
                    <a:pt x="3810" y="166370"/>
                  </a:moveTo>
                  <a:lnTo>
                    <a:pt x="0" y="166370"/>
                  </a:lnTo>
                  <a:lnTo>
                    <a:pt x="0" y="178942"/>
                  </a:lnTo>
                  <a:lnTo>
                    <a:pt x="3810" y="178942"/>
                  </a:lnTo>
                  <a:lnTo>
                    <a:pt x="3810" y="166370"/>
                  </a:lnTo>
                  <a:close/>
                </a:path>
                <a:path w="3809" h="185419">
                  <a:moveTo>
                    <a:pt x="3810" y="163829"/>
                  </a:moveTo>
                  <a:lnTo>
                    <a:pt x="0" y="163829"/>
                  </a:lnTo>
                  <a:lnTo>
                    <a:pt x="0" y="166242"/>
                  </a:lnTo>
                  <a:lnTo>
                    <a:pt x="3810" y="166242"/>
                  </a:lnTo>
                  <a:lnTo>
                    <a:pt x="3810" y="163829"/>
                  </a:lnTo>
                  <a:close/>
                </a:path>
                <a:path w="3809" h="185419">
                  <a:moveTo>
                    <a:pt x="3810" y="160020"/>
                  </a:moveTo>
                  <a:lnTo>
                    <a:pt x="0" y="160020"/>
                  </a:lnTo>
                  <a:lnTo>
                    <a:pt x="0" y="163702"/>
                  </a:lnTo>
                  <a:lnTo>
                    <a:pt x="3810" y="163702"/>
                  </a:lnTo>
                  <a:lnTo>
                    <a:pt x="3810" y="160020"/>
                  </a:lnTo>
                  <a:close/>
                </a:path>
                <a:path w="3809" h="185419">
                  <a:moveTo>
                    <a:pt x="3810" y="157479"/>
                  </a:moveTo>
                  <a:lnTo>
                    <a:pt x="0" y="157479"/>
                  </a:lnTo>
                  <a:lnTo>
                    <a:pt x="0" y="159892"/>
                  </a:lnTo>
                  <a:lnTo>
                    <a:pt x="3810" y="159892"/>
                  </a:lnTo>
                  <a:lnTo>
                    <a:pt x="3810" y="157479"/>
                  </a:lnTo>
                  <a:close/>
                </a:path>
                <a:path w="3809" h="185419">
                  <a:moveTo>
                    <a:pt x="3810" y="147320"/>
                  </a:moveTo>
                  <a:lnTo>
                    <a:pt x="0" y="147320"/>
                  </a:lnTo>
                  <a:lnTo>
                    <a:pt x="0" y="157352"/>
                  </a:lnTo>
                  <a:lnTo>
                    <a:pt x="3810" y="157352"/>
                  </a:lnTo>
                  <a:lnTo>
                    <a:pt x="3810" y="147320"/>
                  </a:lnTo>
                  <a:close/>
                </a:path>
                <a:path w="3809" h="185419">
                  <a:moveTo>
                    <a:pt x="3810" y="138429"/>
                  </a:moveTo>
                  <a:lnTo>
                    <a:pt x="0" y="138429"/>
                  </a:lnTo>
                  <a:lnTo>
                    <a:pt x="0" y="147192"/>
                  </a:lnTo>
                  <a:lnTo>
                    <a:pt x="3810" y="147192"/>
                  </a:lnTo>
                  <a:lnTo>
                    <a:pt x="3810" y="138429"/>
                  </a:lnTo>
                  <a:close/>
                </a:path>
                <a:path w="3809" h="185419">
                  <a:moveTo>
                    <a:pt x="3810" y="125729"/>
                  </a:moveTo>
                  <a:lnTo>
                    <a:pt x="0" y="125729"/>
                  </a:lnTo>
                  <a:lnTo>
                    <a:pt x="0" y="138302"/>
                  </a:lnTo>
                  <a:lnTo>
                    <a:pt x="3810" y="138302"/>
                  </a:lnTo>
                  <a:lnTo>
                    <a:pt x="3810" y="125729"/>
                  </a:lnTo>
                  <a:close/>
                </a:path>
                <a:path w="3809" h="185419">
                  <a:moveTo>
                    <a:pt x="3810" y="113029"/>
                  </a:moveTo>
                  <a:lnTo>
                    <a:pt x="0" y="113029"/>
                  </a:lnTo>
                  <a:lnTo>
                    <a:pt x="0" y="125602"/>
                  </a:lnTo>
                  <a:lnTo>
                    <a:pt x="3810" y="125602"/>
                  </a:lnTo>
                  <a:lnTo>
                    <a:pt x="3810" y="113029"/>
                  </a:lnTo>
                  <a:close/>
                </a:path>
                <a:path w="3809" h="185419">
                  <a:moveTo>
                    <a:pt x="3810" y="87629"/>
                  </a:moveTo>
                  <a:lnTo>
                    <a:pt x="0" y="87629"/>
                  </a:lnTo>
                  <a:lnTo>
                    <a:pt x="0" y="112902"/>
                  </a:lnTo>
                  <a:lnTo>
                    <a:pt x="3810" y="112902"/>
                  </a:lnTo>
                  <a:lnTo>
                    <a:pt x="3810" y="87629"/>
                  </a:lnTo>
                  <a:close/>
                </a:path>
                <a:path w="3809" h="185419">
                  <a:moveTo>
                    <a:pt x="3810" y="74929"/>
                  </a:moveTo>
                  <a:lnTo>
                    <a:pt x="0" y="74929"/>
                  </a:lnTo>
                  <a:lnTo>
                    <a:pt x="0" y="87502"/>
                  </a:lnTo>
                  <a:lnTo>
                    <a:pt x="3810" y="87502"/>
                  </a:lnTo>
                  <a:lnTo>
                    <a:pt x="3810" y="74929"/>
                  </a:lnTo>
                  <a:close/>
                </a:path>
                <a:path w="3809" h="185419">
                  <a:moveTo>
                    <a:pt x="3810" y="72389"/>
                  </a:moveTo>
                  <a:lnTo>
                    <a:pt x="0" y="72389"/>
                  </a:lnTo>
                  <a:lnTo>
                    <a:pt x="0" y="74802"/>
                  </a:lnTo>
                  <a:lnTo>
                    <a:pt x="3810" y="74802"/>
                  </a:lnTo>
                  <a:lnTo>
                    <a:pt x="3810" y="72389"/>
                  </a:lnTo>
                  <a:close/>
                </a:path>
              </a:pathLst>
            </a:custGeom>
            <a:solidFill>
              <a:srgbClr val="1F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63550" y="1407160"/>
              <a:ext cx="3810" cy="160020"/>
            </a:xfrm>
            <a:custGeom>
              <a:avLst/>
              <a:gdLst/>
              <a:ahLst/>
              <a:cxnLst/>
              <a:rect l="l" t="t" r="r" b="b"/>
              <a:pathLst>
                <a:path w="3809" h="16001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0"/>
                  </a:lnTo>
                  <a:close/>
                </a:path>
                <a:path w="3809" h="160019">
                  <a:moveTo>
                    <a:pt x="3809" y="26670"/>
                  </a:moveTo>
                  <a:lnTo>
                    <a:pt x="0" y="266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26670"/>
                  </a:lnTo>
                  <a:close/>
                </a:path>
                <a:path w="3809" h="160019">
                  <a:moveTo>
                    <a:pt x="3809" y="158876"/>
                  </a:moveTo>
                  <a:lnTo>
                    <a:pt x="0" y="158876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8876"/>
                  </a:lnTo>
                  <a:close/>
                </a:path>
                <a:path w="3809" h="160019">
                  <a:moveTo>
                    <a:pt x="3809" y="156336"/>
                  </a:moveTo>
                  <a:lnTo>
                    <a:pt x="0" y="156336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336"/>
                  </a:lnTo>
                  <a:close/>
                </a:path>
                <a:path w="3809" h="160019">
                  <a:moveTo>
                    <a:pt x="3809" y="152526"/>
                  </a:moveTo>
                  <a:lnTo>
                    <a:pt x="0" y="152526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2526"/>
                  </a:lnTo>
                  <a:close/>
                </a:path>
                <a:path w="3809" h="160019">
                  <a:moveTo>
                    <a:pt x="3809" y="139826"/>
                  </a:moveTo>
                  <a:lnTo>
                    <a:pt x="0" y="139826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39826"/>
                  </a:lnTo>
                  <a:close/>
                </a:path>
                <a:path w="3809" h="160019">
                  <a:moveTo>
                    <a:pt x="3809" y="137286"/>
                  </a:moveTo>
                  <a:lnTo>
                    <a:pt x="0" y="137286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286"/>
                  </a:lnTo>
                  <a:close/>
                </a:path>
                <a:path w="3809" h="160019">
                  <a:moveTo>
                    <a:pt x="3809" y="133476"/>
                  </a:moveTo>
                  <a:lnTo>
                    <a:pt x="0" y="133476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3476"/>
                  </a:lnTo>
                  <a:close/>
                </a:path>
                <a:path w="3809" h="160019">
                  <a:moveTo>
                    <a:pt x="3809" y="130936"/>
                  </a:moveTo>
                  <a:lnTo>
                    <a:pt x="0" y="130936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0936"/>
                  </a:lnTo>
                  <a:close/>
                </a:path>
                <a:path w="3809" h="160019">
                  <a:moveTo>
                    <a:pt x="3809" y="120776"/>
                  </a:moveTo>
                  <a:lnTo>
                    <a:pt x="0" y="12077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0776"/>
                  </a:lnTo>
                  <a:close/>
                </a:path>
                <a:path w="3809" h="160019">
                  <a:moveTo>
                    <a:pt x="3809" y="111886"/>
                  </a:moveTo>
                  <a:lnTo>
                    <a:pt x="0" y="111886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1886"/>
                  </a:lnTo>
                  <a:close/>
                </a:path>
                <a:path w="3809" h="160019">
                  <a:moveTo>
                    <a:pt x="3809" y="99186"/>
                  </a:moveTo>
                  <a:lnTo>
                    <a:pt x="0" y="99186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99186"/>
                  </a:lnTo>
                  <a:close/>
                </a:path>
                <a:path w="3809" h="160019">
                  <a:moveTo>
                    <a:pt x="3809" y="86486"/>
                  </a:moveTo>
                  <a:lnTo>
                    <a:pt x="0" y="86486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86486"/>
                  </a:lnTo>
                  <a:close/>
                </a:path>
                <a:path w="3809" h="160019">
                  <a:moveTo>
                    <a:pt x="3809" y="61086"/>
                  </a:moveTo>
                  <a:lnTo>
                    <a:pt x="0" y="61086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61086"/>
                  </a:lnTo>
                  <a:close/>
                </a:path>
                <a:path w="3809" h="160019">
                  <a:moveTo>
                    <a:pt x="3809" y="48386"/>
                  </a:moveTo>
                  <a:lnTo>
                    <a:pt x="0" y="48386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48386"/>
                  </a:lnTo>
                  <a:close/>
                </a:path>
                <a:path w="3809" h="160019">
                  <a:moveTo>
                    <a:pt x="3809" y="45846"/>
                  </a:moveTo>
                  <a:lnTo>
                    <a:pt x="0" y="45846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45846"/>
                  </a:lnTo>
                  <a:close/>
                </a:path>
              </a:pathLst>
            </a:custGeom>
            <a:solidFill>
              <a:srgbClr val="1C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59740" y="1433830"/>
              <a:ext cx="3810" cy="135255"/>
            </a:xfrm>
            <a:custGeom>
              <a:avLst/>
              <a:gdLst/>
              <a:ahLst/>
              <a:cxnLst/>
              <a:rect l="l" t="t" r="r" b="b"/>
              <a:pathLst>
                <a:path w="3809" h="135255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19049"/>
                  </a:lnTo>
                  <a:lnTo>
                    <a:pt x="3809" y="19049"/>
                  </a:lnTo>
                  <a:lnTo>
                    <a:pt x="3809" y="0"/>
                  </a:lnTo>
                  <a:close/>
                </a:path>
                <a:path w="3809" h="135255">
                  <a:moveTo>
                    <a:pt x="3809" y="132206"/>
                  </a:moveTo>
                  <a:lnTo>
                    <a:pt x="0" y="132206"/>
                  </a:lnTo>
                  <a:lnTo>
                    <a:pt x="0" y="134746"/>
                  </a:lnTo>
                  <a:lnTo>
                    <a:pt x="2539" y="134746"/>
                  </a:lnTo>
                  <a:lnTo>
                    <a:pt x="2539" y="133349"/>
                  </a:lnTo>
                  <a:lnTo>
                    <a:pt x="3809" y="133349"/>
                  </a:lnTo>
                  <a:lnTo>
                    <a:pt x="3809" y="132206"/>
                  </a:lnTo>
                  <a:close/>
                </a:path>
                <a:path w="3809" h="135255">
                  <a:moveTo>
                    <a:pt x="3809" y="129666"/>
                  </a:moveTo>
                  <a:lnTo>
                    <a:pt x="0" y="129666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9666"/>
                  </a:lnTo>
                  <a:close/>
                </a:path>
                <a:path w="3809" h="135255">
                  <a:moveTo>
                    <a:pt x="3809" y="125856"/>
                  </a:moveTo>
                  <a:lnTo>
                    <a:pt x="0" y="125856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5856"/>
                  </a:lnTo>
                  <a:close/>
                </a:path>
                <a:path w="3809" h="135255">
                  <a:moveTo>
                    <a:pt x="3809" y="113156"/>
                  </a:moveTo>
                  <a:lnTo>
                    <a:pt x="0" y="113156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13156"/>
                  </a:lnTo>
                  <a:close/>
                </a:path>
                <a:path w="3809" h="135255">
                  <a:moveTo>
                    <a:pt x="3809" y="110616"/>
                  </a:moveTo>
                  <a:lnTo>
                    <a:pt x="0" y="110616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0616"/>
                  </a:lnTo>
                  <a:close/>
                </a:path>
                <a:path w="3809" h="135255">
                  <a:moveTo>
                    <a:pt x="3809" y="106806"/>
                  </a:moveTo>
                  <a:lnTo>
                    <a:pt x="0" y="106806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106806"/>
                  </a:lnTo>
                  <a:close/>
                </a:path>
                <a:path w="3809" h="135255">
                  <a:moveTo>
                    <a:pt x="3809" y="104266"/>
                  </a:moveTo>
                  <a:lnTo>
                    <a:pt x="0" y="104266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104266"/>
                  </a:lnTo>
                  <a:close/>
                </a:path>
                <a:path w="3809" h="135255">
                  <a:moveTo>
                    <a:pt x="3809" y="94106"/>
                  </a:moveTo>
                  <a:lnTo>
                    <a:pt x="0" y="94106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94106"/>
                  </a:lnTo>
                  <a:close/>
                </a:path>
                <a:path w="3809" h="135255">
                  <a:moveTo>
                    <a:pt x="3809" y="85216"/>
                  </a:moveTo>
                  <a:lnTo>
                    <a:pt x="0" y="85216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85216"/>
                  </a:lnTo>
                  <a:close/>
                </a:path>
                <a:path w="3809" h="135255">
                  <a:moveTo>
                    <a:pt x="3809" y="72516"/>
                  </a:moveTo>
                  <a:lnTo>
                    <a:pt x="0" y="72516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72516"/>
                  </a:lnTo>
                  <a:close/>
                </a:path>
                <a:path w="3809" h="135255">
                  <a:moveTo>
                    <a:pt x="3809" y="59816"/>
                  </a:moveTo>
                  <a:lnTo>
                    <a:pt x="0" y="59816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59816"/>
                  </a:lnTo>
                  <a:close/>
                </a:path>
                <a:path w="3809" h="135255">
                  <a:moveTo>
                    <a:pt x="3809" y="34416"/>
                  </a:moveTo>
                  <a:lnTo>
                    <a:pt x="0" y="34416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34416"/>
                  </a:lnTo>
                  <a:close/>
                </a:path>
                <a:path w="3809" h="135255">
                  <a:moveTo>
                    <a:pt x="3809" y="21716"/>
                  </a:moveTo>
                  <a:lnTo>
                    <a:pt x="0" y="21716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1716"/>
                  </a:lnTo>
                  <a:close/>
                </a:path>
                <a:path w="3809" h="135255">
                  <a:moveTo>
                    <a:pt x="3809" y="19176"/>
                  </a:moveTo>
                  <a:lnTo>
                    <a:pt x="0" y="19176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19176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55930" y="1460627"/>
              <a:ext cx="3810" cy="109220"/>
            </a:xfrm>
            <a:custGeom>
              <a:avLst/>
              <a:gdLst/>
              <a:ahLst/>
              <a:cxnLst/>
              <a:rect l="l" t="t" r="r" b="b"/>
              <a:pathLst>
                <a:path w="3809" h="109219">
                  <a:moveTo>
                    <a:pt x="3810" y="105410"/>
                  </a:moveTo>
                  <a:lnTo>
                    <a:pt x="0" y="105410"/>
                  </a:lnTo>
                  <a:lnTo>
                    <a:pt x="0" y="109219"/>
                  </a:lnTo>
                  <a:lnTo>
                    <a:pt x="2540" y="109219"/>
                  </a:lnTo>
                  <a:lnTo>
                    <a:pt x="2540" y="107950"/>
                  </a:lnTo>
                  <a:lnTo>
                    <a:pt x="3810" y="107950"/>
                  </a:lnTo>
                  <a:lnTo>
                    <a:pt x="3810" y="105410"/>
                  </a:lnTo>
                  <a:close/>
                </a:path>
                <a:path w="3809" h="109219">
                  <a:moveTo>
                    <a:pt x="3810" y="102869"/>
                  </a:moveTo>
                  <a:lnTo>
                    <a:pt x="0" y="102869"/>
                  </a:lnTo>
                  <a:lnTo>
                    <a:pt x="0" y="105282"/>
                  </a:lnTo>
                  <a:lnTo>
                    <a:pt x="3810" y="105282"/>
                  </a:lnTo>
                  <a:lnTo>
                    <a:pt x="3810" y="102869"/>
                  </a:lnTo>
                  <a:close/>
                </a:path>
                <a:path w="3809" h="109219">
                  <a:moveTo>
                    <a:pt x="3810" y="99060"/>
                  </a:moveTo>
                  <a:lnTo>
                    <a:pt x="0" y="99060"/>
                  </a:lnTo>
                  <a:lnTo>
                    <a:pt x="0" y="102742"/>
                  </a:lnTo>
                  <a:lnTo>
                    <a:pt x="3810" y="102742"/>
                  </a:lnTo>
                  <a:lnTo>
                    <a:pt x="3810" y="99060"/>
                  </a:lnTo>
                  <a:close/>
                </a:path>
                <a:path w="3809" h="109219">
                  <a:moveTo>
                    <a:pt x="3810" y="86360"/>
                  </a:moveTo>
                  <a:lnTo>
                    <a:pt x="0" y="86360"/>
                  </a:lnTo>
                  <a:lnTo>
                    <a:pt x="0" y="98932"/>
                  </a:lnTo>
                  <a:lnTo>
                    <a:pt x="3810" y="98932"/>
                  </a:lnTo>
                  <a:lnTo>
                    <a:pt x="3810" y="86360"/>
                  </a:lnTo>
                  <a:close/>
                </a:path>
                <a:path w="3809" h="109219">
                  <a:moveTo>
                    <a:pt x="3810" y="83819"/>
                  </a:moveTo>
                  <a:lnTo>
                    <a:pt x="0" y="83819"/>
                  </a:lnTo>
                  <a:lnTo>
                    <a:pt x="0" y="86232"/>
                  </a:lnTo>
                  <a:lnTo>
                    <a:pt x="3810" y="86232"/>
                  </a:lnTo>
                  <a:lnTo>
                    <a:pt x="3810" y="83819"/>
                  </a:lnTo>
                  <a:close/>
                </a:path>
                <a:path w="3809" h="109219">
                  <a:moveTo>
                    <a:pt x="3810" y="80010"/>
                  </a:moveTo>
                  <a:lnTo>
                    <a:pt x="0" y="80010"/>
                  </a:lnTo>
                  <a:lnTo>
                    <a:pt x="0" y="83692"/>
                  </a:lnTo>
                  <a:lnTo>
                    <a:pt x="3810" y="83692"/>
                  </a:lnTo>
                  <a:lnTo>
                    <a:pt x="3810" y="80010"/>
                  </a:lnTo>
                  <a:close/>
                </a:path>
                <a:path w="3809" h="109219">
                  <a:moveTo>
                    <a:pt x="3810" y="77469"/>
                  </a:moveTo>
                  <a:lnTo>
                    <a:pt x="0" y="77469"/>
                  </a:lnTo>
                  <a:lnTo>
                    <a:pt x="0" y="79882"/>
                  </a:lnTo>
                  <a:lnTo>
                    <a:pt x="3810" y="79882"/>
                  </a:lnTo>
                  <a:lnTo>
                    <a:pt x="3810" y="77469"/>
                  </a:lnTo>
                  <a:close/>
                </a:path>
                <a:path w="3809" h="109219">
                  <a:moveTo>
                    <a:pt x="3810" y="67310"/>
                  </a:moveTo>
                  <a:lnTo>
                    <a:pt x="0" y="67310"/>
                  </a:lnTo>
                  <a:lnTo>
                    <a:pt x="0" y="77342"/>
                  </a:lnTo>
                  <a:lnTo>
                    <a:pt x="3810" y="77342"/>
                  </a:lnTo>
                  <a:lnTo>
                    <a:pt x="3810" y="67310"/>
                  </a:lnTo>
                  <a:close/>
                </a:path>
                <a:path w="3809" h="109219">
                  <a:moveTo>
                    <a:pt x="3810" y="58419"/>
                  </a:moveTo>
                  <a:lnTo>
                    <a:pt x="0" y="58419"/>
                  </a:lnTo>
                  <a:lnTo>
                    <a:pt x="0" y="67182"/>
                  </a:lnTo>
                  <a:lnTo>
                    <a:pt x="3810" y="67182"/>
                  </a:lnTo>
                  <a:lnTo>
                    <a:pt x="3810" y="58419"/>
                  </a:lnTo>
                  <a:close/>
                </a:path>
                <a:path w="3809" h="109219">
                  <a:moveTo>
                    <a:pt x="3810" y="45719"/>
                  </a:moveTo>
                  <a:lnTo>
                    <a:pt x="0" y="45719"/>
                  </a:lnTo>
                  <a:lnTo>
                    <a:pt x="0" y="58292"/>
                  </a:lnTo>
                  <a:lnTo>
                    <a:pt x="3810" y="58292"/>
                  </a:lnTo>
                  <a:lnTo>
                    <a:pt x="3810" y="45719"/>
                  </a:lnTo>
                  <a:close/>
                </a:path>
                <a:path w="3809" h="109219">
                  <a:moveTo>
                    <a:pt x="3810" y="33019"/>
                  </a:moveTo>
                  <a:lnTo>
                    <a:pt x="0" y="33019"/>
                  </a:lnTo>
                  <a:lnTo>
                    <a:pt x="0" y="45592"/>
                  </a:lnTo>
                  <a:lnTo>
                    <a:pt x="3810" y="45592"/>
                  </a:lnTo>
                  <a:lnTo>
                    <a:pt x="3810" y="33019"/>
                  </a:lnTo>
                  <a:close/>
                </a:path>
                <a:path w="3809" h="109219">
                  <a:moveTo>
                    <a:pt x="3810" y="7619"/>
                  </a:moveTo>
                  <a:lnTo>
                    <a:pt x="2540" y="7619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9050"/>
                  </a:lnTo>
                  <a:lnTo>
                    <a:pt x="0" y="19050"/>
                  </a:lnTo>
                  <a:lnTo>
                    <a:pt x="0" y="32892"/>
                  </a:lnTo>
                  <a:lnTo>
                    <a:pt x="3810" y="32892"/>
                  </a:lnTo>
                  <a:lnTo>
                    <a:pt x="3810" y="7619"/>
                  </a:lnTo>
                  <a:close/>
                </a:path>
                <a:path w="3809" h="109219">
                  <a:moveTo>
                    <a:pt x="3810" y="0"/>
                  </a:moveTo>
                  <a:lnTo>
                    <a:pt x="2540" y="0"/>
                  </a:lnTo>
                  <a:lnTo>
                    <a:pt x="2540" y="7492"/>
                  </a:lnTo>
                  <a:lnTo>
                    <a:pt x="3810" y="749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5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52120" y="1488567"/>
              <a:ext cx="3810" cy="82550"/>
            </a:xfrm>
            <a:custGeom>
              <a:avLst/>
              <a:gdLst/>
              <a:ahLst/>
              <a:cxnLst/>
              <a:rect l="l" t="t" r="r" b="b"/>
              <a:pathLst>
                <a:path w="3809" h="82550">
                  <a:moveTo>
                    <a:pt x="2539" y="81279"/>
                  </a:moveTo>
                  <a:lnTo>
                    <a:pt x="0" y="81279"/>
                  </a:lnTo>
                  <a:lnTo>
                    <a:pt x="0" y="82550"/>
                  </a:lnTo>
                  <a:lnTo>
                    <a:pt x="2539" y="82550"/>
                  </a:lnTo>
                  <a:lnTo>
                    <a:pt x="2539" y="81279"/>
                  </a:lnTo>
                  <a:close/>
                </a:path>
                <a:path w="3809" h="82550">
                  <a:moveTo>
                    <a:pt x="3809" y="77470"/>
                  </a:moveTo>
                  <a:lnTo>
                    <a:pt x="0" y="77470"/>
                  </a:lnTo>
                  <a:lnTo>
                    <a:pt x="0" y="81152"/>
                  </a:lnTo>
                  <a:lnTo>
                    <a:pt x="2539" y="81152"/>
                  </a:lnTo>
                  <a:lnTo>
                    <a:pt x="3809" y="81279"/>
                  </a:lnTo>
                  <a:lnTo>
                    <a:pt x="3809" y="77470"/>
                  </a:lnTo>
                  <a:close/>
                </a:path>
                <a:path w="3809" h="82550">
                  <a:moveTo>
                    <a:pt x="3809" y="74929"/>
                  </a:moveTo>
                  <a:lnTo>
                    <a:pt x="0" y="74929"/>
                  </a:lnTo>
                  <a:lnTo>
                    <a:pt x="0" y="77342"/>
                  </a:lnTo>
                  <a:lnTo>
                    <a:pt x="3809" y="77342"/>
                  </a:lnTo>
                  <a:lnTo>
                    <a:pt x="3809" y="74929"/>
                  </a:lnTo>
                  <a:close/>
                </a:path>
                <a:path w="3809" h="82550">
                  <a:moveTo>
                    <a:pt x="3809" y="71120"/>
                  </a:moveTo>
                  <a:lnTo>
                    <a:pt x="0" y="71120"/>
                  </a:lnTo>
                  <a:lnTo>
                    <a:pt x="0" y="74802"/>
                  </a:lnTo>
                  <a:lnTo>
                    <a:pt x="3809" y="74802"/>
                  </a:lnTo>
                  <a:lnTo>
                    <a:pt x="3809" y="71120"/>
                  </a:lnTo>
                  <a:close/>
                </a:path>
                <a:path w="3809" h="82550">
                  <a:moveTo>
                    <a:pt x="3809" y="58420"/>
                  </a:moveTo>
                  <a:lnTo>
                    <a:pt x="0" y="58420"/>
                  </a:lnTo>
                  <a:lnTo>
                    <a:pt x="0" y="70992"/>
                  </a:lnTo>
                  <a:lnTo>
                    <a:pt x="3809" y="70992"/>
                  </a:lnTo>
                  <a:lnTo>
                    <a:pt x="3809" y="58420"/>
                  </a:lnTo>
                  <a:close/>
                </a:path>
                <a:path w="3809" h="82550">
                  <a:moveTo>
                    <a:pt x="3809" y="55879"/>
                  </a:moveTo>
                  <a:lnTo>
                    <a:pt x="0" y="55879"/>
                  </a:lnTo>
                  <a:lnTo>
                    <a:pt x="0" y="58292"/>
                  </a:lnTo>
                  <a:lnTo>
                    <a:pt x="3809" y="58292"/>
                  </a:lnTo>
                  <a:lnTo>
                    <a:pt x="3809" y="55879"/>
                  </a:lnTo>
                  <a:close/>
                </a:path>
                <a:path w="3809" h="82550">
                  <a:moveTo>
                    <a:pt x="3809" y="52070"/>
                  </a:moveTo>
                  <a:lnTo>
                    <a:pt x="0" y="52070"/>
                  </a:lnTo>
                  <a:lnTo>
                    <a:pt x="0" y="55752"/>
                  </a:lnTo>
                  <a:lnTo>
                    <a:pt x="3809" y="55752"/>
                  </a:lnTo>
                  <a:lnTo>
                    <a:pt x="3809" y="52070"/>
                  </a:lnTo>
                  <a:close/>
                </a:path>
                <a:path w="3809" h="82550">
                  <a:moveTo>
                    <a:pt x="3809" y="49529"/>
                  </a:moveTo>
                  <a:lnTo>
                    <a:pt x="0" y="49529"/>
                  </a:lnTo>
                  <a:lnTo>
                    <a:pt x="0" y="51942"/>
                  </a:lnTo>
                  <a:lnTo>
                    <a:pt x="3809" y="51942"/>
                  </a:lnTo>
                  <a:lnTo>
                    <a:pt x="3809" y="49529"/>
                  </a:lnTo>
                  <a:close/>
                </a:path>
                <a:path w="3809" h="82550">
                  <a:moveTo>
                    <a:pt x="3809" y="39370"/>
                  </a:moveTo>
                  <a:lnTo>
                    <a:pt x="0" y="39370"/>
                  </a:lnTo>
                  <a:lnTo>
                    <a:pt x="0" y="49402"/>
                  </a:lnTo>
                  <a:lnTo>
                    <a:pt x="3809" y="49402"/>
                  </a:lnTo>
                  <a:lnTo>
                    <a:pt x="3809" y="39370"/>
                  </a:lnTo>
                  <a:close/>
                </a:path>
                <a:path w="3809" h="82550">
                  <a:moveTo>
                    <a:pt x="3809" y="30479"/>
                  </a:moveTo>
                  <a:lnTo>
                    <a:pt x="0" y="30479"/>
                  </a:lnTo>
                  <a:lnTo>
                    <a:pt x="0" y="39242"/>
                  </a:lnTo>
                  <a:lnTo>
                    <a:pt x="3809" y="39242"/>
                  </a:lnTo>
                  <a:lnTo>
                    <a:pt x="3809" y="30479"/>
                  </a:lnTo>
                  <a:close/>
                </a:path>
                <a:path w="3809" h="82550">
                  <a:moveTo>
                    <a:pt x="1270" y="17652"/>
                  </a:moveTo>
                  <a:lnTo>
                    <a:pt x="0" y="17652"/>
                  </a:lnTo>
                  <a:lnTo>
                    <a:pt x="0" y="30352"/>
                  </a:lnTo>
                  <a:lnTo>
                    <a:pt x="3809" y="30352"/>
                  </a:lnTo>
                  <a:lnTo>
                    <a:pt x="3809" y="17779"/>
                  </a:lnTo>
                  <a:lnTo>
                    <a:pt x="1270" y="17779"/>
                  </a:lnTo>
                  <a:close/>
                </a:path>
                <a:path w="3809" h="82550">
                  <a:moveTo>
                    <a:pt x="3809" y="5079"/>
                  </a:moveTo>
                  <a:lnTo>
                    <a:pt x="2539" y="5079"/>
                  </a:lnTo>
                  <a:lnTo>
                    <a:pt x="2539" y="8762"/>
                  </a:lnTo>
                  <a:lnTo>
                    <a:pt x="1270" y="8762"/>
                  </a:lnTo>
                  <a:lnTo>
                    <a:pt x="1270" y="17652"/>
                  </a:lnTo>
                  <a:lnTo>
                    <a:pt x="3809" y="17652"/>
                  </a:lnTo>
                  <a:lnTo>
                    <a:pt x="3809" y="5079"/>
                  </a:lnTo>
                  <a:close/>
                </a:path>
                <a:path w="3809" h="82550">
                  <a:moveTo>
                    <a:pt x="3809" y="0"/>
                  </a:moveTo>
                  <a:lnTo>
                    <a:pt x="2539" y="0"/>
                  </a:lnTo>
                  <a:lnTo>
                    <a:pt x="2539" y="4952"/>
                  </a:lnTo>
                  <a:lnTo>
                    <a:pt x="3809" y="495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1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48310" y="1515237"/>
              <a:ext cx="3810" cy="57150"/>
            </a:xfrm>
            <a:custGeom>
              <a:avLst/>
              <a:gdLst/>
              <a:ahLst/>
              <a:cxnLst/>
              <a:rect l="l" t="t" r="r" b="b"/>
              <a:pathLst>
                <a:path w="3809" h="57150">
                  <a:moveTo>
                    <a:pt x="3810" y="54609"/>
                  </a:moveTo>
                  <a:lnTo>
                    <a:pt x="0" y="54609"/>
                  </a:lnTo>
                  <a:lnTo>
                    <a:pt x="1270" y="57023"/>
                  </a:lnTo>
                  <a:lnTo>
                    <a:pt x="1270" y="55879"/>
                  </a:lnTo>
                  <a:lnTo>
                    <a:pt x="3810" y="55879"/>
                  </a:lnTo>
                  <a:lnTo>
                    <a:pt x="3810" y="54609"/>
                  </a:lnTo>
                  <a:close/>
                </a:path>
                <a:path w="3809" h="57150">
                  <a:moveTo>
                    <a:pt x="3810" y="50800"/>
                  </a:moveTo>
                  <a:lnTo>
                    <a:pt x="0" y="50800"/>
                  </a:lnTo>
                  <a:lnTo>
                    <a:pt x="0" y="54482"/>
                  </a:lnTo>
                  <a:lnTo>
                    <a:pt x="3810" y="54482"/>
                  </a:lnTo>
                  <a:lnTo>
                    <a:pt x="3810" y="50800"/>
                  </a:lnTo>
                  <a:close/>
                </a:path>
                <a:path w="3809" h="57150">
                  <a:moveTo>
                    <a:pt x="3810" y="48259"/>
                  </a:moveTo>
                  <a:lnTo>
                    <a:pt x="0" y="48259"/>
                  </a:lnTo>
                  <a:lnTo>
                    <a:pt x="0" y="50672"/>
                  </a:lnTo>
                  <a:lnTo>
                    <a:pt x="3810" y="50672"/>
                  </a:lnTo>
                  <a:lnTo>
                    <a:pt x="3810" y="48259"/>
                  </a:lnTo>
                  <a:close/>
                </a:path>
                <a:path w="3809" h="57150">
                  <a:moveTo>
                    <a:pt x="3810" y="44450"/>
                  </a:moveTo>
                  <a:lnTo>
                    <a:pt x="0" y="44450"/>
                  </a:lnTo>
                  <a:lnTo>
                    <a:pt x="0" y="48132"/>
                  </a:lnTo>
                  <a:lnTo>
                    <a:pt x="3810" y="48132"/>
                  </a:lnTo>
                  <a:lnTo>
                    <a:pt x="3810" y="44450"/>
                  </a:lnTo>
                  <a:close/>
                </a:path>
                <a:path w="3809" h="57150">
                  <a:moveTo>
                    <a:pt x="3810" y="31750"/>
                  </a:moveTo>
                  <a:lnTo>
                    <a:pt x="0" y="31750"/>
                  </a:lnTo>
                  <a:lnTo>
                    <a:pt x="0" y="44322"/>
                  </a:lnTo>
                  <a:lnTo>
                    <a:pt x="3810" y="44322"/>
                  </a:lnTo>
                  <a:lnTo>
                    <a:pt x="3810" y="31750"/>
                  </a:lnTo>
                  <a:close/>
                </a:path>
                <a:path w="3809" h="57150">
                  <a:moveTo>
                    <a:pt x="3810" y="29209"/>
                  </a:moveTo>
                  <a:lnTo>
                    <a:pt x="0" y="29209"/>
                  </a:lnTo>
                  <a:lnTo>
                    <a:pt x="0" y="31622"/>
                  </a:lnTo>
                  <a:lnTo>
                    <a:pt x="3810" y="31622"/>
                  </a:lnTo>
                  <a:lnTo>
                    <a:pt x="3810" y="29209"/>
                  </a:lnTo>
                  <a:close/>
                </a:path>
                <a:path w="3809" h="57150">
                  <a:moveTo>
                    <a:pt x="3810" y="25400"/>
                  </a:moveTo>
                  <a:lnTo>
                    <a:pt x="0" y="25400"/>
                  </a:lnTo>
                  <a:lnTo>
                    <a:pt x="0" y="29082"/>
                  </a:lnTo>
                  <a:lnTo>
                    <a:pt x="3810" y="29082"/>
                  </a:lnTo>
                  <a:lnTo>
                    <a:pt x="3810" y="25400"/>
                  </a:lnTo>
                  <a:close/>
                </a:path>
                <a:path w="3809" h="57150">
                  <a:moveTo>
                    <a:pt x="3810" y="22859"/>
                  </a:moveTo>
                  <a:lnTo>
                    <a:pt x="0" y="22859"/>
                  </a:lnTo>
                  <a:lnTo>
                    <a:pt x="0" y="25272"/>
                  </a:lnTo>
                  <a:lnTo>
                    <a:pt x="3810" y="25272"/>
                  </a:lnTo>
                  <a:lnTo>
                    <a:pt x="3810" y="22859"/>
                  </a:lnTo>
                  <a:close/>
                </a:path>
                <a:path w="3809" h="57150">
                  <a:moveTo>
                    <a:pt x="3810" y="12700"/>
                  </a:moveTo>
                  <a:lnTo>
                    <a:pt x="1270" y="12700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22732"/>
                  </a:lnTo>
                  <a:lnTo>
                    <a:pt x="3810" y="22732"/>
                  </a:lnTo>
                  <a:lnTo>
                    <a:pt x="3810" y="12700"/>
                  </a:lnTo>
                  <a:close/>
                </a:path>
                <a:path w="3809" h="57150">
                  <a:moveTo>
                    <a:pt x="3810" y="3809"/>
                  </a:moveTo>
                  <a:lnTo>
                    <a:pt x="2540" y="3809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2572"/>
                  </a:lnTo>
                  <a:lnTo>
                    <a:pt x="3810" y="12572"/>
                  </a:lnTo>
                  <a:lnTo>
                    <a:pt x="3810" y="3809"/>
                  </a:lnTo>
                  <a:close/>
                </a:path>
                <a:path w="3809" h="57150">
                  <a:moveTo>
                    <a:pt x="3810" y="0"/>
                  </a:moveTo>
                  <a:lnTo>
                    <a:pt x="2540" y="0"/>
                  </a:lnTo>
                  <a:lnTo>
                    <a:pt x="2540" y="3682"/>
                  </a:lnTo>
                  <a:lnTo>
                    <a:pt x="3810" y="368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E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45770" y="1541780"/>
              <a:ext cx="2540" cy="30480"/>
            </a:xfrm>
            <a:custGeom>
              <a:avLst/>
              <a:gdLst/>
              <a:ahLst/>
              <a:cxnLst/>
              <a:rect l="l" t="t" r="r" b="b"/>
              <a:pathLst>
                <a:path w="2540" h="30480">
                  <a:moveTo>
                    <a:pt x="2539" y="28066"/>
                  </a:moveTo>
                  <a:lnTo>
                    <a:pt x="0" y="28066"/>
                  </a:lnTo>
                  <a:lnTo>
                    <a:pt x="0" y="30480"/>
                  </a:lnTo>
                  <a:lnTo>
                    <a:pt x="2539" y="30480"/>
                  </a:lnTo>
                  <a:lnTo>
                    <a:pt x="2539" y="28066"/>
                  </a:lnTo>
                  <a:close/>
                </a:path>
                <a:path w="2540" h="30480">
                  <a:moveTo>
                    <a:pt x="2539" y="24257"/>
                  </a:moveTo>
                  <a:lnTo>
                    <a:pt x="0" y="24257"/>
                  </a:lnTo>
                  <a:lnTo>
                    <a:pt x="0" y="27939"/>
                  </a:lnTo>
                  <a:lnTo>
                    <a:pt x="2539" y="27939"/>
                  </a:lnTo>
                  <a:lnTo>
                    <a:pt x="2539" y="24257"/>
                  </a:lnTo>
                  <a:close/>
                </a:path>
                <a:path w="2540" h="30480">
                  <a:moveTo>
                    <a:pt x="2539" y="21716"/>
                  </a:moveTo>
                  <a:lnTo>
                    <a:pt x="0" y="21716"/>
                  </a:lnTo>
                  <a:lnTo>
                    <a:pt x="0" y="24129"/>
                  </a:lnTo>
                  <a:lnTo>
                    <a:pt x="2539" y="24129"/>
                  </a:lnTo>
                  <a:lnTo>
                    <a:pt x="2539" y="21716"/>
                  </a:lnTo>
                  <a:close/>
                </a:path>
                <a:path w="2540" h="30480">
                  <a:moveTo>
                    <a:pt x="2539" y="17907"/>
                  </a:moveTo>
                  <a:lnTo>
                    <a:pt x="0" y="17907"/>
                  </a:lnTo>
                  <a:lnTo>
                    <a:pt x="0" y="21589"/>
                  </a:lnTo>
                  <a:lnTo>
                    <a:pt x="2539" y="21589"/>
                  </a:lnTo>
                  <a:lnTo>
                    <a:pt x="2539" y="17907"/>
                  </a:lnTo>
                  <a:close/>
                </a:path>
                <a:path w="2540" h="30480">
                  <a:moveTo>
                    <a:pt x="2539" y="5207"/>
                  </a:moveTo>
                  <a:lnTo>
                    <a:pt x="1270" y="5207"/>
                  </a:lnTo>
                  <a:lnTo>
                    <a:pt x="1270" y="9016"/>
                  </a:lnTo>
                  <a:lnTo>
                    <a:pt x="0" y="9016"/>
                  </a:lnTo>
                  <a:lnTo>
                    <a:pt x="0" y="17779"/>
                  </a:lnTo>
                  <a:lnTo>
                    <a:pt x="2539" y="17779"/>
                  </a:lnTo>
                  <a:lnTo>
                    <a:pt x="2539" y="5207"/>
                  </a:lnTo>
                  <a:close/>
                </a:path>
                <a:path w="2540" h="30480">
                  <a:moveTo>
                    <a:pt x="2539" y="2666"/>
                  </a:moveTo>
                  <a:lnTo>
                    <a:pt x="1270" y="2666"/>
                  </a:lnTo>
                  <a:lnTo>
                    <a:pt x="1270" y="5079"/>
                  </a:lnTo>
                  <a:lnTo>
                    <a:pt x="2539" y="5079"/>
                  </a:lnTo>
                  <a:lnTo>
                    <a:pt x="2539" y="2666"/>
                  </a:lnTo>
                  <a:close/>
                </a:path>
                <a:path w="2540" h="30480">
                  <a:moveTo>
                    <a:pt x="2539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2539" y="2539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43230" y="1559560"/>
              <a:ext cx="2540" cy="12700"/>
            </a:xfrm>
            <a:custGeom>
              <a:avLst/>
              <a:gdLst/>
              <a:ahLst/>
              <a:cxnLst/>
              <a:rect l="l" t="t" r="r" b="b"/>
              <a:pathLst>
                <a:path w="2540" h="12700">
                  <a:moveTo>
                    <a:pt x="2540" y="10287"/>
                  </a:moveTo>
                  <a:lnTo>
                    <a:pt x="0" y="10287"/>
                  </a:lnTo>
                  <a:lnTo>
                    <a:pt x="0" y="12700"/>
                  </a:lnTo>
                  <a:lnTo>
                    <a:pt x="2540" y="12700"/>
                  </a:lnTo>
                  <a:lnTo>
                    <a:pt x="2540" y="10287"/>
                  </a:lnTo>
                  <a:close/>
                </a:path>
                <a:path w="2540" h="12700">
                  <a:moveTo>
                    <a:pt x="2540" y="6477"/>
                  </a:moveTo>
                  <a:lnTo>
                    <a:pt x="1270" y="6477"/>
                  </a:lnTo>
                  <a:lnTo>
                    <a:pt x="1270" y="9017"/>
                  </a:lnTo>
                  <a:lnTo>
                    <a:pt x="0" y="9017"/>
                  </a:lnTo>
                  <a:lnTo>
                    <a:pt x="0" y="10160"/>
                  </a:lnTo>
                  <a:lnTo>
                    <a:pt x="2540" y="10160"/>
                  </a:lnTo>
                  <a:lnTo>
                    <a:pt x="2540" y="6477"/>
                  </a:lnTo>
                  <a:close/>
                </a:path>
                <a:path w="2540" h="12700">
                  <a:moveTo>
                    <a:pt x="2540" y="3937"/>
                  </a:moveTo>
                  <a:lnTo>
                    <a:pt x="1270" y="3937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3937"/>
                  </a:lnTo>
                  <a:close/>
                </a:path>
                <a:path w="2540" h="12700">
                  <a:moveTo>
                    <a:pt x="254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43230" y="1156970"/>
              <a:ext cx="147320" cy="415290"/>
            </a:xfrm>
            <a:custGeom>
              <a:avLst/>
              <a:gdLst/>
              <a:ahLst/>
              <a:cxnLst/>
              <a:rect l="l" t="t" r="r" b="b"/>
              <a:pathLst>
                <a:path w="147320" h="415290">
                  <a:moveTo>
                    <a:pt x="57150" y="12700"/>
                  </a:moveTo>
                  <a:lnTo>
                    <a:pt x="100329" y="0"/>
                  </a:lnTo>
                  <a:lnTo>
                    <a:pt x="78740" y="147319"/>
                  </a:lnTo>
                  <a:lnTo>
                    <a:pt x="81279" y="140969"/>
                  </a:lnTo>
                  <a:lnTo>
                    <a:pt x="85090" y="135889"/>
                  </a:lnTo>
                  <a:lnTo>
                    <a:pt x="87629" y="130809"/>
                  </a:lnTo>
                  <a:lnTo>
                    <a:pt x="90170" y="124459"/>
                  </a:lnTo>
                  <a:lnTo>
                    <a:pt x="92710" y="120650"/>
                  </a:lnTo>
                  <a:lnTo>
                    <a:pt x="95250" y="116839"/>
                  </a:lnTo>
                  <a:lnTo>
                    <a:pt x="97790" y="111759"/>
                  </a:lnTo>
                  <a:lnTo>
                    <a:pt x="100329" y="109219"/>
                  </a:lnTo>
                  <a:lnTo>
                    <a:pt x="102870" y="106679"/>
                  </a:lnTo>
                  <a:lnTo>
                    <a:pt x="106679" y="102869"/>
                  </a:lnTo>
                  <a:lnTo>
                    <a:pt x="107950" y="100329"/>
                  </a:lnTo>
                  <a:lnTo>
                    <a:pt x="110490" y="99059"/>
                  </a:lnTo>
                  <a:lnTo>
                    <a:pt x="114300" y="96519"/>
                  </a:lnTo>
                  <a:lnTo>
                    <a:pt x="116840" y="95250"/>
                  </a:lnTo>
                  <a:lnTo>
                    <a:pt x="119379" y="93979"/>
                  </a:lnTo>
                  <a:lnTo>
                    <a:pt x="121920" y="92709"/>
                  </a:lnTo>
                  <a:lnTo>
                    <a:pt x="125729" y="91439"/>
                  </a:lnTo>
                  <a:lnTo>
                    <a:pt x="129540" y="91439"/>
                  </a:lnTo>
                  <a:lnTo>
                    <a:pt x="133350" y="92709"/>
                  </a:lnTo>
                  <a:lnTo>
                    <a:pt x="135890" y="93979"/>
                  </a:lnTo>
                  <a:lnTo>
                    <a:pt x="135890" y="95250"/>
                  </a:lnTo>
                  <a:lnTo>
                    <a:pt x="138429" y="95250"/>
                  </a:lnTo>
                  <a:lnTo>
                    <a:pt x="139700" y="97789"/>
                  </a:lnTo>
                  <a:lnTo>
                    <a:pt x="140970" y="99059"/>
                  </a:lnTo>
                  <a:lnTo>
                    <a:pt x="142240" y="101600"/>
                  </a:lnTo>
                  <a:lnTo>
                    <a:pt x="143510" y="104139"/>
                  </a:lnTo>
                  <a:lnTo>
                    <a:pt x="144779" y="105409"/>
                  </a:lnTo>
                  <a:lnTo>
                    <a:pt x="144779" y="107950"/>
                  </a:lnTo>
                  <a:lnTo>
                    <a:pt x="144779" y="111759"/>
                  </a:lnTo>
                  <a:lnTo>
                    <a:pt x="146050" y="115569"/>
                  </a:lnTo>
                  <a:lnTo>
                    <a:pt x="147320" y="118109"/>
                  </a:lnTo>
                  <a:lnTo>
                    <a:pt x="147320" y="121919"/>
                  </a:lnTo>
                  <a:lnTo>
                    <a:pt x="147320" y="154939"/>
                  </a:lnTo>
                  <a:lnTo>
                    <a:pt x="146050" y="167639"/>
                  </a:lnTo>
                  <a:lnTo>
                    <a:pt x="144779" y="180339"/>
                  </a:lnTo>
                  <a:lnTo>
                    <a:pt x="143510" y="194309"/>
                  </a:lnTo>
                  <a:lnTo>
                    <a:pt x="116840" y="379729"/>
                  </a:lnTo>
                  <a:lnTo>
                    <a:pt x="73660" y="392429"/>
                  </a:lnTo>
                  <a:lnTo>
                    <a:pt x="96520" y="231139"/>
                  </a:lnTo>
                  <a:lnTo>
                    <a:pt x="97790" y="226059"/>
                  </a:lnTo>
                  <a:lnTo>
                    <a:pt x="99060" y="219709"/>
                  </a:lnTo>
                  <a:lnTo>
                    <a:pt x="99060" y="193039"/>
                  </a:lnTo>
                  <a:lnTo>
                    <a:pt x="97790" y="191769"/>
                  </a:lnTo>
                  <a:lnTo>
                    <a:pt x="97790" y="190500"/>
                  </a:lnTo>
                  <a:lnTo>
                    <a:pt x="97790" y="189229"/>
                  </a:lnTo>
                  <a:lnTo>
                    <a:pt x="96520" y="189229"/>
                  </a:lnTo>
                  <a:lnTo>
                    <a:pt x="96520" y="187959"/>
                  </a:lnTo>
                  <a:lnTo>
                    <a:pt x="95250" y="186689"/>
                  </a:lnTo>
                  <a:lnTo>
                    <a:pt x="93979" y="186689"/>
                  </a:lnTo>
                  <a:lnTo>
                    <a:pt x="93979" y="185419"/>
                  </a:lnTo>
                  <a:lnTo>
                    <a:pt x="92710" y="185419"/>
                  </a:lnTo>
                  <a:lnTo>
                    <a:pt x="91440" y="185419"/>
                  </a:lnTo>
                  <a:lnTo>
                    <a:pt x="90170" y="186689"/>
                  </a:lnTo>
                  <a:lnTo>
                    <a:pt x="88900" y="186689"/>
                  </a:lnTo>
                  <a:lnTo>
                    <a:pt x="87629" y="186689"/>
                  </a:lnTo>
                  <a:lnTo>
                    <a:pt x="86360" y="187959"/>
                  </a:lnTo>
                  <a:lnTo>
                    <a:pt x="85090" y="189229"/>
                  </a:lnTo>
                  <a:lnTo>
                    <a:pt x="83820" y="189229"/>
                  </a:lnTo>
                  <a:lnTo>
                    <a:pt x="82550" y="190500"/>
                  </a:lnTo>
                  <a:lnTo>
                    <a:pt x="82550" y="191769"/>
                  </a:lnTo>
                  <a:lnTo>
                    <a:pt x="81279" y="194309"/>
                  </a:lnTo>
                  <a:lnTo>
                    <a:pt x="80010" y="195579"/>
                  </a:lnTo>
                  <a:lnTo>
                    <a:pt x="80010" y="196850"/>
                  </a:lnTo>
                  <a:lnTo>
                    <a:pt x="77470" y="198119"/>
                  </a:lnTo>
                  <a:lnTo>
                    <a:pt x="77470" y="199389"/>
                  </a:lnTo>
                  <a:lnTo>
                    <a:pt x="77470" y="201929"/>
                  </a:lnTo>
                  <a:lnTo>
                    <a:pt x="74929" y="205739"/>
                  </a:lnTo>
                  <a:lnTo>
                    <a:pt x="73660" y="207009"/>
                  </a:lnTo>
                  <a:lnTo>
                    <a:pt x="73660" y="210819"/>
                  </a:lnTo>
                  <a:lnTo>
                    <a:pt x="72390" y="212089"/>
                  </a:lnTo>
                  <a:lnTo>
                    <a:pt x="71120" y="215900"/>
                  </a:lnTo>
                  <a:lnTo>
                    <a:pt x="71120" y="218439"/>
                  </a:lnTo>
                  <a:lnTo>
                    <a:pt x="69850" y="220979"/>
                  </a:lnTo>
                  <a:lnTo>
                    <a:pt x="68579" y="227329"/>
                  </a:lnTo>
                  <a:lnTo>
                    <a:pt x="67310" y="234950"/>
                  </a:lnTo>
                  <a:lnTo>
                    <a:pt x="64770" y="243839"/>
                  </a:lnTo>
                  <a:lnTo>
                    <a:pt x="63500" y="252729"/>
                  </a:lnTo>
                  <a:lnTo>
                    <a:pt x="62229" y="261619"/>
                  </a:lnTo>
                  <a:lnTo>
                    <a:pt x="41910" y="402589"/>
                  </a:lnTo>
                  <a:lnTo>
                    <a:pt x="0" y="415289"/>
                  </a:lnTo>
                  <a:lnTo>
                    <a:pt x="57150" y="1270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582930" y="1202689"/>
            <a:ext cx="156210" cy="328930"/>
            <a:chOff x="582930" y="1202689"/>
            <a:chExt cx="156210" cy="328930"/>
          </a:xfrm>
        </p:grpSpPr>
        <p:sp>
          <p:nvSpPr>
            <p:cNvPr id="120" name="object 120"/>
            <p:cNvSpPr/>
            <p:nvPr/>
          </p:nvSpPr>
          <p:spPr>
            <a:xfrm>
              <a:off x="730250" y="1231899"/>
              <a:ext cx="2540" cy="68580"/>
            </a:xfrm>
            <a:custGeom>
              <a:avLst/>
              <a:gdLst/>
              <a:ahLst/>
              <a:cxnLst/>
              <a:rect l="l" t="t" r="r" b="b"/>
              <a:pathLst>
                <a:path w="2540" h="68580">
                  <a:moveTo>
                    <a:pt x="1257" y="55880"/>
                  </a:moveTo>
                  <a:lnTo>
                    <a:pt x="0" y="55880"/>
                  </a:lnTo>
                  <a:lnTo>
                    <a:pt x="0" y="68580"/>
                  </a:lnTo>
                  <a:lnTo>
                    <a:pt x="1257" y="68580"/>
                  </a:lnTo>
                  <a:lnTo>
                    <a:pt x="1257" y="55880"/>
                  </a:lnTo>
                  <a:close/>
                </a:path>
                <a:path w="2540" h="68580">
                  <a:moveTo>
                    <a:pt x="2540" y="53340"/>
                  </a:moveTo>
                  <a:lnTo>
                    <a:pt x="0" y="53340"/>
                  </a:lnTo>
                  <a:lnTo>
                    <a:pt x="0" y="54610"/>
                  </a:lnTo>
                  <a:lnTo>
                    <a:pt x="2540" y="54610"/>
                  </a:lnTo>
                  <a:lnTo>
                    <a:pt x="2540" y="53340"/>
                  </a:lnTo>
                  <a:close/>
                </a:path>
                <a:path w="2540" h="68580">
                  <a:moveTo>
                    <a:pt x="2540" y="49530"/>
                  </a:moveTo>
                  <a:lnTo>
                    <a:pt x="0" y="49530"/>
                  </a:lnTo>
                  <a:lnTo>
                    <a:pt x="0" y="52070"/>
                  </a:lnTo>
                  <a:lnTo>
                    <a:pt x="2540" y="52070"/>
                  </a:lnTo>
                  <a:lnTo>
                    <a:pt x="2540" y="49530"/>
                  </a:lnTo>
                  <a:close/>
                </a:path>
                <a:path w="2540" h="68580">
                  <a:moveTo>
                    <a:pt x="2540" y="46990"/>
                  </a:moveTo>
                  <a:lnTo>
                    <a:pt x="0" y="46990"/>
                  </a:lnTo>
                  <a:lnTo>
                    <a:pt x="0" y="48260"/>
                  </a:lnTo>
                  <a:lnTo>
                    <a:pt x="2540" y="48260"/>
                  </a:lnTo>
                  <a:lnTo>
                    <a:pt x="2540" y="46990"/>
                  </a:lnTo>
                  <a:close/>
                </a:path>
                <a:path w="2540" h="68580">
                  <a:moveTo>
                    <a:pt x="2540" y="38100"/>
                  </a:moveTo>
                  <a:lnTo>
                    <a:pt x="0" y="38100"/>
                  </a:lnTo>
                  <a:lnTo>
                    <a:pt x="0" y="45720"/>
                  </a:lnTo>
                  <a:lnTo>
                    <a:pt x="2540" y="45720"/>
                  </a:lnTo>
                  <a:lnTo>
                    <a:pt x="2540" y="38100"/>
                  </a:lnTo>
                  <a:close/>
                </a:path>
                <a:path w="2540" h="68580">
                  <a:moveTo>
                    <a:pt x="2540" y="30492"/>
                  </a:moveTo>
                  <a:lnTo>
                    <a:pt x="0" y="30492"/>
                  </a:lnTo>
                  <a:lnTo>
                    <a:pt x="0" y="36830"/>
                  </a:lnTo>
                  <a:lnTo>
                    <a:pt x="2540" y="36830"/>
                  </a:lnTo>
                  <a:lnTo>
                    <a:pt x="2540" y="30492"/>
                  </a:lnTo>
                  <a:close/>
                </a:path>
                <a:path w="2540" h="68580">
                  <a:moveTo>
                    <a:pt x="2540" y="17792"/>
                  </a:moveTo>
                  <a:lnTo>
                    <a:pt x="0" y="17792"/>
                  </a:lnTo>
                  <a:lnTo>
                    <a:pt x="0" y="30480"/>
                  </a:lnTo>
                  <a:lnTo>
                    <a:pt x="2540" y="30480"/>
                  </a:lnTo>
                  <a:lnTo>
                    <a:pt x="2540" y="25400"/>
                  </a:lnTo>
                  <a:lnTo>
                    <a:pt x="2540" y="17792"/>
                  </a:lnTo>
                  <a:close/>
                </a:path>
                <a:path w="2540" h="68580">
                  <a:moveTo>
                    <a:pt x="2540" y="7620"/>
                  </a:moveTo>
                  <a:lnTo>
                    <a:pt x="1270" y="762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" y="17780"/>
                  </a:lnTo>
                  <a:lnTo>
                    <a:pt x="2540" y="762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26440" y="1221739"/>
              <a:ext cx="3810" cy="106680"/>
            </a:xfrm>
            <a:custGeom>
              <a:avLst/>
              <a:gdLst/>
              <a:ahLst/>
              <a:cxnLst/>
              <a:rect l="l" t="t" r="r" b="b"/>
              <a:pathLst>
                <a:path w="3809" h="106680">
                  <a:moveTo>
                    <a:pt x="126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3810"/>
                  </a:lnTo>
                  <a:lnTo>
                    <a:pt x="2539" y="381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809" h="106680">
                  <a:moveTo>
                    <a:pt x="3809" y="27940"/>
                  </a:moveTo>
                  <a:lnTo>
                    <a:pt x="0" y="27940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27940"/>
                  </a:lnTo>
                  <a:close/>
                </a:path>
                <a:path w="3809" h="106680">
                  <a:moveTo>
                    <a:pt x="3809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0640"/>
                  </a:lnTo>
                  <a:close/>
                </a:path>
                <a:path w="3809" h="106680">
                  <a:moveTo>
                    <a:pt x="1270" y="104139"/>
                  </a:moveTo>
                  <a:lnTo>
                    <a:pt x="0" y="104139"/>
                  </a:lnTo>
                  <a:lnTo>
                    <a:pt x="0" y="106679"/>
                  </a:lnTo>
                  <a:lnTo>
                    <a:pt x="1269" y="106679"/>
                  </a:lnTo>
                  <a:lnTo>
                    <a:pt x="1270" y="104139"/>
                  </a:lnTo>
                  <a:close/>
                </a:path>
                <a:path w="3809" h="106680">
                  <a:moveTo>
                    <a:pt x="1270" y="101600"/>
                  </a:moveTo>
                  <a:lnTo>
                    <a:pt x="0" y="101600"/>
                  </a:lnTo>
                  <a:lnTo>
                    <a:pt x="0" y="102869"/>
                  </a:lnTo>
                  <a:lnTo>
                    <a:pt x="1270" y="102869"/>
                  </a:lnTo>
                  <a:lnTo>
                    <a:pt x="1270" y="101600"/>
                  </a:lnTo>
                  <a:close/>
                </a:path>
                <a:path w="3809" h="106680">
                  <a:moveTo>
                    <a:pt x="1270" y="97789"/>
                  </a:moveTo>
                  <a:lnTo>
                    <a:pt x="0" y="97789"/>
                  </a:lnTo>
                  <a:lnTo>
                    <a:pt x="0" y="100329"/>
                  </a:lnTo>
                  <a:lnTo>
                    <a:pt x="1270" y="100329"/>
                  </a:lnTo>
                  <a:lnTo>
                    <a:pt x="1270" y="97789"/>
                  </a:lnTo>
                  <a:close/>
                </a:path>
                <a:path w="3809" h="106680">
                  <a:moveTo>
                    <a:pt x="2540" y="91439"/>
                  </a:moveTo>
                  <a:lnTo>
                    <a:pt x="0" y="91439"/>
                  </a:lnTo>
                  <a:lnTo>
                    <a:pt x="0" y="96519"/>
                  </a:lnTo>
                  <a:lnTo>
                    <a:pt x="2539" y="96519"/>
                  </a:lnTo>
                  <a:lnTo>
                    <a:pt x="2540" y="91439"/>
                  </a:lnTo>
                  <a:close/>
                </a:path>
                <a:path w="3809" h="106680">
                  <a:moveTo>
                    <a:pt x="3809" y="66039"/>
                  </a:moveTo>
                  <a:lnTo>
                    <a:pt x="0" y="66039"/>
                  </a:lnTo>
                  <a:lnTo>
                    <a:pt x="0" y="90170"/>
                  </a:lnTo>
                  <a:lnTo>
                    <a:pt x="2540" y="90170"/>
                  </a:lnTo>
                  <a:lnTo>
                    <a:pt x="2540" y="87629"/>
                  </a:lnTo>
                  <a:lnTo>
                    <a:pt x="3809" y="87629"/>
                  </a:lnTo>
                  <a:lnTo>
                    <a:pt x="3809" y="66039"/>
                  </a:lnTo>
                  <a:close/>
                </a:path>
                <a:path w="3809" h="106680">
                  <a:moveTo>
                    <a:pt x="3809" y="63500"/>
                  </a:moveTo>
                  <a:lnTo>
                    <a:pt x="0" y="6350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63500"/>
                  </a:lnTo>
                  <a:close/>
                </a:path>
                <a:path w="3809" h="106680">
                  <a:moveTo>
                    <a:pt x="3809" y="59689"/>
                  </a:moveTo>
                  <a:lnTo>
                    <a:pt x="0" y="59689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59689"/>
                  </a:lnTo>
                  <a:close/>
                </a:path>
                <a:path w="3809" h="106680">
                  <a:moveTo>
                    <a:pt x="3809" y="57150"/>
                  </a:moveTo>
                  <a:lnTo>
                    <a:pt x="0" y="5715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7150"/>
                  </a:lnTo>
                  <a:close/>
                </a:path>
                <a:path w="3809" h="106680">
                  <a:moveTo>
                    <a:pt x="3809" y="48260"/>
                  </a:moveTo>
                  <a:lnTo>
                    <a:pt x="0" y="4826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8260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22630" y="1217929"/>
              <a:ext cx="3810" cy="137160"/>
            </a:xfrm>
            <a:custGeom>
              <a:avLst/>
              <a:gdLst/>
              <a:ahLst/>
              <a:cxnLst/>
              <a:rect l="l" t="t" r="r" b="b"/>
              <a:pathLst>
                <a:path w="3809" h="137159">
                  <a:moveTo>
                    <a:pt x="25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0"/>
                  </a:lnTo>
                  <a:close/>
                </a:path>
                <a:path w="3809" h="137159">
                  <a:moveTo>
                    <a:pt x="381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31750"/>
                  </a:lnTo>
                  <a:close/>
                </a:path>
                <a:path w="3809" h="137159">
                  <a:moveTo>
                    <a:pt x="3810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44450"/>
                  </a:lnTo>
                  <a:close/>
                </a:path>
                <a:path w="3809" h="137159">
                  <a:moveTo>
                    <a:pt x="1270" y="133350"/>
                  </a:moveTo>
                  <a:lnTo>
                    <a:pt x="0" y="133350"/>
                  </a:lnTo>
                  <a:lnTo>
                    <a:pt x="0" y="137160"/>
                  </a:lnTo>
                  <a:lnTo>
                    <a:pt x="1270" y="137160"/>
                  </a:lnTo>
                  <a:lnTo>
                    <a:pt x="1270" y="133350"/>
                  </a:lnTo>
                  <a:close/>
                </a:path>
                <a:path w="3809" h="137159">
                  <a:moveTo>
                    <a:pt x="1270" y="130810"/>
                  </a:moveTo>
                  <a:lnTo>
                    <a:pt x="0" y="130810"/>
                  </a:lnTo>
                  <a:lnTo>
                    <a:pt x="0" y="132079"/>
                  </a:lnTo>
                  <a:lnTo>
                    <a:pt x="1270" y="132079"/>
                  </a:lnTo>
                  <a:lnTo>
                    <a:pt x="1270" y="130810"/>
                  </a:lnTo>
                  <a:close/>
                </a:path>
                <a:path w="3809" h="137159">
                  <a:moveTo>
                    <a:pt x="1270" y="127000"/>
                  </a:moveTo>
                  <a:lnTo>
                    <a:pt x="0" y="127000"/>
                  </a:lnTo>
                  <a:lnTo>
                    <a:pt x="0" y="129539"/>
                  </a:lnTo>
                  <a:lnTo>
                    <a:pt x="1270" y="129539"/>
                  </a:lnTo>
                  <a:lnTo>
                    <a:pt x="1270" y="127000"/>
                  </a:lnTo>
                  <a:close/>
                </a:path>
                <a:path w="3809" h="137159">
                  <a:moveTo>
                    <a:pt x="2540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2540" y="125729"/>
                  </a:lnTo>
                  <a:lnTo>
                    <a:pt x="2540" y="124460"/>
                  </a:lnTo>
                  <a:close/>
                </a:path>
                <a:path w="3809" h="137159">
                  <a:moveTo>
                    <a:pt x="2540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2540" y="123189"/>
                  </a:lnTo>
                  <a:lnTo>
                    <a:pt x="2540" y="120650"/>
                  </a:lnTo>
                  <a:close/>
                </a:path>
                <a:path w="3809" h="137159">
                  <a:moveTo>
                    <a:pt x="3810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8110"/>
                  </a:lnTo>
                  <a:close/>
                </a:path>
                <a:path w="3809" h="137159">
                  <a:moveTo>
                    <a:pt x="3810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4300"/>
                  </a:lnTo>
                  <a:close/>
                </a:path>
                <a:path w="3809" h="137159">
                  <a:moveTo>
                    <a:pt x="3810" y="111760"/>
                  </a:moveTo>
                  <a:lnTo>
                    <a:pt x="0" y="11176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1760"/>
                  </a:lnTo>
                  <a:close/>
                </a:path>
                <a:path w="3809" h="137159">
                  <a:moveTo>
                    <a:pt x="3810" y="107950"/>
                  </a:moveTo>
                  <a:lnTo>
                    <a:pt x="0" y="10795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7950"/>
                  </a:lnTo>
                  <a:close/>
                </a:path>
                <a:path w="3809" h="137159">
                  <a:moveTo>
                    <a:pt x="3810" y="105410"/>
                  </a:moveTo>
                  <a:lnTo>
                    <a:pt x="0" y="10541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5410"/>
                  </a:lnTo>
                  <a:close/>
                </a:path>
                <a:path w="3809" h="137159">
                  <a:moveTo>
                    <a:pt x="3810" y="101600"/>
                  </a:moveTo>
                  <a:lnTo>
                    <a:pt x="0" y="101600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101600"/>
                  </a:lnTo>
                  <a:close/>
                </a:path>
                <a:path w="3809" h="137159">
                  <a:moveTo>
                    <a:pt x="3810" y="95250"/>
                  </a:moveTo>
                  <a:lnTo>
                    <a:pt x="0" y="9525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5250"/>
                  </a:lnTo>
                  <a:close/>
                </a:path>
                <a:path w="3809" h="137159">
                  <a:moveTo>
                    <a:pt x="3810" y="69850"/>
                  </a:moveTo>
                  <a:lnTo>
                    <a:pt x="0" y="69850"/>
                  </a:lnTo>
                  <a:lnTo>
                    <a:pt x="0" y="93980"/>
                  </a:lnTo>
                  <a:lnTo>
                    <a:pt x="3810" y="93980"/>
                  </a:lnTo>
                  <a:lnTo>
                    <a:pt x="3810" y="69850"/>
                  </a:lnTo>
                  <a:close/>
                </a:path>
                <a:path w="3809" h="137159">
                  <a:moveTo>
                    <a:pt x="3810" y="67310"/>
                  </a:moveTo>
                  <a:lnTo>
                    <a:pt x="0" y="6731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7310"/>
                  </a:lnTo>
                  <a:close/>
                </a:path>
                <a:path w="3809" h="137159">
                  <a:moveTo>
                    <a:pt x="3810" y="63500"/>
                  </a:moveTo>
                  <a:lnTo>
                    <a:pt x="0" y="63500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63500"/>
                  </a:lnTo>
                  <a:close/>
                </a:path>
                <a:path w="3809" h="137159">
                  <a:moveTo>
                    <a:pt x="3810" y="60960"/>
                  </a:moveTo>
                  <a:lnTo>
                    <a:pt x="0" y="60960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60960"/>
                  </a:lnTo>
                  <a:close/>
                </a:path>
                <a:path w="3809" h="137159">
                  <a:moveTo>
                    <a:pt x="3810" y="52070"/>
                  </a:moveTo>
                  <a:lnTo>
                    <a:pt x="0" y="52070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207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18820" y="1212849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09" h="170180">
                  <a:moveTo>
                    <a:pt x="1269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2539"/>
                  </a:lnTo>
                  <a:lnTo>
                    <a:pt x="2540" y="2539"/>
                  </a:lnTo>
                  <a:lnTo>
                    <a:pt x="2540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809" h="170180">
                  <a:moveTo>
                    <a:pt x="3809" y="36830"/>
                  </a:moveTo>
                  <a:lnTo>
                    <a:pt x="0" y="3683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36830"/>
                  </a:lnTo>
                  <a:close/>
                </a:path>
                <a:path w="3809" h="170180">
                  <a:moveTo>
                    <a:pt x="380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9530"/>
                  </a:lnTo>
                  <a:close/>
                </a:path>
                <a:path w="3809" h="170180">
                  <a:moveTo>
                    <a:pt x="1269" y="167639"/>
                  </a:moveTo>
                  <a:lnTo>
                    <a:pt x="0" y="167639"/>
                  </a:lnTo>
                  <a:lnTo>
                    <a:pt x="0" y="170179"/>
                  </a:lnTo>
                  <a:lnTo>
                    <a:pt x="1269" y="170179"/>
                  </a:lnTo>
                  <a:lnTo>
                    <a:pt x="1269" y="167639"/>
                  </a:lnTo>
                  <a:close/>
                </a:path>
                <a:path w="3809" h="170180">
                  <a:moveTo>
                    <a:pt x="1269" y="163829"/>
                  </a:moveTo>
                  <a:lnTo>
                    <a:pt x="0" y="163829"/>
                  </a:lnTo>
                  <a:lnTo>
                    <a:pt x="0" y="166369"/>
                  </a:lnTo>
                  <a:lnTo>
                    <a:pt x="1269" y="166369"/>
                  </a:lnTo>
                  <a:lnTo>
                    <a:pt x="1269" y="163829"/>
                  </a:lnTo>
                  <a:close/>
                </a:path>
                <a:path w="3809" h="170180">
                  <a:moveTo>
                    <a:pt x="1269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1269" y="162559"/>
                  </a:lnTo>
                  <a:lnTo>
                    <a:pt x="1269" y="161289"/>
                  </a:lnTo>
                  <a:close/>
                </a:path>
                <a:path w="3809" h="170180">
                  <a:moveTo>
                    <a:pt x="2540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1269" y="160019"/>
                  </a:lnTo>
                  <a:lnTo>
                    <a:pt x="1269" y="161289"/>
                  </a:lnTo>
                  <a:lnTo>
                    <a:pt x="2539" y="161289"/>
                  </a:lnTo>
                  <a:lnTo>
                    <a:pt x="2540" y="157479"/>
                  </a:lnTo>
                  <a:close/>
                </a:path>
                <a:path w="3809" h="170180">
                  <a:moveTo>
                    <a:pt x="2539" y="151129"/>
                  </a:moveTo>
                  <a:lnTo>
                    <a:pt x="0" y="151129"/>
                  </a:lnTo>
                  <a:lnTo>
                    <a:pt x="0" y="156209"/>
                  </a:lnTo>
                  <a:lnTo>
                    <a:pt x="2539" y="156209"/>
                  </a:lnTo>
                  <a:lnTo>
                    <a:pt x="2539" y="151129"/>
                  </a:lnTo>
                  <a:close/>
                </a:path>
                <a:path w="3809" h="170180">
                  <a:moveTo>
                    <a:pt x="380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2540" y="149859"/>
                  </a:lnTo>
                  <a:lnTo>
                    <a:pt x="2539" y="151129"/>
                  </a:lnTo>
                  <a:lnTo>
                    <a:pt x="3809" y="151129"/>
                  </a:lnTo>
                  <a:lnTo>
                    <a:pt x="3809" y="148589"/>
                  </a:lnTo>
                  <a:close/>
                </a:path>
                <a:path w="3809" h="170180">
                  <a:moveTo>
                    <a:pt x="380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4779"/>
                  </a:lnTo>
                  <a:close/>
                </a:path>
                <a:path w="3809" h="170180">
                  <a:moveTo>
                    <a:pt x="380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2239"/>
                  </a:lnTo>
                  <a:close/>
                </a:path>
                <a:path w="3809" h="170180">
                  <a:moveTo>
                    <a:pt x="380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8429"/>
                  </a:lnTo>
                  <a:close/>
                </a:path>
                <a:path w="3809" h="170180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170180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170180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170180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170180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170180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170180">
                  <a:moveTo>
                    <a:pt x="380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close/>
                </a:path>
                <a:path w="3809" h="170180">
                  <a:moveTo>
                    <a:pt x="380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3029"/>
                  </a:lnTo>
                  <a:close/>
                </a:path>
                <a:path w="3809" h="170180">
                  <a:moveTo>
                    <a:pt x="3809" y="110489"/>
                  </a:moveTo>
                  <a:lnTo>
                    <a:pt x="0" y="11048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10489"/>
                  </a:lnTo>
                  <a:close/>
                </a:path>
                <a:path w="3809" h="170180">
                  <a:moveTo>
                    <a:pt x="3809" y="106679"/>
                  </a:moveTo>
                  <a:lnTo>
                    <a:pt x="0" y="106679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106679"/>
                  </a:lnTo>
                  <a:close/>
                </a:path>
                <a:path w="3809" h="170180">
                  <a:moveTo>
                    <a:pt x="3809" y="100329"/>
                  </a:moveTo>
                  <a:lnTo>
                    <a:pt x="0" y="100329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100329"/>
                  </a:lnTo>
                  <a:close/>
                </a:path>
                <a:path w="3809" h="170180">
                  <a:moveTo>
                    <a:pt x="3809" y="74929"/>
                  </a:moveTo>
                  <a:lnTo>
                    <a:pt x="0" y="74929"/>
                  </a:lnTo>
                  <a:lnTo>
                    <a:pt x="0" y="99060"/>
                  </a:lnTo>
                  <a:lnTo>
                    <a:pt x="3809" y="99060"/>
                  </a:lnTo>
                  <a:lnTo>
                    <a:pt x="3809" y="74929"/>
                  </a:lnTo>
                  <a:close/>
                </a:path>
                <a:path w="3809" h="170180">
                  <a:moveTo>
                    <a:pt x="3809" y="72389"/>
                  </a:moveTo>
                  <a:lnTo>
                    <a:pt x="0" y="72389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72389"/>
                  </a:lnTo>
                  <a:close/>
                </a:path>
                <a:path w="3809" h="170180">
                  <a:moveTo>
                    <a:pt x="3809" y="68579"/>
                  </a:moveTo>
                  <a:lnTo>
                    <a:pt x="0" y="68579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8579"/>
                  </a:lnTo>
                  <a:close/>
                </a:path>
                <a:path w="3809" h="170180">
                  <a:moveTo>
                    <a:pt x="3809" y="66039"/>
                  </a:moveTo>
                  <a:lnTo>
                    <a:pt x="0" y="66039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66039"/>
                  </a:lnTo>
                  <a:close/>
                </a:path>
                <a:path w="3809" h="170180">
                  <a:moveTo>
                    <a:pt x="3809" y="57150"/>
                  </a:moveTo>
                  <a:lnTo>
                    <a:pt x="0" y="5715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715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15010" y="1211579"/>
              <a:ext cx="3810" cy="195580"/>
            </a:xfrm>
            <a:custGeom>
              <a:avLst/>
              <a:gdLst/>
              <a:ahLst/>
              <a:cxnLst/>
              <a:rect l="l" t="t" r="r" b="b"/>
              <a:pathLst>
                <a:path w="3809" h="195580">
                  <a:moveTo>
                    <a:pt x="1270" y="194310"/>
                  </a:moveTo>
                  <a:lnTo>
                    <a:pt x="0" y="194310"/>
                  </a:lnTo>
                  <a:lnTo>
                    <a:pt x="0" y="195580"/>
                  </a:lnTo>
                  <a:lnTo>
                    <a:pt x="1270" y="195580"/>
                  </a:lnTo>
                  <a:lnTo>
                    <a:pt x="1270" y="194310"/>
                  </a:lnTo>
                  <a:close/>
                </a:path>
                <a:path w="3809" h="195580">
                  <a:moveTo>
                    <a:pt x="1270" y="190500"/>
                  </a:moveTo>
                  <a:lnTo>
                    <a:pt x="0" y="190500"/>
                  </a:lnTo>
                  <a:lnTo>
                    <a:pt x="0" y="193040"/>
                  </a:lnTo>
                  <a:lnTo>
                    <a:pt x="1270" y="193040"/>
                  </a:lnTo>
                  <a:lnTo>
                    <a:pt x="1270" y="190500"/>
                  </a:lnTo>
                  <a:close/>
                </a:path>
                <a:path w="3809" h="195580">
                  <a:moveTo>
                    <a:pt x="2540" y="187960"/>
                  </a:moveTo>
                  <a:lnTo>
                    <a:pt x="0" y="187960"/>
                  </a:lnTo>
                  <a:lnTo>
                    <a:pt x="0" y="189230"/>
                  </a:lnTo>
                  <a:lnTo>
                    <a:pt x="2540" y="189230"/>
                  </a:lnTo>
                  <a:lnTo>
                    <a:pt x="2540" y="187960"/>
                  </a:lnTo>
                  <a:close/>
                </a:path>
                <a:path w="3809" h="195580">
                  <a:moveTo>
                    <a:pt x="2540" y="184150"/>
                  </a:moveTo>
                  <a:lnTo>
                    <a:pt x="0" y="184150"/>
                  </a:lnTo>
                  <a:lnTo>
                    <a:pt x="0" y="186690"/>
                  </a:lnTo>
                  <a:lnTo>
                    <a:pt x="2540" y="186690"/>
                  </a:lnTo>
                  <a:lnTo>
                    <a:pt x="2540" y="184150"/>
                  </a:lnTo>
                  <a:close/>
                </a:path>
                <a:path w="3809" h="195580">
                  <a:moveTo>
                    <a:pt x="2540" y="181610"/>
                  </a:moveTo>
                  <a:lnTo>
                    <a:pt x="0" y="181610"/>
                  </a:lnTo>
                  <a:lnTo>
                    <a:pt x="0" y="182880"/>
                  </a:lnTo>
                  <a:lnTo>
                    <a:pt x="2540" y="182880"/>
                  </a:lnTo>
                  <a:lnTo>
                    <a:pt x="2540" y="181610"/>
                  </a:lnTo>
                  <a:close/>
                </a:path>
                <a:path w="3809" h="195580">
                  <a:moveTo>
                    <a:pt x="3810" y="177800"/>
                  </a:moveTo>
                  <a:lnTo>
                    <a:pt x="0" y="177800"/>
                  </a:lnTo>
                  <a:lnTo>
                    <a:pt x="0" y="180340"/>
                  </a:lnTo>
                  <a:lnTo>
                    <a:pt x="3810" y="180340"/>
                  </a:lnTo>
                  <a:lnTo>
                    <a:pt x="3810" y="177800"/>
                  </a:lnTo>
                  <a:close/>
                </a:path>
                <a:path w="3809" h="195580">
                  <a:moveTo>
                    <a:pt x="3810" y="175260"/>
                  </a:moveTo>
                  <a:lnTo>
                    <a:pt x="0" y="175260"/>
                  </a:lnTo>
                  <a:lnTo>
                    <a:pt x="0" y="176530"/>
                  </a:lnTo>
                  <a:lnTo>
                    <a:pt x="3810" y="176530"/>
                  </a:lnTo>
                  <a:lnTo>
                    <a:pt x="3810" y="175260"/>
                  </a:lnTo>
                  <a:close/>
                </a:path>
                <a:path w="3809" h="195580">
                  <a:moveTo>
                    <a:pt x="3810" y="171450"/>
                  </a:moveTo>
                  <a:lnTo>
                    <a:pt x="0" y="171450"/>
                  </a:lnTo>
                  <a:lnTo>
                    <a:pt x="0" y="173990"/>
                  </a:lnTo>
                  <a:lnTo>
                    <a:pt x="3810" y="173990"/>
                  </a:lnTo>
                  <a:lnTo>
                    <a:pt x="3810" y="171450"/>
                  </a:lnTo>
                  <a:close/>
                </a:path>
                <a:path w="3809" h="195580">
                  <a:moveTo>
                    <a:pt x="3810" y="168910"/>
                  </a:moveTo>
                  <a:lnTo>
                    <a:pt x="0" y="168910"/>
                  </a:lnTo>
                  <a:lnTo>
                    <a:pt x="0" y="170180"/>
                  </a:lnTo>
                  <a:lnTo>
                    <a:pt x="3810" y="170180"/>
                  </a:lnTo>
                  <a:lnTo>
                    <a:pt x="3810" y="168910"/>
                  </a:lnTo>
                  <a:close/>
                </a:path>
                <a:path w="3809" h="195580">
                  <a:moveTo>
                    <a:pt x="3810" y="165100"/>
                  </a:moveTo>
                  <a:lnTo>
                    <a:pt x="0" y="165100"/>
                  </a:lnTo>
                  <a:lnTo>
                    <a:pt x="0" y="167640"/>
                  </a:lnTo>
                  <a:lnTo>
                    <a:pt x="3810" y="167640"/>
                  </a:lnTo>
                  <a:lnTo>
                    <a:pt x="3810" y="165100"/>
                  </a:lnTo>
                  <a:close/>
                </a:path>
                <a:path w="3809" h="195580">
                  <a:moveTo>
                    <a:pt x="3810" y="162560"/>
                  </a:moveTo>
                  <a:lnTo>
                    <a:pt x="0" y="162560"/>
                  </a:lnTo>
                  <a:lnTo>
                    <a:pt x="0" y="163830"/>
                  </a:lnTo>
                  <a:lnTo>
                    <a:pt x="3810" y="163830"/>
                  </a:lnTo>
                  <a:lnTo>
                    <a:pt x="3810" y="162560"/>
                  </a:lnTo>
                  <a:close/>
                </a:path>
                <a:path w="3809" h="195580">
                  <a:moveTo>
                    <a:pt x="3810" y="158750"/>
                  </a:moveTo>
                  <a:lnTo>
                    <a:pt x="0" y="158750"/>
                  </a:lnTo>
                  <a:lnTo>
                    <a:pt x="0" y="161290"/>
                  </a:lnTo>
                  <a:lnTo>
                    <a:pt x="3810" y="161290"/>
                  </a:lnTo>
                  <a:lnTo>
                    <a:pt x="3810" y="158750"/>
                  </a:lnTo>
                  <a:close/>
                </a:path>
                <a:path w="3809" h="195580">
                  <a:moveTo>
                    <a:pt x="3810" y="152400"/>
                  </a:moveTo>
                  <a:lnTo>
                    <a:pt x="0" y="152400"/>
                  </a:lnTo>
                  <a:lnTo>
                    <a:pt x="0" y="157480"/>
                  </a:lnTo>
                  <a:lnTo>
                    <a:pt x="3810" y="157480"/>
                  </a:lnTo>
                  <a:lnTo>
                    <a:pt x="3810" y="152400"/>
                  </a:lnTo>
                  <a:close/>
                </a:path>
                <a:path w="3809" h="195580">
                  <a:moveTo>
                    <a:pt x="3810" y="149860"/>
                  </a:moveTo>
                  <a:lnTo>
                    <a:pt x="0" y="149860"/>
                  </a:lnTo>
                  <a:lnTo>
                    <a:pt x="0" y="151130"/>
                  </a:lnTo>
                  <a:lnTo>
                    <a:pt x="3810" y="151130"/>
                  </a:lnTo>
                  <a:lnTo>
                    <a:pt x="3810" y="149860"/>
                  </a:lnTo>
                  <a:close/>
                </a:path>
                <a:path w="3809" h="195580">
                  <a:moveTo>
                    <a:pt x="3810" y="146050"/>
                  </a:moveTo>
                  <a:lnTo>
                    <a:pt x="0" y="146050"/>
                  </a:lnTo>
                  <a:lnTo>
                    <a:pt x="0" y="148590"/>
                  </a:lnTo>
                  <a:lnTo>
                    <a:pt x="3810" y="148590"/>
                  </a:lnTo>
                  <a:lnTo>
                    <a:pt x="3810" y="146050"/>
                  </a:lnTo>
                  <a:close/>
                </a:path>
                <a:path w="3809" h="195580">
                  <a:moveTo>
                    <a:pt x="3810" y="143510"/>
                  </a:moveTo>
                  <a:lnTo>
                    <a:pt x="0" y="143510"/>
                  </a:lnTo>
                  <a:lnTo>
                    <a:pt x="0" y="144780"/>
                  </a:lnTo>
                  <a:lnTo>
                    <a:pt x="3810" y="144780"/>
                  </a:lnTo>
                  <a:lnTo>
                    <a:pt x="3810" y="143510"/>
                  </a:lnTo>
                  <a:close/>
                </a:path>
                <a:path w="3809" h="195580">
                  <a:moveTo>
                    <a:pt x="3810" y="139700"/>
                  </a:moveTo>
                  <a:lnTo>
                    <a:pt x="0" y="139700"/>
                  </a:lnTo>
                  <a:lnTo>
                    <a:pt x="0" y="142240"/>
                  </a:lnTo>
                  <a:lnTo>
                    <a:pt x="3810" y="142240"/>
                  </a:lnTo>
                  <a:lnTo>
                    <a:pt x="3810" y="139700"/>
                  </a:lnTo>
                  <a:close/>
                </a:path>
                <a:path w="3809" h="195580">
                  <a:moveTo>
                    <a:pt x="3810" y="137160"/>
                  </a:moveTo>
                  <a:lnTo>
                    <a:pt x="0" y="137160"/>
                  </a:lnTo>
                  <a:lnTo>
                    <a:pt x="0" y="138430"/>
                  </a:lnTo>
                  <a:lnTo>
                    <a:pt x="3810" y="138430"/>
                  </a:lnTo>
                  <a:lnTo>
                    <a:pt x="3810" y="137160"/>
                  </a:lnTo>
                  <a:close/>
                </a:path>
                <a:path w="3809" h="195580">
                  <a:moveTo>
                    <a:pt x="3810" y="133350"/>
                  </a:moveTo>
                  <a:lnTo>
                    <a:pt x="0" y="133350"/>
                  </a:lnTo>
                  <a:lnTo>
                    <a:pt x="0" y="135890"/>
                  </a:lnTo>
                  <a:lnTo>
                    <a:pt x="3810" y="135890"/>
                  </a:lnTo>
                  <a:lnTo>
                    <a:pt x="3810" y="133350"/>
                  </a:lnTo>
                  <a:close/>
                </a:path>
                <a:path w="3809" h="195580">
                  <a:moveTo>
                    <a:pt x="3810" y="130810"/>
                  </a:moveTo>
                  <a:lnTo>
                    <a:pt x="0" y="130810"/>
                  </a:lnTo>
                  <a:lnTo>
                    <a:pt x="0" y="132080"/>
                  </a:lnTo>
                  <a:lnTo>
                    <a:pt x="3810" y="132080"/>
                  </a:lnTo>
                  <a:lnTo>
                    <a:pt x="3810" y="130810"/>
                  </a:lnTo>
                  <a:close/>
                </a:path>
                <a:path w="3809" h="195580">
                  <a:moveTo>
                    <a:pt x="3810" y="127000"/>
                  </a:moveTo>
                  <a:lnTo>
                    <a:pt x="0" y="127000"/>
                  </a:lnTo>
                  <a:lnTo>
                    <a:pt x="0" y="129540"/>
                  </a:lnTo>
                  <a:lnTo>
                    <a:pt x="3810" y="129540"/>
                  </a:lnTo>
                  <a:lnTo>
                    <a:pt x="3810" y="127000"/>
                  </a:lnTo>
                  <a:close/>
                </a:path>
                <a:path w="3809" h="195580">
                  <a:moveTo>
                    <a:pt x="3810" y="124460"/>
                  </a:moveTo>
                  <a:lnTo>
                    <a:pt x="0" y="124460"/>
                  </a:lnTo>
                  <a:lnTo>
                    <a:pt x="0" y="125730"/>
                  </a:lnTo>
                  <a:lnTo>
                    <a:pt x="3810" y="125730"/>
                  </a:lnTo>
                  <a:lnTo>
                    <a:pt x="3810" y="124460"/>
                  </a:lnTo>
                  <a:close/>
                </a:path>
                <a:path w="3809" h="195580">
                  <a:moveTo>
                    <a:pt x="3810" y="120650"/>
                  </a:moveTo>
                  <a:lnTo>
                    <a:pt x="0" y="120650"/>
                  </a:lnTo>
                  <a:lnTo>
                    <a:pt x="0" y="123190"/>
                  </a:lnTo>
                  <a:lnTo>
                    <a:pt x="3810" y="123190"/>
                  </a:lnTo>
                  <a:lnTo>
                    <a:pt x="3810" y="120650"/>
                  </a:lnTo>
                  <a:close/>
                </a:path>
                <a:path w="3809" h="195580">
                  <a:moveTo>
                    <a:pt x="3810" y="118110"/>
                  </a:moveTo>
                  <a:lnTo>
                    <a:pt x="0" y="118110"/>
                  </a:lnTo>
                  <a:lnTo>
                    <a:pt x="0" y="119380"/>
                  </a:lnTo>
                  <a:lnTo>
                    <a:pt x="3810" y="119380"/>
                  </a:lnTo>
                  <a:lnTo>
                    <a:pt x="3810" y="118110"/>
                  </a:lnTo>
                  <a:close/>
                </a:path>
                <a:path w="3809" h="195580">
                  <a:moveTo>
                    <a:pt x="3810" y="114300"/>
                  </a:moveTo>
                  <a:lnTo>
                    <a:pt x="0" y="114300"/>
                  </a:lnTo>
                  <a:lnTo>
                    <a:pt x="0" y="116840"/>
                  </a:lnTo>
                  <a:lnTo>
                    <a:pt x="3810" y="116840"/>
                  </a:lnTo>
                  <a:lnTo>
                    <a:pt x="3810" y="114300"/>
                  </a:lnTo>
                  <a:close/>
                </a:path>
                <a:path w="3809" h="195580">
                  <a:moveTo>
                    <a:pt x="3810" y="111760"/>
                  </a:moveTo>
                  <a:lnTo>
                    <a:pt x="0" y="111760"/>
                  </a:lnTo>
                  <a:lnTo>
                    <a:pt x="0" y="113030"/>
                  </a:lnTo>
                  <a:lnTo>
                    <a:pt x="3810" y="113030"/>
                  </a:lnTo>
                  <a:lnTo>
                    <a:pt x="3810" y="111760"/>
                  </a:lnTo>
                  <a:close/>
                </a:path>
                <a:path w="3809" h="195580">
                  <a:moveTo>
                    <a:pt x="3810" y="107950"/>
                  </a:moveTo>
                  <a:lnTo>
                    <a:pt x="0" y="107950"/>
                  </a:lnTo>
                  <a:lnTo>
                    <a:pt x="0" y="110490"/>
                  </a:lnTo>
                  <a:lnTo>
                    <a:pt x="3810" y="110490"/>
                  </a:lnTo>
                  <a:lnTo>
                    <a:pt x="3810" y="107950"/>
                  </a:lnTo>
                  <a:close/>
                </a:path>
                <a:path w="3809" h="195580">
                  <a:moveTo>
                    <a:pt x="3810" y="101600"/>
                  </a:moveTo>
                  <a:lnTo>
                    <a:pt x="0" y="101600"/>
                  </a:lnTo>
                  <a:lnTo>
                    <a:pt x="0" y="106680"/>
                  </a:lnTo>
                  <a:lnTo>
                    <a:pt x="3810" y="106680"/>
                  </a:lnTo>
                  <a:lnTo>
                    <a:pt x="3810" y="101600"/>
                  </a:lnTo>
                  <a:close/>
                </a:path>
                <a:path w="3809" h="195580">
                  <a:moveTo>
                    <a:pt x="3810" y="76200"/>
                  </a:moveTo>
                  <a:lnTo>
                    <a:pt x="0" y="76200"/>
                  </a:lnTo>
                  <a:lnTo>
                    <a:pt x="0" y="100330"/>
                  </a:lnTo>
                  <a:lnTo>
                    <a:pt x="3810" y="100330"/>
                  </a:lnTo>
                  <a:lnTo>
                    <a:pt x="3810" y="76200"/>
                  </a:lnTo>
                  <a:close/>
                </a:path>
                <a:path w="3809" h="195580">
                  <a:moveTo>
                    <a:pt x="3810" y="73660"/>
                  </a:moveTo>
                  <a:lnTo>
                    <a:pt x="0" y="73660"/>
                  </a:lnTo>
                  <a:lnTo>
                    <a:pt x="0" y="74930"/>
                  </a:lnTo>
                  <a:lnTo>
                    <a:pt x="3810" y="74930"/>
                  </a:lnTo>
                  <a:lnTo>
                    <a:pt x="3810" y="73660"/>
                  </a:lnTo>
                  <a:close/>
                </a:path>
                <a:path w="3809" h="195580">
                  <a:moveTo>
                    <a:pt x="3810" y="69850"/>
                  </a:moveTo>
                  <a:lnTo>
                    <a:pt x="0" y="69850"/>
                  </a:lnTo>
                  <a:lnTo>
                    <a:pt x="0" y="72390"/>
                  </a:lnTo>
                  <a:lnTo>
                    <a:pt x="3810" y="72390"/>
                  </a:lnTo>
                  <a:lnTo>
                    <a:pt x="3810" y="69850"/>
                  </a:lnTo>
                  <a:close/>
                </a:path>
                <a:path w="3809" h="195580">
                  <a:moveTo>
                    <a:pt x="3810" y="67310"/>
                  </a:moveTo>
                  <a:lnTo>
                    <a:pt x="0" y="67310"/>
                  </a:lnTo>
                  <a:lnTo>
                    <a:pt x="0" y="68580"/>
                  </a:lnTo>
                  <a:lnTo>
                    <a:pt x="3810" y="68580"/>
                  </a:lnTo>
                  <a:lnTo>
                    <a:pt x="3810" y="67310"/>
                  </a:lnTo>
                  <a:close/>
                </a:path>
                <a:path w="3809" h="195580">
                  <a:moveTo>
                    <a:pt x="3810" y="0"/>
                  </a:moveTo>
                  <a:lnTo>
                    <a:pt x="0" y="0"/>
                  </a:lnTo>
                  <a:lnTo>
                    <a:pt x="0" y="66040"/>
                  </a:lnTo>
                  <a:lnTo>
                    <a:pt x="3810" y="660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5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11200" y="1210309"/>
              <a:ext cx="3810" cy="223520"/>
            </a:xfrm>
            <a:custGeom>
              <a:avLst/>
              <a:gdLst/>
              <a:ahLst/>
              <a:cxnLst/>
              <a:rect l="l" t="t" r="r" b="b"/>
              <a:pathLst>
                <a:path w="3809" h="223519">
                  <a:moveTo>
                    <a:pt x="254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1269"/>
                  </a:lnTo>
                  <a:lnTo>
                    <a:pt x="2540" y="1269"/>
                  </a:lnTo>
                  <a:lnTo>
                    <a:pt x="2540" y="0"/>
                  </a:lnTo>
                  <a:close/>
                </a:path>
                <a:path w="3809" h="223519">
                  <a:moveTo>
                    <a:pt x="3809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9370"/>
                  </a:lnTo>
                  <a:close/>
                </a:path>
                <a:path w="3809" h="223519">
                  <a:moveTo>
                    <a:pt x="3809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2070"/>
                  </a:lnTo>
                  <a:close/>
                </a:path>
                <a:path w="3809" h="223519">
                  <a:moveTo>
                    <a:pt x="3809" y="195579"/>
                  </a:moveTo>
                  <a:lnTo>
                    <a:pt x="0" y="195579"/>
                  </a:lnTo>
                  <a:lnTo>
                    <a:pt x="0" y="196849"/>
                  </a:lnTo>
                  <a:lnTo>
                    <a:pt x="3809" y="196849"/>
                  </a:lnTo>
                  <a:lnTo>
                    <a:pt x="3809" y="195579"/>
                  </a:lnTo>
                  <a:close/>
                </a:path>
                <a:path w="3809" h="223519">
                  <a:moveTo>
                    <a:pt x="3809" y="191769"/>
                  </a:moveTo>
                  <a:lnTo>
                    <a:pt x="0" y="191769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1769"/>
                  </a:lnTo>
                  <a:close/>
                </a:path>
                <a:path w="3809" h="223519">
                  <a:moveTo>
                    <a:pt x="3809" y="189229"/>
                  </a:moveTo>
                  <a:lnTo>
                    <a:pt x="0" y="189229"/>
                  </a:lnTo>
                  <a:lnTo>
                    <a:pt x="0" y="190499"/>
                  </a:lnTo>
                  <a:lnTo>
                    <a:pt x="3809" y="190499"/>
                  </a:lnTo>
                  <a:lnTo>
                    <a:pt x="3809" y="189229"/>
                  </a:lnTo>
                  <a:close/>
                </a:path>
                <a:path w="3809" h="223519">
                  <a:moveTo>
                    <a:pt x="3809" y="185419"/>
                  </a:moveTo>
                  <a:lnTo>
                    <a:pt x="0" y="185419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85419"/>
                  </a:lnTo>
                  <a:close/>
                </a:path>
                <a:path w="3809" h="223519">
                  <a:moveTo>
                    <a:pt x="3809" y="182879"/>
                  </a:moveTo>
                  <a:lnTo>
                    <a:pt x="0" y="182879"/>
                  </a:lnTo>
                  <a:lnTo>
                    <a:pt x="0" y="184149"/>
                  </a:lnTo>
                  <a:lnTo>
                    <a:pt x="3809" y="184149"/>
                  </a:lnTo>
                  <a:lnTo>
                    <a:pt x="3809" y="182879"/>
                  </a:lnTo>
                  <a:close/>
                </a:path>
                <a:path w="3809" h="223519">
                  <a:moveTo>
                    <a:pt x="3809" y="179069"/>
                  </a:moveTo>
                  <a:lnTo>
                    <a:pt x="0" y="179069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79069"/>
                  </a:lnTo>
                  <a:close/>
                </a:path>
                <a:path w="3809" h="223519">
                  <a:moveTo>
                    <a:pt x="3809" y="176529"/>
                  </a:moveTo>
                  <a:lnTo>
                    <a:pt x="0" y="176529"/>
                  </a:lnTo>
                  <a:lnTo>
                    <a:pt x="0" y="177799"/>
                  </a:lnTo>
                  <a:lnTo>
                    <a:pt x="3809" y="177799"/>
                  </a:lnTo>
                  <a:lnTo>
                    <a:pt x="3809" y="176529"/>
                  </a:lnTo>
                  <a:close/>
                </a:path>
                <a:path w="3809" h="223519">
                  <a:moveTo>
                    <a:pt x="3809" y="172719"/>
                  </a:moveTo>
                  <a:lnTo>
                    <a:pt x="0" y="172719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72719"/>
                  </a:lnTo>
                  <a:close/>
                </a:path>
                <a:path w="3809" h="223519">
                  <a:moveTo>
                    <a:pt x="3809" y="170179"/>
                  </a:moveTo>
                  <a:lnTo>
                    <a:pt x="0" y="170179"/>
                  </a:lnTo>
                  <a:lnTo>
                    <a:pt x="0" y="171449"/>
                  </a:lnTo>
                  <a:lnTo>
                    <a:pt x="3809" y="171449"/>
                  </a:lnTo>
                  <a:lnTo>
                    <a:pt x="3809" y="170179"/>
                  </a:lnTo>
                  <a:close/>
                </a:path>
                <a:path w="3809" h="223519">
                  <a:moveTo>
                    <a:pt x="3809" y="166369"/>
                  </a:moveTo>
                  <a:lnTo>
                    <a:pt x="0" y="166369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66369"/>
                  </a:lnTo>
                  <a:close/>
                </a:path>
                <a:path w="3809" h="223519">
                  <a:moveTo>
                    <a:pt x="3809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3829"/>
                  </a:lnTo>
                  <a:close/>
                </a:path>
                <a:path w="3809" h="223519">
                  <a:moveTo>
                    <a:pt x="3809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09" y="162559"/>
                  </a:lnTo>
                  <a:lnTo>
                    <a:pt x="3809" y="160019"/>
                  </a:lnTo>
                  <a:close/>
                </a:path>
                <a:path w="3809" h="223519">
                  <a:moveTo>
                    <a:pt x="3809" y="153669"/>
                  </a:moveTo>
                  <a:lnTo>
                    <a:pt x="0" y="15366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3669"/>
                  </a:lnTo>
                  <a:close/>
                </a:path>
                <a:path w="3809" h="223519">
                  <a:moveTo>
                    <a:pt x="3809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51129"/>
                  </a:lnTo>
                  <a:close/>
                </a:path>
                <a:path w="3809" h="223519">
                  <a:moveTo>
                    <a:pt x="3809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7319"/>
                  </a:lnTo>
                  <a:close/>
                </a:path>
                <a:path w="3809" h="223519">
                  <a:moveTo>
                    <a:pt x="3809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4779"/>
                  </a:lnTo>
                  <a:close/>
                </a:path>
                <a:path w="3809" h="223519">
                  <a:moveTo>
                    <a:pt x="3809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0969"/>
                  </a:lnTo>
                  <a:close/>
                </a:path>
                <a:path w="3809" h="223519">
                  <a:moveTo>
                    <a:pt x="3809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8429"/>
                  </a:lnTo>
                  <a:close/>
                </a:path>
                <a:path w="3809" h="223519">
                  <a:moveTo>
                    <a:pt x="3809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4619"/>
                  </a:lnTo>
                  <a:close/>
                </a:path>
                <a:path w="3809" h="223519">
                  <a:moveTo>
                    <a:pt x="3809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2079"/>
                  </a:lnTo>
                  <a:close/>
                </a:path>
                <a:path w="3809" h="223519">
                  <a:moveTo>
                    <a:pt x="3809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8269"/>
                  </a:lnTo>
                  <a:close/>
                </a:path>
                <a:path w="3809" h="223519">
                  <a:moveTo>
                    <a:pt x="3809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5729"/>
                  </a:lnTo>
                  <a:close/>
                </a:path>
                <a:path w="3809" h="223519">
                  <a:moveTo>
                    <a:pt x="3809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1919"/>
                  </a:lnTo>
                  <a:close/>
                </a:path>
                <a:path w="3809" h="223519">
                  <a:moveTo>
                    <a:pt x="3809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9379"/>
                  </a:lnTo>
                  <a:close/>
                </a:path>
                <a:path w="3809" h="223519">
                  <a:moveTo>
                    <a:pt x="3809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5569"/>
                  </a:lnTo>
                  <a:close/>
                </a:path>
                <a:path w="3809" h="223519">
                  <a:moveTo>
                    <a:pt x="3809" y="113029"/>
                  </a:moveTo>
                  <a:lnTo>
                    <a:pt x="0" y="113029"/>
                  </a:lnTo>
                  <a:lnTo>
                    <a:pt x="0" y="114299"/>
                  </a:lnTo>
                  <a:lnTo>
                    <a:pt x="3809" y="114299"/>
                  </a:lnTo>
                  <a:lnTo>
                    <a:pt x="3809" y="113029"/>
                  </a:lnTo>
                  <a:close/>
                </a:path>
                <a:path w="3809" h="223519">
                  <a:moveTo>
                    <a:pt x="3809" y="109219"/>
                  </a:moveTo>
                  <a:lnTo>
                    <a:pt x="0" y="10921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9219"/>
                  </a:lnTo>
                  <a:close/>
                </a:path>
                <a:path w="3809" h="223519">
                  <a:moveTo>
                    <a:pt x="3809" y="102869"/>
                  </a:moveTo>
                  <a:lnTo>
                    <a:pt x="0" y="102869"/>
                  </a:lnTo>
                  <a:lnTo>
                    <a:pt x="0" y="107949"/>
                  </a:lnTo>
                  <a:lnTo>
                    <a:pt x="3809" y="107949"/>
                  </a:lnTo>
                  <a:lnTo>
                    <a:pt x="3809" y="102869"/>
                  </a:lnTo>
                  <a:close/>
                </a:path>
                <a:path w="3809" h="223519">
                  <a:moveTo>
                    <a:pt x="3809" y="77469"/>
                  </a:moveTo>
                  <a:lnTo>
                    <a:pt x="0" y="77469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77469"/>
                  </a:lnTo>
                  <a:close/>
                </a:path>
                <a:path w="3809" h="223519">
                  <a:moveTo>
                    <a:pt x="3809" y="74929"/>
                  </a:moveTo>
                  <a:lnTo>
                    <a:pt x="0" y="74929"/>
                  </a:lnTo>
                  <a:lnTo>
                    <a:pt x="0" y="76199"/>
                  </a:lnTo>
                  <a:lnTo>
                    <a:pt x="3809" y="76199"/>
                  </a:lnTo>
                  <a:lnTo>
                    <a:pt x="3809" y="74929"/>
                  </a:lnTo>
                  <a:close/>
                </a:path>
                <a:path w="3809" h="223519">
                  <a:moveTo>
                    <a:pt x="3809" y="71119"/>
                  </a:moveTo>
                  <a:lnTo>
                    <a:pt x="0" y="71119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71119"/>
                  </a:lnTo>
                  <a:close/>
                </a:path>
                <a:path w="3809" h="223519">
                  <a:moveTo>
                    <a:pt x="3809" y="68579"/>
                  </a:moveTo>
                  <a:lnTo>
                    <a:pt x="0" y="68579"/>
                  </a:lnTo>
                  <a:lnTo>
                    <a:pt x="0" y="69849"/>
                  </a:lnTo>
                  <a:lnTo>
                    <a:pt x="3809" y="69849"/>
                  </a:lnTo>
                  <a:lnTo>
                    <a:pt x="3809" y="68579"/>
                  </a:lnTo>
                  <a:close/>
                </a:path>
                <a:path w="3809" h="223519">
                  <a:moveTo>
                    <a:pt x="3809" y="59689"/>
                  </a:moveTo>
                  <a:lnTo>
                    <a:pt x="0" y="59689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59689"/>
                  </a:lnTo>
                  <a:close/>
                </a:path>
                <a:path w="3809" h="223519">
                  <a:moveTo>
                    <a:pt x="1270" y="222376"/>
                  </a:moveTo>
                  <a:lnTo>
                    <a:pt x="0" y="222376"/>
                  </a:lnTo>
                  <a:lnTo>
                    <a:pt x="0" y="223519"/>
                  </a:lnTo>
                  <a:lnTo>
                    <a:pt x="1270" y="223519"/>
                  </a:lnTo>
                  <a:lnTo>
                    <a:pt x="1270" y="222376"/>
                  </a:lnTo>
                  <a:close/>
                </a:path>
                <a:path w="3809" h="223519">
                  <a:moveTo>
                    <a:pt x="2540" y="216026"/>
                  </a:moveTo>
                  <a:lnTo>
                    <a:pt x="0" y="216026"/>
                  </a:lnTo>
                  <a:lnTo>
                    <a:pt x="0" y="222249"/>
                  </a:lnTo>
                  <a:lnTo>
                    <a:pt x="1270" y="222249"/>
                  </a:lnTo>
                  <a:lnTo>
                    <a:pt x="1270" y="217169"/>
                  </a:lnTo>
                  <a:lnTo>
                    <a:pt x="2540" y="217169"/>
                  </a:lnTo>
                  <a:lnTo>
                    <a:pt x="2540" y="216026"/>
                  </a:lnTo>
                  <a:close/>
                </a:path>
                <a:path w="3809" h="223519">
                  <a:moveTo>
                    <a:pt x="3809" y="207136"/>
                  </a:moveTo>
                  <a:lnTo>
                    <a:pt x="0" y="207136"/>
                  </a:lnTo>
                  <a:lnTo>
                    <a:pt x="0" y="215899"/>
                  </a:lnTo>
                  <a:lnTo>
                    <a:pt x="2540" y="215899"/>
                  </a:lnTo>
                  <a:lnTo>
                    <a:pt x="2539" y="208406"/>
                  </a:lnTo>
                  <a:lnTo>
                    <a:pt x="3809" y="208406"/>
                  </a:lnTo>
                  <a:lnTo>
                    <a:pt x="3809" y="207136"/>
                  </a:lnTo>
                  <a:close/>
                </a:path>
                <a:path w="3809" h="223519">
                  <a:moveTo>
                    <a:pt x="3809" y="198246"/>
                  </a:moveTo>
                  <a:lnTo>
                    <a:pt x="0" y="198246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98246"/>
                  </a:lnTo>
                  <a:close/>
                </a:path>
              </a:pathLst>
            </a:custGeom>
            <a:solidFill>
              <a:srgbClr val="81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07390" y="1210309"/>
              <a:ext cx="3810" cy="281940"/>
            </a:xfrm>
            <a:custGeom>
              <a:avLst/>
              <a:gdLst/>
              <a:ahLst/>
              <a:cxnLst/>
              <a:rect l="l" t="t" r="r" b="b"/>
              <a:pathLst>
                <a:path w="3809" h="281940">
                  <a:moveTo>
                    <a:pt x="3809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0"/>
                  </a:lnTo>
                  <a:close/>
                </a:path>
                <a:path w="3809" h="281940">
                  <a:moveTo>
                    <a:pt x="3809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9370"/>
                  </a:lnTo>
                  <a:close/>
                </a:path>
                <a:path w="3809" h="281940">
                  <a:moveTo>
                    <a:pt x="3809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2070"/>
                  </a:lnTo>
                  <a:close/>
                </a:path>
                <a:path w="3809" h="281940">
                  <a:moveTo>
                    <a:pt x="3809" y="195579"/>
                  </a:moveTo>
                  <a:lnTo>
                    <a:pt x="0" y="195579"/>
                  </a:lnTo>
                  <a:lnTo>
                    <a:pt x="0" y="196849"/>
                  </a:lnTo>
                  <a:lnTo>
                    <a:pt x="3809" y="196849"/>
                  </a:lnTo>
                  <a:lnTo>
                    <a:pt x="3809" y="195579"/>
                  </a:lnTo>
                  <a:close/>
                </a:path>
                <a:path w="3809" h="281940">
                  <a:moveTo>
                    <a:pt x="3809" y="191769"/>
                  </a:moveTo>
                  <a:lnTo>
                    <a:pt x="0" y="191769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1769"/>
                  </a:lnTo>
                  <a:close/>
                </a:path>
                <a:path w="3809" h="281940">
                  <a:moveTo>
                    <a:pt x="3809" y="189229"/>
                  </a:moveTo>
                  <a:lnTo>
                    <a:pt x="0" y="189229"/>
                  </a:lnTo>
                  <a:lnTo>
                    <a:pt x="0" y="190499"/>
                  </a:lnTo>
                  <a:lnTo>
                    <a:pt x="3809" y="190499"/>
                  </a:lnTo>
                  <a:lnTo>
                    <a:pt x="3809" y="189229"/>
                  </a:lnTo>
                  <a:close/>
                </a:path>
                <a:path w="3809" h="281940">
                  <a:moveTo>
                    <a:pt x="3809" y="185419"/>
                  </a:moveTo>
                  <a:lnTo>
                    <a:pt x="0" y="185419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85419"/>
                  </a:lnTo>
                  <a:close/>
                </a:path>
                <a:path w="3809" h="281940">
                  <a:moveTo>
                    <a:pt x="3809" y="182879"/>
                  </a:moveTo>
                  <a:lnTo>
                    <a:pt x="0" y="182879"/>
                  </a:lnTo>
                  <a:lnTo>
                    <a:pt x="0" y="184149"/>
                  </a:lnTo>
                  <a:lnTo>
                    <a:pt x="3809" y="184149"/>
                  </a:lnTo>
                  <a:lnTo>
                    <a:pt x="3809" y="182879"/>
                  </a:lnTo>
                  <a:close/>
                </a:path>
                <a:path w="3809" h="281940">
                  <a:moveTo>
                    <a:pt x="3809" y="179069"/>
                  </a:moveTo>
                  <a:lnTo>
                    <a:pt x="0" y="179069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79069"/>
                  </a:lnTo>
                  <a:close/>
                </a:path>
                <a:path w="3809" h="281940">
                  <a:moveTo>
                    <a:pt x="3809" y="176529"/>
                  </a:moveTo>
                  <a:lnTo>
                    <a:pt x="0" y="176529"/>
                  </a:lnTo>
                  <a:lnTo>
                    <a:pt x="0" y="177799"/>
                  </a:lnTo>
                  <a:lnTo>
                    <a:pt x="3809" y="177799"/>
                  </a:lnTo>
                  <a:lnTo>
                    <a:pt x="3809" y="176529"/>
                  </a:lnTo>
                  <a:close/>
                </a:path>
                <a:path w="3809" h="281940">
                  <a:moveTo>
                    <a:pt x="3809" y="172719"/>
                  </a:moveTo>
                  <a:lnTo>
                    <a:pt x="0" y="172719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72719"/>
                  </a:lnTo>
                  <a:close/>
                </a:path>
                <a:path w="3809" h="281940">
                  <a:moveTo>
                    <a:pt x="3809" y="170179"/>
                  </a:moveTo>
                  <a:lnTo>
                    <a:pt x="0" y="170179"/>
                  </a:lnTo>
                  <a:lnTo>
                    <a:pt x="0" y="171449"/>
                  </a:lnTo>
                  <a:lnTo>
                    <a:pt x="3809" y="171449"/>
                  </a:lnTo>
                  <a:lnTo>
                    <a:pt x="3809" y="170179"/>
                  </a:lnTo>
                  <a:close/>
                </a:path>
                <a:path w="3809" h="281940">
                  <a:moveTo>
                    <a:pt x="3809" y="166369"/>
                  </a:moveTo>
                  <a:lnTo>
                    <a:pt x="0" y="166369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66369"/>
                  </a:lnTo>
                  <a:close/>
                </a:path>
                <a:path w="3809" h="281940">
                  <a:moveTo>
                    <a:pt x="3809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3829"/>
                  </a:lnTo>
                  <a:close/>
                </a:path>
                <a:path w="3809" h="281940">
                  <a:moveTo>
                    <a:pt x="3809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09" y="162559"/>
                  </a:lnTo>
                  <a:lnTo>
                    <a:pt x="3809" y="160019"/>
                  </a:lnTo>
                  <a:close/>
                </a:path>
                <a:path w="3809" h="281940">
                  <a:moveTo>
                    <a:pt x="3809" y="153669"/>
                  </a:moveTo>
                  <a:lnTo>
                    <a:pt x="0" y="15366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3669"/>
                  </a:lnTo>
                  <a:close/>
                </a:path>
                <a:path w="3809" h="281940">
                  <a:moveTo>
                    <a:pt x="3809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51129"/>
                  </a:lnTo>
                  <a:close/>
                </a:path>
                <a:path w="3809" h="281940">
                  <a:moveTo>
                    <a:pt x="3809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7319"/>
                  </a:lnTo>
                  <a:close/>
                </a:path>
                <a:path w="3809" h="281940">
                  <a:moveTo>
                    <a:pt x="3809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4779"/>
                  </a:lnTo>
                  <a:close/>
                </a:path>
                <a:path w="3809" h="281940">
                  <a:moveTo>
                    <a:pt x="3809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0969"/>
                  </a:lnTo>
                  <a:close/>
                </a:path>
                <a:path w="3809" h="281940">
                  <a:moveTo>
                    <a:pt x="3809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8429"/>
                  </a:lnTo>
                  <a:close/>
                </a:path>
                <a:path w="3809" h="281940">
                  <a:moveTo>
                    <a:pt x="3809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4619"/>
                  </a:lnTo>
                  <a:close/>
                </a:path>
                <a:path w="3809" h="281940">
                  <a:moveTo>
                    <a:pt x="3809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2079"/>
                  </a:lnTo>
                  <a:close/>
                </a:path>
                <a:path w="3809" h="281940">
                  <a:moveTo>
                    <a:pt x="3809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8269"/>
                  </a:lnTo>
                  <a:close/>
                </a:path>
                <a:path w="3809" h="281940">
                  <a:moveTo>
                    <a:pt x="3809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5729"/>
                  </a:lnTo>
                  <a:close/>
                </a:path>
                <a:path w="3809" h="281940">
                  <a:moveTo>
                    <a:pt x="3809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1919"/>
                  </a:lnTo>
                  <a:close/>
                </a:path>
                <a:path w="3809" h="281940">
                  <a:moveTo>
                    <a:pt x="3809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9379"/>
                  </a:lnTo>
                  <a:close/>
                </a:path>
                <a:path w="3809" h="281940">
                  <a:moveTo>
                    <a:pt x="3809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5569"/>
                  </a:lnTo>
                  <a:close/>
                </a:path>
                <a:path w="3809" h="281940">
                  <a:moveTo>
                    <a:pt x="3809" y="113029"/>
                  </a:moveTo>
                  <a:lnTo>
                    <a:pt x="0" y="113029"/>
                  </a:lnTo>
                  <a:lnTo>
                    <a:pt x="0" y="114299"/>
                  </a:lnTo>
                  <a:lnTo>
                    <a:pt x="3809" y="114299"/>
                  </a:lnTo>
                  <a:lnTo>
                    <a:pt x="3809" y="113029"/>
                  </a:lnTo>
                  <a:close/>
                </a:path>
                <a:path w="3809" h="281940">
                  <a:moveTo>
                    <a:pt x="3809" y="109219"/>
                  </a:moveTo>
                  <a:lnTo>
                    <a:pt x="0" y="10921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9219"/>
                  </a:lnTo>
                  <a:close/>
                </a:path>
                <a:path w="3809" h="281940">
                  <a:moveTo>
                    <a:pt x="3809" y="102869"/>
                  </a:moveTo>
                  <a:lnTo>
                    <a:pt x="0" y="102869"/>
                  </a:lnTo>
                  <a:lnTo>
                    <a:pt x="0" y="107949"/>
                  </a:lnTo>
                  <a:lnTo>
                    <a:pt x="3809" y="107949"/>
                  </a:lnTo>
                  <a:lnTo>
                    <a:pt x="3809" y="102869"/>
                  </a:lnTo>
                  <a:close/>
                </a:path>
                <a:path w="3809" h="281940">
                  <a:moveTo>
                    <a:pt x="3809" y="77469"/>
                  </a:moveTo>
                  <a:lnTo>
                    <a:pt x="0" y="77469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77469"/>
                  </a:lnTo>
                  <a:close/>
                </a:path>
                <a:path w="3809" h="281940">
                  <a:moveTo>
                    <a:pt x="3809" y="74929"/>
                  </a:moveTo>
                  <a:lnTo>
                    <a:pt x="0" y="74929"/>
                  </a:lnTo>
                  <a:lnTo>
                    <a:pt x="0" y="76199"/>
                  </a:lnTo>
                  <a:lnTo>
                    <a:pt x="3809" y="76199"/>
                  </a:lnTo>
                  <a:lnTo>
                    <a:pt x="3809" y="74929"/>
                  </a:lnTo>
                  <a:close/>
                </a:path>
                <a:path w="3809" h="281940">
                  <a:moveTo>
                    <a:pt x="3809" y="71119"/>
                  </a:moveTo>
                  <a:lnTo>
                    <a:pt x="0" y="71119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71119"/>
                  </a:lnTo>
                  <a:close/>
                </a:path>
                <a:path w="3809" h="281940">
                  <a:moveTo>
                    <a:pt x="3809" y="68579"/>
                  </a:moveTo>
                  <a:lnTo>
                    <a:pt x="0" y="68579"/>
                  </a:lnTo>
                  <a:lnTo>
                    <a:pt x="0" y="69849"/>
                  </a:lnTo>
                  <a:lnTo>
                    <a:pt x="3809" y="69849"/>
                  </a:lnTo>
                  <a:lnTo>
                    <a:pt x="3809" y="68579"/>
                  </a:lnTo>
                  <a:close/>
                </a:path>
                <a:path w="3809" h="281940">
                  <a:moveTo>
                    <a:pt x="3809" y="59689"/>
                  </a:moveTo>
                  <a:lnTo>
                    <a:pt x="0" y="59689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59689"/>
                  </a:lnTo>
                  <a:close/>
                </a:path>
                <a:path w="3809" h="281940">
                  <a:moveTo>
                    <a:pt x="1270" y="247776"/>
                  </a:moveTo>
                  <a:lnTo>
                    <a:pt x="0" y="247776"/>
                  </a:lnTo>
                  <a:lnTo>
                    <a:pt x="0" y="250316"/>
                  </a:lnTo>
                  <a:lnTo>
                    <a:pt x="1269" y="250316"/>
                  </a:lnTo>
                  <a:lnTo>
                    <a:pt x="1270" y="247776"/>
                  </a:lnTo>
                  <a:close/>
                </a:path>
                <a:path w="3809" h="281940">
                  <a:moveTo>
                    <a:pt x="1269" y="245236"/>
                  </a:moveTo>
                  <a:lnTo>
                    <a:pt x="0" y="245236"/>
                  </a:lnTo>
                  <a:lnTo>
                    <a:pt x="0" y="247649"/>
                  </a:lnTo>
                  <a:lnTo>
                    <a:pt x="1270" y="247649"/>
                  </a:lnTo>
                  <a:lnTo>
                    <a:pt x="1269" y="245236"/>
                  </a:lnTo>
                  <a:close/>
                </a:path>
                <a:path w="3809" h="281940">
                  <a:moveTo>
                    <a:pt x="2539" y="241426"/>
                  </a:moveTo>
                  <a:lnTo>
                    <a:pt x="0" y="241426"/>
                  </a:lnTo>
                  <a:lnTo>
                    <a:pt x="0" y="245109"/>
                  </a:lnTo>
                  <a:lnTo>
                    <a:pt x="1270" y="245109"/>
                  </a:lnTo>
                  <a:lnTo>
                    <a:pt x="1269" y="242569"/>
                  </a:lnTo>
                  <a:lnTo>
                    <a:pt x="2539" y="242569"/>
                  </a:lnTo>
                  <a:lnTo>
                    <a:pt x="2539" y="241426"/>
                  </a:lnTo>
                  <a:close/>
                </a:path>
                <a:path w="3809" h="281940">
                  <a:moveTo>
                    <a:pt x="2539" y="238886"/>
                  </a:moveTo>
                  <a:lnTo>
                    <a:pt x="0" y="238886"/>
                  </a:lnTo>
                  <a:lnTo>
                    <a:pt x="0" y="241299"/>
                  </a:lnTo>
                  <a:lnTo>
                    <a:pt x="2539" y="241299"/>
                  </a:lnTo>
                  <a:lnTo>
                    <a:pt x="2539" y="238886"/>
                  </a:lnTo>
                  <a:close/>
                </a:path>
                <a:path w="3809" h="281940">
                  <a:moveTo>
                    <a:pt x="2539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2539" y="238759"/>
                  </a:lnTo>
                  <a:lnTo>
                    <a:pt x="2539" y="235076"/>
                  </a:lnTo>
                  <a:close/>
                </a:path>
                <a:path w="3809" h="281940">
                  <a:moveTo>
                    <a:pt x="3809" y="226186"/>
                  </a:moveTo>
                  <a:lnTo>
                    <a:pt x="0" y="226186"/>
                  </a:lnTo>
                  <a:lnTo>
                    <a:pt x="0" y="234949"/>
                  </a:lnTo>
                  <a:lnTo>
                    <a:pt x="2539" y="234949"/>
                  </a:lnTo>
                  <a:lnTo>
                    <a:pt x="2539" y="228726"/>
                  </a:lnTo>
                  <a:lnTo>
                    <a:pt x="3809" y="228726"/>
                  </a:lnTo>
                  <a:lnTo>
                    <a:pt x="3809" y="226186"/>
                  </a:lnTo>
                  <a:close/>
                </a:path>
                <a:path w="3809" h="281940">
                  <a:moveTo>
                    <a:pt x="3809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2376"/>
                  </a:lnTo>
                  <a:close/>
                </a:path>
                <a:path w="3809" h="281940">
                  <a:moveTo>
                    <a:pt x="3809" y="216026"/>
                  </a:moveTo>
                  <a:lnTo>
                    <a:pt x="0" y="21602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6026"/>
                  </a:lnTo>
                  <a:close/>
                </a:path>
                <a:path w="3809" h="281940">
                  <a:moveTo>
                    <a:pt x="3809" y="207136"/>
                  </a:moveTo>
                  <a:lnTo>
                    <a:pt x="0" y="207136"/>
                  </a:lnTo>
                  <a:lnTo>
                    <a:pt x="0" y="215899"/>
                  </a:lnTo>
                  <a:lnTo>
                    <a:pt x="3809" y="215899"/>
                  </a:lnTo>
                  <a:lnTo>
                    <a:pt x="3809" y="207136"/>
                  </a:lnTo>
                  <a:close/>
                </a:path>
                <a:path w="3809" h="281940">
                  <a:moveTo>
                    <a:pt x="3809" y="198246"/>
                  </a:moveTo>
                  <a:lnTo>
                    <a:pt x="0" y="198246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98246"/>
                  </a:lnTo>
                  <a:close/>
                </a:path>
                <a:path w="3809" h="281940">
                  <a:moveTo>
                    <a:pt x="1269" y="276860"/>
                  </a:moveTo>
                  <a:lnTo>
                    <a:pt x="0" y="276860"/>
                  </a:lnTo>
                  <a:lnTo>
                    <a:pt x="0" y="281939"/>
                  </a:lnTo>
                  <a:lnTo>
                    <a:pt x="1269" y="281939"/>
                  </a:lnTo>
                  <a:lnTo>
                    <a:pt x="1269" y="276860"/>
                  </a:lnTo>
                  <a:close/>
                </a:path>
              </a:pathLst>
            </a:custGeom>
            <a:solidFill>
              <a:srgbClr val="7E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03580" y="120903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0"/>
                  </a:lnTo>
                  <a:close/>
                </a:path>
                <a:path w="3809" h="284480">
                  <a:moveTo>
                    <a:pt x="3810" y="40640"/>
                  </a:moveTo>
                  <a:lnTo>
                    <a:pt x="0" y="4064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0640"/>
                  </a:lnTo>
                  <a:close/>
                </a:path>
                <a:path w="3809" h="284480">
                  <a:moveTo>
                    <a:pt x="3810" y="53340"/>
                  </a:moveTo>
                  <a:lnTo>
                    <a:pt x="0" y="53340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3340"/>
                  </a:lnTo>
                  <a:close/>
                </a:path>
                <a:path w="3809" h="284480">
                  <a:moveTo>
                    <a:pt x="3810" y="196850"/>
                  </a:moveTo>
                  <a:lnTo>
                    <a:pt x="0" y="196850"/>
                  </a:lnTo>
                  <a:lnTo>
                    <a:pt x="0" y="198119"/>
                  </a:lnTo>
                  <a:lnTo>
                    <a:pt x="3810" y="198119"/>
                  </a:lnTo>
                  <a:lnTo>
                    <a:pt x="3810" y="196850"/>
                  </a:lnTo>
                  <a:close/>
                </a:path>
                <a:path w="3809" h="284480">
                  <a:moveTo>
                    <a:pt x="3810" y="193039"/>
                  </a:moveTo>
                  <a:lnTo>
                    <a:pt x="0" y="193039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93039"/>
                  </a:lnTo>
                  <a:close/>
                </a:path>
                <a:path w="3809" h="284480">
                  <a:moveTo>
                    <a:pt x="3810" y="190500"/>
                  </a:moveTo>
                  <a:lnTo>
                    <a:pt x="0" y="19050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90500"/>
                  </a:lnTo>
                  <a:close/>
                </a:path>
                <a:path w="3809" h="284480">
                  <a:moveTo>
                    <a:pt x="3810" y="186689"/>
                  </a:moveTo>
                  <a:lnTo>
                    <a:pt x="0" y="186689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86689"/>
                  </a:lnTo>
                  <a:close/>
                </a:path>
                <a:path w="3809" h="284480">
                  <a:moveTo>
                    <a:pt x="3810" y="184150"/>
                  </a:moveTo>
                  <a:lnTo>
                    <a:pt x="0" y="18415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84150"/>
                  </a:lnTo>
                  <a:close/>
                </a:path>
                <a:path w="3809" h="284480">
                  <a:moveTo>
                    <a:pt x="3810" y="180339"/>
                  </a:moveTo>
                  <a:lnTo>
                    <a:pt x="0" y="180339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80339"/>
                  </a:lnTo>
                  <a:close/>
                </a:path>
                <a:path w="3809" h="284480">
                  <a:moveTo>
                    <a:pt x="3810" y="177800"/>
                  </a:moveTo>
                  <a:lnTo>
                    <a:pt x="0" y="17780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7800"/>
                  </a:lnTo>
                  <a:close/>
                </a:path>
                <a:path w="3809" h="284480">
                  <a:moveTo>
                    <a:pt x="3810" y="173989"/>
                  </a:moveTo>
                  <a:lnTo>
                    <a:pt x="0" y="173989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3989"/>
                  </a:lnTo>
                  <a:close/>
                </a:path>
                <a:path w="3809" h="284480">
                  <a:moveTo>
                    <a:pt x="3810" y="171450"/>
                  </a:moveTo>
                  <a:lnTo>
                    <a:pt x="0" y="171450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71450"/>
                  </a:lnTo>
                  <a:close/>
                </a:path>
                <a:path w="3809" h="284480">
                  <a:moveTo>
                    <a:pt x="3810" y="167639"/>
                  </a:moveTo>
                  <a:lnTo>
                    <a:pt x="0" y="167639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7639"/>
                  </a:lnTo>
                  <a:close/>
                </a:path>
                <a:path w="3809" h="284480">
                  <a:moveTo>
                    <a:pt x="3810" y="165100"/>
                  </a:moveTo>
                  <a:lnTo>
                    <a:pt x="0" y="165100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5100"/>
                  </a:lnTo>
                  <a:close/>
                </a:path>
                <a:path w="3809" h="284480">
                  <a:moveTo>
                    <a:pt x="3810" y="161289"/>
                  </a:moveTo>
                  <a:lnTo>
                    <a:pt x="0" y="161289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1289"/>
                  </a:lnTo>
                  <a:close/>
                </a:path>
                <a:path w="3809" h="284480">
                  <a:moveTo>
                    <a:pt x="3810" y="154939"/>
                  </a:moveTo>
                  <a:lnTo>
                    <a:pt x="0" y="154939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4939"/>
                  </a:lnTo>
                  <a:close/>
                </a:path>
                <a:path w="3809" h="284480">
                  <a:moveTo>
                    <a:pt x="3810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2400"/>
                  </a:lnTo>
                  <a:close/>
                </a:path>
                <a:path w="3809" h="284480">
                  <a:moveTo>
                    <a:pt x="3810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8589"/>
                  </a:lnTo>
                  <a:close/>
                </a:path>
                <a:path w="3809" h="284480">
                  <a:moveTo>
                    <a:pt x="3810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6050"/>
                  </a:lnTo>
                  <a:close/>
                </a:path>
                <a:path w="3809" h="284480">
                  <a:moveTo>
                    <a:pt x="3810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2239"/>
                  </a:lnTo>
                  <a:close/>
                </a:path>
                <a:path w="3809" h="284480">
                  <a:moveTo>
                    <a:pt x="3810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9700"/>
                  </a:lnTo>
                  <a:close/>
                </a:path>
                <a:path w="3809" h="284480">
                  <a:moveTo>
                    <a:pt x="3810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5889"/>
                  </a:lnTo>
                  <a:close/>
                </a:path>
                <a:path w="3809" h="284480">
                  <a:moveTo>
                    <a:pt x="381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3350"/>
                  </a:lnTo>
                  <a:close/>
                </a:path>
                <a:path w="3809" h="284480">
                  <a:moveTo>
                    <a:pt x="381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539"/>
                  </a:lnTo>
                  <a:close/>
                </a:path>
                <a:path w="3809" h="28448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09" h="28448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09" h="28448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09" h="28448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09" h="284480">
                  <a:moveTo>
                    <a:pt x="3810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close/>
                </a:path>
                <a:path w="3809" h="284480">
                  <a:moveTo>
                    <a:pt x="3810" y="110489"/>
                  </a:moveTo>
                  <a:lnTo>
                    <a:pt x="0" y="110489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0489"/>
                  </a:lnTo>
                  <a:close/>
                </a:path>
                <a:path w="3809" h="284480">
                  <a:moveTo>
                    <a:pt x="3810" y="104139"/>
                  </a:moveTo>
                  <a:lnTo>
                    <a:pt x="0" y="104139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4139"/>
                  </a:lnTo>
                  <a:close/>
                </a:path>
                <a:path w="3809" h="284480">
                  <a:moveTo>
                    <a:pt x="3810" y="78739"/>
                  </a:moveTo>
                  <a:lnTo>
                    <a:pt x="0" y="78739"/>
                  </a:lnTo>
                  <a:lnTo>
                    <a:pt x="0" y="102870"/>
                  </a:lnTo>
                  <a:lnTo>
                    <a:pt x="3810" y="102870"/>
                  </a:lnTo>
                  <a:lnTo>
                    <a:pt x="3810" y="78739"/>
                  </a:lnTo>
                  <a:close/>
                </a:path>
                <a:path w="3809" h="284480">
                  <a:moveTo>
                    <a:pt x="3810" y="76200"/>
                  </a:moveTo>
                  <a:lnTo>
                    <a:pt x="0" y="76200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76200"/>
                  </a:lnTo>
                  <a:close/>
                </a:path>
                <a:path w="3809" h="284480">
                  <a:moveTo>
                    <a:pt x="3810" y="72389"/>
                  </a:moveTo>
                  <a:lnTo>
                    <a:pt x="0" y="72389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2389"/>
                  </a:lnTo>
                  <a:close/>
                </a:path>
                <a:path w="3809" h="284480">
                  <a:moveTo>
                    <a:pt x="3810" y="69850"/>
                  </a:moveTo>
                  <a:lnTo>
                    <a:pt x="0" y="69850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9850"/>
                  </a:lnTo>
                  <a:close/>
                </a:path>
                <a:path w="3809" h="284480">
                  <a:moveTo>
                    <a:pt x="3810" y="60960"/>
                  </a:moveTo>
                  <a:lnTo>
                    <a:pt x="0" y="6096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0960"/>
                  </a:lnTo>
                  <a:close/>
                </a:path>
                <a:path w="3809" h="284480">
                  <a:moveTo>
                    <a:pt x="3810" y="249047"/>
                  </a:moveTo>
                  <a:lnTo>
                    <a:pt x="0" y="249047"/>
                  </a:lnTo>
                  <a:lnTo>
                    <a:pt x="0" y="269239"/>
                  </a:lnTo>
                  <a:lnTo>
                    <a:pt x="3810" y="269239"/>
                  </a:lnTo>
                  <a:lnTo>
                    <a:pt x="3810" y="249047"/>
                  </a:lnTo>
                  <a:close/>
                </a:path>
                <a:path w="3809" h="284480">
                  <a:moveTo>
                    <a:pt x="3810" y="246506"/>
                  </a:moveTo>
                  <a:lnTo>
                    <a:pt x="0" y="246506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46506"/>
                  </a:lnTo>
                  <a:close/>
                </a:path>
                <a:path w="3809" h="284480">
                  <a:moveTo>
                    <a:pt x="3810" y="242697"/>
                  </a:moveTo>
                  <a:lnTo>
                    <a:pt x="0" y="242697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42697"/>
                  </a:lnTo>
                  <a:close/>
                </a:path>
                <a:path w="3809" h="284480">
                  <a:moveTo>
                    <a:pt x="3810" y="240156"/>
                  </a:moveTo>
                  <a:lnTo>
                    <a:pt x="0" y="240156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40156"/>
                  </a:lnTo>
                  <a:close/>
                </a:path>
                <a:path w="3809" h="284480">
                  <a:moveTo>
                    <a:pt x="3810" y="236347"/>
                  </a:moveTo>
                  <a:lnTo>
                    <a:pt x="0" y="236347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36347"/>
                  </a:lnTo>
                  <a:close/>
                </a:path>
                <a:path w="3809" h="284480">
                  <a:moveTo>
                    <a:pt x="3810" y="227456"/>
                  </a:moveTo>
                  <a:lnTo>
                    <a:pt x="0" y="227456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27456"/>
                  </a:lnTo>
                  <a:close/>
                </a:path>
                <a:path w="3809" h="284480">
                  <a:moveTo>
                    <a:pt x="3810" y="223647"/>
                  </a:moveTo>
                  <a:lnTo>
                    <a:pt x="0" y="223647"/>
                  </a:lnTo>
                  <a:lnTo>
                    <a:pt x="0" y="227329"/>
                  </a:lnTo>
                  <a:lnTo>
                    <a:pt x="3810" y="227329"/>
                  </a:lnTo>
                  <a:lnTo>
                    <a:pt x="3810" y="223647"/>
                  </a:lnTo>
                  <a:close/>
                </a:path>
                <a:path w="3809" h="284480">
                  <a:moveTo>
                    <a:pt x="3810" y="217297"/>
                  </a:moveTo>
                  <a:lnTo>
                    <a:pt x="0" y="217297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217297"/>
                  </a:lnTo>
                  <a:close/>
                </a:path>
                <a:path w="3809" h="284480">
                  <a:moveTo>
                    <a:pt x="3810" y="208406"/>
                  </a:moveTo>
                  <a:lnTo>
                    <a:pt x="0" y="208406"/>
                  </a:lnTo>
                  <a:lnTo>
                    <a:pt x="0" y="217169"/>
                  </a:lnTo>
                  <a:lnTo>
                    <a:pt x="3810" y="217169"/>
                  </a:lnTo>
                  <a:lnTo>
                    <a:pt x="3810" y="208406"/>
                  </a:lnTo>
                  <a:close/>
                </a:path>
                <a:path w="3809" h="284480">
                  <a:moveTo>
                    <a:pt x="3810" y="199516"/>
                  </a:moveTo>
                  <a:lnTo>
                    <a:pt x="0" y="199516"/>
                  </a:lnTo>
                  <a:lnTo>
                    <a:pt x="0" y="208279"/>
                  </a:lnTo>
                  <a:lnTo>
                    <a:pt x="3810" y="208279"/>
                  </a:lnTo>
                  <a:lnTo>
                    <a:pt x="3810" y="199516"/>
                  </a:lnTo>
                  <a:close/>
                </a:path>
                <a:path w="3809" h="284480">
                  <a:moveTo>
                    <a:pt x="3810" y="269240"/>
                  </a:moveTo>
                  <a:lnTo>
                    <a:pt x="0" y="269240"/>
                  </a:lnTo>
                  <a:lnTo>
                    <a:pt x="0" y="284480"/>
                  </a:lnTo>
                  <a:lnTo>
                    <a:pt x="2540" y="284480"/>
                  </a:lnTo>
                  <a:lnTo>
                    <a:pt x="2540" y="283210"/>
                  </a:lnTo>
                  <a:lnTo>
                    <a:pt x="3810" y="283210"/>
                  </a:lnTo>
                  <a:lnTo>
                    <a:pt x="3810" y="269240"/>
                  </a:lnTo>
                  <a:close/>
                </a:path>
              </a:pathLst>
            </a:custGeom>
            <a:solidFill>
              <a:srgbClr val="7A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01040" y="1210309"/>
              <a:ext cx="2540" cy="284480"/>
            </a:xfrm>
            <a:custGeom>
              <a:avLst/>
              <a:gdLst/>
              <a:ahLst/>
              <a:cxnLst/>
              <a:rect l="l" t="t" r="r" b="b"/>
              <a:pathLst>
                <a:path w="2540" h="284480">
                  <a:moveTo>
                    <a:pt x="2539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2539" y="39369"/>
                  </a:lnTo>
                  <a:lnTo>
                    <a:pt x="2539" y="0"/>
                  </a:lnTo>
                  <a:close/>
                </a:path>
                <a:path w="2540" h="284480">
                  <a:moveTo>
                    <a:pt x="2539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2539" y="52069"/>
                  </a:lnTo>
                  <a:lnTo>
                    <a:pt x="2539" y="39370"/>
                  </a:lnTo>
                  <a:close/>
                </a:path>
                <a:path w="2540" h="284480">
                  <a:moveTo>
                    <a:pt x="2539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2539" y="58419"/>
                  </a:lnTo>
                  <a:lnTo>
                    <a:pt x="2539" y="52070"/>
                  </a:lnTo>
                  <a:close/>
                </a:path>
                <a:path w="2540" h="284480">
                  <a:moveTo>
                    <a:pt x="2539" y="195579"/>
                  </a:moveTo>
                  <a:lnTo>
                    <a:pt x="0" y="195579"/>
                  </a:lnTo>
                  <a:lnTo>
                    <a:pt x="0" y="196849"/>
                  </a:lnTo>
                  <a:lnTo>
                    <a:pt x="2539" y="196849"/>
                  </a:lnTo>
                  <a:lnTo>
                    <a:pt x="2539" y="195579"/>
                  </a:lnTo>
                  <a:close/>
                </a:path>
                <a:path w="2540" h="284480">
                  <a:moveTo>
                    <a:pt x="2539" y="191769"/>
                  </a:moveTo>
                  <a:lnTo>
                    <a:pt x="0" y="191769"/>
                  </a:lnTo>
                  <a:lnTo>
                    <a:pt x="0" y="194309"/>
                  </a:lnTo>
                  <a:lnTo>
                    <a:pt x="2539" y="194309"/>
                  </a:lnTo>
                  <a:lnTo>
                    <a:pt x="2539" y="191769"/>
                  </a:lnTo>
                  <a:close/>
                </a:path>
                <a:path w="2540" h="284480">
                  <a:moveTo>
                    <a:pt x="2539" y="189229"/>
                  </a:moveTo>
                  <a:lnTo>
                    <a:pt x="0" y="189229"/>
                  </a:lnTo>
                  <a:lnTo>
                    <a:pt x="0" y="190499"/>
                  </a:lnTo>
                  <a:lnTo>
                    <a:pt x="2539" y="190499"/>
                  </a:lnTo>
                  <a:lnTo>
                    <a:pt x="2539" y="189229"/>
                  </a:lnTo>
                  <a:close/>
                </a:path>
                <a:path w="2540" h="284480">
                  <a:moveTo>
                    <a:pt x="2539" y="185419"/>
                  </a:moveTo>
                  <a:lnTo>
                    <a:pt x="0" y="185419"/>
                  </a:lnTo>
                  <a:lnTo>
                    <a:pt x="0" y="187959"/>
                  </a:lnTo>
                  <a:lnTo>
                    <a:pt x="2539" y="187959"/>
                  </a:lnTo>
                  <a:lnTo>
                    <a:pt x="2539" y="185419"/>
                  </a:lnTo>
                  <a:close/>
                </a:path>
                <a:path w="2540" h="284480">
                  <a:moveTo>
                    <a:pt x="2539" y="182879"/>
                  </a:moveTo>
                  <a:lnTo>
                    <a:pt x="0" y="182879"/>
                  </a:lnTo>
                  <a:lnTo>
                    <a:pt x="0" y="184149"/>
                  </a:lnTo>
                  <a:lnTo>
                    <a:pt x="2539" y="184149"/>
                  </a:lnTo>
                  <a:lnTo>
                    <a:pt x="2539" y="182879"/>
                  </a:lnTo>
                  <a:close/>
                </a:path>
                <a:path w="2540" h="284480">
                  <a:moveTo>
                    <a:pt x="2539" y="179069"/>
                  </a:moveTo>
                  <a:lnTo>
                    <a:pt x="0" y="179069"/>
                  </a:lnTo>
                  <a:lnTo>
                    <a:pt x="0" y="181609"/>
                  </a:lnTo>
                  <a:lnTo>
                    <a:pt x="2539" y="181609"/>
                  </a:lnTo>
                  <a:lnTo>
                    <a:pt x="2539" y="179069"/>
                  </a:lnTo>
                  <a:close/>
                </a:path>
                <a:path w="2540" h="284480">
                  <a:moveTo>
                    <a:pt x="2539" y="176529"/>
                  </a:moveTo>
                  <a:lnTo>
                    <a:pt x="0" y="176529"/>
                  </a:lnTo>
                  <a:lnTo>
                    <a:pt x="0" y="177799"/>
                  </a:lnTo>
                  <a:lnTo>
                    <a:pt x="2539" y="177799"/>
                  </a:lnTo>
                  <a:lnTo>
                    <a:pt x="2539" y="176529"/>
                  </a:lnTo>
                  <a:close/>
                </a:path>
                <a:path w="2540" h="284480">
                  <a:moveTo>
                    <a:pt x="2539" y="172719"/>
                  </a:moveTo>
                  <a:lnTo>
                    <a:pt x="0" y="172719"/>
                  </a:lnTo>
                  <a:lnTo>
                    <a:pt x="0" y="175259"/>
                  </a:lnTo>
                  <a:lnTo>
                    <a:pt x="2539" y="175259"/>
                  </a:lnTo>
                  <a:lnTo>
                    <a:pt x="2539" y="172719"/>
                  </a:lnTo>
                  <a:close/>
                </a:path>
                <a:path w="2540" h="284480">
                  <a:moveTo>
                    <a:pt x="2539" y="170179"/>
                  </a:moveTo>
                  <a:lnTo>
                    <a:pt x="0" y="170179"/>
                  </a:lnTo>
                  <a:lnTo>
                    <a:pt x="0" y="171449"/>
                  </a:lnTo>
                  <a:lnTo>
                    <a:pt x="2539" y="171449"/>
                  </a:lnTo>
                  <a:lnTo>
                    <a:pt x="2539" y="170179"/>
                  </a:lnTo>
                  <a:close/>
                </a:path>
                <a:path w="2540" h="284480">
                  <a:moveTo>
                    <a:pt x="2539" y="166369"/>
                  </a:moveTo>
                  <a:lnTo>
                    <a:pt x="0" y="166369"/>
                  </a:lnTo>
                  <a:lnTo>
                    <a:pt x="0" y="168909"/>
                  </a:lnTo>
                  <a:lnTo>
                    <a:pt x="2539" y="168909"/>
                  </a:lnTo>
                  <a:lnTo>
                    <a:pt x="2539" y="166369"/>
                  </a:lnTo>
                  <a:close/>
                </a:path>
                <a:path w="2540" h="284480">
                  <a:moveTo>
                    <a:pt x="2539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2539" y="165099"/>
                  </a:lnTo>
                  <a:lnTo>
                    <a:pt x="2539" y="163829"/>
                  </a:lnTo>
                  <a:close/>
                </a:path>
                <a:path w="2540" h="284480">
                  <a:moveTo>
                    <a:pt x="2539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2539" y="162559"/>
                  </a:lnTo>
                  <a:lnTo>
                    <a:pt x="2539" y="160019"/>
                  </a:lnTo>
                  <a:close/>
                </a:path>
                <a:path w="2540" h="284480">
                  <a:moveTo>
                    <a:pt x="2539" y="153669"/>
                  </a:moveTo>
                  <a:lnTo>
                    <a:pt x="0" y="153669"/>
                  </a:lnTo>
                  <a:lnTo>
                    <a:pt x="0" y="158749"/>
                  </a:lnTo>
                  <a:lnTo>
                    <a:pt x="2539" y="158749"/>
                  </a:lnTo>
                  <a:lnTo>
                    <a:pt x="2539" y="153669"/>
                  </a:lnTo>
                  <a:close/>
                </a:path>
                <a:path w="2540" h="284480">
                  <a:moveTo>
                    <a:pt x="2539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2539" y="152399"/>
                  </a:lnTo>
                  <a:lnTo>
                    <a:pt x="2539" y="151129"/>
                  </a:lnTo>
                  <a:close/>
                </a:path>
                <a:path w="2540" h="284480">
                  <a:moveTo>
                    <a:pt x="2539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2539" y="149859"/>
                  </a:lnTo>
                  <a:lnTo>
                    <a:pt x="2539" y="147319"/>
                  </a:lnTo>
                  <a:close/>
                </a:path>
                <a:path w="2540" h="284480">
                  <a:moveTo>
                    <a:pt x="2539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2539" y="146049"/>
                  </a:lnTo>
                  <a:lnTo>
                    <a:pt x="2539" y="144779"/>
                  </a:lnTo>
                  <a:close/>
                </a:path>
                <a:path w="2540" h="284480">
                  <a:moveTo>
                    <a:pt x="2539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2539" y="143509"/>
                  </a:lnTo>
                  <a:lnTo>
                    <a:pt x="2539" y="140969"/>
                  </a:lnTo>
                  <a:close/>
                </a:path>
                <a:path w="2540" h="284480">
                  <a:moveTo>
                    <a:pt x="2539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2539" y="139699"/>
                  </a:lnTo>
                  <a:lnTo>
                    <a:pt x="2539" y="138429"/>
                  </a:lnTo>
                  <a:close/>
                </a:path>
                <a:path w="2540" h="284480">
                  <a:moveTo>
                    <a:pt x="2539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2539" y="137159"/>
                  </a:lnTo>
                  <a:lnTo>
                    <a:pt x="2539" y="134619"/>
                  </a:lnTo>
                  <a:close/>
                </a:path>
                <a:path w="2540" h="284480">
                  <a:moveTo>
                    <a:pt x="2539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2539" y="133349"/>
                  </a:lnTo>
                  <a:lnTo>
                    <a:pt x="2539" y="132079"/>
                  </a:lnTo>
                  <a:close/>
                </a:path>
                <a:path w="2540" h="284480">
                  <a:moveTo>
                    <a:pt x="2539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2539" y="130809"/>
                  </a:lnTo>
                  <a:lnTo>
                    <a:pt x="2539" y="128269"/>
                  </a:lnTo>
                  <a:close/>
                </a:path>
                <a:path w="2540" h="284480">
                  <a:moveTo>
                    <a:pt x="2539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2539" y="126999"/>
                  </a:lnTo>
                  <a:lnTo>
                    <a:pt x="2539" y="125729"/>
                  </a:lnTo>
                  <a:close/>
                </a:path>
                <a:path w="2540" h="284480">
                  <a:moveTo>
                    <a:pt x="2539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2539" y="124459"/>
                  </a:lnTo>
                  <a:lnTo>
                    <a:pt x="2539" y="121919"/>
                  </a:lnTo>
                  <a:close/>
                </a:path>
                <a:path w="2540" h="284480">
                  <a:moveTo>
                    <a:pt x="2539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2539" y="120649"/>
                  </a:lnTo>
                  <a:lnTo>
                    <a:pt x="2539" y="119379"/>
                  </a:lnTo>
                  <a:close/>
                </a:path>
                <a:path w="2540" h="284480">
                  <a:moveTo>
                    <a:pt x="2539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2539" y="118109"/>
                  </a:lnTo>
                  <a:lnTo>
                    <a:pt x="2539" y="115569"/>
                  </a:lnTo>
                  <a:close/>
                </a:path>
                <a:path w="2540" h="284480">
                  <a:moveTo>
                    <a:pt x="2539" y="113029"/>
                  </a:moveTo>
                  <a:lnTo>
                    <a:pt x="0" y="113029"/>
                  </a:lnTo>
                  <a:lnTo>
                    <a:pt x="0" y="114299"/>
                  </a:lnTo>
                  <a:lnTo>
                    <a:pt x="2539" y="114299"/>
                  </a:lnTo>
                  <a:lnTo>
                    <a:pt x="2539" y="113029"/>
                  </a:lnTo>
                  <a:close/>
                </a:path>
                <a:path w="2540" h="284480">
                  <a:moveTo>
                    <a:pt x="2539" y="109219"/>
                  </a:moveTo>
                  <a:lnTo>
                    <a:pt x="0" y="109219"/>
                  </a:lnTo>
                  <a:lnTo>
                    <a:pt x="0" y="111759"/>
                  </a:lnTo>
                  <a:lnTo>
                    <a:pt x="2539" y="111759"/>
                  </a:lnTo>
                  <a:lnTo>
                    <a:pt x="2539" y="109219"/>
                  </a:lnTo>
                  <a:close/>
                </a:path>
                <a:path w="2540" h="284480">
                  <a:moveTo>
                    <a:pt x="2539" y="102869"/>
                  </a:moveTo>
                  <a:lnTo>
                    <a:pt x="0" y="102869"/>
                  </a:lnTo>
                  <a:lnTo>
                    <a:pt x="0" y="107949"/>
                  </a:lnTo>
                  <a:lnTo>
                    <a:pt x="2539" y="107949"/>
                  </a:lnTo>
                  <a:lnTo>
                    <a:pt x="2539" y="102869"/>
                  </a:lnTo>
                  <a:close/>
                </a:path>
                <a:path w="2540" h="284480">
                  <a:moveTo>
                    <a:pt x="2539" y="77469"/>
                  </a:moveTo>
                  <a:lnTo>
                    <a:pt x="0" y="77469"/>
                  </a:lnTo>
                  <a:lnTo>
                    <a:pt x="0" y="101600"/>
                  </a:lnTo>
                  <a:lnTo>
                    <a:pt x="2539" y="101600"/>
                  </a:lnTo>
                  <a:lnTo>
                    <a:pt x="2539" y="77469"/>
                  </a:lnTo>
                  <a:close/>
                </a:path>
                <a:path w="2540" h="284480">
                  <a:moveTo>
                    <a:pt x="2539" y="74929"/>
                  </a:moveTo>
                  <a:lnTo>
                    <a:pt x="0" y="74929"/>
                  </a:lnTo>
                  <a:lnTo>
                    <a:pt x="0" y="76199"/>
                  </a:lnTo>
                  <a:lnTo>
                    <a:pt x="2539" y="76199"/>
                  </a:lnTo>
                  <a:lnTo>
                    <a:pt x="2539" y="74929"/>
                  </a:lnTo>
                  <a:close/>
                </a:path>
                <a:path w="2540" h="284480">
                  <a:moveTo>
                    <a:pt x="2539" y="71119"/>
                  </a:moveTo>
                  <a:lnTo>
                    <a:pt x="0" y="71119"/>
                  </a:lnTo>
                  <a:lnTo>
                    <a:pt x="0" y="73659"/>
                  </a:lnTo>
                  <a:lnTo>
                    <a:pt x="2539" y="73659"/>
                  </a:lnTo>
                  <a:lnTo>
                    <a:pt x="2539" y="71119"/>
                  </a:lnTo>
                  <a:close/>
                </a:path>
                <a:path w="2540" h="284480">
                  <a:moveTo>
                    <a:pt x="2539" y="68579"/>
                  </a:moveTo>
                  <a:lnTo>
                    <a:pt x="0" y="68579"/>
                  </a:lnTo>
                  <a:lnTo>
                    <a:pt x="0" y="69849"/>
                  </a:lnTo>
                  <a:lnTo>
                    <a:pt x="2539" y="69849"/>
                  </a:lnTo>
                  <a:lnTo>
                    <a:pt x="2539" y="68579"/>
                  </a:lnTo>
                  <a:close/>
                </a:path>
                <a:path w="2540" h="284480">
                  <a:moveTo>
                    <a:pt x="2539" y="59689"/>
                  </a:moveTo>
                  <a:lnTo>
                    <a:pt x="0" y="59689"/>
                  </a:lnTo>
                  <a:lnTo>
                    <a:pt x="0" y="67309"/>
                  </a:lnTo>
                  <a:lnTo>
                    <a:pt x="2539" y="67309"/>
                  </a:lnTo>
                  <a:lnTo>
                    <a:pt x="2539" y="59689"/>
                  </a:lnTo>
                  <a:close/>
                </a:path>
                <a:path w="2540" h="284480">
                  <a:moveTo>
                    <a:pt x="2539" y="247776"/>
                  </a:moveTo>
                  <a:lnTo>
                    <a:pt x="0" y="247776"/>
                  </a:lnTo>
                  <a:lnTo>
                    <a:pt x="0" y="267969"/>
                  </a:lnTo>
                  <a:lnTo>
                    <a:pt x="2539" y="267969"/>
                  </a:lnTo>
                  <a:lnTo>
                    <a:pt x="2539" y="247776"/>
                  </a:lnTo>
                  <a:close/>
                </a:path>
                <a:path w="2540" h="284480">
                  <a:moveTo>
                    <a:pt x="2539" y="245236"/>
                  </a:moveTo>
                  <a:lnTo>
                    <a:pt x="0" y="245236"/>
                  </a:lnTo>
                  <a:lnTo>
                    <a:pt x="0" y="247649"/>
                  </a:lnTo>
                  <a:lnTo>
                    <a:pt x="2539" y="247649"/>
                  </a:lnTo>
                  <a:lnTo>
                    <a:pt x="2539" y="245236"/>
                  </a:lnTo>
                  <a:close/>
                </a:path>
                <a:path w="2540" h="284480">
                  <a:moveTo>
                    <a:pt x="2539" y="241426"/>
                  </a:moveTo>
                  <a:lnTo>
                    <a:pt x="0" y="241426"/>
                  </a:lnTo>
                  <a:lnTo>
                    <a:pt x="0" y="245109"/>
                  </a:lnTo>
                  <a:lnTo>
                    <a:pt x="2539" y="245109"/>
                  </a:lnTo>
                  <a:lnTo>
                    <a:pt x="2539" y="241426"/>
                  </a:lnTo>
                  <a:close/>
                </a:path>
                <a:path w="2540" h="284480">
                  <a:moveTo>
                    <a:pt x="2539" y="238886"/>
                  </a:moveTo>
                  <a:lnTo>
                    <a:pt x="0" y="238886"/>
                  </a:lnTo>
                  <a:lnTo>
                    <a:pt x="0" y="241299"/>
                  </a:lnTo>
                  <a:lnTo>
                    <a:pt x="2539" y="241299"/>
                  </a:lnTo>
                  <a:lnTo>
                    <a:pt x="2539" y="238886"/>
                  </a:lnTo>
                  <a:close/>
                </a:path>
                <a:path w="2540" h="284480">
                  <a:moveTo>
                    <a:pt x="2539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2539" y="238759"/>
                  </a:lnTo>
                  <a:lnTo>
                    <a:pt x="2539" y="235076"/>
                  </a:lnTo>
                  <a:close/>
                </a:path>
                <a:path w="2540" h="284480">
                  <a:moveTo>
                    <a:pt x="2539" y="226186"/>
                  </a:moveTo>
                  <a:lnTo>
                    <a:pt x="0" y="226186"/>
                  </a:lnTo>
                  <a:lnTo>
                    <a:pt x="0" y="234949"/>
                  </a:lnTo>
                  <a:lnTo>
                    <a:pt x="2539" y="234949"/>
                  </a:lnTo>
                  <a:lnTo>
                    <a:pt x="2539" y="226186"/>
                  </a:lnTo>
                  <a:close/>
                </a:path>
                <a:path w="2540" h="284480">
                  <a:moveTo>
                    <a:pt x="2539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2539" y="226059"/>
                  </a:lnTo>
                  <a:lnTo>
                    <a:pt x="2539" y="222376"/>
                  </a:lnTo>
                  <a:close/>
                </a:path>
                <a:path w="2540" h="284480">
                  <a:moveTo>
                    <a:pt x="2539" y="216026"/>
                  </a:moveTo>
                  <a:lnTo>
                    <a:pt x="0" y="216026"/>
                  </a:lnTo>
                  <a:lnTo>
                    <a:pt x="0" y="222249"/>
                  </a:lnTo>
                  <a:lnTo>
                    <a:pt x="2539" y="222249"/>
                  </a:lnTo>
                  <a:lnTo>
                    <a:pt x="2539" y="216026"/>
                  </a:lnTo>
                  <a:close/>
                </a:path>
                <a:path w="2540" h="284480">
                  <a:moveTo>
                    <a:pt x="2539" y="207136"/>
                  </a:moveTo>
                  <a:lnTo>
                    <a:pt x="0" y="207136"/>
                  </a:lnTo>
                  <a:lnTo>
                    <a:pt x="0" y="215899"/>
                  </a:lnTo>
                  <a:lnTo>
                    <a:pt x="2539" y="215899"/>
                  </a:lnTo>
                  <a:lnTo>
                    <a:pt x="2539" y="207136"/>
                  </a:lnTo>
                  <a:close/>
                </a:path>
                <a:path w="2540" h="284480">
                  <a:moveTo>
                    <a:pt x="2539" y="198246"/>
                  </a:moveTo>
                  <a:lnTo>
                    <a:pt x="0" y="198246"/>
                  </a:lnTo>
                  <a:lnTo>
                    <a:pt x="0" y="207009"/>
                  </a:lnTo>
                  <a:lnTo>
                    <a:pt x="2539" y="207009"/>
                  </a:lnTo>
                  <a:lnTo>
                    <a:pt x="2539" y="198246"/>
                  </a:lnTo>
                  <a:close/>
                </a:path>
                <a:path w="2540" h="284480">
                  <a:moveTo>
                    <a:pt x="2539" y="267970"/>
                  </a:moveTo>
                  <a:lnTo>
                    <a:pt x="0" y="267970"/>
                  </a:lnTo>
                  <a:lnTo>
                    <a:pt x="0" y="284479"/>
                  </a:lnTo>
                  <a:lnTo>
                    <a:pt x="1269" y="284479"/>
                  </a:lnTo>
                  <a:lnTo>
                    <a:pt x="1269" y="283210"/>
                  </a:lnTo>
                  <a:lnTo>
                    <a:pt x="2539" y="283210"/>
                  </a:lnTo>
                  <a:lnTo>
                    <a:pt x="2539" y="267970"/>
                  </a:lnTo>
                  <a:close/>
                </a:path>
              </a:pathLst>
            </a:custGeom>
            <a:solidFill>
              <a:srgbClr val="77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97230" y="1210309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0"/>
                  </a:lnTo>
                  <a:close/>
                </a:path>
                <a:path w="3809" h="285750">
                  <a:moveTo>
                    <a:pt x="3810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39370"/>
                  </a:lnTo>
                  <a:close/>
                </a:path>
                <a:path w="3809" h="285750">
                  <a:moveTo>
                    <a:pt x="3810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52070"/>
                  </a:lnTo>
                  <a:close/>
                </a:path>
                <a:path w="3809" h="285750">
                  <a:moveTo>
                    <a:pt x="3810" y="195579"/>
                  </a:moveTo>
                  <a:lnTo>
                    <a:pt x="0" y="195579"/>
                  </a:lnTo>
                  <a:lnTo>
                    <a:pt x="0" y="196849"/>
                  </a:lnTo>
                  <a:lnTo>
                    <a:pt x="3810" y="196849"/>
                  </a:lnTo>
                  <a:lnTo>
                    <a:pt x="3810" y="195579"/>
                  </a:lnTo>
                  <a:close/>
                </a:path>
                <a:path w="3809" h="285750">
                  <a:moveTo>
                    <a:pt x="3810" y="191769"/>
                  </a:moveTo>
                  <a:lnTo>
                    <a:pt x="0" y="191769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91769"/>
                  </a:lnTo>
                  <a:close/>
                </a:path>
                <a:path w="3809" h="285750">
                  <a:moveTo>
                    <a:pt x="3810" y="189229"/>
                  </a:moveTo>
                  <a:lnTo>
                    <a:pt x="0" y="189229"/>
                  </a:lnTo>
                  <a:lnTo>
                    <a:pt x="0" y="190499"/>
                  </a:lnTo>
                  <a:lnTo>
                    <a:pt x="3810" y="190499"/>
                  </a:lnTo>
                  <a:lnTo>
                    <a:pt x="3810" y="189229"/>
                  </a:lnTo>
                  <a:close/>
                </a:path>
                <a:path w="3809" h="285750">
                  <a:moveTo>
                    <a:pt x="3810" y="185419"/>
                  </a:moveTo>
                  <a:lnTo>
                    <a:pt x="0" y="185419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85419"/>
                  </a:lnTo>
                  <a:close/>
                </a:path>
                <a:path w="3809" h="285750">
                  <a:moveTo>
                    <a:pt x="3810" y="182879"/>
                  </a:moveTo>
                  <a:lnTo>
                    <a:pt x="0" y="182879"/>
                  </a:lnTo>
                  <a:lnTo>
                    <a:pt x="0" y="184149"/>
                  </a:lnTo>
                  <a:lnTo>
                    <a:pt x="3810" y="184149"/>
                  </a:lnTo>
                  <a:lnTo>
                    <a:pt x="3810" y="182879"/>
                  </a:lnTo>
                  <a:close/>
                </a:path>
                <a:path w="3809" h="285750">
                  <a:moveTo>
                    <a:pt x="3810" y="179069"/>
                  </a:moveTo>
                  <a:lnTo>
                    <a:pt x="0" y="179069"/>
                  </a:lnTo>
                  <a:lnTo>
                    <a:pt x="0" y="181609"/>
                  </a:lnTo>
                  <a:lnTo>
                    <a:pt x="3810" y="181609"/>
                  </a:lnTo>
                  <a:lnTo>
                    <a:pt x="3810" y="179069"/>
                  </a:lnTo>
                  <a:close/>
                </a:path>
                <a:path w="3809" h="285750">
                  <a:moveTo>
                    <a:pt x="3810" y="176529"/>
                  </a:moveTo>
                  <a:lnTo>
                    <a:pt x="0" y="176529"/>
                  </a:lnTo>
                  <a:lnTo>
                    <a:pt x="0" y="177799"/>
                  </a:lnTo>
                  <a:lnTo>
                    <a:pt x="3810" y="177799"/>
                  </a:lnTo>
                  <a:lnTo>
                    <a:pt x="3810" y="176529"/>
                  </a:lnTo>
                  <a:close/>
                </a:path>
                <a:path w="3809" h="285750">
                  <a:moveTo>
                    <a:pt x="3810" y="172719"/>
                  </a:moveTo>
                  <a:lnTo>
                    <a:pt x="0" y="172719"/>
                  </a:lnTo>
                  <a:lnTo>
                    <a:pt x="0" y="175259"/>
                  </a:lnTo>
                  <a:lnTo>
                    <a:pt x="3810" y="175259"/>
                  </a:lnTo>
                  <a:lnTo>
                    <a:pt x="3810" y="172719"/>
                  </a:lnTo>
                  <a:close/>
                </a:path>
                <a:path w="3809" h="285750">
                  <a:moveTo>
                    <a:pt x="3810" y="170179"/>
                  </a:moveTo>
                  <a:lnTo>
                    <a:pt x="0" y="170179"/>
                  </a:lnTo>
                  <a:lnTo>
                    <a:pt x="0" y="171449"/>
                  </a:lnTo>
                  <a:lnTo>
                    <a:pt x="3810" y="171449"/>
                  </a:lnTo>
                  <a:lnTo>
                    <a:pt x="3810" y="170179"/>
                  </a:lnTo>
                  <a:close/>
                </a:path>
                <a:path w="3809" h="285750">
                  <a:moveTo>
                    <a:pt x="3810" y="166369"/>
                  </a:moveTo>
                  <a:lnTo>
                    <a:pt x="0" y="166369"/>
                  </a:lnTo>
                  <a:lnTo>
                    <a:pt x="0" y="168909"/>
                  </a:lnTo>
                  <a:lnTo>
                    <a:pt x="3810" y="168909"/>
                  </a:lnTo>
                  <a:lnTo>
                    <a:pt x="3810" y="166369"/>
                  </a:lnTo>
                  <a:close/>
                </a:path>
                <a:path w="3809" h="285750">
                  <a:moveTo>
                    <a:pt x="381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10" y="165099"/>
                  </a:lnTo>
                  <a:lnTo>
                    <a:pt x="3810" y="163829"/>
                  </a:lnTo>
                  <a:close/>
                </a:path>
                <a:path w="3809" h="285750">
                  <a:moveTo>
                    <a:pt x="381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0019"/>
                  </a:lnTo>
                  <a:close/>
                </a:path>
                <a:path w="3809" h="285750">
                  <a:moveTo>
                    <a:pt x="3810" y="153669"/>
                  </a:moveTo>
                  <a:lnTo>
                    <a:pt x="0" y="15366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3669"/>
                  </a:lnTo>
                  <a:close/>
                </a:path>
                <a:path w="3809" h="285750">
                  <a:moveTo>
                    <a:pt x="381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51129"/>
                  </a:lnTo>
                  <a:close/>
                </a:path>
                <a:path w="3809" h="285750">
                  <a:moveTo>
                    <a:pt x="381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7319"/>
                  </a:lnTo>
                  <a:close/>
                </a:path>
                <a:path w="3809" h="285750">
                  <a:moveTo>
                    <a:pt x="381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4779"/>
                  </a:lnTo>
                  <a:close/>
                </a:path>
                <a:path w="3809" h="285750">
                  <a:moveTo>
                    <a:pt x="381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0969"/>
                  </a:lnTo>
                  <a:close/>
                </a:path>
                <a:path w="3809" h="285750">
                  <a:moveTo>
                    <a:pt x="381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8429"/>
                  </a:lnTo>
                  <a:close/>
                </a:path>
                <a:path w="3809" h="285750">
                  <a:moveTo>
                    <a:pt x="381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4619"/>
                  </a:lnTo>
                  <a:close/>
                </a:path>
                <a:path w="3809" h="285750">
                  <a:moveTo>
                    <a:pt x="381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2079"/>
                  </a:lnTo>
                  <a:close/>
                </a:path>
                <a:path w="3809" h="285750">
                  <a:moveTo>
                    <a:pt x="381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8269"/>
                  </a:lnTo>
                  <a:close/>
                </a:path>
                <a:path w="3809" h="285750">
                  <a:moveTo>
                    <a:pt x="381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5729"/>
                  </a:lnTo>
                  <a:close/>
                </a:path>
                <a:path w="3809" h="285750">
                  <a:moveTo>
                    <a:pt x="381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1919"/>
                  </a:lnTo>
                  <a:close/>
                </a:path>
                <a:path w="3809" h="285750">
                  <a:moveTo>
                    <a:pt x="381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9379"/>
                  </a:lnTo>
                  <a:close/>
                </a:path>
                <a:path w="3809" h="285750">
                  <a:moveTo>
                    <a:pt x="3810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5569"/>
                  </a:lnTo>
                  <a:close/>
                </a:path>
                <a:path w="3809" h="285750">
                  <a:moveTo>
                    <a:pt x="3810" y="113029"/>
                  </a:moveTo>
                  <a:lnTo>
                    <a:pt x="0" y="113029"/>
                  </a:lnTo>
                  <a:lnTo>
                    <a:pt x="0" y="114299"/>
                  </a:lnTo>
                  <a:lnTo>
                    <a:pt x="3810" y="114299"/>
                  </a:lnTo>
                  <a:lnTo>
                    <a:pt x="3810" y="113029"/>
                  </a:lnTo>
                  <a:close/>
                </a:path>
                <a:path w="3809" h="285750">
                  <a:moveTo>
                    <a:pt x="3810" y="109219"/>
                  </a:moveTo>
                  <a:lnTo>
                    <a:pt x="0" y="109219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09219"/>
                  </a:lnTo>
                  <a:close/>
                </a:path>
                <a:path w="3809" h="285750">
                  <a:moveTo>
                    <a:pt x="3810" y="102869"/>
                  </a:moveTo>
                  <a:lnTo>
                    <a:pt x="0" y="102869"/>
                  </a:lnTo>
                  <a:lnTo>
                    <a:pt x="0" y="107949"/>
                  </a:lnTo>
                  <a:lnTo>
                    <a:pt x="3810" y="107949"/>
                  </a:lnTo>
                  <a:lnTo>
                    <a:pt x="3810" y="102869"/>
                  </a:lnTo>
                  <a:close/>
                </a:path>
                <a:path w="3809" h="285750">
                  <a:moveTo>
                    <a:pt x="3810" y="77469"/>
                  </a:moveTo>
                  <a:lnTo>
                    <a:pt x="0" y="77469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77469"/>
                  </a:lnTo>
                  <a:close/>
                </a:path>
                <a:path w="3809" h="285750">
                  <a:moveTo>
                    <a:pt x="3810" y="74929"/>
                  </a:moveTo>
                  <a:lnTo>
                    <a:pt x="0" y="74929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74929"/>
                  </a:lnTo>
                  <a:close/>
                </a:path>
                <a:path w="3809" h="285750">
                  <a:moveTo>
                    <a:pt x="3810" y="71119"/>
                  </a:moveTo>
                  <a:lnTo>
                    <a:pt x="0" y="71119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71119"/>
                  </a:lnTo>
                  <a:close/>
                </a:path>
                <a:path w="3809" h="285750">
                  <a:moveTo>
                    <a:pt x="3810" y="68579"/>
                  </a:moveTo>
                  <a:lnTo>
                    <a:pt x="0" y="68579"/>
                  </a:lnTo>
                  <a:lnTo>
                    <a:pt x="0" y="69849"/>
                  </a:lnTo>
                  <a:lnTo>
                    <a:pt x="3810" y="69849"/>
                  </a:lnTo>
                  <a:lnTo>
                    <a:pt x="3810" y="68579"/>
                  </a:lnTo>
                  <a:close/>
                </a:path>
                <a:path w="3809" h="285750">
                  <a:moveTo>
                    <a:pt x="3810" y="59689"/>
                  </a:moveTo>
                  <a:lnTo>
                    <a:pt x="0" y="59689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59689"/>
                  </a:lnTo>
                  <a:close/>
                </a:path>
                <a:path w="3809" h="285750">
                  <a:moveTo>
                    <a:pt x="3810" y="247776"/>
                  </a:moveTo>
                  <a:lnTo>
                    <a:pt x="0" y="247776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247776"/>
                  </a:lnTo>
                  <a:close/>
                </a:path>
                <a:path w="3809" h="285750">
                  <a:moveTo>
                    <a:pt x="3810" y="245236"/>
                  </a:moveTo>
                  <a:lnTo>
                    <a:pt x="0" y="245236"/>
                  </a:lnTo>
                  <a:lnTo>
                    <a:pt x="0" y="247649"/>
                  </a:lnTo>
                  <a:lnTo>
                    <a:pt x="3810" y="247649"/>
                  </a:lnTo>
                  <a:lnTo>
                    <a:pt x="3810" y="245236"/>
                  </a:lnTo>
                  <a:close/>
                </a:path>
                <a:path w="3809" h="285750">
                  <a:moveTo>
                    <a:pt x="3810" y="241426"/>
                  </a:moveTo>
                  <a:lnTo>
                    <a:pt x="0" y="241426"/>
                  </a:lnTo>
                  <a:lnTo>
                    <a:pt x="0" y="245109"/>
                  </a:lnTo>
                  <a:lnTo>
                    <a:pt x="3810" y="245109"/>
                  </a:lnTo>
                  <a:lnTo>
                    <a:pt x="3810" y="241426"/>
                  </a:lnTo>
                  <a:close/>
                </a:path>
                <a:path w="3809" h="285750">
                  <a:moveTo>
                    <a:pt x="3810" y="238886"/>
                  </a:moveTo>
                  <a:lnTo>
                    <a:pt x="0" y="238886"/>
                  </a:lnTo>
                  <a:lnTo>
                    <a:pt x="0" y="241299"/>
                  </a:lnTo>
                  <a:lnTo>
                    <a:pt x="3810" y="241299"/>
                  </a:lnTo>
                  <a:lnTo>
                    <a:pt x="3810" y="238886"/>
                  </a:lnTo>
                  <a:close/>
                </a:path>
                <a:path w="3809" h="285750">
                  <a:moveTo>
                    <a:pt x="3810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35076"/>
                  </a:lnTo>
                  <a:close/>
                </a:path>
                <a:path w="3809" h="285750">
                  <a:moveTo>
                    <a:pt x="3810" y="226186"/>
                  </a:moveTo>
                  <a:lnTo>
                    <a:pt x="0" y="226186"/>
                  </a:lnTo>
                  <a:lnTo>
                    <a:pt x="0" y="234949"/>
                  </a:lnTo>
                  <a:lnTo>
                    <a:pt x="3810" y="234949"/>
                  </a:lnTo>
                  <a:lnTo>
                    <a:pt x="3810" y="226186"/>
                  </a:lnTo>
                  <a:close/>
                </a:path>
                <a:path w="3809" h="285750">
                  <a:moveTo>
                    <a:pt x="3810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22376"/>
                  </a:lnTo>
                  <a:close/>
                </a:path>
                <a:path w="3809" h="285750">
                  <a:moveTo>
                    <a:pt x="3810" y="216026"/>
                  </a:moveTo>
                  <a:lnTo>
                    <a:pt x="0" y="216026"/>
                  </a:lnTo>
                  <a:lnTo>
                    <a:pt x="0" y="222249"/>
                  </a:lnTo>
                  <a:lnTo>
                    <a:pt x="3810" y="222249"/>
                  </a:lnTo>
                  <a:lnTo>
                    <a:pt x="3810" y="216026"/>
                  </a:lnTo>
                  <a:close/>
                </a:path>
                <a:path w="3809" h="285750">
                  <a:moveTo>
                    <a:pt x="3810" y="207136"/>
                  </a:moveTo>
                  <a:lnTo>
                    <a:pt x="0" y="207136"/>
                  </a:lnTo>
                  <a:lnTo>
                    <a:pt x="0" y="215899"/>
                  </a:lnTo>
                  <a:lnTo>
                    <a:pt x="3810" y="215899"/>
                  </a:lnTo>
                  <a:lnTo>
                    <a:pt x="3810" y="207136"/>
                  </a:lnTo>
                  <a:close/>
                </a:path>
                <a:path w="3809" h="285750">
                  <a:moveTo>
                    <a:pt x="3810" y="198246"/>
                  </a:moveTo>
                  <a:lnTo>
                    <a:pt x="0" y="198246"/>
                  </a:lnTo>
                  <a:lnTo>
                    <a:pt x="0" y="207009"/>
                  </a:lnTo>
                  <a:lnTo>
                    <a:pt x="3810" y="207009"/>
                  </a:lnTo>
                  <a:lnTo>
                    <a:pt x="3810" y="198246"/>
                  </a:lnTo>
                  <a:close/>
                </a:path>
                <a:path w="3809" h="285750">
                  <a:moveTo>
                    <a:pt x="3810" y="267970"/>
                  </a:moveTo>
                  <a:lnTo>
                    <a:pt x="0" y="267970"/>
                  </a:lnTo>
                  <a:lnTo>
                    <a:pt x="0" y="285750"/>
                  </a:lnTo>
                  <a:lnTo>
                    <a:pt x="1270" y="285750"/>
                  </a:lnTo>
                  <a:lnTo>
                    <a:pt x="1270" y="284479"/>
                  </a:lnTo>
                  <a:lnTo>
                    <a:pt x="3810" y="284479"/>
                  </a:lnTo>
                  <a:lnTo>
                    <a:pt x="3810" y="267970"/>
                  </a:lnTo>
                  <a:close/>
                </a:path>
              </a:pathLst>
            </a:custGeom>
            <a:solidFill>
              <a:srgbClr val="73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95325" y="121157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w="0" h="195580">
                  <a:moveTo>
                    <a:pt x="0" y="0"/>
                  </a:moveTo>
                  <a:lnTo>
                    <a:pt x="0" y="195579"/>
                  </a:lnTo>
                </a:path>
              </a:pathLst>
            </a:custGeom>
            <a:ln w="3809">
              <a:solidFill>
                <a:srgbClr val="6F00F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95325" y="1408556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w="0" h="87630">
                  <a:moveTo>
                    <a:pt x="0" y="0"/>
                  </a:moveTo>
                  <a:lnTo>
                    <a:pt x="0" y="87503"/>
                  </a:lnTo>
                </a:path>
              </a:pathLst>
            </a:custGeom>
            <a:ln w="3809">
              <a:solidFill>
                <a:srgbClr val="6F0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89610" y="1211579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0"/>
                  </a:lnTo>
                  <a:close/>
                </a:path>
                <a:path w="3809" h="285750">
                  <a:moveTo>
                    <a:pt x="3810" y="38100"/>
                  </a:moveTo>
                  <a:lnTo>
                    <a:pt x="0" y="3810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38100"/>
                  </a:lnTo>
                  <a:close/>
                </a:path>
                <a:path w="3809" h="285750">
                  <a:moveTo>
                    <a:pt x="381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0800"/>
                  </a:lnTo>
                  <a:close/>
                </a:path>
                <a:path w="3809" h="285750">
                  <a:moveTo>
                    <a:pt x="3810" y="194310"/>
                  </a:moveTo>
                  <a:lnTo>
                    <a:pt x="0" y="194310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94310"/>
                  </a:lnTo>
                  <a:close/>
                </a:path>
                <a:path w="3809" h="285750">
                  <a:moveTo>
                    <a:pt x="3810" y="190500"/>
                  </a:moveTo>
                  <a:lnTo>
                    <a:pt x="0" y="190500"/>
                  </a:lnTo>
                  <a:lnTo>
                    <a:pt x="0" y="193039"/>
                  </a:lnTo>
                  <a:lnTo>
                    <a:pt x="3810" y="193039"/>
                  </a:lnTo>
                  <a:lnTo>
                    <a:pt x="3810" y="190500"/>
                  </a:lnTo>
                  <a:close/>
                </a:path>
                <a:path w="3809" h="285750">
                  <a:moveTo>
                    <a:pt x="3810" y="187960"/>
                  </a:moveTo>
                  <a:lnTo>
                    <a:pt x="0" y="187960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87960"/>
                  </a:lnTo>
                  <a:close/>
                </a:path>
                <a:path w="3809" h="285750">
                  <a:moveTo>
                    <a:pt x="3810" y="184150"/>
                  </a:moveTo>
                  <a:lnTo>
                    <a:pt x="0" y="184150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84150"/>
                  </a:lnTo>
                  <a:close/>
                </a:path>
                <a:path w="3809" h="285750">
                  <a:moveTo>
                    <a:pt x="3810" y="181610"/>
                  </a:moveTo>
                  <a:lnTo>
                    <a:pt x="0" y="181610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81610"/>
                  </a:lnTo>
                  <a:close/>
                </a:path>
                <a:path w="3809" h="285750">
                  <a:moveTo>
                    <a:pt x="3810" y="177800"/>
                  </a:moveTo>
                  <a:lnTo>
                    <a:pt x="0" y="177800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77800"/>
                  </a:lnTo>
                  <a:close/>
                </a:path>
                <a:path w="3809" h="285750">
                  <a:moveTo>
                    <a:pt x="3810" y="175260"/>
                  </a:moveTo>
                  <a:lnTo>
                    <a:pt x="0" y="175260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5260"/>
                  </a:lnTo>
                  <a:close/>
                </a:path>
                <a:path w="3809" h="285750">
                  <a:moveTo>
                    <a:pt x="3810" y="171450"/>
                  </a:moveTo>
                  <a:lnTo>
                    <a:pt x="0" y="171450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71450"/>
                  </a:lnTo>
                  <a:close/>
                </a:path>
                <a:path w="3809" h="285750">
                  <a:moveTo>
                    <a:pt x="3810" y="168910"/>
                  </a:moveTo>
                  <a:lnTo>
                    <a:pt x="0" y="16891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8910"/>
                  </a:lnTo>
                  <a:close/>
                </a:path>
                <a:path w="3809" h="285750">
                  <a:moveTo>
                    <a:pt x="3810" y="165100"/>
                  </a:moveTo>
                  <a:lnTo>
                    <a:pt x="0" y="165100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5100"/>
                  </a:lnTo>
                  <a:close/>
                </a:path>
                <a:path w="3809" h="285750">
                  <a:moveTo>
                    <a:pt x="3810" y="162560"/>
                  </a:moveTo>
                  <a:lnTo>
                    <a:pt x="0" y="162560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2560"/>
                  </a:lnTo>
                  <a:close/>
                </a:path>
                <a:path w="3809" h="285750">
                  <a:moveTo>
                    <a:pt x="3810" y="158750"/>
                  </a:moveTo>
                  <a:lnTo>
                    <a:pt x="0" y="15875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8750"/>
                  </a:lnTo>
                  <a:close/>
                </a:path>
                <a:path w="3809" h="285750">
                  <a:moveTo>
                    <a:pt x="3810" y="152400"/>
                  </a:moveTo>
                  <a:lnTo>
                    <a:pt x="0" y="152400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52400"/>
                  </a:lnTo>
                  <a:close/>
                </a:path>
                <a:path w="3809" h="285750">
                  <a:moveTo>
                    <a:pt x="3810" y="149860"/>
                  </a:moveTo>
                  <a:lnTo>
                    <a:pt x="0" y="14986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9860"/>
                  </a:lnTo>
                  <a:close/>
                </a:path>
                <a:path w="3809" h="285750">
                  <a:moveTo>
                    <a:pt x="3810" y="146050"/>
                  </a:moveTo>
                  <a:lnTo>
                    <a:pt x="0" y="146050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6050"/>
                  </a:lnTo>
                  <a:close/>
                </a:path>
                <a:path w="3809" h="285750">
                  <a:moveTo>
                    <a:pt x="3810" y="143510"/>
                  </a:moveTo>
                  <a:lnTo>
                    <a:pt x="0" y="14351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3510"/>
                  </a:lnTo>
                  <a:close/>
                </a:path>
                <a:path w="3809" h="285750">
                  <a:moveTo>
                    <a:pt x="3810" y="139700"/>
                  </a:moveTo>
                  <a:lnTo>
                    <a:pt x="0" y="13970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9700"/>
                  </a:lnTo>
                  <a:close/>
                </a:path>
                <a:path w="3809" h="285750">
                  <a:moveTo>
                    <a:pt x="3810" y="137160"/>
                  </a:moveTo>
                  <a:lnTo>
                    <a:pt x="0" y="13716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7160"/>
                  </a:lnTo>
                  <a:close/>
                </a:path>
                <a:path w="3809" h="285750">
                  <a:moveTo>
                    <a:pt x="3810" y="133350"/>
                  </a:moveTo>
                  <a:lnTo>
                    <a:pt x="0" y="133350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3350"/>
                  </a:lnTo>
                  <a:close/>
                </a:path>
                <a:path w="3809" h="285750">
                  <a:moveTo>
                    <a:pt x="3810" y="130810"/>
                  </a:moveTo>
                  <a:lnTo>
                    <a:pt x="0" y="13081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30810"/>
                  </a:lnTo>
                  <a:close/>
                </a:path>
                <a:path w="3809" h="285750">
                  <a:moveTo>
                    <a:pt x="3810" y="127000"/>
                  </a:moveTo>
                  <a:lnTo>
                    <a:pt x="0" y="12700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7000"/>
                  </a:lnTo>
                  <a:close/>
                </a:path>
                <a:path w="3809" h="285750">
                  <a:moveTo>
                    <a:pt x="3810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4460"/>
                  </a:lnTo>
                  <a:close/>
                </a:path>
                <a:path w="3809" h="285750">
                  <a:moveTo>
                    <a:pt x="3810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0650"/>
                  </a:lnTo>
                  <a:close/>
                </a:path>
                <a:path w="3809" h="285750">
                  <a:moveTo>
                    <a:pt x="3810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8110"/>
                  </a:lnTo>
                  <a:close/>
                </a:path>
                <a:path w="3809" h="285750">
                  <a:moveTo>
                    <a:pt x="3810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4300"/>
                  </a:lnTo>
                  <a:close/>
                </a:path>
                <a:path w="3809" h="285750">
                  <a:moveTo>
                    <a:pt x="3810" y="111760"/>
                  </a:moveTo>
                  <a:lnTo>
                    <a:pt x="0" y="11176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1760"/>
                  </a:lnTo>
                  <a:close/>
                </a:path>
                <a:path w="3809" h="285750">
                  <a:moveTo>
                    <a:pt x="3810" y="107950"/>
                  </a:moveTo>
                  <a:lnTo>
                    <a:pt x="0" y="10795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7950"/>
                  </a:lnTo>
                  <a:close/>
                </a:path>
                <a:path w="3809" h="285750">
                  <a:moveTo>
                    <a:pt x="3810" y="101600"/>
                  </a:moveTo>
                  <a:lnTo>
                    <a:pt x="0" y="10160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1600"/>
                  </a:lnTo>
                  <a:close/>
                </a:path>
                <a:path w="3809" h="285750">
                  <a:moveTo>
                    <a:pt x="3810" y="76200"/>
                  </a:moveTo>
                  <a:lnTo>
                    <a:pt x="0" y="76200"/>
                  </a:lnTo>
                  <a:lnTo>
                    <a:pt x="0" y="100330"/>
                  </a:lnTo>
                  <a:lnTo>
                    <a:pt x="3810" y="100330"/>
                  </a:lnTo>
                  <a:lnTo>
                    <a:pt x="3810" y="76200"/>
                  </a:lnTo>
                  <a:close/>
                </a:path>
                <a:path w="3809" h="285750">
                  <a:moveTo>
                    <a:pt x="3810" y="73660"/>
                  </a:moveTo>
                  <a:lnTo>
                    <a:pt x="0" y="7366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3660"/>
                  </a:lnTo>
                  <a:close/>
                </a:path>
                <a:path w="3809" h="285750">
                  <a:moveTo>
                    <a:pt x="3810" y="69850"/>
                  </a:moveTo>
                  <a:lnTo>
                    <a:pt x="0" y="6985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9850"/>
                  </a:lnTo>
                  <a:close/>
                </a:path>
                <a:path w="3809" h="285750">
                  <a:moveTo>
                    <a:pt x="3810" y="67310"/>
                  </a:moveTo>
                  <a:lnTo>
                    <a:pt x="0" y="6731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7310"/>
                  </a:lnTo>
                  <a:close/>
                </a:path>
                <a:path w="3809" h="285750">
                  <a:moveTo>
                    <a:pt x="3810" y="58420"/>
                  </a:moveTo>
                  <a:lnTo>
                    <a:pt x="0" y="58420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58420"/>
                  </a:lnTo>
                  <a:close/>
                </a:path>
                <a:path w="3809" h="285750">
                  <a:moveTo>
                    <a:pt x="3810" y="246507"/>
                  </a:moveTo>
                  <a:lnTo>
                    <a:pt x="0" y="246507"/>
                  </a:lnTo>
                  <a:lnTo>
                    <a:pt x="0" y="266700"/>
                  </a:lnTo>
                  <a:lnTo>
                    <a:pt x="3810" y="266700"/>
                  </a:lnTo>
                  <a:lnTo>
                    <a:pt x="3810" y="246507"/>
                  </a:lnTo>
                  <a:close/>
                </a:path>
                <a:path w="3809" h="285750">
                  <a:moveTo>
                    <a:pt x="3810" y="243966"/>
                  </a:moveTo>
                  <a:lnTo>
                    <a:pt x="0" y="243966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43966"/>
                  </a:lnTo>
                  <a:close/>
                </a:path>
                <a:path w="3809" h="285750">
                  <a:moveTo>
                    <a:pt x="3810" y="240157"/>
                  </a:moveTo>
                  <a:lnTo>
                    <a:pt x="0" y="240157"/>
                  </a:lnTo>
                  <a:lnTo>
                    <a:pt x="0" y="243839"/>
                  </a:lnTo>
                  <a:lnTo>
                    <a:pt x="3810" y="243839"/>
                  </a:lnTo>
                  <a:lnTo>
                    <a:pt x="3810" y="240157"/>
                  </a:lnTo>
                  <a:close/>
                </a:path>
                <a:path w="3809" h="285750">
                  <a:moveTo>
                    <a:pt x="3810" y="237616"/>
                  </a:moveTo>
                  <a:lnTo>
                    <a:pt x="0" y="237616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37616"/>
                  </a:lnTo>
                  <a:close/>
                </a:path>
                <a:path w="3809" h="285750">
                  <a:moveTo>
                    <a:pt x="3810" y="233807"/>
                  </a:moveTo>
                  <a:lnTo>
                    <a:pt x="0" y="233807"/>
                  </a:lnTo>
                  <a:lnTo>
                    <a:pt x="0" y="237489"/>
                  </a:lnTo>
                  <a:lnTo>
                    <a:pt x="3810" y="237489"/>
                  </a:lnTo>
                  <a:lnTo>
                    <a:pt x="3810" y="233807"/>
                  </a:lnTo>
                  <a:close/>
                </a:path>
                <a:path w="3809" h="285750">
                  <a:moveTo>
                    <a:pt x="3810" y="224916"/>
                  </a:moveTo>
                  <a:lnTo>
                    <a:pt x="0" y="224916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24916"/>
                  </a:lnTo>
                  <a:close/>
                </a:path>
                <a:path w="3809" h="285750">
                  <a:moveTo>
                    <a:pt x="3810" y="221107"/>
                  </a:moveTo>
                  <a:lnTo>
                    <a:pt x="0" y="221107"/>
                  </a:lnTo>
                  <a:lnTo>
                    <a:pt x="0" y="224789"/>
                  </a:lnTo>
                  <a:lnTo>
                    <a:pt x="3810" y="224789"/>
                  </a:lnTo>
                  <a:lnTo>
                    <a:pt x="3810" y="221107"/>
                  </a:lnTo>
                  <a:close/>
                </a:path>
                <a:path w="3809" h="285750">
                  <a:moveTo>
                    <a:pt x="3810" y="214757"/>
                  </a:moveTo>
                  <a:lnTo>
                    <a:pt x="0" y="214757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14757"/>
                  </a:lnTo>
                  <a:close/>
                </a:path>
                <a:path w="3809" h="285750">
                  <a:moveTo>
                    <a:pt x="3810" y="205866"/>
                  </a:moveTo>
                  <a:lnTo>
                    <a:pt x="0" y="205866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205866"/>
                  </a:lnTo>
                  <a:close/>
                </a:path>
                <a:path w="3809" h="285750">
                  <a:moveTo>
                    <a:pt x="3810" y="196976"/>
                  </a:moveTo>
                  <a:lnTo>
                    <a:pt x="0" y="196976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196976"/>
                  </a:lnTo>
                  <a:close/>
                </a:path>
                <a:path w="3809" h="285750">
                  <a:moveTo>
                    <a:pt x="3810" y="266700"/>
                  </a:moveTo>
                  <a:lnTo>
                    <a:pt x="0" y="266700"/>
                  </a:lnTo>
                  <a:lnTo>
                    <a:pt x="0" y="285750"/>
                  </a:lnTo>
                  <a:lnTo>
                    <a:pt x="3810" y="285750"/>
                  </a:lnTo>
                  <a:lnTo>
                    <a:pt x="3810" y="266700"/>
                  </a:lnTo>
                  <a:close/>
                </a:path>
              </a:pathLst>
            </a:custGeom>
            <a:solidFill>
              <a:srgbClr val="6C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85800" y="1212849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09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0"/>
                  </a:lnTo>
                  <a:close/>
                </a:path>
                <a:path w="3809" h="285750">
                  <a:moveTo>
                    <a:pt x="3809" y="36830"/>
                  </a:moveTo>
                  <a:lnTo>
                    <a:pt x="0" y="3683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36830"/>
                  </a:lnTo>
                  <a:close/>
                </a:path>
                <a:path w="3809" h="285750">
                  <a:moveTo>
                    <a:pt x="380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9530"/>
                  </a:lnTo>
                  <a:close/>
                </a:path>
                <a:path w="3809" h="285750">
                  <a:moveTo>
                    <a:pt x="3809" y="193039"/>
                  </a:moveTo>
                  <a:lnTo>
                    <a:pt x="0" y="193039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3039"/>
                  </a:lnTo>
                  <a:close/>
                </a:path>
                <a:path w="3809" h="285750">
                  <a:moveTo>
                    <a:pt x="3809" y="189229"/>
                  </a:moveTo>
                  <a:lnTo>
                    <a:pt x="0" y="189229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89229"/>
                  </a:lnTo>
                  <a:close/>
                </a:path>
                <a:path w="3809" h="285750">
                  <a:moveTo>
                    <a:pt x="3809" y="186689"/>
                  </a:moveTo>
                  <a:lnTo>
                    <a:pt x="0" y="186689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86689"/>
                  </a:lnTo>
                  <a:close/>
                </a:path>
                <a:path w="3809" h="285750">
                  <a:moveTo>
                    <a:pt x="3809" y="182879"/>
                  </a:moveTo>
                  <a:lnTo>
                    <a:pt x="0" y="182879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82879"/>
                  </a:lnTo>
                  <a:close/>
                </a:path>
                <a:path w="3809" h="285750">
                  <a:moveTo>
                    <a:pt x="3809" y="180339"/>
                  </a:moveTo>
                  <a:lnTo>
                    <a:pt x="0" y="180339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80339"/>
                  </a:lnTo>
                  <a:close/>
                </a:path>
                <a:path w="3809" h="285750">
                  <a:moveTo>
                    <a:pt x="3809" y="176529"/>
                  </a:moveTo>
                  <a:lnTo>
                    <a:pt x="0" y="176529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76529"/>
                  </a:lnTo>
                  <a:close/>
                </a:path>
                <a:path w="3809" h="285750">
                  <a:moveTo>
                    <a:pt x="3809" y="173989"/>
                  </a:moveTo>
                  <a:lnTo>
                    <a:pt x="0" y="173989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73989"/>
                  </a:lnTo>
                  <a:close/>
                </a:path>
                <a:path w="3809" h="285750">
                  <a:moveTo>
                    <a:pt x="3809" y="170179"/>
                  </a:moveTo>
                  <a:lnTo>
                    <a:pt x="0" y="170179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70179"/>
                  </a:lnTo>
                  <a:close/>
                </a:path>
                <a:path w="3809" h="285750">
                  <a:moveTo>
                    <a:pt x="3809" y="167639"/>
                  </a:moveTo>
                  <a:lnTo>
                    <a:pt x="0" y="167639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67639"/>
                  </a:lnTo>
                  <a:close/>
                </a:path>
                <a:path w="3809" h="285750">
                  <a:moveTo>
                    <a:pt x="3809" y="163829"/>
                  </a:moveTo>
                  <a:lnTo>
                    <a:pt x="0" y="163829"/>
                  </a:lnTo>
                  <a:lnTo>
                    <a:pt x="0" y="166369"/>
                  </a:lnTo>
                  <a:lnTo>
                    <a:pt x="3809" y="166369"/>
                  </a:lnTo>
                  <a:lnTo>
                    <a:pt x="3809" y="163829"/>
                  </a:lnTo>
                  <a:close/>
                </a:path>
                <a:path w="3809" h="285750">
                  <a:moveTo>
                    <a:pt x="3809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3809" y="162559"/>
                  </a:lnTo>
                  <a:lnTo>
                    <a:pt x="3809" y="161289"/>
                  </a:lnTo>
                  <a:close/>
                </a:path>
                <a:path w="3809" h="285750">
                  <a:moveTo>
                    <a:pt x="3809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7479"/>
                  </a:lnTo>
                  <a:close/>
                </a:path>
                <a:path w="3809" h="285750">
                  <a:moveTo>
                    <a:pt x="3809" y="151129"/>
                  </a:moveTo>
                  <a:lnTo>
                    <a:pt x="0" y="151129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1129"/>
                  </a:lnTo>
                  <a:close/>
                </a:path>
                <a:path w="3809" h="285750">
                  <a:moveTo>
                    <a:pt x="380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8589"/>
                  </a:lnTo>
                  <a:close/>
                </a:path>
                <a:path w="3809" h="285750">
                  <a:moveTo>
                    <a:pt x="380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4779"/>
                  </a:lnTo>
                  <a:close/>
                </a:path>
                <a:path w="3809" h="285750">
                  <a:moveTo>
                    <a:pt x="380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2239"/>
                  </a:lnTo>
                  <a:close/>
                </a:path>
                <a:path w="3809" h="285750">
                  <a:moveTo>
                    <a:pt x="380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8429"/>
                  </a:lnTo>
                  <a:close/>
                </a:path>
                <a:path w="3809" h="285750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285750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285750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285750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285750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285750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285750">
                  <a:moveTo>
                    <a:pt x="380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close/>
                </a:path>
                <a:path w="3809" h="285750">
                  <a:moveTo>
                    <a:pt x="380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3029"/>
                  </a:lnTo>
                  <a:close/>
                </a:path>
                <a:path w="3809" h="285750">
                  <a:moveTo>
                    <a:pt x="3809" y="110489"/>
                  </a:moveTo>
                  <a:lnTo>
                    <a:pt x="0" y="11048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10489"/>
                  </a:lnTo>
                  <a:close/>
                </a:path>
                <a:path w="3809" h="285750">
                  <a:moveTo>
                    <a:pt x="3809" y="106679"/>
                  </a:moveTo>
                  <a:lnTo>
                    <a:pt x="0" y="106679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106679"/>
                  </a:lnTo>
                  <a:close/>
                </a:path>
                <a:path w="3809" h="285750">
                  <a:moveTo>
                    <a:pt x="3809" y="100329"/>
                  </a:moveTo>
                  <a:lnTo>
                    <a:pt x="0" y="100329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100329"/>
                  </a:lnTo>
                  <a:close/>
                </a:path>
                <a:path w="3809" h="285750">
                  <a:moveTo>
                    <a:pt x="2540" y="99060"/>
                  </a:moveTo>
                  <a:lnTo>
                    <a:pt x="1270" y="99060"/>
                  </a:lnTo>
                  <a:lnTo>
                    <a:pt x="1270" y="100329"/>
                  </a:lnTo>
                  <a:lnTo>
                    <a:pt x="2540" y="100329"/>
                  </a:lnTo>
                  <a:lnTo>
                    <a:pt x="2540" y="99060"/>
                  </a:lnTo>
                  <a:close/>
                </a:path>
                <a:path w="3809" h="285750">
                  <a:moveTo>
                    <a:pt x="3809" y="92709"/>
                  </a:moveTo>
                  <a:lnTo>
                    <a:pt x="2540" y="92709"/>
                  </a:lnTo>
                  <a:lnTo>
                    <a:pt x="2540" y="99060"/>
                  </a:lnTo>
                  <a:lnTo>
                    <a:pt x="3809" y="99060"/>
                  </a:lnTo>
                  <a:lnTo>
                    <a:pt x="3809" y="92709"/>
                  </a:lnTo>
                  <a:close/>
                </a:path>
                <a:path w="3809" h="285750">
                  <a:moveTo>
                    <a:pt x="3809" y="68579"/>
                  </a:moveTo>
                  <a:lnTo>
                    <a:pt x="2540" y="68579"/>
                  </a:lnTo>
                  <a:lnTo>
                    <a:pt x="2540" y="72389"/>
                  </a:lnTo>
                  <a:lnTo>
                    <a:pt x="3809" y="72389"/>
                  </a:lnTo>
                  <a:lnTo>
                    <a:pt x="3809" y="68579"/>
                  </a:lnTo>
                  <a:close/>
                </a:path>
                <a:path w="3809" h="285750">
                  <a:moveTo>
                    <a:pt x="3809" y="66039"/>
                  </a:moveTo>
                  <a:lnTo>
                    <a:pt x="0" y="66039"/>
                  </a:lnTo>
                  <a:lnTo>
                    <a:pt x="0" y="68579"/>
                  </a:lnTo>
                  <a:lnTo>
                    <a:pt x="1270" y="68579"/>
                  </a:lnTo>
                  <a:lnTo>
                    <a:pt x="1270" y="67309"/>
                  </a:lnTo>
                  <a:lnTo>
                    <a:pt x="3809" y="67309"/>
                  </a:lnTo>
                  <a:lnTo>
                    <a:pt x="3809" y="66039"/>
                  </a:lnTo>
                  <a:close/>
                </a:path>
                <a:path w="3809" h="285750">
                  <a:moveTo>
                    <a:pt x="3809" y="57150"/>
                  </a:moveTo>
                  <a:lnTo>
                    <a:pt x="0" y="5715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7150"/>
                  </a:lnTo>
                  <a:close/>
                </a:path>
                <a:path w="3809" h="285750">
                  <a:moveTo>
                    <a:pt x="3809" y="245237"/>
                  </a:moveTo>
                  <a:lnTo>
                    <a:pt x="0" y="245237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45237"/>
                  </a:lnTo>
                  <a:close/>
                </a:path>
                <a:path w="3809" h="285750">
                  <a:moveTo>
                    <a:pt x="3809" y="242696"/>
                  </a:moveTo>
                  <a:lnTo>
                    <a:pt x="0" y="242696"/>
                  </a:lnTo>
                  <a:lnTo>
                    <a:pt x="0" y="245109"/>
                  </a:lnTo>
                  <a:lnTo>
                    <a:pt x="3809" y="245109"/>
                  </a:lnTo>
                  <a:lnTo>
                    <a:pt x="3809" y="242696"/>
                  </a:lnTo>
                  <a:close/>
                </a:path>
                <a:path w="3809" h="285750">
                  <a:moveTo>
                    <a:pt x="3809" y="238887"/>
                  </a:moveTo>
                  <a:lnTo>
                    <a:pt x="0" y="238887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38887"/>
                  </a:lnTo>
                  <a:close/>
                </a:path>
                <a:path w="3809" h="285750">
                  <a:moveTo>
                    <a:pt x="3809" y="236346"/>
                  </a:moveTo>
                  <a:lnTo>
                    <a:pt x="0" y="236346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36346"/>
                  </a:lnTo>
                  <a:close/>
                </a:path>
                <a:path w="3809" h="285750">
                  <a:moveTo>
                    <a:pt x="3809" y="232537"/>
                  </a:moveTo>
                  <a:lnTo>
                    <a:pt x="0" y="232537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32537"/>
                  </a:lnTo>
                  <a:close/>
                </a:path>
                <a:path w="3809" h="285750">
                  <a:moveTo>
                    <a:pt x="3809" y="223646"/>
                  </a:moveTo>
                  <a:lnTo>
                    <a:pt x="0" y="22364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3646"/>
                  </a:lnTo>
                  <a:close/>
                </a:path>
                <a:path w="3809" h="285750">
                  <a:moveTo>
                    <a:pt x="3809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9837"/>
                  </a:lnTo>
                  <a:close/>
                </a:path>
                <a:path w="3809" h="285750">
                  <a:moveTo>
                    <a:pt x="3809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3487"/>
                  </a:lnTo>
                  <a:close/>
                </a:path>
                <a:path w="3809" h="285750">
                  <a:moveTo>
                    <a:pt x="3809" y="204596"/>
                  </a:moveTo>
                  <a:lnTo>
                    <a:pt x="0" y="20459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4596"/>
                  </a:lnTo>
                  <a:close/>
                </a:path>
                <a:path w="3809" h="285750">
                  <a:moveTo>
                    <a:pt x="3809" y="195706"/>
                  </a:moveTo>
                  <a:lnTo>
                    <a:pt x="0" y="195706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95706"/>
                  </a:lnTo>
                  <a:close/>
                </a:path>
                <a:path w="3809" h="285750">
                  <a:moveTo>
                    <a:pt x="3809" y="265430"/>
                  </a:moveTo>
                  <a:lnTo>
                    <a:pt x="0" y="265430"/>
                  </a:lnTo>
                  <a:lnTo>
                    <a:pt x="0" y="285750"/>
                  </a:lnTo>
                  <a:lnTo>
                    <a:pt x="3809" y="285750"/>
                  </a:lnTo>
                  <a:lnTo>
                    <a:pt x="3809" y="265430"/>
                  </a:lnTo>
                  <a:close/>
                </a:path>
              </a:pathLst>
            </a:custGeom>
            <a:solidFill>
              <a:srgbClr val="68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81990" y="1212849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09" h="28701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0"/>
                  </a:lnTo>
                  <a:close/>
                </a:path>
                <a:path w="3809" h="287019">
                  <a:moveTo>
                    <a:pt x="3809" y="36830"/>
                  </a:moveTo>
                  <a:lnTo>
                    <a:pt x="0" y="3683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36830"/>
                  </a:lnTo>
                  <a:close/>
                </a:path>
                <a:path w="3809" h="287019">
                  <a:moveTo>
                    <a:pt x="380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9530"/>
                  </a:lnTo>
                  <a:close/>
                </a:path>
                <a:path w="3809" h="287019">
                  <a:moveTo>
                    <a:pt x="3809" y="193039"/>
                  </a:moveTo>
                  <a:lnTo>
                    <a:pt x="0" y="193039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3039"/>
                  </a:lnTo>
                  <a:close/>
                </a:path>
                <a:path w="3809" h="287019">
                  <a:moveTo>
                    <a:pt x="3809" y="189229"/>
                  </a:moveTo>
                  <a:lnTo>
                    <a:pt x="0" y="189229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89229"/>
                  </a:lnTo>
                  <a:close/>
                </a:path>
                <a:path w="3809" h="287019">
                  <a:moveTo>
                    <a:pt x="3809" y="186689"/>
                  </a:moveTo>
                  <a:lnTo>
                    <a:pt x="0" y="186689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86689"/>
                  </a:lnTo>
                  <a:close/>
                </a:path>
                <a:path w="3809" h="287019">
                  <a:moveTo>
                    <a:pt x="3809" y="182879"/>
                  </a:moveTo>
                  <a:lnTo>
                    <a:pt x="0" y="182879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82879"/>
                  </a:lnTo>
                  <a:close/>
                </a:path>
                <a:path w="3809" h="287019">
                  <a:moveTo>
                    <a:pt x="3809" y="180339"/>
                  </a:moveTo>
                  <a:lnTo>
                    <a:pt x="0" y="180339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80339"/>
                  </a:lnTo>
                  <a:close/>
                </a:path>
                <a:path w="3809" h="287019">
                  <a:moveTo>
                    <a:pt x="3809" y="176529"/>
                  </a:moveTo>
                  <a:lnTo>
                    <a:pt x="0" y="176529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76529"/>
                  </a:lnTo>
                  <a:close/>
                </a:path>
                <a:path w="3809" h="287019">
                  <a:moveTo>
                    <a:pt x="3809" y="173989"/>
                  </a:moveTo>
                  <a:lnTo>
                    <a:pt x="0" y="173989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73989"/>
                  </a:lnTo>
                  <a:close/>
                </a:path>
                <a:path w="3809" h="287019">
                  <a:moveTo>
                    <a:pt x="3809" y="170179"/>
                  </a:moveTo>
                  <a:lnTo>
                    <a:pt x="0" y="170179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70179"/>
                  </a:lnTo>
                  <a:close/>
                </a:path>
                <a:path w="3809" h="287019">
                  <a:moveTo>
                    <a:pt x="3809" y="167639"/>
                  </a:moveTo>
                  <a:lnTo>
                    <a:pt x="0" y="167639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67639"/>
                  </a:lnTo>
                  <a:close/>
                </a:path>
                <a:path w="3809" h="287019">
                  <a:moveTo>
                    <a:pt x="3809" y="163829"/>
                  </a:moveTo>
                  <a:lnTo>
                    <a:pt x="0" y="163829"/>
                  </a:lnTo>
                  <a:lnTo>
                    <a:pt x="0" y="166369"/>
                  </a:lnTo>
                  <a:lnTo>
                    <a:pt x="3809" y="166369"/>
                  </a:lnTo>
                  <a:lnTo>
                    <a:pt x="3809" y="163829"/>
                  </a:lnTo>
                  <a:close/>
                </a:path>
                <a:path w="3809" h="287019">
                  <a:moveTo>
                    <a:pt x="3809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3809" y="162559"/>
                  </a:lnTo>
                  <a:lnTo>
                    <a:pt x="3809" y="161289"/>
                  </a:lnTo>
                  <a:close/>
                </a:path>
                <a:path w="3809" h="287019">
                  <a:moveTo>
                    <a:pt x="3809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7479"/>
                  </a:lnTo>
                  <a:close/>
                </a:path>
                <a:path w="3809" h="287019">
                  <a:moveTo>
                    <a:pt x="3809" y="151129"/>
                  </a:moveTo>
                  <a:lnTo>
                    <a:pt x="0" y="151129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1129"/>
                  </a:lnTo>
                  <a:close/>
                </a:path>
                <a:path w="3809" h="287019">
                  <a:moveTo>
                    <a:pt x="380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8589"/>
                  </a:lnTo>
                  <a:close/>
                </a:path>
                <a:path w="3809" h="287019">
                  <a:moveTo>
                    <a:pt x="380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4779"/>
                  </a:lnTo>
                  <a:close/>
                </a:path>
                <a:path w="3809" h="287019">
                  <a:moveTo>
                    <a:pt x="380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2239"/>
                  </a:lnTo>
                  <a:close/>
                </a:path>
                <a:path w="3809" h="287019">
                  <a:moveTo>
                    <a:pt x="380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8429"/>
                  </a:lnTo>
                  <a:close/>
                </a:path>
                <a:path w="3809" h="287019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287019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287019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287019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287019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287019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287019">
                  <a:moveTo>
                    <a:pt x="380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close/>
                </a:path>
                <a:path w="3809" h="287019">
                  <a:moveTo>
                    <a:pt x="380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3029"/>
                  </a:lnTo>
                  <a:close/>
                </a:path>
                <a:path w="3809" h="287019">
                  <a:moveTo>
                    <a:pt x="3809" y="110489"/>
                  </a:moveTo>
                  <a:lnTo>
                    <a:pt x="0" y="11048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10489"/>
                  </a:lnTo>
                  <a:close/>
                </a:path>
                <a:path w="3809" h="287019">
                  <a:moveTo>
                    <a:pt x="1269" y="105409"/>
                  </a:moveTo>
                  <a:lnTo>
                    <a:pt x="0" y="105409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106679"/>
                  </a:lnTo>
                  <a:lnTo>
                    <a:pt x="1269" y="106679"/>
                  </a:lnTo>
                  <a:lnTo>
                    <a:pt x="1269" y="105409"/>
                  </a:lnTo>
                  <a:close/>
                </a:path>
                <a:path w="3809" h="287019">
                  <a:moveTo>
                    <a:pt x="3809" y="102869"/>
                  </a:moveTo>
                  <a:lnTo>
                    <a:pt x="2539" y="102869"/>
                  </a:lnTo>
                  <a:lnTo>
                    <a:pt x="2539" y="105409"/>
                  </a:lnTo>
                  <a:lnTo>
                    <a:pt x="3809" y="105409"/>
                  </a:lnTo>
                  <a:lnTo>
                    <a:pt x="3809" y="102869"/>
                  </a:lnTo>
                  <a:close/>
                </a:path>
                <a:path w="3809" h="287019">
                  <a:moveTo>
                    <a:pt x="3809" y="66039"/>
                  </a:moveTo>
                  <a:lnTo>
                    <a:pt x="0" y="66039"/>
                  </a:lnTo>
                  <a:lnTo>
                    <a:pt x="0" y="68579"/>
                  </a:lnTo>
                  <a:lnTo>
                    <a:pt x="1270" y="68579"/>
                  </a:lnTo>
                  <a:lnTo>
                    <a:pt x="1270" y="67309"/>
                  </a:lnTo>
                  <a:lnTo>
                    <a:pt x="3809" y="67309"/>
                  </a:lnTo>
                  <a:lnTo>
                    <a:pt x="3809" y="66039"/>
                  </a:lnTo>
                  <a:close/>
                </a:path>
                <a:path w="3809" h="287019">
                  <a:moveTo>
                    <a:pt x="3809" y="57150"/>
                  </a:moveTo>
                  <a:lnTo>
                    <a:pt x="0" y="5715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7150"/>
                  </a:lnTo>
                  <a:close/>
                </a:path>
                <a:path w="3809" h="287019">
                  <a:moveTo>
                    <a:pt x="3809" y="245237"/>
                  </a:moveTo>
                  <a:lnTo>
                    <a:pt x="0" y="245237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45237"/>
                  </a:lnTo>
                  <a:close/>
                </a:path>
                <a:path w="3809" h="287019">
                  <a:moveTo>
                    <a:pt x="3809" y="242696"/>
                  </a:moveTo>
                  <a:lnTo>
                    <a:pt x="0" y="242696"/>
                  </a:lnTo>
                  <a:lnTo>
                    <a:pt x="0" y="245109"/>
                  </a:lnTo>
                  <a:lnTo>
                    <a:pt x="3809" y="245109"/>
                  </a:lnTo>
                  <a:lnTo>
                    <a:pt x="3809" y="242696"/>
                  </a:lnTo>
                  <a:close/>
                </a:path>
                <a:path w="3809" h="287019">
                  <a:moveTo>
                    <a:pt x="3809" y="238887"/>
                  </a:moveTo>
                  <a:lnTo>
                    <a:pt x="0" y="238887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38887"/>
                  </a:lnTo>
                  <a:close/>
                </a:path>
                <a:path w="3809" h="287019">
                  <a:moveTo>
                    <a:pt x="3809" y="236346"/>
                  </a:moveTo>
                  <a:lnTo>
                    <a:pt x="0" y="236346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36346"/>
                  </a:lnTo>
                  <a:close/>
                </a:path>
                <a:path w="3809" h="287019">
                  <a:moveTo>
                    <a:pt x="3809" y="232537"/>
                  </a:moveTo>
                  <a:lnTo>
                    <a:pt x="0" y="232537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32537"/>
                  </a:lnTo>
                  <a:close/>
                </a:path>
                <a:path w="3809" h="287019">
                  <a:moveTo>
                    <a:pt x="3809" y="223646"/>
                  </a:moveTo>
                  <a:lnTo>
                    <a:pt x="0" y="22364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3646"/>
                  </a:lnTo>
                  <a:close/>
                </a:path>
                <a:path w="3809" h="287019">
                  <a:moveTo>
                    <a:pt x="3809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9837"/>
                  </a:lnTo>
                  <a:close/>
                </a:path>
                <a:path w="3809" h="287019">
                  <a:moveTo>
                    <a:pt x="3809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3487"/>
                  </a:lnTo>
                  <a:close/>
                </a:path>
                <a:path w="3809" h="287019">
                  <a:moveTo>
                    <a:pt x="3809" y="204596"/>
                  </a:moveTo>
                  <a:lnTo>
                    <a:pt x="0" y="20459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4596"/>
                  </a:lnTo>
                  <a:close/>
                </a:path>
                <a:path w="3809" h="287019">
                  <a:moveTo>
                    <a:pt x="3809" y="195706"/>
                  </a:moveTo>
                  <a:lnTo>
                    <a:pt x="0" y="195706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95706"/>
                  </a:lnTo>
                  <a:close/>
                </a:path>
                <a:path w="3809" h="287019">
                  <a:moveTo>
                    <a:pt x="3809" y="265430"/>
                  </a:moveTo>
                  <a:lnTo>
                    <a:pt x="0" y="265430"/>
                  </a:lnTo>
                  <a:lnTo>
                    <a:pt x="0" y="287020"/>
                  </a:lnTo>
                  <a:lnTo>
                    <a:pt x="3809" y="287020"/>
                  </a:lnTo>
                  <a:lnTo>
                    <a:pt x="3809" y="26543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78180" y="1215389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1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0"/>
                  </a:lnTo>
                  <a:close/>
                </a:path>
                <a:path w="3809" h="285750">
                  <a:moveTo>
                    <a:pt x="3810" y="34290"/>
                  </a:moveTo>
                  <a:lnTo>
                    <a:pt x="0" y="3429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34290"/>
                  </a:lnTo>
                  <a:close/>
                </a:path>
                <a:path w="3809" h="285750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09" h="285750">
                  <a:moveTo>
                    <a:pt x="3810" y="190500"/>
                  </a:moveTo>
                  <a:lnTo>
                    <a:pt x="0" y="19050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90500"/>
                  </a:lnTo>
                  <a:close/>
                </a:path>
                <a:path w="3809" h="285750">
                  <a:moveTo>
                    <a:pt x="3810" y="186689"/>
                  </a:moveTo>
                  <a:lnTo>
                    <a:pt x="0" y="186689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86689"/>
                  </a:lnTo>
                  <a:close/>
                </a:path>
                <a:path w="3809" h="285750">
                  <a:moveTo>
                    <a:pt x="3810" y="184150"/>
                  </a:moveTo>
                  <a:lnTo>
                    <a:pt x="0" y="18415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84150"/>
                  </a:lnTo>
                  <a:close/>
                </a:path>
                <a:path w="3809" h="285750">
                  <a:moveTo>
                    <a:pt x="3810" y="180339"/>
                  </a:moveTo>
                  <a:lnTo>
                    <a:pt x="0" y="180339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80339"/>
                  </a:lnTo>
                  <a:close/>
                </a:path>
                <a:path w="3809" h="285750">
                  <a:moveTo>
                    <a:pt x="3810" y="177800"/>
                  </a:moveTo>
                  <a:lnTo>
                    <a:pt x="0" y="17780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7800"/>
                  </a:lnTo>
                  <a:close/>
                </a:path>
                <a:path w="3809" h="285750">
                  <a:moveTo>
                    <a:pt x="3810" y="173989"/>
                  </a:moveTo>
                  <a:lnTo>
                    <a:pt x="0" y="173989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3989"/>
                  </a:lnTo>
                  <a:close/>
                </a:path>
                <a:path w="3809" h="285750">
                  <a:moveTo>
                    <a:pt x="3810" y="171450"/>
                  </a:moveTo>
                  <a:lnTo>
                    <a:pt x="0" y="171450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71450"/>
                  </a:lnTo>
                  <a:close/>
                </a:path>
                <a:path w="3809" h="285750">
                  <a:moveTo>
                    <a:pt x="3810" y="167639"/>
                  </a:moveTo>
                  <a:lnTo>
                    <a:pt x="0" y="167639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7639"/>
                  </a:lnTo>
                  <a:close/>
                </a:path>
                <a:path w="3809" h="285750">
                  <a:moveTo>
                    <a:pt x="3810" y="165100"/>
                  </a:moveTo>
                  <a:lnTo>
                    <a:pt x="0" y="165100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5100"/>
                  </a:lnTo>
                  <a:close/>
                </a:path>
                <a:path w="3809" h="285750">
                  <a:moveTo>
                    <a:pt x="3810" y="161289"/>
                  </a:moveTo>
                  <a:lnTo>
                    <a:pt x="0" y="161289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1289"/>
                  </a:lnTo>
                  <a:close/>
                </a:path>
                <a:path w="3809" h="285750">
                  <a:moveTo>
                    <a:pt x="1270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8750"/>
                  </a:lnTo>
                  <a:lnTo>
                    <a:pt x="1270" y="158750"/>
                  </a:lnTo>
                  <a:lnTo>
                    <a:pt x="1270" y="157479"/>
                  </a:lnTo>
                  <a:close/>
                </a:path>
                <a:path w="3809" h="285750">
                  <a:moveTo>
                    <a:pt x="3810" y="154939"/>
                  </a:moveTo>
                  <a:lnTo>
                    <a:pt x="1270" y="154939"/>
                  </a:lnTo>
                  <a:lnTo>
                    <a:pt x="1270" y="157479"/>
                  </a:lnTo>
                  <a:lnTo>
                    <a:pt x="3810" y="157479"/>
                  </a:lnTo>
                  <a:lnTo>
                    <a:pt x="3810" y="154939"/>
                  </a:lnTo>
                  <a:close/>
                </a:path>
                <a:path w="3809" h="285750">
                  <a:moveTo>
                    <a:pt x="3810" y="148589"/>
                  </a:moveTo>
                  <a:lnTo>
                    <a:pt x="0" y="148589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48589"/>
                  </a:lnTo>
                  <a:close/>
                </a:path>
                <a:path w="3809" h="285750">
                  <a:moveTo>
                    <a:pt x="3810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6050"/>
                  </a:lnTo>
                  <a:close/>
                </a:path>
                <a:path w="3809" h="285750">
                  <a:moveTo>
                    <a:pt x="3810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2239"/>
                  </a:lnTo>
                  <a:close/>
                </a:path>
                <a:path w="3809" h="285750">
                  <a:moveTo>
                    <a:pt x="3810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9700"/>
                  </a:lnTo>
                  <a:close/>
                </a:path>
                <a:path w="3809" h="285750">
                  <a:moveTo>
                    <a:pt x="3810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5889"/>
                  </a:lnTo>
                  <a:close/>
                </a:path>
                <a:path w="3809" h="285750">
                  <a:moveTo>
                    <a:pt x="381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3350"/>
                  </a:lnTo>
                  <a:close/>
                </a:path>
                <a:path w="3809" h="285750">
                  <a:moveTo>
                    <a:pt x="381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539"/>
                  </a:lnTo>
                  <a:close/>
                </a:path>
                <a:path w="3809" h="28575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09" h="28575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09" h="28575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09" h="28575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09" h="285750">
                  <a:moveTo>
                    <a:pt x="3810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close/>
                </a:path>
                <a:path w="3809" h="285750">
                  <a:moveTo>
                    <a:pt x="3810" y="110489"/>
                  </a:moveTo>
                  <a:lnTo>
                    <a:pt x="0" y="110489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0489"/>
                  </a:lnTo>
                  <a:close/>
                </a:path>
                <a:path w="3809" h="285750">
                  <a:moveTo>
                    <a:pt x="1270" y="106679"/>
                  </a:moveTo>
                  <a:lnTo>
                    <a:pt x="0" y="106679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7950"/>
                  </a:lnTo>
                  <a:lnTo>
                    <a:pt x="1270" y="107950"/>
                  </a:lnTo>
                  <a:lnTo>
                    <a:pt x="1270" y="106679"/>
                  </a:lnTo>
                  <a:close/>
                </a:path>
                <a:path w="3809" h="285750">
                  <a:moveTo>
                    <a:pt x="3810" y="104139"/>
                  </a:moveTo>
                  <a:lnTo>
                    <a:pt x="2540" y="104139"/>
                  </a:lnTo>
                  <a:lnTo>
                    <a:pt x="2540" y="106679"/>
                  </a:lnTo>
                  <a:lnTo>
                    <a:pt x="3810" y="106679"/>
                  </a:lnTo>
                  <a:lnTo>
                    <a:pt x="3810" y="104139"/>
                  </a:lnTo>
                  <a:close/>
                </a:path>
                <a:path w="3809" h="285750">
                  <a:moveTo>
                    <a:pt x="3810" y="63500"/>
                  </a:moveTo>
                  <a:lnTo>
                    <a:pt x="0" y="6350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63500"/>
                  </a:lnTo>
                  <a:close/>
                </a:path>
                <a:path w="3809" h="285750">
                  <a:moveTo>
                    <a:pt x="3810" y="54610"/>
                  </a:moveTo>
                  <a:lnTo>
                    <a:pt x="0" y="54610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54610"/>
                  </a:lnTo>
                  <a:close/>
                </a:path>
                <a:path w="3809" h="285750">
                  <a:moveTo>
                    <a:pt x="3810" y="242697"/>
                  </a:moveTo>
                  <a:lnTo>
                    <a:pt x="0" y="242697"/>
                  </a:lnTo>
                  <a:lnTo>
                    <a:pt x="0" y="262889"/>
                  </a:lnTo>
                  <a:lnTo>
                    <a:pt x="3810" y="262889"/>
                  </a:lnTo>
                  <a:lnTo>
                    <a:pt x="3810" y="242697"/>
                  </a:lnTo>
                  <a:close/>
                </a:path>
                <a:path w="3809" h="285750">
                  <a:moveTo>
                    <a:pt x="3810" y="240156"/>
                  </a:moveTo>
                  <a:lnTo>
                    <a:pt x="0" y="240156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40156"/>
                  </a:lnTo>
                  <a:close/>
                </a:path>
                <a:path w="3809" h="285750">
                  <a:moveTo>
                    <a:pt x="3810" y="236347"/>
                  </a:moveTo>
                  <a:lnTo>
                    <a:pt x="0" y="236347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36347"/>
                  </a:lnTo>
                  <a:close/>
                </a:path>
                <a:path w="3809" h="285750">
                  <a:moveTo>
                    <a:pt x="3810" y="233806"/>
                  </a:moveTo>
                  <a:lnTo>
                    <a:pt x="0" y="233806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33806"/>
                  </a:lnTo>
                  <a:close/>
                </a:path>
                <a:path w="3809" h="285750">
                  <a:moveTo>
                    <a:pt x="3810" y="229997"/>
                  </a:moveTo>
                  <a:lnTo>
                    <a:pt x="0" y="229997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29997"/>
                  </a:lnTo>
                  <a:close/>
                </a:path>
                <a:path w="3809" h="285750">
                  <a:moveTo>
                    <a:pt x="3810" y="221106"/>
                  </a:moveTo>
                  <a:lnTo>
                    <a:pt x="0" y="221106"/>
                  </a:lnTo>
                  <a:lnTo>
                    <a:pt x="0" y="229869"/>
                  </a:lnTo>
                  <a:lnTo>
                    <a:pt x="3810" y="229869"/>
                  </a:lnTo>
                  <a:lnTo>
                    <a:pt x="3810" y="221106"/>
                  </a:lnTo>
                  <a:close/>
                </a:path>
                <a:path w="3809" h="285750">
                  <a:moveTo>
                    <a:pt x="3810" y="217297"/>
                  </a:moveTo>
                  <a:lnTo>
                    <a:pt x="0" y="217297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17297"/>
                  </a:lnTo>
                  <a:close/>
                </a:path>
                <a:path w="3809" h="285750">
                  <a:moveTo>
                    <a:pt x="3810" y="210947"/>
                  </a:moveTo>
                  <a:lnTo>
                    <a:pt x="0" y="210947"/>
                  </a:lnTo>
                  <a:lnTo>
                    <a:pt x="0" y="217169"/>
                  </a:lnTo>
                  <a:lnTo>
                    <a:pt x="3810" y="217169"/>
                  </a:lnTo>
                  <a:lnTo>
                    <a:pt x="3810" y="210947"/>
                  </a:lnTo>
                  <a:close/>
                </a:path>
                <a:path w="3809" h="285750">
                  <a:moveTo>
                    <a:pt x="3810" y="202056"/>
                  </a:moveTo>
                  <a:lnTo>
                    <a:pt x="0" y="202056"/>
                  </a:lnTo>
                  <a:lnTo>
                    <a:pt x="0" y="210819"/>
                  </a:lnTo>
                  <a:lnTo>
                    <a:pt x="3810" y="210819"/>
                  </a:lnTo>
                  <a:lnTo>
                    <a:pt x="3810" y="202056"/>
                  </a:lnTo>
                  <a:close/>
                </a:path>
                <a:path w="3809" h="285750">
                  <a:moveTo>
                    <a:pt x="3810" y="193166"/>
                  </a:moveTo>
                  <a:lnTo>
                    <a:pt x="0" y="193166"/>
                  </a:lnTo>
                  <a:lnTo>
                    <a:pt x="0" y="201929"/>
                  </a:lnTo>
                  <a:lnTo>
                    <a:pt x="3810" y="201929"/>
                  </a:lnTo>
                  <a:lnTo>
                    <a:pt x="3810" y="193166"/>
                  </a:lnTo>
                  <a:close/>
                </a:path>
                <a:path w="3809" h="285750">
                  <a:moveTo>
                    <a:pt x="3810" y="262890"/>
                  </a:moveTo>
                  <a:lnTo>
                    <a:pt x="0" y="262890"/>
                  </a:lnTo>
                  <a:lnTo>
                    <a:pt x="0" y="285750"/>
                  </a:lnTo>
                  <a:lnTo>
                    <a:pt x="3810" y="285750"/>
                  </a:lnTo>
                  <a:lnTo>
                    <a:pt x="3810" y="262890"/>
                  </a:lnTo>
                  <a:close/>
                </a:path>
              </a:pathLst>
            </a:custGeom>
            <a:solidFill>
              <a:srgbClr val="61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74370" y="1215389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09" h="28701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0"/>
                  </a:lnTo>
                  <a:close/>
                </a:path>
                <a:path w="3809" h="287019">
                  <a:moveTo>
                    <a:pt x="3809" y="34290"/>
                  </a:moveTo>
                  <a:lnTo>
                    <a:pt x="0" y="3429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34290"/>
                  </a:lnTo>
                  <a:close/>
                </a:path>
                <a:path w="3809" h="287019">
                  <a:moveTo>
                    <a:pt x="3809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6990"/>
                  </a:lnTo>
                  <a:close/>
                </a:path>
                <a:path w="3809" h="287019">
                  <a:moveTo>
                    <a:pt x="3809" y="190500"/>
                  </a:moveTo>
                  <a:lnTo>
                    <a:pt x="0" y="190500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90500"/>
                  </a:lnTo>
                  <a:close/>
                </a:path>
                <a:path w="3809" h="287019">
                  <a:moveTo>
                    <a:pt x="3809" y="186689"/>
                  </a:moveTo>
                  <a:lnTo>
                    <a:pt x="0" y="186689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86689"/>
                  </a:lnTo>
                  <a:close/>
                </a:path>
                <a:path w="3809" h="287019">
                  <a:moveTo>
                    <a:pt x="1270" y="182879"/>
                  </a:moveTo>
                  <a:lnTo>
                    <a:pt x="0" y="182879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84150"/>
                  </a:lnTo>
                  <a:lnTo>
                    <a:pt x="1270" y="184150"/>
                  </a:lnTo>
                  <a:lnTo>
                    <a:pt x="1270" y="182879"/>
                  </a:lnTo>
                  <a:close/>
                </a:path>
                <a:path w="3809" h="287019">
                  <a:moveTo>
                    <a:pt x="3809" y="180339"/>
                  </a:moveTo>
                  <a:lnTo>
                    <a:pt x="1270" y="180339"/>
                  </a:lnTo>
                  <a:lnTo>
                    <a:pt x="1270" y="182879"/>
                  </a:lnTo>
                  <a:lnTo>
                    <a:pt x="3809" y="182879"/>
                  </a:lnTo>
                  <a:lnTo>
                    <a:pt x="3809" y="180339"/>
                  </a:lnTo>
                  <a:close/>
                </a:path>
                <a:path w="3809" h="287019">
                  <a:moveTo>
                    <a:pt x="3809" y="177800"/>
                  </a:moveTo>
                  <a:lnTo>
                    <a:pt x="2539" y="177800"/>
                  </a:lnTo>
                  <a:lnTo>
                    <a:pt x="2539" y="179069"/>
                  </a:lnTo>
                  <a:lnTo>
                    <a:pt x="3809" y="179069"/>
                  </a:lnTo>
                  <a:lnTo>
                    <a:pt x="3809" y="177800"/>
                  </a:lnTo>
                  <a:close/>
                </a:path>
                <a:path w="3809" h="287019">
                  <a:moveTo>
                    <a:pt x="3809" y="173989"/>
                  </a:moveTo>
                  <a:lnTo>
                    <a:pt x="2539" y="173989"/>
                  </a:lnTo>
                  <a:lnTo>
                    <a:pt x="2539" y="176529"/>
                  </a:lnTo>
                  <a:lnTo>
                    <a:pt x="3809" y="176529"/>
                  </a:lnTo>
                  <a:lnTo>
                    <a:pt x="3809" y="173989"/>
                  </a:lnTo>
                  <a:close/>
                </a:path>
                <a:path w="3809" h="287019">
                  <a:moveTo>
                    <a:pt x="3809" y="171450"/>
                  </a:moveTo>
                  <a:lnTo>
                    <a:pt x="2539" y="171450"/>
                  </a:lnTo>
                  <a:lnTo>
                    <a:pt x="2539" y="172719"/>
                  </a:lnTo>
                  <a:lnTo>
                    <a:pt x="3809" y="172719"/>
                  </a:lnTo>
                  <a:lnTo>
                    <a:pt x="3809" y="171450"/>
                  </a:lnTo>
                  <a:close/>
                </a:path>
                <a:path w="3809" h="287019">
                  <a:moveTo>
                    <a:pt x="3809" y="166369"/>
                  </a:moveTo>
                  <a:lnTo>
                    <a:pt x="2539" y="166369"/>
                  </a:lnTo>
                  <a:lnTo>
                    <a:pt x="2539" y="170179"/>
                  </a:lnTo>
                  <a:lnTo>
                    <a:pt x="3809" y="170179"/>
                  </a:lnTo>
                  <a:lnTo>
                    <a:pt x="3809" y="166369"/>
                  </a:lnTo>
                  <a:close/>
                </a:path>
                <a:path w="3809" h="287019">
                  <a:moveTo>
                    <a:pt x="1269" y="158750"/>
                  </a:moveTo>
                  <a:lnTo>
                    <a:pt x="0" y="158750"/>
                  </a:lnTo>
                  <a:lnTo>
                    <a:pt x="0" y="160019"/>
                  </a:lnTo>
                  <a:lnTo>
                    <a:pt x="1269" y="160019"/>
                  </a:lnTo>
                  <a:lnTo>
                    <a:pt x="1269" y="158750"/>
                  </a:lnTo>
                  <a:close/>
                </a:path>
                <a:path w="3809" h="287019">
                  <a:moveTo>
                    <a:pt x="2539" y="157479"/>
                  </a:moveTo>
                  <a:lnTo>
                    <a:pt x="1269" y="157479"/>
                  </a:lnTo>
                  <a:lnTo>
                    <a:pt x="1269" y="158750"/>
                  </a:lnTo>
                  <a:lnTo>
                    <a:pt x="2539" y="158750"/>
                  </a:lnTo>
                  <a:lnTo>
                    <a:pt x="2539" y="157479"/>
                  </a:lnTo>
                  <a:close/>
                </a:path>
                <a:path w="3809" h="287019">
                  <a:moveTo>
                    <a:pt x="3809" y="154939"/>
                  </a:moveTo>
                  <a:lnTo>
                    <a:pt x="0" y="154939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54939"/>
                  </a:lnTo>
                  <a:close/>
                </a:path>
                <a:path w="3809" h="287019">
                  <a:moveTo>
                    <a:pt x="3809" y="148589"/>
                  </a:moveTo>
                  <a:lnTo>
                    <a:pt x="0" y="148589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48589"/>
                  </a:lnTo>
                  <a:close/>
                </a:path>
                <a:path w="3809" h="287019">
                  <a:moveTo>
                    <a:pt x="3809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6050"/>
                  </a:lnTo>
                  <a:close/>
                </a:path>
                <a:path w="3809" h="287019">
                  <a:moveTo>
                    <a:pt x="3809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09" y="144779"/>
                  </a:lnTo>
                  <a:lnTo>
                    <a:pt x="3809" y="142239"/>
                  </a:lnTo>
                  <a:close/>
                </a:path>
                <a:path w="3809" h="287019">
                  <a:moveTo>
                    <a:pt x="3809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9700"/>
                  </a:lnTo>
                  <a:close/>
                </a:path>
                <a:path w="3809" h="287019">
                  <a:moveTo>
                    <a:pt x="3809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5889"/>
                  </a:lnTo>
                  <a:close/>
                </a:path>
                <a:path w="3809" h="287019">
                  <a:moveTo>
                    <a:pt x="3809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3350"/>
                  </a:lnTo>
                  <a:close/>
                </a:path>
                <a:path w="3809" h="287019">
                  <a:moveTo>
                    <a:pt x="3809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9539"/>
                  </a:lnTo>
                  <a:close/>
                </a:path>
                <a:path w="3809" h="287019">
                  <a:moveTo>
                    <a:pt x="3809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7000"/>
                  </a:lnTo>
                  <a:close/>
                </a:path>
                <a:path w="3809" h="287019">
                  <a:moveTo>
                    <a:pt x="3809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3189"/>
                  </a:lnTo>
                  <a:close/>
                </a:path>
                <a:path w="3809" h="287019">
                  <a:moveTo>
                    <a:pt x="3809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20650"/>
                  </a:lnTo>
                  <a:close/>
                </a:path>
                <a:path w="3809" h="287019">
                  <a:moveTo>
                    <a:pt x="3809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6839"/>
                  </a:lnTo>
                  <a:close/>
                </a:path>
                <a:path w="3809" h="287019">
                  <a:moveTo>
                    <a:pt x="3809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4300"/>
                  </a:lnTo>
                  <a:close/>
                </a:path>
                <a:path w="3809" h="287019">
                  <a:moveTo>
                    <a:pt x="1270" y="109219"/>
                  </a:moveTo>
                  <a:lnTo>
                    <a:pt x="0" y="109219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0489"/>
                  </a:lnTo>
                  <a:lnTo>
                    <a:pt x="1270" y="110489"/>
                  </a:lnTo>
                  <a:lnTo>
                    <a:pt x="1270" y="109219"/>
                  </a:lnTo>
                  <a:close/>
                </a:path>
                <a:path w="3809" h="287019">
                  <a:moveTo>
                    <a:pt x="3809" y="106679"/>
                  </a:moveTo>
                  <a:lnTo>
                    <a:pt x="2539" y="106679"/>
                  </a:lnTo>
                  <a:lnTo>
                    <a:pt x="2539" y="109219"/>
                  </a:lnTo>
                  <a:lnTo>
                    <a:pt x="3809" y="109219"/>
                  </a:lnTo>
                  <a:lnTo>
                    <a:pt x="3809" y="106679"/>
                  </a:lnTo>
                  <a:close/>
                </a:path>
                <a:path w="3809" h="287019">
                  <a:moveTo>
                    <a:pt x="3809" y="63500"/>
                  </a:moveTo>
                  <a:lnTo>
                    <a:pt x="0" y="63500"/>
                  </a:lnTo>
                  <a:lnTo>
                    <a:pt x="0" y="64769"/>
                  </a:lnTo>
                  <a:lnTo>
                    <a:pt x="2540" y="64769"/>
                  </a:lnTo>
                  <a:lnTo>
                    <a:pt x="2540" y="66039"/>
                  </a:lnTo>
                  <a:lnTo>
                    <a:pt x="3810" y="66039"/>
                  </a:lnTo>
                  <a:lnTo>
                    <a:pt x="3809" y="63500"/>
                  </a:lnTo>
                  <a:close/>
                </a:path>
                <a:path w="3809" h="287019">
                  <a:moveTo>
                    <a:pt x="3809" y="54610"/>
                  </a:moveTo>
                  <a:lnTo>
                    <a:pt x="0" y="5461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54610"/>
                  </a:lnTo>
                  <a:close/>
                </a:path>
                <a:path w="3809" h="287019">
                  <a:moveTo>
                    <a:pt x="3809" y="242697"/>
                  </a:moveTo>
                  <a:lnTo>
                    <a:pt x="0" y="242697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242697"/>
                  </a:lnTo>
                  <a:close/>
                </a:path>
                <a:path w="3809" h="287019">
                  <a:moveTo>
                    <a:pt x="3809" y="240156"/>
                  </a:moveTo>
                  <a:lnTo>
                    <a:pt x="0" y="240156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40156"/>
                  </a:lnTo>
                  <a:close/>
                </a:path>
                <a:path w="3809" h="287019">
                  <a:moveTo>
                    <a:pt x="3809" y="236347"/>
                  </a:moveTo>
                  <a:lnTo>
                    <a:pt x="0" y="236347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36347"/>
                  </a:lnTo>
                  <a:close/>
                </a:path>
                <a:path w="3809" h="287019">
                  <a:moveTo>
                    <a:pt x="3809" y="233806"/>
                  </a:moveTo>
                  <a:lnTo>
                    <a:pt x="0" y="233806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33806"/>
                  </a:lnTo>
                  <a:close/>
                </a:path>
                <a:path w="3809" h="287019">
                  <a:moveTo>
                    <a:pt x="3809" y="229997"/>
                  </a:moveTo>
                  <a:lnTo>
                    <a:pt x="0" y="229997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29997"/>
                  </a:lnTo>
                  <a:close/>
                </a:path>
                <a:path w="3809" h="287019">
                  <a:moveTo>
                    <a:pt x="3809" y="221106"/>
                  </a:moveTo>
                  <a:lnTo>
                    <a:pt x="0" y="221106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21106"/>
                  </a:lnTo>
                  <a:close/>
                </a:path>
                <a:path w="3809" h="287019">
                  <a:moveTo>
                    <a:pt x="3809" y="217297"/>
                  </a:moveTo>
                  <a:lnTo>
                    <a:pt x="0" y="217297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17297"/>
                  </a:lnTo>
                  <a:close/>
                </a:path>
                <a:path w="3809" h="287019">
                  <a:moveTo>
                    <a:pt x="3809" y="210947"/>
                  </a:moveTo>
                  <a:lnTo>
                    <a:pt x="0" y="210947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10947"/>
                  </a:lnTo>
                  <a:close/>
                </a:path>
                <a:path w="3809" h="287019">
                  <a:moveTo>
                    <a:pt x="3809" y="202056"/>
                  </a:moveTo>
                  <a:lnTo>
                    <a:pt x="0" y="202056"/>
                  </a:lnTo>
                  <a:lnTo>
                    <a:pt x="0" y="210819"/>
                  </a:lnTo>
                  <a:lnTo>
                    <a:pt x="3809" y="210819"/>
                  </a:lnTo>
                  <a:lnTo>
                    <a:pt x="3809" y="202056"/>
                  </a:lnTo>
                  <a:close/>
                </a:path>
                <a:path w="3809" h="287019">
                  <a:moveTo>
                    <a:pt x="3809" y="193166"/>
                  </a:moveTo>
                  <a:lnTo>
                    <a:pt x="0" y="193166"/>
                  </a:lnTo>
                  <a:lnTo>
                    <a:pt x="0" y="201929"/>
                  </a:lnTo>
                  <a:lnTo>
                    <a:pt x="3809" y="201929"/>
                  </a:lnTo>
                  <a:lnTo>
                    <a:pt x="3809" y="193166"/>
                  </a:lnTo>
                  <a:close/>
                </a:path>
                <a:path w="3809" h="287019">
                  <a:moveTo>
                    <a:pt x="3809" y="262890"/>
                  </a:moveTo>
                  <a:lnTo>
                    <a:pt x="0" y="262890"/>
                  </a:lnTo>
                  <a:lnTo>
                    <a:pt x="0" y="287020"/>
                  </a:lnTo>
                  <a:lnTo>
                    <a:pt x="3809" y="287020"/>
                  </a:lnTo>
                  <a:lnTo>
                    <a:pt x="3809" y="262890"/>
                  </a:lnTo>
                  <a:close/>
                </a:path>
              </a:pathLst>
            </a:custGeom>
            <a:solidFill>
              <a:srgbClr val="5D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71830" y="1216659"/>
              <a:ext cx="2540" cy="287020"/>
            </a:xfrm>
            <a:custGeom>
              <a:avLst/>
              <a:gdLst/>
              <a:ahLst/>
              <a:cxnLst/>
              <a:rect l="l" t="t" r="r" b="b"/>
              <a:pathLst>
                <a:path w="2540" h="287019">
                  <a:moveTo>
                    <a:pt x="25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33019"/>
                  </a:lnTo>
                  <a:lnTo>
                    <a:pt x="2540" y="33019"/>
                  </a:lnTo>
                  <a:lnTo>
                    <a:pt x="2540" y="0"/>
                  </a:lnTo>
                  <a:close/>
                </a:path>
                <a:path w="2540" h="287019">
                  <a:moveTo>
                    <a:pt x="2540" y="33020"/>
                  </a:moveTo>
                  <a:lnTo>
                    <a:pt x="0" y="33020"/>
                  </a:lnTo>
                  <a:lnTo>
                    <a:pt x="0" y="45719"/>
                  </a:lnTo>
                  <a:lnTo>
                    <a:pt x="2540" y="45719"/>
                  </a:lnTo>
                  <a:lnTo>
                    <a:pt x="2540" y="33020"/>
                  </a:lnTo>
                  <a:close/>
                </a:path>
                <a:path w="2540" h="287019">
                  <a:moveTo>
                    <a:pt x="2540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2540" y="52069"/>
                  </a:lnTo>
                  <a:lnTo>
                    <a:pt x="2540" y="45720"/>
                  </a:lnTo>
                  <a:close/>
                </a:path>
                <a:path w="2540" h="287019">
                  <a:moveTo>
                    <a:pt x="2540" y="190499"/>
                  </a:moveTo>
                  <a:lnTo>
                    <a:pt x="1270" y="190499"/>
                  </a:lnTo>
                  <a:lnTo>
                    <a:pt x="1270" y="191769"/>
                  </a:lnTo>
                  <a:lnTo>
                    <a:pt x="2540" y="191769"/>
                  </a:lnTo>
                  <a:lnTo>
                    <a:pt x="2540" y="190499"/>
                  </a:lnTo>
                  <a:close/>
                </a:path>
                <a:path w="2540" h="287019">
                  <a:moveTo>
                    <a:pt x="127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1270" y="162559"/>
                  </a:lnTo>
                  <a:lnTo>
                    <a:pt x="1270" y="160019"/>
                  </a:lnTo>
                  <a:close/>
                </a:path>
                <a:path w="2540" h="287019">
                  <a:moveTo>
                    <a:pt x="254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2540" y="158749"/>
                  </a:lnTo>
                  <a:lnTo>
                    <a:pt x="2540" y="157479"/>
                  </a:lnTo>
                  <a:close/>
                </a:path>
                <a:path w="2540" h="287019">
                  <a:moveTo>
                    <a:pt x="254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2540" y="156209"/>
                  </a:lnTo>
                  <a:lnTo>
                    <a:pt x="2540" y="153669"/>
                  </a:lnTo>
                  <a:close/>
                </a:path>
                <a:path w="2540" h="287019">
                  <a:moveTo>
                    <a:pt x="2540" y="147319"/>
                  </a:moveTo>
                  <a:lnTo>
                    <a:pt x="0" y="147319"/>
                  </a:lnTo>
                  <a:lnTo>
                    <a:pt x="0" y="152399"/>
                  </a:lnTo>
                  <a:lnTo>
                    <a:pt x="2540" y="152399"/>
                  </a:lnTo>
                  <a:lnTo>
                    <a:pt x="2540" y="147319"/>
                  </a:lnTo>
                  <a:close/>
                </a:path>
                <a:path w="2540" h="287019">
                  <a:moveTo>
                    <a:pt x="254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2540" y="146049"/>
                  </a:lnTo>
                  <a:lnTo>
                    <a:pt x="2540" y="144779"/>
                  </a:lnTo>
                  <a:close/>
                </a:path>
                <a:path w="2540" h="287019">
                  <a:moveTo>
                    <a:pt x="254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2540" y="143509"/>
                  </a:lnTo>
                  <a:lnTo>
                    <a:pt x="2540" y="140969"/>
                  </a:lnTo>
                  <a:close/>
                </a:path>
                <a:path w="2540" h="287019">
                  <a:moveTo>
                    <a:pt x="254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2540" y="139699"/>
                  </a:lnTo>
                  <a:lnTo>
                    <a:pt x="2540" y="138429"/>
                  </a:lnTo>
                  <a:close/>
                </a:path>
                <a:path w="2540" h="287019">
                  <a:moveTo>
                    <a:pt x="254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2540" y="137159"/>
                  </a:lnTo>
                  <a:lnTo>
                    <a:pt x="2540" y="134619"/>
                  </a:lnTo>
                  <a:close/>
                </a:path>
                <a:path w="2540" h="287019">
                  <a:moveTo>
                    <a:pt x="254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2540" y="133349"/>
                  </a:lnTo>
                  <a:lnTo>
                    <a:pt x="2540" y="132079"/>
                  </a:lnTo>
                  <a:close/>
                </a:path>
                <a:path w="2540" h="287019">
                  <a:moveTo>
                    <a:pt x="254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2540" y="130809"/>
                  </a:lnTo>
                  <a:lnTo>
                    <a:pt x="2540" y="128269"/>
                  </a:lnTo>
                  <a:close/>
                </a:path>
                <a:path w="2540" h="287019">
                  <a:moveTo>
                    <a:pt x="254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2540" y="126999"/>
                  </a:lnTo>
                  <a:lnTo>
                    <a:pt x="2540" y="125729"/>
                  </a:lnTo>
                  <a:close/>
                </a:path>
                <a:path w="2540" h="287019">
                  <a:moveTo>
                    <a:pt x="254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2540" y="124459"/>
                  </a:lnTo>
                  <a:lnTo>
                    <a:pt x="2540" y="121919"/>
                  </a:lnTo>
                  <a:close/>
                </a:path>
                <a:path w="2540" h="287019">
                  <a:moveTo>
                    <a:pt x="254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2540" y="120649"/>
                  </a:lnTo>
                  <a:lnTo>
                    <a:pt x="2540" y="119379"/>
                  </a:lnTo>
                  <a:close/>
                </a:path>
                <a:path w="2540" h="287019">
                  <a:moveTo>
                    <a:pt x="2540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2540" y="118109"/>
                  </a:lnTo>
                  <a:lnTo>
                    <a:pt x="2540" y="115569"/>
                  </a:lnTo>
                  <a:close/>
                </a:path>
                <a:path w="2540" h="287019">
                  <a:moveTo>
                    <a:pt x="1270" y="111759"/>
                  </a:moveTo>
                  <a:lnTo>
                    <a:pt x="0" y="111759"/>
                  </a:lnTo>
                  <a:lnTo>
                    <a:pt x="0" y="114299"/>
                  </a:lnTo>
                  <a:lnTo>
                    <a:pt x="2540" y="114299"/>
                  </a:lnTo>
                  <a:lnTo>
                    <a:pt x="2540" y="113029"/>
                  </a:lnTo>
                  <a:lnTo>
                    <a:pt x="1270" y="113029"/>
                  </a:lnTo>
                  <a:lnTo>
                    <a:pt x="1270" y="111759"/>
                  </a:lnTo>
                  <a:close/>
                </a:path>
                <a:path w="2540" h="287019">
                  <a:moveTo>
                    <a:pt x="2540" y="109219"/>
                  </a:moveTo>
                  <a:lnTo>
                    <a:pt x="1270" y="109219"/>
                  </a:lnTo>
                  <a:lnTo>
                    <a:pt x="1270" y="111759"/>
                  </a:lnTo>
                  <a:lnTo>
                    <a:pt x="2540" y="111759"/>
                  </a:lnTo>
                  <a:lnTo>
                    <a:pt x="2540" y="109219"/>
                  </a:lnTo>
                  <a:close/>
                </a:path>
                <a:path w="2540" h="287019">
                  <a:moveTo>
                    <a:pt x="1270" y="64769"/>
                  </a:moveTo>
                  <a:lnTo>
                    <a:pt x="0" y="64769"/>
                  </a:lnTo>
                  <a:lnTo>
                    <a:pt x="0" y="67309"/>
                  </a:lnTo>
                  <a:lnTo>
                    <a:pt x="1270" y="67309"/>
                  </a:lnTo>
                  <a:lnTo>
                    <a:pt x="1270" y="64769"/>
                  </a:lnTo>
                  <a:close/>
                </a:path>
                <a:path w="2540" h="287019">
                  <a:moveTo>
                    <a:pt x="2540" y="62229"/>
                  </a:moveTo>
                  <a:lnTo>
                    <a:pt x="0" y="62229"/>
                  </a:lnTo>
                  <a:lnTo>
                    <a:pt x="0" y="63499"/>
                  </a:lnTo>
                  <a:lnTo>
                    <a:pt x="2540" y="63499"/>
                  </a:lnTo>
                  <a:lnTo>
                    <a:pt x="2540" y="62229"/>
                  </a:lnTo>
                  <a:close/>
                </a:path>
                <a:path w="2540" h="287019">
                  <a:moveTo>
                    <a:pt x="2540" y="53339"/>
                  </a:moveTo>
                  <a:lnTo>
                    <a:pt x="0" y="53339"/>
                  </a:lnTo>
                  <a:lnTo>
                    <a:pt x="0" y="60959"/>
                  </a:lnTo>
                  <a:lnTo>
                    <a:pt x="2540" y="60959"/>
                  </a:lnTo>
                  <a:lnTo>
                    <a:pt x="2540" y="53339"/>
                  </a:lnTo>
                  <a:close/>
                </a:path>
                <a:path w="2540" h="287019">
                  <a:moveTo>
                    <a:pt x="2540" y="241426"/>
                  </a:moveTo>
                  <a:lnTo>
                    <a:pt x="0" y="241426"/>
                  </a:lnTo>
                  <a:lnTo>
                    <a:pt x="0" y="261619"/>
                  </a:lnTo>
                  <a:lnTo>
                    <a:pt x="2540" y="261619"/>
                  </a:lnTo>
                  <a:lnTo>
                    <a:pt x="2540" y="241426"/>
                  </a:lnTo>
                  <a:close/>
                </a:path>
                <a:path w="2540" h="287019">
                  <a:moveTo>
                    <a:pt x="2540" y="238886"/>
                  </a:moveTo>
                  <a:lnTo>
                    <a:pt x="0" y="238886"/>
                  </a:lnTo>
                  <a:lnTo>
                    <a:pt x="0" y="241299"/>
                  </a:lnTo>
                  <a:lnTo>
                    <a:pt x="2540" y="241299"/>
                  </a:lnTo>
                  <a:lnTo>
                    <a:pt x="2540" y="238886"/>
                  </a:lnTo>
                  <a:close/>
                </a:path>
                <a:path w="2540" h="287019">
                  <a:moveTo>
                    <a:pt x="2540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2540" y="238759"/>
                  </a:lnTo>
                  <a:lnTo>
                    <a:pt x="2540" y="235076"/>
                  </a:lnTo>
                  <a:close/>
                </a:path>
                <a:path w="2540" h="287019">
                  <a:moveTo>
                    <a:pt x="2540" y="232536"/>
                  </a:moveTo>
                  <a:lnTo>
                    <a:pt x="0" y="232536"/>
                  </a:lnTo>
                  <a:lnTo>
                    <a:pt x="0" y="234949"/>
                  </a:lnTo>
                  <a:lnTo>
                    <a:pt x="2540" y="234949"/>
                  </a:lnTo>
                  <a:lnTo>
                    <a:pt x="2540" y="232536"/>
                  </a:lnTo>
                  <a:close/>
                </a:path>
                <a:path w="2540" h="287019">
                  <a:moveTo>
                    <a:pt x="2540" y="228726"/>
                  </a:moveTo>
                  <a:lnTo>
                    <a:pt x="0" y="228726"/>
                  </a:lnTo>
                  <a:lnTo>
                    <a:pt x="0" y="232409"/>
                  </a:lnTo>
                  <a:lnTo>
                    <a:pt x="2540" y="232409"/>
                  </a:lnTo>
                  <a:lnTo>
                    <a:pt x="2540" y="228726"/>
                  </a:lnTo>
                  <a:close/>
                </a:path>
                <a:path w="2540" h="287019">
                  <a:moveTo>
                    <a:pt x="2540" y="219836"/>
                  </a:moveTo>
                  <a:lnTo>
                    <a:pt x="0" y="219836"/>
                  </a:lnTo>
                  <a:lnTo>
                    <a:pt x="0" y="228599"/>
                  </a:lnTo>
                  <a:lnTo>
                    <a:pt x="2540" y="228599"/>
                  </a:lnTo>
                  <a:lnTo>
                    <a:pt x="2540" y="219836"/>
                  </a:lnTo>
                  <a:close/>
                </a:path>
                <a:path w="2540" h="287019">
                  <a:moveTo>
                    <a:pt x="2540" y="216026"/>
                  </a:moveTo>
                  <a:lnTo>
                    <a:pt x="0" y="216026"/>
                  </a:lnTo>
                  <a:lnTo>
                    <a:pt x="0" y="219709"/>
                  </a:lnTo>
                  <a:lnTo>
                    <a:pt x="2540" y="219709"/>
                  </a:lnTo>
                  <a:lnTo>
                    <a:pt x="2540" y="216026"/>
                  </a:lnTo>
                  <a:close/>
                </a:path>
                <a:path w="2540" h="287019">
                  <a:moveTo>
                    <a:pt x="2540" y="209676"/>
                  </a:moveTo>
                  <a:lnTo>
                    <a:pt x="0" y="209676"/>
                  </a:lnTo>
                  <a:lnTo>
                    <a:pt x="0" y="215899"/>
                  </a:lnTo>
                  <a:lnTo>
                    <a:pt x="2540" y="215899"/>
                  </a:lnTo>
                  <a:lnTo>
                    <a:pt x="2540" y="209676"/>
                  </a:lnTo>
                  <a:close/>
                </a:path>
                <a:path w="2540" h="287019">
                  <a:moveTo>
                    <a:pt x="2540" y="200786"/>
                  </a:moveTo>
                  <a:lnTo>
                    <a:pt x="0" y="200786"/>
                  </a:lnTo>
                  <a:lnTo>
                    <a:pt x="0" y="209549"/>
                  </a:lnTo>
                  <a:lnTo>
                    <a:pt x="2540" y="209549"/>
                  </a:lnTo>
                  <a:lnTo>
                    <a:pt x="2540" y="200786"/>
                  </a:lnTo>
                  <a:close/>
                </a:path>
                <a:path w="2540" h="287019">
                  <a:moveTo>
                    <a:pt x="2540" y="191896"/>
                  </a:moveTo>
                  <a:lnTo>
                    <a:pt x="1270" y="191896"/>
                  </a:lnTo>
                  <a:lnTo>
                    <a:pt x="1270" y="194436"/>
                  </a:lnTo>
                  <a:lnTo>
                    <a:pt x="0" y="194436"/>
                  </a:lnTo>
                  <a:lnTo>
                    <a:pt x="0" y="200659"/>
                  </a:lnTo>
                  <a:lnTo>
                    <a:pt x="2540" y="200659"/>
                  </a:lnTo>
                  <a:lnTo>
                    <a:pt x="2540" y="191896"/>
                  </a:lnTo>
                  <a:close/>
                </a:path>
                <a:path w="2540" h="287019">
                  <a:moveTo>
                    <a:pt x="2540" y="261620"/>
                  </a:moveTo>
                  <a:lnTo>
                    <a:pt x="0" y="261620"/>
                  </a:lnTo>
                  <a:lnTo>
                    <a:pt x="0" y="287019"/>
                  </a:lnTo>
                  <a:lnTo>
                    <a:pt x="1270" y="287019"/>
                  </a:lnTo>
                  <a:lnTo>
                    <a:pt x="1270" y="285750"/>
                  </a:lnTo>
                  <a:lnTo>
                    <a:pt x="2540" y="285750"/>
                  </a:lnTo>
                  <a:lnTo>
                    <a:pt x="2540" y="26162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68020" y="121919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0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0"/>
                  </a:lnTo>
                  <a:close/>
                </a:path>
                <a:path w="3809" h="284480">
                  <a:moveTo>
                    <a:pt x="3809" y="30480"/>
                  </a:moveTo>
                  <a:lnTo>
                    <a:pt x="0" y="3048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0480"/>
                  </a:lnTo>
                  <a:close/>
                </a:path>
                <a:path w="3809" h="284480">
                  <a:moveTo>
                    <a:pt x="3809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43180"/>
                  </a:lnTo>
                  <a:close/>
                </a:path>
                <a:path w="3809" h="284480">
                  <a:moveTo>
                    <a:pt x="2539" y="161289"/>
                  </a:moveTo>
                  <a:lnTo>
                    <a:pt x="0" y="161289"/>
                  </a:lnTo>
                  <a:lnTo>
                    <a:pt x="0" y="163829"/>
                  </a:lnTo>
                  <a:lnTo>
                    <a:pt x="1269" y="163829"/>
                  </a:lnTo>
                  <a:lnTo>
                    <a:pt x="1269" y="162559"/>
                  </a:lnTo>
                  <a:lnTo>
                    <a:pt x="2539" y="162559"/>
                  </a:lnTo>
                  <a:lnTo>
                    <a:pt x="2539" y="161289"/>
                  </a:lnTo>
                  <a:close/>
                </a:path>
                <a:path w="3809" h="284480">
                  <a:moveTo>
                    <a:pt x="3809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2539" y="160019"/>
                  </a:lnTo>
                  <a:lnTo>
                    <a:pt x="2539" y="161289"/>
                  </a:lnTo>
                  <a:lnTo>
                    <a:pt x="3809" y="161289"/>
                  </a:lnTo>
                  <a:lnTo>
                    <a:pt x="3809" y="157479"/>
                  </a:lnTo>
                  <a:close/>
                </a:path>
                <a:path w="3809" h="284480">
                  <a:moveTo>
                    <a:pt x="3809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4939"/>
                  </a:lnTo>
                  <a:close/>
                </a:path>
                <a:path w="3809" h="284480">
                  <a:moveTo>
                    <a:pt x="3809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51129"/>
                  </a:lnTo>
                  <a:close/>
                </a:path>
                <a:path w="3809" h="284480">
                  <a:moveTo>
                    <a:pt x="3809" y="144779"/>
                  </a:moveTo>
                  <a:lnTo>
                    <a:pt x="0" y="14477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4779"/>
                  </a:lnTo>
                  <a:close/>
                </a:path>
                <a:path w="3809" h="284480">
                  <a:moveTo>
                    <a:pt x="380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2239"/>
                  </a:lnTo>
                  <a:close/>
                </a:path>
                <a:path w="3809" h="284480">
                  <a:moveTo>
                    <a:pt x="380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8429"/>
                  </a:lnTo>
                  <a:close/>
                </a:path>
                <a:path w="3809" h="284480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284480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284480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284480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284480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284480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284480">
                  <a:moveTo>
                    <a:pt x="380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close/>
                </a:path>
                <a:path w="3809" h="284480">
                  <a:moveTo>
                    <a:pt x="380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3029"/>
                  </a:lnTo>
                  <a:close/>
                </a:path>
                <a:path w="3809" h="284480">
                  <a:moveTo>
                    <a:pt x="2539" y="111759"/>
                  </a:moveTo>
                  <a:lnTo>
                    <a:pt x="1270" y="111759"/>
                  </a:lnTo>
                  <a:lnTo>
                    <a:pt x="1270" y="113029"/>
                  </a:lnTo>
                  <a:lnTo>
                    <a:pt x="2539" y="113029"/>
                  </a:lnTo>
                  <a:lnTo>
                    <a:pt x="2539" y="111759"/>
                  </a:lnTo>
                  <a:close/>
                </a:path>
                <a:path w="3809" h="284480">
                  <a:moveTo>
                    <a:pt x="1270" y="66039"/>
                  </a:moveTo>
                  <a:lnTo>
                    <a:pt x="0" y="66039"/>
                  </a:lnTo>
                  <a:lnTo>
                    <a:pt x="0" y="67309"/>
                  </a:lnTo>
                  <a:lnTo>
                    <a:pt x="1270" y="67309"/>
                  </a:lnTo>
                  <a:lnTo>
                    <a:pt x="1270" y="66039"/>
                  </a:lnTo>
                  <a:close/>
                </a:path>
                <a:path w="3809" h="284480">
                  <a:moveTo>
                    <a:pt x="2540" y="64769"/>
                  </a:moveTo>
                  <a:lnTo>
                    <a:pt x="1270" y="64769"/>
                  </a:lnTo>
                  <a:lnTo>
                    <a:pt x="1270" y="66039"/>
                  </a:lnTo>
                  <a:lnTo>
                    <a:pt x="2540" y="66039"/>
                  </a:lnTo>
                  <a:lnTo>
                    <a:pt x="2540" y="64769"/>
                  </a:lnTo>
                  <a:close/>
                </a:path>
                <a:path w="3809" h="284480">
                  <a:moveTo>
                    <a:pt x="3809" y="62229"/>
                  </a:moveTo>
                  <a:lnTo>
                    <a:pt x="0" y="62229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62229"/>
                  </a:lnTo>
                  <a:close/>
                </a:path>
                <a:path w="3809" h="284480">
                  <a:moveTo>
                    <a:pt x="3809" y="59689"/>
                  </a:moveTo>
                  <a:lnTo>
                    <a:pt x="0" y="59689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59689"/>
                  </a:lnTo>
                  <a:close/>
                </a:path>
                <a:path w="3809" h="284480">
                  <a:moveTo>
                    <a:pt x="3809" y="50800"/>
                  </a:moveTo>
                  <a:lnTo>
                    <a:pt x="0" y="5080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0800"/>
                  </a:lnTo>
                  <a:close/>
                </a:path>
                <a:path w="3809" h="284480">
                  <a:moveTo>
                    <a:pt x="3809" y="238887"/>
                  </a:moveTo>
                  <a:lnTo>
                    <a:pt x="0" y="238887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38887"/>
                  </a:lnTo>
                  <a:close/>
                </a:path>
                <a:path w="3809" h="284480">
                  <a:moveTo>
                    <a:pt x="3809" y="236346"/>
                  </a:moveTo>
                  <a:lnTo>
                    <a:pt x="0" y="236346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36346"/>
                  </a:lnTo>
                  <a:close/>
                </a:path>
                <a:path w="3809" h="284480">
                  <a:moveTo>
                    <a:pt x="3809" y="232537"/>
                  </a:moveTo>
                  <a:lnTo>
                    <a:pt x="0" y="232537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32537"/>
                  </a:lnTo>
                  <a:close/>
                </a:path>
                <a:path w="3809" h="284480">
                  <a:moveTo>
                    <a:pt x="3809" y="229996"/>
                  </a:moveTo>
                  <a:lnTo>
                    <a:pt x="0" y="22999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9996"/>
                  </a:lnTo>
                  <a:close/>
                </a:path>
                <a:path w="3809" h="284480">
                  <a:moveTo>
                    <a:pt x="3809" y="226187"/>
                  </a:moveTo>
                  <a:lnTo>
                    <a:pt x="0" y="226187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26187"/>
                  </a:lnTo>
                  <a:close/>
                </a:path>
                <a:path w="3809" h="284480">
                  <a:moveTo>
                    <a:pt x="3809" y="217296"/>
                  </a:moveTo>
                  <a:lnTo>
                    <a:pt x="0" y="21729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17296"/>
                  </a:lnTo>
                  <a:close/>
                </a:path>
                <a:path w="3809" h="284480">
                  <a:moveTo>
                    <a:pt x="3809" y="213487"/>
                  </a:moveTo>
                  <a:lnTo>
                    <a:pt x="0" y="213487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13487"/>
                  </a:lnTo>
                  <a:close/>
                </a:path>
                <a:path w="3809" h="284480">
                  <a:moveTo>
                    <a:pt x="3809" y="207137"/>
                  </a:moveTo>
                  <a:lnTo>
                    <a:pt x="0" y="207137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7137"/>
                  </a:lnTo>
                  <a:close/>
                </a:path>
                <a:path w="3809" h="284480">
                  <a:moveTo>
                    <a:pt x="3809" y="199516"/>
                  </a:moveTo>
                  <a:lnTo>
                    <a:pt x="2539" y="199516"/>
                  </a:lnTo>
                  <a:lnTo>
                    <a:pt x="2539" y="203326"/>
                  </a:lnTo>
                  <a:lnTo>
                    <a:pt x="1270" y="203326"/>
                  </a:lnTo>
                  <a:lnTo>
                    <a:pt x="1270" y="205866"/>
                  </a:lnTo>
                  <a:lnTo>
                    <a:pt x="0" y="205866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99516"/>
                  </a:lnTo>
                  <a:close/>
                </a:path>
                <a:path w="3809" h="284480">
                  <a:moveTo>
                    <a:pt x="3809" y="259080"/>
                  </a:moveTo>
                  <a:lnTo>
                    <a:pt x="0" y="259080"/>
                  </a:lnTo>
                  <a:lnTo>
                    <a:pt x="0" y="284479"/>
                  </a:lnTo>
                  <a:lnTo>
                    <a:pt x="3809" y="284479"/>
                  </a:lnTo>
                  <a:lnTo>
                    <a:pt x="3809" y="25908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64210" y="1220469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0"/>
                  </a:lnTo>
                  <a:close/>
                </a:path>
                <a:path w="3809" h="284480">
                  <a:moveTo>
                    <a:pt x="3810" y="29210"/>
                  </a:moveTo>
                  <a:lnTo>
                    <a:pt x="0" y="29210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29210"/>
                  </a:lnTo>
                  <a:close/>
                </a:path>
                <a:path w="3809" h="284480">
                  <a:moveTo>
                    <a:pt x="3810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41910"/>
                  </a:lnTo>
                  <a:close/>
                </a:path>
                <a:path w="3809" h="284480">
                  <a:moveTo>
                    <a:pt x="1270" y="162559"/>
                  </a:moveTo>
                  <a:lnTo>
                    <a:pt x="0" y="162559"/>
                  </a:lnTo>
                  <a:lnTo>
                    <a:pt x="0" y="165099"/>
                  </a:lnTo>
                  <a:lnTo>
                    <a:pt x="1270" y="165099"/>
                  </a:lnTo>
                  <a:lnTo>
                    <a:pt x="1270" y="162559"/>
                  </a:lnTo>
                  <a:close/>
                </a:path>
                <a:path w="3809" h="284480">
                  <a:moveTo>
                    <a:pt x="3810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2540" y="161289"/>
                  </a:lnTo>
                  <a:lnTo>
                    <a:pt x="2540" y="162559"/>
                  </a:lnTo>
                  <a:lnTo>
                    <a:pt x="3810" y="162559"/>
                  </a:lnTo>
                  <a:lnTo>
                    <a:pt x="3810" y="160019"/>
                  </a:lnTo>
                  <a:close/>
                </a:path>
                <a:path w="3809" h="284480">
                  <a:moveTo>
                    <a:pt x="3810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6209"/>
                  </a:lnTo>
                  <a:close/>
                </a:path>
                <a:path w="3809" h="284480">
                  <a:moveTo>
                    <a:pt x="3810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3810" y="154939"/>
                  </a:lnTo>
                  <a:lnTo>
                    <a:pt x="3810" y="153669"/>
                  </a:lnTo>
                  <a:close/>
                </a:path>
                <a:path w="3809" h="284480">
                  <a:moveTo>
                    <a:pt x="3810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49859"/>
                  </a:lnTo>
                  <a:close/>
                </a:path>
                <a:path w="3809" h="284480">
                  <a:moveTo>
                    <a:pt x="3810" y="143509"/>
                  </a:moveTo>
                  <a:lnTo>
                    <a:pt x="0" y="143509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3509"/>
                  </a:lnTo>
                  <a:close/>
                </a:path>
                <a:path w="3809" h="284480">
                  <a:moveTo>
                    <a:pt x="3810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40969"/>
                  </a:lnTo>
                  <a:close/>
                </a:path>
                <a:path w="3809" h="284480">
                  <a:moveTo>
                    <a:pt x="3810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7159"/>
                  </a:lnTo>
                  <a:close/>
                </a:path>
                <a:path w="3809" h="284480">
                  <a:moveTo>
                    <a:pt x="3810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4619"/>
                  </a:lnTo>
                  <a:close/>
                </a:path>
                <a:path w="3809" h="284480">
                  <a:moveTo>
                    <a:pt x="3810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0809"/>
                  </a:lnTo>
                  <a:close/>
                </a:path>
                <a:path w="3809" h="284480">
                  <a:moveTo>
                    <a:pt x="3810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8269"/>
                  </a:lnTo>
                  <a:close/>
                </a:path>
                <a:path w="3809" h="284480">
                  <a:moveTo>
                    <a:pt x="3810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4459"/>
                  </a:lnTo>
                  <a:close/>
                </a:path>
                <a:path w="3809" h="284480">
                  <a:moveTo>
                    <a:pt x="3810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1919"/>
                  </a:lnTo>
                  <a:close/>
                </a:path>
                <a:path w="3809" h="284480">
                  <a:moveTo>
                    <a:pt x="3810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8109"/>
                  </a:lnTo>
                  <a:close/>
                </a:path>
                <a:path w="3809" h="284480">
                  <a:moveTo>
                    <a:pt x="2540" y="114299"/>
                  </a:moveTo>
                  <a:lnTo>
                    <a:pt x="1270" y="114299"/>
                  </a:lnTo>
                  <a:lnTo>
                    <a:pt x="1270" y="116839"/>
                  </a:lnTo>
                  <a:lnTo>
                    <a:pt x="3810" y="116839"/>
                  </a:lnTo>
                  <a:lnTo>
                    <a:pt x="3810" y="115569"/>
                  </a:lnTo>
                  <a:lnTo>
                    <a:pt x="2540" y="115569"/>
                  </a:lnTo>
                  <a:lnTo>
                    <a:pt x="2540" y="114299"/>
                  </a:lnTo>
                  <a:close/>
                </a:path>
                <a:path w="3809" h="284480">
                  <a:moveTo>
                    <a:pt x="1270" y="67309"/>
                  </a:moveTo>
                  <a:lnTo>
                    <a:pt x="0" y="67309"/>
                  </a:lnTo>
                  <a:lnTo>
                    <a:pt x="0" y="69849"/>
                  </a:lnTo>
                  <a:lnTo>
                    <a:pt x="1270" y="69849"/>
                  </a:lnTo>
                  <a:lnTo>
                    <a:pt x="1270" y="67309"/>
                  </a:lnTo>
                  <a:close/>
                </a:path>
                <a:path w="3809" h="284480">
                  <a:moveTo>
                    <a:pt x="3810" y="64769"/>
                  </a:moveTo>
                  <a:lnTo>
                    <a:pt x="0" y="64769"/>
                  </a:lnTo>
                  <a:lnTo>
                    <a:pt x="0" y="66039"/>
                  </a:lnTo>
                  <a:lnTo>
                    <a:pt x="2540" y="66039"/>
                  </a:lnTo>
                  <a:lnTo>
                    <a:pt x="2540" y="67309"/>
                  </a:lnTo>
                  <a:lnTo>
                    <a:pt x="3810" y="67309"/>
                  </a:lnTo>
                  <a:lnTo>
                    <a:pt x="3810" y="64769"/>
                  </a:lnTo>
                  <a:close/>
                </a:path>
                <a:path w="3809" h="284480">
                  <a:moveTo>
                    <a:pt x="3810" y="60959"/>
                  </a:moveTo>
                  <a:lnTo>
                    <a:pt x="0" y="60959"/>
                  </a:lnTo>
                  <a:lnTo>
                    <a:pt x="0" y="63499"/>
                  </a:lnTo>
                  <a:lnTo>
                    <a:pt x="3810" y="63499"/>
                  </a:lnTo>
                  <a:lnTo>
                    <a:pt x="3810" y="60959"/>
                  </a:lnTo>
                  <a:close/>
                </a:path>
                <a:path w="3809" h="284480">
                  <a:moveTo>
                    <a:pt x="3810" y="58419"/>
                  </a:moveTo>
                  <a:lnTo>
                    <a:pt x="0" y="58419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8419"/>
                  </a:lnTo>
                  <a:close/>
                </a:path>
                <a:path w="3809" h="284480">
                  <a:moveTo>
                    <a:pt x="3810" y="49529"/>
                  </a:moveTo>
                  <a:lnTo>
                    <a:pt x="0" y="49529"/>
                  </a:lnTo>
                  <a:lnTo>
                    <a:pt x="0" y="57149"/>
                  </a:lnTo>
                  <a:lnTo>
                    <a:pt x="3810" y="57149"/>
                  </a:lnTo>
                  <a:lnTo>
                    <a:pt x="3810" y="49529"/>
                  </a:lnTo>
                  <a:close/>
                </a:path>
                <a:path w="3809" h="284480">
                  <a:moveTo>
                    <a:pt x="3810" y="237616"/>
                  </a:moveTo>
                  <a:lnTo>
                    <a:pt x="0" y="237616"/>
                  </a:lnTo>
                  <a:lnTo>
                    <a:pt x="0" y="257809"/>
                  </a:lnTo>
                  <a:lnTo>
                    <a:pt x="1270" y="257809"/>
                  </a:lnTo>
                  <a:lnTo>
                    <a:pt x="1270" y="255396"/>
                  </a:lnTo>
                  <a:lnTo>
                    <a:pt x="2540" y="255396"/>
                  </a:lnTo>
                  <a:lnTo>
                    <a:pt x="2540" y="252856"/>
                  </a:lnTo>
                  <a:lnTo>
                    <a:pt x="3810" y="252856"/>
                  </a:lnTo>
                  <a:lnTo>
                    <a:pt x="3810" y="237616"/>
                  </a:lnTo>
                  <a:close/>
                </a:path>
                <a:path w="3809" h="284480">
                  <a:moveTo>
                    <a:pt x="3810" y="235076"/>
                  </a:moveTo>
                  <a:lnTo>
                    <a:pt x="0" y="235076"/>
                  </a:lnTo>
                  <a:lnTo>
                    <a:pt x="0" y="237489"/>
                  </a:lnTo>
                  <a:lnTo>
                    <a:pt x="3810" y="237489"/>
                  </a:lnTo>
                  <a:lnTo>
                    <a:pt x="3810" y="235076"/>
                  </a:lnTo>
                  <a:close/>
                </a:path>
                <a:path w="3809" h="284480">
                  <a:moveTo>
                    <a:pt x="3810" y="231266"/>
                  </a:moveTo>
                  <a:lnTo>
                    <a:pt x="0" y="231266"/>
                  </a:lnTo>
                  <a:lnTo>
                    <a:pt x="0" y="234949"/>
                  </a:lnTo>
                  <a:lnTo>
                    <a:pt x="3810" y="234949"/>
                  </a:lnTo>
                  <a:lnTo>
                    <a:pt x="3810" y="231266"/>
                  </a:lnTo>
                  <a:close/>
                </a:path>
                <a:path w="3809" h="284480">
                  <a:moveTo>
                    <a:pt x="3810" y="228726"/>
                  </a:moveTo>
                  <a:lnTo>
                    <a:pt x="0" y="228726"/>
                  </a:lnTo>
                  <a:lnTo>
                    <a:pt x="0" y="231139"/>
                  </a:lnTo>
                  <a:lnTo>
                    <a:pt x="3810" y="231139"/>
                  </a:lnTo>
                  <a:lnTo>
                    <a:pt x="3810" y="228726"/>
                  </a:lnTo>
                  <a:close/>
                </a:path>
                <a:path w="3809" h="284480">
                  <a:moveTo>
                    <a:pt x="3810" y="224916"/>
                  </a:moveTo>
                  <a:lnTo>
                    <a:pt x="0" y="224916"/>
                  </a:lnTo>
                  <a:lnTo>
                    <a:pt x="0" y="228599"/>
                  </a:lnTo>
                  <a:lnTo>
                    <a:pt x="3810" y="228599"/>
                  </a:lnTo>
                  <a:lnTo>
                    <a:pt x="3810" y="224916"/>
                  </a:lnTo>
                  <a:close/>
                </a:path>
                <a:path w="3809" h="284480">
                  <a:moveTo>
                    <a:pt x="3810" y="216026"/>
                  </a:moveTo>
                  <a:lnTo>
                    <a:pt x="0" y="216026"/>
                  </a:lnTo>
                  <a:lnTo>
                    <a:pt x="0" y="224789"/>
                  </a:lnTo>
                  <a:lnTo>
                    <a:pt x="3810" y="224789"/>
                  </a:lnTo>
                  <a:lnTo>
                    <a:pt x="3810" y="216026"/>
                  </a:lnTo>
                  <a:close/>
                </a:path>
                <a:path w="3809" h="284480">
                  <a:moveTo>
                    <a:pt x="2540" y="212089"/>
                  </a:moveTo>
                  <a:lnTo>
                    <a:pt x="1270" y="212089"/>
                  </a:lnTo>
                  <a:lnTo>
                    <a:pt x="1270" y="213359"/>
                  </a:lnTo>
                  <a:lnTo>
                    <a:pt x="0" y="213359"/>
                  </a:lnTo>
                  <a:lnTo>
                    <a:pt x="0" y="215899"/>
                  </a:lnTo>
                  <a:lnTo>
                    <a:pt x="3810" y="215899"/>
                  </a:lnTo>
                  <a:lnTo>
                    <a:pt x="3810" y="212216"/>
                  </a:lnTo>
                  <a:lnTo>
                    <a:pt x="2540" y="212216"/>
                  </a:lnTo>
                  <a:lnTo>
                    <a:pt x="2540" y="212089"/>
                  </a:lnTo>
                  <a:close/>
                </a:path>
                <a:path w="3809" h="284480">
                  <a:moveTo>
                    <a:pt x="3810" y="208406"/>
                  </a:moveTo>
                  <a:lnTo>
                    <a:pt x="2540" y="208406"/>
                  </a:lnTo>
                  <a:lnTo>
                    <a:pt x="2540" y="212089"/>
                  </a:lnTo>
                  <a:lnTo>
                    <a:pt x="3810" y="212089"/>
                  </a:lnTo>
                  <a:lnTo>
                    <a:pt x="3810" y="208406"/>
                  </a:lnTo>
                  <a:close/>
                </a:path>
                <a:path w="3809" h="284480">
                  <a:moveTo>
                    <a:pt x="3810" y="257810"/>
                  </a:moveTo>
                  <a:lnTo>
                    <a:pt x="2540" y="257810"/>
                  </a:lnTo>
                  <a:lnTo>
                    <a:pt x="2540" y="269239"/>
                  </a:lnTo>
                  <a:lnTo>
                    <a:pt x="1270" y="269239"/>
                  </a:lnTo>
                  <a:lnTo>
                    <a:pt x="1270" y="270509"/>
                  </a:lnTo>
                  <a:lnTo>
                    <a:pt x="2540" y="270509"/>
                  </a:lnTo>
                  <a:lnTo>
                    <a:pt x="2540" y="284479"/>
                  </a:lnTo>
                  <a:lnTo>
                    <a:pt x="3810" y="284479"/>
                  </a:lnTo>
                  <a:lnTo>
                    <a:pt x="3810" y="257810"/>
                  </a:lnTo>
                  <a:close/>
                </a:path>
              </a:pathLst>
            </a:custGeom>
            <a:solidFill>
              <a:srgbClr val="53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60400" y="1223009"/>
              <a:ext cx="3810" cy="261620"/>
            </a:xfrm>
            <a:custGeom>
              <a:avLst/>
              <a:gdLst/>
              <a:ahLst/>
              <a:cxnLst/>
              <a:rect l="l" t="t" r="r" b="b"/>
              <a:pathLst>
                <a:path w="3809" h="261619">
                  <a:moveTo>
                    <a:pt x="3809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0"/>
                  </a:lnTo>
                  <a:close/>
                </a:path>
                <a:path w="3809" h="261619">
                  <a:moveTo>
                    <a:pt x="3809" y="26670"/>
                  </a:moveTo>
                  <a:lnTo>
                    <a:pt x="0" y="2667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26670"/>
                  </a:lnTo>
                  <a:close/>
                </a:path>
                <a:path w="3809" h="261619">
                  <a:moveTo>
                    <a:pt x="3809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9370"/>
                  </a:lnTo>
                  <a:close/>
                </a:path>
                <a:path w="3809" h="261619">
                  <a:moveTo>
                    <a:pt x="127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1270" y="165099"/>
                  </a:lnTo>
                  <a:lnTo>
                    <a:pt x="1270" y="163829"/>
                  </a:lnTo>
                  <a:close/>
                </a:path>
                <a:path w="3809" h="261619">
                  <a:moveTo>
                    <a:pt x="3809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1270" y="162559"/>
                  </a:lnTo>
                  <a:lnTo>
                    <a:pt x="1270" y="163829"/>
                  </a:lnTo>
                  <a:lnTo>
                    <a:pt x="3810" y="163829"/>
                  </a:lnTo>
                  <a:lnTo>
                    <a:pt x="3809" y="160019"/>
                  </a:lnTo>
                  <a:close/>
                </a:path>
                <a:path w="3809" h="261619">
                  <a:moveTo>
                    <a:pt x="3809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7479"/>
                  </a:lnTo>
                  <a:close/>
                </a:path>
                <a:path w="3809" h="261619">
                  <a:moveTo>
                    <a:pt x="3809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3669"/>
                  </a:lnTo>
                  <a:close/>
                </a:path>
                <a:path w="3809" h="261619">
                  <a:moveTo>
                    <a:pt x="3809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51129"/>
                  </a:lnTo>
                  <a:close/>
                </a:path>
                <a:path w="3809" h="261619">
                  <a:moveTo>
                    <a:pt x="3809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7319"/>
                  </a:lnTo>
                  <a:close/>
                </a:path>
                <a:path w="3809" h="261619">
                  <a:moveTo>
                    <a:pt x="3809" y="140969"/>
                  </a:moveTo>
                  <a:lnTo>
                    <a:pt x="0" y="14096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0969"/>
                  </a:lnTo>
                  <a:close/>
                </a:path>
                <a:path w="3809" h="261619">
                  <a:moveTo>
                    <a:pt x="3809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8429"/>
                  </a:lnTo>
                  <a:close/>
                </a:path>
                <a:path w="3809" h="261619">
                  <a:moveTo>
                    <a:pt x="3809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4619"/>
                  </a:lnTo>
                  <a:close/>
                </a:path>
                <a:path w="3809" h="261619">
                  <a:moveTo>
                    <a:pt x="3809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2079"/>
                  </a:lnTo>
                  <a:close/>
                </a:path>
                <a:path w="3809" h="261619">
                  <a:moveTo>
                    <a:pt x="3809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8269"/>
                  </a:lnTo>
                  <a:close/>
                </a:path>
                <a:path w="3809" h="261619">
                  <a:moveTo>
                    <a:pt x="3809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5729"/>
                  </a:lnTo>
                  <a:close/>
                </a:path>
                <a:path w="3809" h="261619">
                  <a:moveTo>
                    <a:pt x="3809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1919"/>
                  </a:lnTo>
                  <a:close/>
                </a:path>
                <a:path w="3809" h="261619">
                  <a:moveTo>
                    <a:pt x="3809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9379"/>
                  </a:lnTo>
                  <a:close/>
                </a:path>
                <a:path w="3809" h="261619">
                  <a:moveTo>
                    <a:pt x="3809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5569"/>
                  </a:lnTo>
                  <a:close/>
                </a:path>
                <a:path w="3809" h="261619">
                  <a:moveTo>
                    <a:pt x="2540" y="114299"/>
                  </a:moveTo>
                  <a:lnTo>
                    <a:pt x="1270" y="114299"/>
                  </a:lnTo>
                  <a:lnTo>
                    <a:pt x="1270" y="115569"/>
                  </a:lnTo>
                  <a:lnTo>
                    <a:pt x="2540" y="115569"/>
                  </a:lnTo>
                  <a:lnTo>
                    <a:pt x="2540" y="114299"/>
                  </a:lnTo>
                  <a:close/>
                </a:path>
                <a:path w="3809" h="261619">
                  <a:moveTo>
                    <a:pt x="3809" y="64769"/>
                  </a:moveTo>
                  <a:lnTo>
                    <a:pt x="0" y="64769"/>
                  </a:lnTo>
                  <a:lnTo>
                    <a:pt x="0" y="73659"/>
                  </a:lnTo>
                  <a:lnTo>
                    <a:pt x="1269" y="73659"/>
                  </a:lnTo>
                  <a:lnTo>
                    <a:pt x="1269" y="71119"/>
                  </a:lnTo>
                  <a:lnTo>
                    <a:pt x="2539" y="71119"/>
                  </a:lnTo>
                  <a:lnTo>
                    <a:pt x="2539" y="69849"/>
                  </a:lnTo>
                  <a:lnTo>
                    <a:pt x="3809" y="69849"/>
                  </a:lnTo>
                  <a:lnTo>
                    <a:pt x="3809" y="64769"/>
                  </a:lnTo>
                  <a:close/>
                </a:path>
                <a:path w="3809" h="261619">
                  <a:moveTo>
                    <a:pt x="3809" y="62229"/>
                  </a:moveTo>
                  <a:lnTo>
                    <a:pt x="0" y="62229"/>
                  </a:lnTo>
                  <a:lnTo>
                    <a:pt x="0" y="63499"/>
                  </a:lnTo>
                  <a:lnTo>
                    <a:pt x="3809" y="63499"/>
                  </a:lnTo>
                  <a:lnTo>
                    <a:pt x="3809" y="62229"/>
                  </a:lnTo>
                  <a:close/>
                </a:path>
                <a:path w="3809" h="261619">
                  <a:moveTo>
                    <a:pt x="3809" y="58419"/>
                  </a:moveTo>
                  <a:lnTo>
                    <a:pt x="0" y="58419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58419"/>
                  </a:lnTo>
                  <a:close/>
                </a:path>
                <a:path w="3809" h="261619">
                  <a:moveTo>
                    <a:pt x="3809" y="55879"/>
                  </a:moveTo>
                  <a:lnTo>
                    <a:pt x="0" y="55879"/>
                  </a:lnTo>
                  <a:lnTo>
                    <a:pt x="0" y="57149"/>
                  </a:lnTo>
                  <a:lnTo>
                    <a:pt x="3809" y="57149"/>
                  </a:lnTo>
                  <a:lnTo>
                    <a:pt x="3809" y="55879"/>
                  </a:lnTo>
                  <a:close/>
                </a:path>
                <a:path w="3809" h="261619">
                  <a:moveTo>
                    <a:pt x="3809" y="46989"/>
                  </a:moveTo>
                  <a:lnTo>
                    <a:pt x="0" y="46989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6989"/>
                  </a:lnTo>
                  <a:close/>
                </a:path>
                <a:path w="3809" h="261619">
                  <a:moveTo>
                    <a:pt x="3809" y="235076"/>
                  </a:moveTo>
                  <a:lnTo>
                    <a:pt x="0" y="235076"/>
                  </a:lnTo>
                  <a:lnTo>
                    <a:pt x="0" y="255269"/>
                  </a:lnTo>
                  <a:lnTo>
                    <a:pt x="3809" y="255269"/>
                  </a:lnTo>
                  <a:lnTo>
                    <a:pt x="3809" y="235076"/>
                  </a:lnTo>
                  <a:close/>
                </a:path>
                <a:path w="3809" h="261619">
                  <a:moveTo>
                    <a:pt x="3809" y="232536"/>
                  </a:moveTo>
                  <a:lnTo>
                    <a:pt x="0" y="232536"/>
                  </a:lnTo>
                  <a:lnTo>
                    <a:pt x="0" y="234949"/>
                  </a:lnTo>
                  <a:lnTo>
                    <a:pt x="3809" y="234949"/>
                  </a:lnTo>
                  <a:lnTo>
                    <a:pt x="3809" y="232536"/>
                  </a:lnTo>
                  <a:close/>
                </a:path>
                <a:path w="3809" h="261619">
                  <a:moveTo>
                    <a:pt x="3809" y="228726"/>
                  </a:moveTo>
                  <a:lnTo>
                    <a:pt x="0" y="22872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8726"/>
                  </a:lnTo>
                  <a:close/>
                </a:path>
                <a:path w="3809" h="261619">
                  <a:moveTo>
                    <a:pt x="3809" y="226186"/>
                  </a:moveTo>
                  <a:lnTo>
                    <a:pt x="0" y="226186"/>
                  </a:lnTo>
                  <a:lnTo>
                    <a:pt x="0" y="228599"/>
                  </a:lnTo>
                  <a:lnTo>
                    <a:pt x="3809" y="228599"/>
                  </a:lnTo>
                  <a:lnTo>
                    <a:pt x="3809" y="226186"/>
                  </a:lnTo>
                  <a:close/>
                </a:path>
                <a:path w="3809" h="261619">
                  <a:moveTo>
                    <a:pt x="3809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2376"/>
                  </a:lnTo>
                  <a:close/>
                </a:path>
                <a:path w="3809" h="261619">
                  <a:moveTo>
                    <a:pt x="3809" y="213486"/>
                  </a:moveTo>
                  <a:lnTo>
                    <a:pt x="2540" y="213486"/>
                  </a:lnTo>
                  <a:lnTo>
                    <a:pt x="2540" y="214756"/>
                  </a:lnTo>
                  <a:lnTo>
                    <a:pt x="1270" y="214756"/>
                  </a:lnTo>
                  <a:lnTo>
                    <a:pt x="1270" y="218566"/>
                  </a:lnTo>
                  <a:lnTo>
                    <a:pt x="0" y="21856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3486"/>
                  </a:lnTo>
                  <a:close/>
                </a:path>
                <a:path w="3809" h="261619">
                  <a:moveTo>
                    <a:pt x="3809" y="212216"/>
                  </a:moveTo>
                  <a:lnTo>
                    <a:pt x="2540" y="212216"/>
                  </a:lnTo>
                  <a:lnTo>
                    <a:pt x="2540" y="213359"/>
                  </a:lnTo>
                  <a:lnTo>
                    <a:pt x="3809" y="213359"/>
                  </a:lnTo>
                  <a:lnTo>
                    <a:pt x="3809" y="212216"/>
                  </a:lnTo>
                  <a:close/>
                </a:path>
                <a:path w="3809" h="261619">
                  <a:moveTo>
                    <a:pt x="3809" y="255270"/>
                  </a:moveTo>
                  <a:lnTo>
                    <a:pt x="0" y="255270"/>
                  </a:lnTo>
                  <a:lnTo>
                    <a:pt x="0" y="261619"/>
                  </a:lnTo>
                  <a:lnTo>
                    <a:pt x="1270" y="261619"/>
                  </a:lnTo>
                  <a:lnTo>
                    <a:pt x="1270" y="259079"/>
                  </a:lnTo>
                  <a:lnTo>
                    <a:pt x="2539" y="259079"/>
                  </a:lnTo>
                  <a:lnTo>
                    <a:pt x="2539" y="257810"/>
                  </a:lnTo>
                  <a:lnTo>
                    <a:pt x="3809" y="257810"/>
                  </a:lnTo>
                  <a:lnTo>
                    <a:pt x="3809" y="25527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56590" y="1225549"/>
              <a:ext cx="3810" cy="265430"/>
            </a:xfrm>
            <a:custGeom>
              <a:avLst/>
              <a:gdLst/>
              <a:ahLst/>
              <a:cxnLst/>
              <a:rect l="l" t="t" r="r" b="b"/>
              <a:pathLst>
                <a:path w="3809" h="26543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09" h="265430">
                  <a:moveTo>
                    <a:pt x="3809" y="24130"/>
                  </a:moveTo>
                  <a:lnTo>
                    <a:pt x="0" y="2413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24130"/>
                  </a:lnTo>
                  <a:close/>
                </a:path>
                <a:path w="3809" h="265430">
                  <a:moveTo>
                    <a:pt x="3809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6830"/>
                  </a:lnTo>
                  <a:close/>
                </a:path>
                <a:path w="3809" h="265430">
                  <a:moveTo>
                    <a:pt x="1269" y="163829"/>
                  </a:moveTo>
                  <a:lnTo>
                    <a:pt x="0" y="163829"/>
                  </a:lnTo>
                  <a:lnTo>
                    <a:pt x="0" y="166369"/>
                  </a:lnTo>
                  <a:lnTo>
                    <a:pt x="1269" y="166369"/>
                  </a:lnTo>
                  <a:lnTo>
                    <a:pt x="1269" y="163829"/>
                  </a:lnTo>
                  <a:close/>
                </a:path>
                <a:path w="3809" h="265430">
                  <a:moveTo>
                    <a:pt x="3809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2539" y="162559"/>
                  </a:lnTo>
                  <a:lnTo>
                    <a:pt x="2539" y="163829"/>
                  </a:lnTo>
                  <a:lnTo>
                    <a:pt x="3809" y="163829"/>
                  </a:lnTo>
                  <a:lnTo>
                    <a:pt x="3809" y="161289"/>
                  </a:lnTo>
                  <a:close/>
                </a:path>
                <a:path w="3809" h="265430">
                  <a:moveTo>
                    <a:pt x="3809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7479"/>
                  </a:lnTo>
                  <a:close/>
                </a:path>
                <a:path w="3809" h="265430">
                  <a:moveTo>
                    <a:pt x="3809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4939"/>
                  </a:lnTo>
                  <a:close/>
                </a:path>
                <a:path w="3809" h="265430">
                  <a:moveTo>
                    <a:pt x="3809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51129"/>
                  </a:lnTo>
                  <a:close/>
                </a:path>
                <a:path w="3809" h="265430">
                  <a:moveTo>
                    <a:pt x="380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8589"/>
                  </a:lnTo>
                  <a:close/>
                </a:path>
                <a:path w="3809" h="265430">
                  <a:moveTo>
                    <a:pt x="380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4779"/>
                  </a:lnTo>
                  <a:close/>
                </a:path>
                <a:path w="3809" h="265430">
                  <a:moveTo>
                    <a:pt x="3809" y="138429"/>
                  </a:moveTo>
                  <a:lnTo>
                    <a:pt x="0" y="13842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38429"/>
                  </a:lnTo>
                  <a:close/>
                </a:path>
                <a:path w="3809" h="265430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265430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265430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265430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265430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265430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265430">
                  <a:moveTo>
                    <a:pt x="2539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lnTo>
                    <a:pt x="2539" y="116839"/>
                  </a:lnTo>
                  <a:lnTo>
                    <a:pt x="2539" y="115569"/>
                  </a:lnTo>
                  <a:close/>
                </a:path>
                <a:path w="3809" h="265430">
                  <a:moveTo>
                    <a:pt x="3809" y="62229"/>
                  </a:moveTo>
                  <a:lnTo>
                    <a:pt x="0" y="62229"/>
                  </a:lnTo>
                  <a:lnTo>
                    <a:pt x="0" y="81279"/>
                  </a:lnTo>
                  <a:lnTo>
                    <a:pt x="1269" y="81279"/>
                  </a:lnTo>
                  <a:lnTo>
                    <a:pt x="1270" y="77469"/>
                  </a:lnTo>
                  <a:lnTo>
                    <a:pt x="2539" y="77469"/>
                  </a:lnTo>
                  <a:lnTo>
                    <a:pt x="2540" y="73659"/>
                  </a:lnTo>
                  <a:lnTo>
                    <a:pt x="3809" y="73659"/>
                  </a:lnTo>
                  <a:lnTo>
                    <a:pt x="3809" y="62229"/>
                  </a:lnTo>
                  <a:close/>
                </a:path>
                <a:path w="3809" h="265430">
                  <a:moveTo>
                    <a:pt x="3809" y="59689"/>
                  </a:moveTo>
                  <a:lnTo>
                    <a:pt x="0" y="59689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59689"/>
                  </a:lnTo>
                  <a:close/>
                </a:path>
                <a:path w="3809" h="265430">
                  <a:moveTo>
                    <a:pt x="3809" y="55879"/>
                  </a:moveTo>
                  <a:lnTo>
                    <a:pt x="0" y="55879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5879"/>
                  </a:lnTo>
                  <a:close/>
                </a:path>
                <a:path w="3809" h="265430">
                  <a:moveTo>
                    <a:pt x="3809" y="53339"/>
                  </a:moveTo>
                  <a:lnTo>
                    <a:pt x="0" y="53339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53339"/>
                  </a:lnTo>
                  <a:close/>
                </a:path>
                <a:path w="3809" h="265430">
                  <a:moveTo>
                    <a:pt x="3809" y="44450"/>
                  </a:moveTo>
                  <a:lnTo>
                    <a:pt x="0" y="4445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4450"/>
                  </a:lnTo>
                  <a:close/>
                </a:path>
                <a:path w="3809" h="265430">
                  <a:moveTo>
                    <a:pt x="3809" y="232537"/>
                  </a:moveTo>
                  <a:lnTo>
                    <a:pt x="0" y="232537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32537"/>
                  </a:lnTo>
                  <a:close/>
                </a:path>
                <a:path w="3809" h="265430">
                  <a:moveTo>
                    <a:pt x="3809" y="229996"/>
                  </a:moveTo>
                  <a:lnTo>
                    <a:pt x="0" y="22999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9996"/>
                  </a:lnTo>
                  <a:close/>
                </a:path>
                <a:path w="3809" h="265430">
                  <a:moveTo>
                    <a:pt x="3809" y="226187"/>
                  </a:moveTo>
                  <a:lnTo>
                    <a:pt x="0" y="226187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26187"/>
                  </a:lnTo>
                  <a:close/>
                </a:path>
                <a:path w="3809" h="265430">
                  <a:moveTo>
                    <a:pt x="3809" y="223646"/>
                  </a:moveTo>
                  <a:lnTo>
                    <a:pt x="0" y="22364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3646"/>
                  </a:lnTo>
                  <a:close/>
                </a:path>
                <a:path w="3809" h="265430">
                  <a:moveTo>
                    <a:pt x="2539" y="219709"/>
                  </a:moveTo>
                  <a:lnTo>
                    <a:pt x="1269" y="219709"/>
                  </a:lnTo>
                  <a:lnTo>
                    <a:pt x="1269" y="220979"/>
                  </a:lnTo>
                  <a:lnTo>
                    <a:pt x="0" y="220979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9837"/>
                  </a:lnTo>
                  <a:lnTo>
                    <a:pt x="2539" y="219837"/>
                  </a:lnTo>
                  <a:lnTo>
                    <a:pt x="2539" y="219709"/>
                  </a:lnTo>
                  <a:close/>
                </a:path>
                <a:path w="3809" h="265430">
                  <a:moveTo>
                    <a:pt x="3809" y="217296"/>
                  </a:moveTo>
                  <a:lnTo>
                    <a:pt x="2539" y="217296"/>
                  </a:lnTo>
                  <a:lnTo>
                    <a:pt x="2539" y="219709"/>
                  </a:lnTo>
                  <a:lnTo>
                    <a:pt x="3809" y="219709"/>
                  </a:lnTo>
                  <a:lnTo>
                    <a:pt x="3809" y="217296"/>
                  </a:lnTo>
                  <a:close/>
                </a:path>
                <a:path w="3809" h="265430">
                  <a:moveTo>
                    <a:pt x="3809" y="252730"/>
                  </a:moveTo>
                  <a:lnTo>
                    <a:pt x="0" y="252730"/>
                  </a:lnTo>
                  <a:lnTo>
                    <a:pt x="0" y="265429"/>
                  </a:lnTo>
                  <a:lnTo>
                    <a:pt x="1269" y="265429"/>
                  </a:lnTo>
                  <a:lnTo>
                    <a:pt x="1269" y="262889"/>
                  </a:lnTo>
                  <a:lnTo>
                    <a:pt x="2539" y="262889"/>
                  </a:lnTo>
                  <a:lnTo>
                    <a:pt x="2539" y="260350"/>
                  </a:lnTo>
                  <a:lnTo>
                    <a:pt x="3809" y="260350"/>
                  </a:lnTo>
                  <a:lnTo>
                    <a:pt x="3809" y="25273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52780" y="1229359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09" h="267969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20319"/>
                  </a:lnTo>
                  <a:lnTo>
                    <a:pt x="3810" y="20319"/>
                  </a:lnTo>
                  <a:lnTo>
                    <a:pt x="3810" y="0"/>
                  </a:lnTo>
                  <a:close/>
                </a:path>
                <a:path w="3809" h="267969">
                  <a:moveTo>
                    <a:pt x="3810" y="20320"/>
                  </a:moveTo>
                  <a:lnTo>
                    <a:pt x="0" y="2032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0320"/>
                  </a:lnTo>
                  <a:close/>
                </a:path>
                <a:path w="3809" h="267969">
                  <a:moveTo>
                    <a:pt x="3810" y="33020"/>
                  </a:moveTo>
                  <a:lnTo>
                    <a:pt x="0" y="3302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3020"/>
                  </a:lnTo>
                  <a:close/>
                </a:path>
                <a:path w="3809" h="267969">
                  <a:moveTo>
                    <a:pt x="2539" y="165099"/>
                  </a:moveTo>
                  <a:lnTo>
                    <a:pt x="1270" y="165099"/>
                  </a:lnTo>
                  <a:lnTo>
                    <a:pt x="1270" y="166369"/>
                  </a:lnTo>
                  <a:lnTo>
                    <a:pt x="2539" y="166369"/>
                  </a:lnTo>
                  <a:lnTo>
                    <a:pt x="2539" y="165099"/>
                  </a:lnTo>
                  <a:close/>
                </a:path>
                <a:path w="3809" h="267969">
                  <a:moveTo>
                    <a:pt x="381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10" y="165099"/>
                  </a:lnTo>
                  <a:lnTo>
                    <a:pt x="3810" y="163829"/>
                  </a:lnTo>
                  <a:close/>
                </a:path>
                <a:path w="3809" h="267969">
                  <a:moveTo>
                    <a:pt x="381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0019"/>
                  </a:lnTo>
                  <a:close/>
                </a:path>
                <a:path w="3809" h="267969">
                  <a:moveTo>
                    <a:pt x="381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7479"/>
                  </a:lnTo>
                  <a:close/>
                </a:path>
                <a:path w="3809" h="267969">
                  <a:moveTo>
                    <a:pt x="381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3669"/>
                  </a:lnTo>
                  <a:close/>
                </a:path>
                <a:path w="3809" h="267969">
                  <a:moveTo>
                    <a:pt x="381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51129"/>
                  </a:lnTo>
                  <a:close/>
                </a:path>
                <a:path w="3809" h="267969">
                  <a:moveTo>
                    <a:pt x="381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7319"/>
                  </a:lnTo>
                  <a:close/>
                </a:path>
                <a:path w="3809" h="267969">
                  <a:moveTo>
                    <a:pt x="381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4779"/>
                  </a:lnTo>
                  <a:close/>
                </a:path>
                <a:path w="3809" h="267969">
                  <a:moveTo>
                    <a:pt x="381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0969"/>
                  </a:lnTo>
                  <a:close/>
                </a:path>
                <a:path w="3809" h="267969">
                  <a:moveTo>
                    <a:pt x="3810" y="134619"/>
                  </a:moveTo>
                  <a:lnTo>
                    <a:pt x="0" y="13461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4619"/>
                  </a:lnTo>
                  <a:close/>
                </a:path>
                <a:path w="3809" h="267969">
                  <a:moveTo>
                    <a:pt x="381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2079"/>
                  </a:lnTo>
                  <a:close/>
                </a:path>
                <a:path w="3809" h="267969">
                  <a:moveTo>
                    <a:pt x="381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8269"/>
                  </a:lnTo>
                  <a:close/>
                </a:path>
                <a:path w="3809" h="267969">
                  <a:moveTo>
                    <a:pt x="381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5729"/>
                  </a:lnTo>
                  <a:close/>
                </a:path>
                <a:path w="3809" h="267969">
                  <a:moveTo>
                    <a:pt x="381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1919"/>
                  </a:lnTo>
                  <a:close/>
                </a:path>
                <a:path w="3809" h="267969">
                  <a:moveTo>
                    <a:pt x="381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9379"/>
                  </a:lnTo>
                  <a:close/>
                </a:path>
                <a:path w="3809" h="267969">
                  <a:moveTo>
                    <a:pt x="3810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5569"/>
                  </a:lnTo>
                  <a:close/>
                </a:path>
                <a:path w="3809" h="267969">
                  <a:moveTo>
                    <a:pt x="2540" y="114299"/>
                  </a:moveTo>
                  <a:lnTo>
                    <a:pt x="1270" y="114299"/>
                  </a:lnTo>
                  <a:lnTo>
                    <a:pt x="1270" y="115569"/>
                  </a:lnTo>
                  <a:lnTo>
                    <a:pt x="2540" y="115569"/>
                  </a:lnTo>
                  <a:lnTo>
                    <a:pt x="2540" y="114299"/>
                  </a:lnTo>
                  <a:close/>
                </a:path>
                <a:path w="3809" h="267969">
                  <a:moveTo>
                    <a:pt x="1270" y="83819"/>
                  </a:moveTo>
                  <a:lnTo>
                    <a:pt x="0" y="83819"/>
                  </a:lnTo>
                  <a:lnTo>
                    <a:pt x="0" y="88899"/>
                  </a:lnTo>
                  <a:lnTo>
                    <a:pt x="1270" y="88899"/>
                  </a:lnTo>
                  <a:lnTo>
                    <a:pt x="1270" y="83819"/>
                  </a:lnTo>
                  <a:close/>
                </a:path>
                <a:path w="3809" h="267969">
                  <a:moveTo>
                    <a:pt x="3810" y="58419"/>
                  </a:moveTo>
                  <a:lnTo>
                    <a:pt x="0" y="58419"/>
                  </a:lnTo>
                  <a:lnTo>
                    <a:pt x="0" y="82550"/>
                  </a:lnTo>
                  <a:lnTo>
                    <a:pt x="2540" y="82550"/>
                  </a:lnTo>
                  <a:lnTo>
                    <a:pt x="2540" y="81279"/>
                  </a:lnTo>
                  <a:lnTo>
                    <a:pt x="3810" y="81279"/>
                  </a:lnTo>
                  <a:lnTo>
                    <a:pt x="3810" y="58419"/>
                  </a:lnTo>
                  <a:close/>
                </a:path>
                <a:path w="3809" h="267969">
                  <a:moveTo>
                    <a:pt x="3810" y="55879"/>
                  </a:moveTo>
                  <a:lnTo>
                    <a:pt x="0" y="55879"/>
                  </a:lnTo>
                  <a:lnTo>
                    <a:pt x="0" y="57149"/>
                  </a:lnTo>
                  <a:lnTo>
                    <a:pt x="3810" y="57149"/>
                  </a:lnTo>
                  <a:lnTo>
                    <a:pt x="3810" y="55879"/>
                  </a:lnTo>
                  <a:close/>
                </a:path>
                <a:path w="3809" h="267969">
                  <a:moveTo>
                    <a:pt x="3810" y="52069"/>
                  </a:moveTo>
                  <a:lnTo>
                    <a:pt x="0" y="52069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52069"/>
                  </a:lnTo>
                  <a:close/>
                </a:path>
                <a:path w="3809" h="267969">
                  <a:moveTo>
                    <a:pt x="3810" y="49529"/>
                  </a:moveTo>
                  <a:lnTo>
                    <a:pt x="0" y="49529"/>
                  </a:lnTo>
                  <a:lnTo>
                    <a:pt x="0" y="50799"/>
                  </a:lnTo>
                  <a:lnTo>
                    <a:pt x="3810" y="50799"/>
                  </a:lnTo>
                  <a:lnTo>
                    <a:pt x="3810" y="49529"/>
                  </a:lnTo>
                  <a:close/>
                </a:path>
                <a:path w="3809" h="267969">
                  <a:moveTo>
                    <a:pt x="3810" y="40639"/>
                  </a:moveTo>
                  <a:lnTo>
                    <a:pt x="0" y="40639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40639"/>
                  </a:lnTo>
                  <a:close/>
                </a:path>
                <a:path w="3809" h="267969">
                  <a:moveTo>
                    <a:pt x="3810" y="228726"/>
                  </a:moveTo>
                  <a:lnTo>
                    <a:pt x="0" y="228726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28726"/>
                  </a:lnTo>
                  <a:close/>
                </a:path>
                <a:path w="3809" h="267969">
                  <a:moveTo>
                    <a:pt x="3810" y="226186"/>
                  </a:moveTo>
                  <a:lnTo>
                    <a:pt x="0" y="226186"/>
                  </a:lnTo>
                  <a:lnTo>
                    <a:pt x="0" y="228599"/>
                  </a:lnTo>
                  <a:lnTo>
                    <a:pt x="3810" y="228599"/>
                  </a:lnTo>
                  <a:lnTo>
                    <a:pt x="3810" y="226186"/>
                  </a:lnTo>
                  <a:close/>
                </a:path>
                <a:path w="3809" h="267969">
                  <a:moveTo>
                    <a:pt x="1270" y="222249"/>
                  </a:moveTo>
                  <a:lnTo>
                    <a:pt x="0" y="222249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22376"/>
                  </a:lnTo>
                  <a:lnTo>
                    <a:pt x="1270" y="222376"/>
                  </a:lnTo>
                  <a:lnTo>
                    <a:pt x="1270" y="222249"/>
                  </a:lnTo>
                  <a:close/>
                </a:path>
                <a:path w="3809" h="267969">
                  <a:moveTo>
                    <a:pt x="3810" y="219836"/>
                  </a:moveTo>
                  <a:lnTo>
                    <a:pt x="2540" y="219836"/>
                  </a:lnTo>
                  <a:lnTo>
                    <a:pt x="2540" y="221106"/>
                  </a:lnTo>
                  <a:lnTo>
                    <a:pt x="1270" y="221106"/>
                  </a:lnTo>
                  <a:lnTo>
                    <a:pt x="1270" y="222249"/>
                  </a:lnTo>
                  <a:lnTo>
                    <a:pt x="3810" y="222249"/>
                  </a:lnTo>
                  <a:lnTo>
                    <a:pt x="3810" y="219836"/>
                  </a:lnTo>
                  <a:close/>
                </a:path>
                <a:path w="3809" h="267969">
                  <a:moveTo>
                    <a:pt x="3810" y="218566"/>
                  </a:moveTo>
                  <a:lnTo>
                    <a:pt x="2540" y="218566"/>
                  </a:lnTo>
                  <a:lnTo>
                    <a:pt x="2540" y="219709"/>
                  </a:lnTo>
                  <a:lnTo>
                    <a:pt x="3810" y="219709"/>
                  </a:lnTo>
                  <a:lnTo>
                    <a:pt x="3810" y="218566"/>
                  </a:lnTo>
                  <a:close/>
                </a:path>
                <a:path w="3809" h="267969">
                  <a:moveTo>
                    <a:pt x="3810" y="248920"/>
                  </a:moveTo>
                  <a:lnTo>
                    <a:pt x="0" y="248920"/>
                  </a:lnTo>
                  <a:lnTo>
                    <a:pt x="0" y="267969"/>
                  </a:lnTo>
                  <a:lnTo>
                    <a:pt x="1270" y="267969"/>
                  </a:lnTo>
                  <a:lnTo>
                    <a:pt x="1270" y="265429"/>
                  </a:lnTo>
                  <a:lnTo>
                    <a:pt x="2540" y="265429"/>
                  </a:lnTo>
                  <a:lnTo>
                    <a:pt x="2540" y="264160"/>
                  </a:lnTo>
                  <a:lnTo>
                    <a:pt x="3810" y="264160"/>
                  </a:lnTo>
                  <a:lnTo>
                    <a:pt x="3810" y="24892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48970" y="1233169"/>
              <a:ext cx="3810" cy="269240"/>
            </a:xfrm>
            <a:custGeom>
              <a:avLst/>
              <a:gdLst/>
              <a:ahLst/>
              <a:cxnLst/>
              <a:rect l="l" t="t" r="r" b="b"/>
              <a:pathLst>
                <a:path w="3809" h="269240">
                  <a:moveTo>
                    <a:pt x="3809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16509"/>
                  </a:lnTo>
                  <a:lnTo>
                    <a:pt x="3809" y="16509"/>
                  </a:lnTo>
                  <a:lnTo>
                    <a:pt x="3809" y="0"/>
                  </a:lnTo>
                  <a:close/>
                </a:path>
                <a:path w="3809" h="269240">
                  <a:moveTo>
                    <a:pt x="3809" y="16510"/>
                  </a:moveTo>
                  <a:lnTo>
                    <a:pt x="0" y="16510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16510"/>
                  </a:lnTo>
                  <a:close/>
                </a:path>
                <a:path w="3809" h="269240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09" h="269240">
                  <a:moveTo>
                    <a:pt x="1270" y="166369"/>
                  </a:moveTo>
                  <a:lnTo>
                    <a:pt x="0" y="166369"/>
                  </a:lnTo>
                  <a:lnTo>
                    <a:pt x="0" y="168909"/>
                  </a:lnTo>
                  <a:lnTo>
                    <a:pt x="1270" y="168909"/>
                  </a:lnTo>
                  <a:lnTo>
                    <a:pt x="1270" y="166369"/>
                  </a:lnTo>
                  <a:close/>
                </a:path>
                <a:path w="3809" h="269240">
                  <a:moveTo>
                    <a:pt x="2540" y="165099"/>
                  </a:moveTo>
                  <a:lnTo>
                    <a:pt x="1270" y="165099"/>
                  </a:lnTo>
                  <a:lnTo>
                    <a:pt x="1270" y="166369"/>
                  </a:lnTo>
                  <a:lnTo>
                    <a:pt x="2540" y="166369"/>
                  </a:lnTo>
                  <a:lnTo>
                    <a:pt x="2540" y="165099"/>
                  </a:lnTo>
                  <a:close/>
                </a:path>
                <a:path w="3809" h="269240">
                  <a:moveTo>
                    <a:pt x="3809" y="162559"/>
                  </a:moveTo>
                  <a:lnTo>
                    <a:pt x="0" y="16255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2559"/>
                  </a:lnTo>
                  <a:close/>
                </a:path>
                <a:path w="3809" h="269240">
                  <a:moveTo>
                    <a:pt x="3809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60019"/>
                  </a:lnTo>
                  <a:close/>
                </a:path>
                <a:path w="3809" h="269240">
                  <a:moveTo>
                    <a:pt x="3809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209"/>
                  </a:lnTo>
                  <a:close/>
                </a:path>
                <a:path w="3809" h="269240">
                  <a:moveTo>
                    <a:pt x="3809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3669"/>
                  </a:lnTo>
                  <a:close/>
                </a:path>
                <a:path w="3809" h="269240">
                  <a:moveTo>
                    <a:pt x="3809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9859"/>
                  </a:lnTo>
                  <a:close/>
                </a:path>
                <a:path w="3809" h="269240">
                  <a:moveTo>
                    <a:pt x="3809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7319"/>
                  </a:lnTo>
                  <a:close/>
                </a:path>
                <a:path w="3809" h="269240">
                  <a:moveTo>
                    <a:pt x="3809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3509"/>
                  </a:lnTo>
                  <a:close/>
                </a:path>
                <a:path w="3809" h="269240">
                  <a:moveTo>
                    <a:pt x="3809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40969"/>
                  </a:lnTo>
                  <a:close/>
                </a:path>
                <a:path w="3809" h="269240">
                  <a:moveTo>
                    <a:pt x="3809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159"/>
                  </a:lnTo>
                  <a:close/>
                </a:path>
                <a:path w="3809" h="269240">
                  <a:moveTo>
                    <a:pt x="3809" y="130809"/>
                  </a:moveTo>
                  <a:lnTo>
                    <a:pt x="0" y="130809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30809"/>
                  </a:lnTo>
                  <a:close/>
                </a:path>
                <a:path w="3809" h="269240">
                  <a:moveTo>
                    <a:pt x="3809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8269"/>
                  </a:lnTo>
                  <a:close/>
                </a:path>
                <a:path w="3809" h="269240">
                  <a:moveTo>
                    <a:pt x="3809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4459"/>
                  </a:lnTo>
                  <a:close/>
                </a:path>
                <a:path w="3809" h="269240">
                  <a:moveTo>
                    <a:pt x="3809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1919"/>
                  </a:lnTo>
                  <a:close/>
                </a:path>
                <a:path w="3809" h="269240">
                  <a:moveTo>
                    <a:pt x="3809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8109"/>
                  </a:lnTo>
                  <a:close/>
                </a:path>
                <a:path w="3809" h="269240">
                  <a:moveTo>
                    <a:pt x="1270" y="114299"/>
                  </a:moveTo>
                  <a:lnTo>
                    <a:pt x="0" y="114299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5569"/>
                  </a:lnTo>
                  <a:lnTo>
                    <a:pt x="1270" y="115569"/>
                  </a:lnTo>
                  <a:lnTo>
                    <a:pt x="1270" y="114299"/>
                  </a:lnTo>
                  <a:close/>
                </a:path>
                <a:path w="3809" h="269240">
                  <a:moveTo>
                    <a:pt x="3809" y="111759"/>
                  </a:moveTo>
                  <a:lnTo>
                    <a:pt x="2539" y="111759"/>
                  </a:lnTo>
                  <a:lnTo>
                    <a:pt x="2539" y="114299"/>
                  </a:lnTo>
                  <a:lnTo>
                    <a:pt x="3809" y="114299"/>
                  </a:lnTo>
                  <a:lnTo>
                    <a:pt x="3809" y="111759"/>
                  </a:lnTo>
                  <a:close/>
                </a:path>
                <a:path w="3809" h="269240">
                  <a:moveTo>
                    <a:pt x="3809" y="86359"/>
                  </a:moveTo>
                  <a:lnTo>
                    <a:pt x="0" y="86359"/>
                  </a:lnTo>
                  <a:lnTo>
                    <a:pt x="0" y="88899"/>
                  </a:lnTo>
                  <a:lnTo>
                    <a:pt x="3809" y="88899"/>
                  </a:lnTo>
                  <a:lnTo>
                    <a:pt x="3809" y="86359"/>
                  </a:lnTo>
                  <a:close/>
                </a:path>
                <a:path w="3809" h="269240">
                  <a:moveTo>
                    <a:pt x="3809" y="80009"/>
                  </a:moveTo>
                  <a:lnTo>
                    <a:pt x="0" y="80009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80009"/>
                  </a:lnTo>
                  <a:close/>
                </a:path>
                <a:path w="3809" h="269240">
                  <a:moveTo>
                    <a:pt x="3809" y="54609"/>
                  </a:moveTo>
                  <a:lnTo>
                    <a:pt x="0" y="54609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54609"/>
                  </a:lnTo>
                  <a:close/>
                </a:path>
                <a:path w="3809" h="269240">
                  <a:moveTo>
                    <a:pt x="3809" y="52069"/>
                  </a:moveTo>
                  <a:lnTo>
                    <a:pt x="0" y="52069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52069"/>
                  </a:lnTo>
                  <a:close/>
                </a:path>
                <a:path w="3809" h="269240">
                  <a:moveTo>
                    <a:pt x="3809" y="48259"/>
                  </a:moveTo>
                  <a:lnTo>
                    <a:pt x="0" y="48259"/>
                  </a:lnTo>
                  <a:lnTo>
                    <a:pt x="0" y="50799"/>
                  </a:lnTo>
                  <a:lnTo>
                    <a:pt x="3809" y="50799"/>
                  </a:lnTo>
                  <a:lnTo>
                    <a:pt x="3809" y="48259"/>
                  </a:lnTo>
                  <a:close/>
                </a:path>
                <a:path w="3809" h="269240">
                  <a:moveTo>
                    <a:pt x="3809" y="45719"/>
                  </a:moveTo>
                  <a:lnTo>
                    <a:pt x="0" y="45719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5719"/>
                  </a:lnTo>
                  <a:close/>
                </a:path>
                <a:path w="3809" h="269240">
                  <a:moveTo>
                    <a:pt x="3809" y="36829"/>
                  </a:moveTo>
                  <a:lnTo>
                    <a:pt x="0" y="36829"/>
                  </a:lnTo>
                  <a:lnTo>
                    <a:pt x="0" y="44449"/>
                  </a:lnTo>
                  <a:lnTo>
                    <a:pt x="3809" y="44449"/>
                  </a:lnTo>
                  <a:lnTo>
                    <a:pt x="3809" y="36829"/>
                  </a:lnTo>
                  <a:close/>
                </a:path>
                <a:path w="3809" h="269240">
                  <a:moveTo>
                    <a:pt x="3809" y="224916"/>
                  </a:moveTo>
                  <a:lnTo>
                    <a:pt x="0" y="224916"/>
                  </a:lnTo>
                  <a:lnTo>
                    <a:pt x="0" y="245109"/>
                  </a:lnTo>
                  <a:lnTo>
                    <a:pt x="3809" y="245109"/>
                  </a:lnTo>
                  <a:lnTo>
                    <a:pt x="3809" y="224916"/>
                  </a:lnTo>
                  <a:close/>
                </a:path>
                <a:path w="3809" h="269240">
                  <a:moveTo>
                    <a:pt x="3809" y="222376"/>
                  </a:moveTo>
                  <a:lnTo>
                    <a:pt x="0" y="222376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2376"/>
                  </a:lnTo>
                  <a:close/>
                </a:path>
                <a:path w="3809" h="269240">
                  <a:moveTo>
                    <a:pt x="3809" y="221106"/>
                  </a:moveTo>
                  <a:lnTo>
                    <a:pt x="0" y="22110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21106"/>
                  </a:lnTo>
                  <a:close/>
                </a:path>
                <a:path w="3809" h="269240">
                  <a:moveTo>
                    <a:pt x="3809" y="245110"/>
                  </a:moveTo>
                  <a:lnTo>
                    <a:pt x="0" y="245110"/>
                  </a:lnTo>
                  <a:lnTo>
                    <a:pt x="0" y="269239"/>
                  </a:lnTo>
                  <a:lnTo>
                    <a:pt x="1270" y="269239"/>
                  </a:lnTo>
                  <a:lnTo>
                    <a:pt x="1270" y="267969"/>
                  </a:lnTo>
                  <a:lnTo>
                    <a:pt x="2539" y="267969"/>
                  </a:lnTo>
                  <a:lnTo>
                    <a:pt x="2539" y="265429"/>
                  </a:lnTo>
                  <a:lnTo>
                    <a:pt x="3809" y="265429"/>
                  </a:lnTo>
                  <a:lnTo>
                    <a:pt x="3809" y="24511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46430" y="1235709"/>
              <a:ext cx="2540" cy="270510"/>
            </a:xfrm>
            <a:custGeom>
              <a:avLst/>
              <a:gdLst/>
              <a:ahLst/>
              <a:cxnLst/>
              <a:rect l="l" t="t" r="r" b="b"/>
              <a:pathLst>
                <a:path w="2540" h="270509">
                  <a:moveTo>
                    <a:pt x="254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3969"/>
                  </a:lnTo>
                  <a:lnTo>
                    <a:pt x="2540" y="13969"/>
                  </a:lnTo>
                  <a:lnTo>
                    <a:pt x="2540" y="0"/>
                  </a:lnTo>
                  <a:close/>
                </a:path>
                <a:path w="2540" h="270509">
                  <a:moveTo>
                    <a:pt x="2540" y="13970"/>
                  </a:moveTo>
                  <a:lnTo>
                    <a:pt x="0" y="13970"/>
                  </a:lnTo>
                  <a:lnTo>
                    <a:pt x="0" y="26669"/>
                  </a:lnTo>
                  <a:lnTo>
                    <a:pt x="2540" y="26669"/>
                  </a:lnTo>
                  <a:lnTo>
                    <a:pt x="2540" y="13970"/>
                  </a:lnTo>
                  <a:close/>
                </a:path>
                <a:path w="2540" h="270509">
                  <a:moveTo>
                    <a:pt x="2540" y="26670"/>
                  </a:moveTo>
                  <a:lnTo>
                    <a:pt x="0" y="26670"/>
                  </a:lnTo>
                  <a:lnTo>
                    <a:pt x="0" y="33019"/>
                  </a:lnTo>
                  <a:lnTo>
                    <a:pt x="2540" y="33019"/>
                  </a:lnTo>
                  <a:lnTo>
                    <a:pt x="2540" y="26670"/>
                  </a:lnTo>
                  <a:close/>
                </a:path>
                <a:path w="2540" h="270509">
                  <a:moveTo>
                    <a:pt x="254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2540" y="165099"/>
                  </a:lnTo>
                  <a:lnTo>
                    <a:pt x="2540" y="163829"/>
                  </a:lnTo>
                  <a:close/>
                </a:path>
                <a:path w="2540" h="270509">
                  <a:moveTo>
                    <a:pt x="254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2540" y="162559"/>
                  </a:lnTo>
                  <a:lnTo>
                    <a:pt x="2540" y="160019"/>
                  </a:lnTo>
                  <a:close/>
                </a:path>
                <a:path w="2540" h="270509">
                  <a:moveTo>
                    <a:pt x="254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2540" y="158749"/>
                  </a:lnTo>
                  <a:lnTo>
                    <a:pt x="2540" y="157479"/>
                  </a:lnTo>
                  <a:close/>
                </a:path>
                <a:path w="2540" h="270509">
                  <a:moveTo>
                    <a:pt x="254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2540" y="156209"/>
                  </a:lnTo>
                  <a:lnTo>
                    <a:pt x="2540" y="153669"/>
                  </a:lnTo>
                  <a:close/>
                </a:path>
                <a:path w="2540" h="270509">
                  <a:moveTo>
                    <a:pt x="254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2540" y="152399"/>
                  </a:lnTo>
                  <a:lnTo>
                    <a:pt x="2540" y="151129"/>
                  </a:lnTo>
                  <a:close/>
                </a:path>
                <a:path w="2540" h="270509">
                  <a:moveTo>
                    <a:pt x="254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2540" y="149859"/>
                  </a:lnTo>
                  <a:lnTo>
                    <a:pt x="2540" y="147319"/>
                  </a:lnTo>
                  <a:close/>
                </a:path>
                <a:path w="2540" h="270509">
                  <a:moveTo>
                    <a:pt x="254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2540" y="146049"/>
                  </a:lnTo>
                  <a:lnTo>
                    <a:pt x="2540" y="144779"/>
                  </a:lnTo>
                  <a:close/>
                </a:path>
                <a:path w="2540" h="270509">
                  <a:moveTo>
                    <a:pt x="254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2540" y="143509"/>
                  </a:lnTo>
                  <a:lnTo>
                    <a:pt x="2540" y="140969"/>
                  </a:lnTo>
                  <a:close/>
                </a:path>
                <a:path w="2540" h="270509">
                  <a:moveTo>
                    <a:pt x="254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2540" y="139699"/>
                  </a:lnTo>
                  <a:lnTo>
                    <a:pt x="2540" y="138429"/>
                  </a:lnTo>
                  <a:close/>
                </a:path>
                <a:path w="2540" h="270509">
                  <a:moveTo>
                    <a:pt x="254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2540" y="137159"/>
                  </a:lnTo>
                  <a:lnTo>
                    <a:pt x="2540" y="134619"/>
                  </a:lnTo>
                  <a:close/>
                </a:path>
                <a:path w="2540" h="270509">
                  <a:moveTo>
                    <a:pt x="2540" y="128269"/>
                  </a:moveTo>
                  <a:lnTo>
                    <a:pt x="0" y="128269"/>
                  </a:lnTo>
                  <a:lnTo>
                    <a:pt x="0" y="133349"/>
                  </a:lnTo>
                  <a:lnTo>
                    <a:pt x="2540" y="133349"/>
                  </a:lnTo>
                  <a:lnTo>
                    <a:pt x="2540" y="128269"/>
                  </a:lnTo>
                  <a:close/>
                </a:path>
                <a:path w="2540" h="270509">
                  <a:moveTo>
                    <a:pt x="254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2540" y="126999"/>
                  </a:lnTo>
                  <a:lnTo>
                    <a:pt x="2540" y="125729"/>
                  </a:lnTo>
                  <a:close/>
                </a:path>
                <a:path w="2540" h="270509">
                  <a:moveTo>
                    <a:pt x="254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2540" y="124459"/>
                  </a:lnTo>
                  <a:lnTo>
                    <a:pt x="2540" y="121919"/>
                  </a:lnTo>
                  <a:close/>
                </a:path>
                <a:path w="2540" h="270509">
                  <a:moveTo>
                    <a:pt x="254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2540" y="120649"/>
                  </a:lnTo>
                  <a:lnTo>
                    <a:pt x="2540" y="119379"/>
                  </a:lnTo>
                  <a:close/>
                </a:path>
                <a:path w="2540" h="270509">
                  <a:moveTo>
                    <a:pt x="2540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2540" y="118109"/>
                  </a:lnTo>
                  <a:lnTo>
                    <a:pt x="2540" y="115569"/>
                  </a:lnTo>
                  <a:close/>
                </a:path>
                <a:path w="2540" h="270509">
                  <a:moveTo>
                    <a:pt x="2540" y="111759"/>
                  </a:moveTo>
                  <a:lnTo>
                    <a:pt x="1270" y="111759"/>
                  </a:lnTo>
                  <a:lnTo>
                    <a:pt x="1270" y="114299"/>
                  </a:lnTo>
                  <a:lnTo>
                    <a:pt x="2540" y="114299"/>
                  </a:lnTo>
                  <a:lnTo>
                    <a:pt x="2540" y="111759"/>
                  </a:lnTo>
                  <a:close/>
                </a:path>
                <a:path w="2540" h="270509">
                  <a:moveTo>
                    <a:pt x="2540" y="83819"/>
                  </a:moveTo>
                  <a:lnTo>
                    <a:pt x="0" y="83819"/>
                  </a:lnTo>
                  <a:lnTo>
                    <a:pt x="0" y="86359"/>
                  </a:lnTo>
                  <a:lnTo>
                    <a:pt x="2540" y="86359"/>
                  </a:lnTo>
                  <a:lnTo>
                    <a:pt x="2540" y="83819"/>
                  </a:lnTo>
                  <a:close/>
                </a:path>
                <a:path w="2540" h="270509">
                  <a:moveTo>
                    <a:pt x="2540" y="77469"/>
                  </a:moveTo>
                  <a:lnTo>
                    <a:pt x="0" y="77469"/>
                  </a:lnTo>
                  <a:lnTo>
                    <a:pt x="0" y="82549"/>
                  </a:lnTo>
                  <a:lnTo>
                    <a:pt x="2540" y="82549"/>
                  </a:lnTo>
                  <a:lnTo>
                    <a:pt x="2540" y="77469"/>
                  </a:lnTo>
                  <a:close/>
                </a:path>
                <a:path w="2540" h="270509">
                  <a:moveTo>
                    <a:pt x="2540" y="52069"/>
                  </a:moveTo>
                  <a:lnTo>
                    <a:pt x="0" y="52069"/>
                  </a:lnTo>
                  <a:lnTo>
                    <a:pt x="0" y="76200"/>
                  </a:lnTo>
                  <a:lnTo>
                    <a:pt x="2540" y="76200"/>
                  </a:lnTo>
                  <a:lnTo>
                    <a:pt x="2540" y="52069"/>
                  </a:lnTo>
                  <a:close/>
                </a:path>
                <a:path w="2540" h="270509">
                  <a:moveTo>
                    <a:pt x="2540" y="49529"/>
                  </a:moveTo>
                  <a:lnTo>
                    <a:pt x="0" y="49529"/>
                  </a:lnTo>
                  <a:lnTo>
                    <a:pt x="0" y="50799"/>
                  </a:lnTo>
                  <a:lnTo>
                    <a:pt x="2540" y="50799"/>
                  </a:lnTo>
                  <a:lnTo>
                    <a:pt x="2540" y="49529"/>
                  </a:lnTo>
                  <a:close/>
                </a:path>
                <a:path w="2540" h="270509">
                  <a:moveTo>
                    <a:pt x="2540" y="45719"/>
                  </a:moveTo>
                  <a:lnTo>
                    <a:pt x="0" y="45719"/>
                  </a:lnTo>
                  <a:lnTo>
                    <a:pt x="0" y="48259"/>
                  </a:lnTo>
                  <a:lnTo>
                    <a:pt x="2540" y="48259"/>
                  </a:lnTo>
                  <a:lnTo>
                    <a:pt x="2540" y="45719"/>
                  </a:lnTo>
                  <a:close/>
                </a:path>
                <a:path w="2540" h="270509">
                  <a:moveTo>
                    <a:pt x="2540" y="43179"/>
                  </a:moveTo>
                  <a:lnTo>
                    <a:pt x="0" y="43179"/>
                  </a:lnTo>
                  <a:lnTo>
                    <a:pt x="0" y="44449"/>
                  </a:lnTo>
                  <a:lnTo>
                    <a:pt x="2540" y="44449"/>
                  </a:lnTo>
                  <a:lnTo>
                    <a:pt x="2540" y="43179"/>
                  </a:lnTo>
                  <a:close/>
                </a:path>
                <a:path w="2540" h="270509">
                  <a:moveTo>
                    <a:pt x="2540" y="34289"/>
                  </a:moveTo>
                  <a:lnTo>
                    <a:pt x="0" y="34289"/>
                  </a:lnTo>
                  <a:lnTo>
                    <a:pt x="0" y="41909"/>
                  </a:lnTo>
                  <a:lnTo>
                    <a:pt x="2540" y="41909"/>
                  </a:lnTo>
                  <a:lnTo>
                    <a:pt x="2540" y="34289"/>
                  </a:lnTo>
                  <a:close/>
                </a:path>
                <a:path w="2540" h="270509">
                  <a:moveTo>
                    <a:pt x="2540" y="222376"/>
                  </a:moveTo>
                  <a:lnTo>
                    <a:pt x="0" y="222376"/>
                  </a:lnTo>
                  <a:lnTo>
                    <a:pt x="0" y="242569"/>
                  </a:lnTo>
                  <a:lnTo>
                    <a:pt x="2540" y="242569"/>
                  </a:lnTo>
                  <a:lnTo>
                    <a:pt x="2540" y="222376"/>
                  </a:lnTo>
                  <a:close/>
                </a:path>
                <a:path w="2540" h="270509">
                  <a:moveTo>
                    <a:pt x="2540" y="219709"/>
                  </a:moveTo>
                  <a:lnTo>
                    <a:pt x="1270" y="219709"/>
                  </a:lnTo>
                  <a:lnTo>
                    <a:pt x="1270" y="221106"/>
                  </a:lnTo>
                  <a:lnTo>
                    <a:pt x="0" y="221106"/>
                  </a:lnTo>
                  <a:lnTo>
                    <a:pt x="0" y="222249"/>
                  </a:lnTo>
                  <a:lnTo>
                    <a:pt x="2540" y="222249"/>
                  </a:lnTo>
                  <a:lnTo>
                    <a:pt x="2540" y="219709"/>
                  </a:lnTo>
                  <a:close/>
                </a:path>
                <a:path w="2540" h="270509">
                  <a:moveTo>
                    <a:pt x="2540" y="242570"/>
                  </a:moveTo>
                  <a:lnTo>
                    <a:pt x="0" y="242570"/>
                  </a:lnTo>
                  <a:lnTo>
                    <a:pt x="0" y="270510"/>
                  </a:lnTo>
                  <a:lnTo>
                    <a:pt x="1270" y="270510"/>
                  </a:lnTo>
                  <a:lnTo>
                    <a:pt x="1270" y="269239"/>
                  </a:lnTo>
                  <a:lnTo>
                    <a:pt x="2540" y="269239"/>
                  </a:lnTo>
                  <a:lnTo>
                    <a:pt x="2540" y="24257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42620" y="1239519"/>
              <a:ext cx="3810" cy="271780"/>
            </a:xfrm>
            <a:custGeom>
              <a:avLst/>
              <a:gdLst/>
              <a:ahLst/>
              <a:cxnLst/>
              <a:rect l="l" t="t" r="r" b="b"/>
              <a:pathLst>
                <a:path w="3809" h="27178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70" y="1269"/>
                  </a:lnTo>
                  <a:lnTo>
                    <a:pt x="1270" y="3809"/>
                  </a:lnTo>
                  <a:lnTo>
                    <a:pt x="0" y="3809"/>
                  </a:lnTo>
                  <a:lnTo>
                    <a:pt x="0" y="10159"/>
                  </a:lnTo>
                  <a:lnTo>
                    <a:pt x="3809" y="10159"/>
                  </a:lnTo>
                  <a:lnTo>
                    <a:pt x="3809" y="0"/>
                  </a:lnTo>
                  <a:close/>
                </a:path>
                <a:path w="3809" h="271780">
                  <a:moveTo>
                    <a:pt x="3809" y="10160"/>
                  </a:moveTo>
                  <a:lnTo>
                    <a:pt x="0" y="10160"/>
                  </a:lnTo>
                  <a:lnTo>
                    <a:pt x="0" y="22859"/>
                  </a:lnTo>
                  <a:lnTo>
                    <a:pt x="3809" y="22859"/>
                  </a:lnTo>
                  <a:lnTo>
                    <a:pt x="3809" y="10160"/>
                  </a:lnTo>
                  <a:close/>
                </a:path>
                <a:path w="3809" h="271780">
                  <a:moveTo>
                    <a:pt x="3809" y="22860"/>
                  </a:moveTo>
                  <a:lnTo>
                    <a:pt x="0" y="22860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22860"/>
                  </a:lnTo>
                  <a:close/>
                </a:path>
                <a:path w="3809" h="271780">
                  <a:moveTo>
                    <a:pt x="2539" y="166369"/>
                  </a:moveTo>
                  <a:lnTo>
                    <a:pt x="0" y="166369"/>
                  </a:lnTo>
                  <a:lnTo>
                    <a:pt x="0" y="167639"/>
                  </a:lnTo>
                  <a:lnTo>
                    <a:pt x="2539" y="167639"/>
                  </a:lnTo>
                  <a:lnTo>
                    <a:pt x="2539" y="166369"/>
                  </a:lnTo>
                  <a:close/>
                </a:path>
                <a:path w="3809" h="271780">
                  <a:moveTo>
                    <a:pt x="3809" y="162559"/>
                  </a:moveTo>
                  <a:lnTo>
                    <a:pt x="0" y="16255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2559"/>
                  </a:lnTo>
                  <a:close/>
                </a:path>
                <a:path w="3809" h="271780">
                  <a:moveTo>
                    <a:pt x="3809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60019"/>
                  </a:lnTo>
                  <a:close/>
                </a:path>
                <a:path w="3809" h="271780">
                  <a:moveTo>
                    <a:pt x="3809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209"/>
                  </a:lnTo>
                  <a:close/>
                </a:path>
                <a:path w="3809" h="271780">
                  <a:moveTo>
                    <a:pt x="3809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3669"/>
                  </a:lnTo>
                  <a:close/>
                </a:path>
                <a:path w="3809" h="271780">
                  <a:moveTo>
                    <a:pt x="3809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9859"/>
                  </a:lnTo>
                  <a:close/>
                </a:path>
                <a:path w="3809" h="271780">
                  <a:moveTo>
                    <a:pt x="3809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7319"/>
                  </a:lnTo>
                  <a:close/>
                </a:path>
                <a:path w="3809" h="271780">
                  <a:moveTo>
                    <a:pt x="3809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3509"/>
                  </a:lnTo>
                  <a:close/>
                </a:path>
                <a:path w="3809" h="271780">
                  <a:moveTo>
                    <a:pt x="3809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40969"/>
                  </a:lnTo>
                  <a:close/>
                </a:path>
                <a:path w="3809" h="271780">
                  <a:moveTo>
                    <a:pt x="3809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159"/>
                  </a:lnTo>
                  <a:close/>
                </a:path>
                <a:path w="3809" h="271780">
                  <a:moveTo>
                    <a:pt x="3809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34619"/>
                  </a:lnTo>
                  <a:close/>
                </a:path>
                <a:path w="3809" h="271780">
                  <a:moveTo>
                    <a:pt x="3809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0809"/>
                  </a:lnTo>
                  <a:close/>
                </a:path>
                <a:path w="3809" h="271780">
                  <a:moveTo>
                    <a:pt x="3809" y="124459"/>
                  </a:moveTo>
                  <a:lnTo>
                    <a:pt x="0" y="12445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4459"/>
                  </a:lnTo>
                  <a:close/>
                </a:path>
                <a:path w="3809" h="271780">
                  <a:moveTo>
                    <a:pt x="3809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1919"/>
                  </a:lnTo>
                  <a:close/>
                </a:path>
                <a:path w="3809" h="271780">
                  <a:moveTo>
                    <a:pt x="3809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8109"/>
                  </a:lnTo>
                  <a:close/>
                </a:path>
                <a:path w="3809" h="271780">
                  <a:moveTo>
                    <a:pt x="3809" y="115569"/>
                  </a:moveTo>
                  <a:lnTo>
                    <a:pt x="0" y="115569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5569"/>
                  </a:lnTo>
                  <a:close/>
                </a:path>
                <a:path w="3809" h="271780">
                  <a:moveTo>
                    <a:pt x="3809" y="110489"/>
                  </a:moveTo>
                  <a:lnTo>
                    <a:pt x="1270" y="110489"/>
                  </a:lnTo>
                  <a:lnTo>
                    <a:pt x="1270" y="111759"/>
                  </a:lnTo>
                  <a:lnTo>
                    <a:pt x="0" y="111759"/>
                  </a:lnTo>
                  <a:lnTo>
                    <a:pt x="0" y="114299"/>
                  </a:lnTo>
                  <a:lnTo>
                    <a:pt x="3809" y="114299"/>
                  </a:lnTo>
                  <a:lnTo>
                    <a:pt x="3809" y="110489"/>
                  </a:lnTo>
                  <a:close/>
                </a:path>
                <a:path w="3809" h="271780">
                  <a:moveTo>
                    <a:pt x="3809" y="80009"/>
                  </a:moveTo>
                  <a:lnTo>
                    <a:pt x="0" y="80009"/>
                  </a:lnTo>
                  <a:lnTo>
                    <a:pt x="0" y="82549"/>
                  </a:lnTo>
                  <a:lnTo>
                    <a:pt x="3809" y="82549"/>
                  </a:lnTo>
                  <a:lnTo>
                    <a:pt x="3809" y="80009"/>
                  </a:lnTo>
                  <a:close/>
                </a:path>
                <a:path w="3809" h="271780">
                  <a:moveTo>
                    <a:pt x="3809" y="73659"/>
                  </a:moveTo>
                  <a:lnTo>
                    <a:pt x="0" y="73659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3659"/>
                  </a:lnTo>
                  <a:close/>
                </a:path>
                <a:path w="3809" h="271780">
                  <a:moveTo>
                    <a:pt x="3809" y="48259"/>
                  </a:moveTo>
                  <a:lnTo>
                    <a:pt x="0" y="48259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48259"/>
                  </a:lnTo>
                  <a:close/>
                </a:path>
                <a:path w="3809" h="271780">
                  <a:moveTo>
                    <a:pt x="3809" y="45719"/>
                  </a:moveTo>
                  <a:lnTo>
                    <a:pt x="0" y="45719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5719"/>
                  </a:lnTo>
                  <a:close/>
                </a:path>
                <a:path w="3809" h="271780">
                  <a:moveTo>
                    <a:pt x="3809" y="41909"/>
                  </a:moveTo>
                  <a:lnTo>
                    <a:pt x="0" y="41909"/>
                  </a:lnTo>
                  <a:lnTo>
                    <a:pt x="0" y="44449"/>
                  </a:lnTo>
                  <a:lnTo>
                    <a:pt x="3809" y="44449"/>
                  </a:lnTo>
                  <a:lnTo>
                    <a:pt x="3809" y="41909"/>
                  </a:lnTo>
                  <a:close/>
                </a:path>
                <a:path w="3809" h="271780">
                  <a:moveTo>
                    <a:pt x="3809" y="39369"/>
                  </a:moveTo>
                  <a:lnTo>
                    <a:pt x="0" y="39369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39369"/>
                  </a:lnTo>
                  <a:close/>
                </a:path>
                <a:path w="3809" h="271780">
                  <a:moveTo>
                    <a:pt x="3809" y="30479"/>
                  </a:moveTo>
                  <a:lnTo>
                    <a:pt x="0" y="30479"/>
                  </a:lnTo>
                  <a:lnTo>
                    <a:pt x="0" y="38099"/>
                  </a:lnTo>
                  <a:lnTo>
                    <a:pt x="3809" y="38099"/>
                  </a:lnTo>
                  <a:lnTo>
                    <a:pt x="3809" y="30479"/>
                  </a:lnTo>
                  <a:close/>
                </a:path>
                <a:path w="3809" h="271780">
                  <a:moveTo>
                    <a:pt x="3809" y="218439"/>
                  </a:moveTo>
                  <a:lnTo>
                    <a:pt x="1270" y="218439"/>
                  </a:lnTo>
                  <a:lnTo>
                    <a:pt x="1270" y="219709"/>
                  </a:lnTo>
                  <a:lnTo>
                    <a:pt x="0" y="219709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18439"/>
                  </a:lnTo>
                  <a:close/>
                </a:path>
                <a:path w="3809" h="271780">
                  <a:moveTo>
                    <a:pt x="3809" y="238760"/>
                  </a:moveTo>
                  <a:lnTo>
                    <a:pt x="0" y="238760"/>
                  </a:lnTo>
                  <a:lnTo>
                    <a:pt x="0" y="271779"/>
                  </a:lnTo>
                  <a:lnTo>
                    <a:pt x="1270" y="271779"/>
                  </a:lnTo>
                  <a:lnTo>
                    <a:pt x="1270" y="269239"/>
                  </a:lnTo>
                  <a:lnTo>
                    <a:pt x="2540" y="269239"/>
                  </a:lnTo>
                  <a:lnTo>
                    <a:pt x="2540" y="267969"/>
                  </a:lnTo>
                  <a:lnTo>
                    <a:pt x="3809" y="267969"/>
                  </a:lnTo>
                  <a:lnTo>
                    <a:pt x="3809" y="23876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38810" y="1244599"/>
              <a:ext cx="3810" cy="270510"/>
            </a:xfrm>
            <a:custGeom>
              <a:avLst/>
              <a:gdLst/>
              <a:ahLst/>
              <a:cxnLst/>
              <a:rect l="l" t="t" r="r" b="b"/>
              <a:pathLst>
                <a:path w="3809" h="270509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79"/>
                  </a:lnTo>
                  <a:lnTo>
                    <a:pt x="3810" y="5079"/>
                  </a:lnTo>
                  <a:lnTo>
                    <a:pt x="3810" y="0"/>
                  </a:lnTo>
                  <a:close/>
                </a:path>
                <a:path w="3809" h="270509">
                  <a:moveTo>
                    <a:pt x="3810" y="5080"/>
                  </a:moveTo>
                  <a:lnTo>
                    <a:pt x="0" y="508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5080"/>
                  </a:lnTo>
                  <a:close/>
                </a:path>
                <a:path w="3809" h="270509">
                  <a:moveTo>
                    <a:pt x="3810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17780"/>
                  </a:lnTo>
                  <a:close/>
                </a:path>
                <a:path w="3809" h="270509">
                  <a:moveTo>
                    <a:pt x="3810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1289"/>
                  </a:lnTo>
                  <a:close/>
                </a:path>
                <a:path w="3809" h="270509">
                  <a:moveTo>
                    <a:pt x="3810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7479"/>
                  </a:lnTo>
                  <a:close/>
                </a:path>
                <a:path w="3809" h="270509">
                  <a:moveTo>
                    <a:pt x="3810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4939"/>
                  </a:lnTo>
                  <a:close/>
                </a:path>
                <a:path w="3809" h="270509">
                  <a:moveTo>
                    <a:pt x="3810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1129"/>
                  </a:lnTo>
                  <a:close/>
                </a:path>
                <a:path w="3809" h="270509">
                  <a:moveTo>
                    <a:pt x="3810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8589"/>
                  </a:lnTo>
                  <a:close/>
                </a:path>
                <a:path w="3809" h="270509">
                  <a:moveTo>
                    <a:pt x="3810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4779"/>
                  </a:lnTo>
                  <a:close/>
                </a:path>
                <a:path w="3809" h="270509">
                  <a:moveTo>
                    <a:pt x="3810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2239"/>
                  </a:lnTo>
                  <a:close/>
                </a:path>
                <a:path w="3809" h="270509">
                  <a:moveTo>
                    <a:pt x="3810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8429"/>
                  </a:lnTo>
                  <a:close/>
                </a:path>
                <a:path w="3809" h="270509">
                  <a:moveTo>
                    <a:pt x="3810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5889"/>
                  </a:lnTo>
                  <a:close/>
                </a:path>
                <a:path w="3809" h="270509">
                  <a:moveTo>
                    <a:pt x="3810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2079"/>
                  </a:lnTo>
                  <a:close/>
                </a:path>
                <a:path w="3809" h="270509">
                  <a:moveTo>
                    <a:pt x="3810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9539"/>
                  </a:lnTo>
                  <a:close/>
                </a:path>
                <a:path w="3809" h="270509">
                  <a:moveTo>
                    <a:pt x="3810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5729"/>
                  </a:lnTo>
                  <a:close/>
                </a:path>
                <a:path w="3809" h="270509">
                  <a:moveTo>
                    <a:pt x="3810" y="119379"/>
                  </a:moveTo>
                  <a:lnTo>
                    <a:pt x="0" y="11937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19379"/>
                  </a:lnTo>
                  <a:close/>
                </a:path>
                <a:path w="3809" h="270509">
                  <a:moveTo>
                    <a:pt x="3810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6839"/>
                  </a:lnTo>
                  <a:close/>
                </a:path>
                <a:path w="3809" h="270509">
                  <a:moveTo>
                    <a:pt x="3810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3029"/>
                  </a:lnTo>
                  <a:close/>
                </a:path>
                <a:path w="3809" h="270509">
                  <a:moveTo>
                    <a:pt x="2540" y="109219"/>
                  </a:moveTo>
                  <a:lnTo>
                    <a:pt x="0" y="109219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10489"/>
                  </a:lnTo>
                  <a:lnTo>
                    <a:pt x="2540" y="110489"/>
                  </a:lnTo>
                  <a:lnTo>
                    <a:pt x="2540" y="109219"/>
                  </a:lnTo>
                  <a:close/>
                </a:path>
                <a:path w="3809" h="270509">
                  <a:moveTo>
                    <a:pt x="3810" y="74929"/>
                  </a:moveTo>
                  <a:lnTo>
                    <a:pt x="0" y="74929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74929"/>
                  </a:lnTo>
                  <a:close/>
                </a:path>
                <a:path w="3809" h="270509">
                  <a:moveTo>
                    <a:pt x="3810" y="68579"/>
                  </a:moveTo>
                  <a:lnTo>
                    <a:pt x="0" y="68579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68579"/>
                  </a:lnTo>
                  <a:close/>
                </a:path>
                <a:path w="3809" h="270509">
                  <a:moveTo>
                    <a:pt x="3810" y="43179"/>
                  </a:moveTo>
                  <a:lnTo>
                    <a:pt x="0" y="43179"/>
                  </a:lnTo>
                  <a:lnTo>
                    <a:pt x="0" y="67310"/>
                  </a:lnTo>
                  <a:lnTo>
                    <a:pt x="3810" y="67310"/>
                  </a:lnTo>
                  <a:lnTo>
                    <a:pt x="3810" y="43179"/>
                  </a:lnTo>
                  <a:close/>
                </a:path>
                <a:path w="3809" h="270509">
                  <a:moveTo>
                    <a:pt x="3810" y="40639"/>
                  </a:moveTo>
                  <a:lnTo>
                    <a:pt x="0" y="40639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40639"/>
                  </a:lnTo>
                  <a:close/>
                </a:path>
                <a:path w="3809" h="270509">
                  <a:moveTo>
                    <a:pt x="3810" y="36829"/>
                  </a:moveTo>
                  <a:lnTo>
                    <a:pt x="0" y="36829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6829"/>
                  </a:lnTo>
                  <a:close/>
                </a:path>
                <a:path w="3809" h="270509">
                  <a:moveTo>
                    <a:pt x="3810" y="34289"/>
                  </a:moveTo>
                  <a:lnTo>
                    <a:pt x="0" y="34289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34289"/>
                  </a:lnTo>
                  <a:close/>
                </a:path>
                <a:path w="3809" h="270509">
                  <a:moveTo>
                    <a:pt x="3810" y="25400"/>
                  </a:moveTo>
                  <a:lnTo>
                    <a:pt x="0" y="2540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5400"/>
                  </a:lnTo>
                  <a:close/>
                </a:path>
                <a:path w="3809" h="270509">
                  <a:moveTo>
                    <a:pt x="2540" y="213359"/>
                  </a:moveTo>
                  <a:lnTo>
                    <a:pt x="0" y="213359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13487"/>
                  </a:lnTo>
                  <a:lnTo>
                    <a:pt x="2540" y="213487"/>
                  </a:lnTo>
                  <a:lnTo>
                    <a:pt x="2540" y="213359"/>
                  </a:lnTo>
                  <a:close/>
                </a:path>
                <a:path w="3809" h="270509">
                  <a:moveTo>
                    <a:pt x="3810" y="212216"/>
                  </a:moveTo>
                  <a:lnTo>
                    <a:pt x="2540" y="212216"/>
                  </a:lnTo>
                  <a:lnTo>
                    <a:pt x="2540" y="213359"/>
                  </a:lnTo>
                  <a:lnTo>
                    <a:pt x="3810" y="213359"/>
                  </a:lnTo>
                  <a:lnTo>
                    <a:pt x="3810" y="212216"/>
                  </a:lnTo>
                  <a:close/>
                </a:path>
                <a:path w="3809" h="270509">
                  <a:moveTo>
                    <a:pt x="3810" y="163956"/>
                  </a:moveTo>
                  <a:lnTo>
                    <a:pt x="0" y="163956"/>
                  </a:lnTo>
                  <a:lnTo>
                    <a:pt x="0" y="172846"/>
                  </a:lnTo>
                  <a:lnTo>
                    <a:pt x="1270" y="172846"/>
                  </a:lnTo>
                  <a:lnTo>
                    <a:pt x="1270" y="169037"/>
                  </a:lnTo>
                  <a:lnTo>
                    <a:pt x="2540" y="169037"/>
                  </a:lnTo>
                  <a:lnTo>
                    <a:pt x="2540" y="166496"/>
                  </a:lnTo>
                  <a:lnTo>
                    <a:pt x="3810" y="166496"/>
                  </a:lnTo>
                  <a:lnTo>
                    <a:pt x="3810" y="163956"/>
                  </a:lnTo>
                  <a:close/>
                </a:path>
                <a:path w="3809" h="270509">
                  <a:moveTo>
                    <a:pt x="3810" y="233680"/>
                  </a:moveTo>
                  <a:lnTo>
                    <a:pt x="0" y="233680"/>
                  </a:lnTo>
                  <a:lnTo>
                    <a:pt x="0" y="270510"/>
                  </a:lnTo>
                  <a:lnTo>
                    <a:pt x="1270" y="270510"/>
                  </a:lnTo>
                  <a:lnTo>
                    <a:pt x="1270" y="269239"/>
                  </a:lnTo>
                  <a:lnTo>
                    <a:pt x="2540" y="269239"/>
                  </a:lnTo>
                  <a:lnTo>
                    <a:pt x="2540" y="267970"/>
                  </a:lnTo>
                  <a:lnTo>
                    <a:pt x="3810" y="267970"/>
                  </a:lnTo>
                  <a:lnTo>
                    <a:pt x="3810" y="233680"/>
                  </a:lnTo>
                  <a:close/>
                </a:path>
              </a:pathLst>
            </a:custGeom>
            <a:solidFill>
              <a:srgbClr val="39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35000" y="1249679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09" h="267969">
                  <a:moveTo>
                    <a:pt x="3809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5079"/>
                  </a:lnTo>
                  <a:lnTo>
                    <a:pt x="0" y="5079"/>
                  </a:lnTo>
                  <a:lnTo>
                    <a:pt x="0" y="12699"/>
                  </a:lnTo>
                  <a:lnTo>
                    <a:pt x="3809" y="12699"/>
                  </a:lnTo>
                  <a:lnTo>
                    <a:pt x="3809" y="0"/>
                  </a:lnTo>
                  <a:close/>
                </a:path>
                <a:path w="3809" h="267969">
                  <a:moveTo>
                    <a:pt x="3809" y="12700"/>
                  </a:moveTo>
                  <a:lnTo>
                    <a:pt x="0" y="12700"/>
                  </a:lnTo>
                  <a:lnTo>
                    <a:pt x="0" y="19049"/>
                  </a:lnTo>
                  <a:lnTo>
                    <a:pt x="3809" y="19049"/>
                  </a:lnTo>
                  <a:lnTo>
                    <a:pt x="3809" y="12700"/>
                  </a:lnTo>
                  <a:close/>
                </a:path>
                <a:path w="3809" h="267969">
                  <a:moveTo>
                    <a:pt x="3809" y="156209"/>
                  </a:moveTo>
                  <a:lnTo>
                    <a:pt x="0" y="156209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56209"/>
                  </a:lnTo>
                  <a:close/>
                </a:path>
                <a:path w="3809" h="267969">
                  <a:moveTo>
                    <a:pt x="3809" y="152399"/>
                  </a:moveTo>
                  <a:lnTo>
                    <a:pt x="0" y="152399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2399"/>
                  </a:lnTo>
                  <a:close/>
                </a:path>
                <a:path w="3809" h="267969">
                  <a:moveTo>
                    <a:pt x="3809" y="149859"/>
                  </a:moveTo>
                  <a:lnTo>
                    <a:pt x="0" y="149859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9859"/>
                  </a:lnTo>
                  <a:close/>
                </a:path>
                <a:path w="3809" h="267969">
                  <a:moveTo>
                    <a:pt x="3809" y="146049"/>
                  </a:moveTo>
                  <a:lnTo>
                    <a:pt x="0" y="146049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6049"/>
                  </a:lnTo>
                  <a:close/>
                </a:path>
                <a:path w="3809" h="267969">
                  <a:moveTo>
                    <a:pt x="3809" y="143509"/>
                  </a:moveTo>
                  <a:lnTo>
                    <a:pt x="0" y="143509"/>
                  </a:lnTo>
                  <a:lnTo>
                    <a:pt x="0" y="144779"/>
                  </a:lnTo>
                  <a:lnTo>
                    <a:pt x="3809" y="144779"/>
                  </a:lnTo>
                  <a:lnTo>
                    <a:pt x="3809" y="143509"/>
                  </a:lnTo>
                  <a:close/>
                </a:path>
                <a:path w="3809" h="267969">
                  <a:moveTo>
                    <a:pt x="3809" y="139699"/>
                  </a:moveTo>
                  <a:lnTo>
                    <a:pt x="0" y="139699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39699"/>
                  </a:lnTo>
                  <a:close/>
                </a:path>
                <a:path w="3809" h="267969">
                  <a:moveTo>
                    <a:pt x="3809" y="137159"/>
                  </a:moveTo>
                  <a:lnTo>
                    <a:pt x="0" y="137159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7159"/>
                  </a:lnTo>
                  <a:close/>
                </a:path>
                <a:path w="3809" h="267969">
                  <a:moveTo>
                    <a:pt x="3809" y="133349"/>
                  </a:moveTo>
                  <a:lnTo>
                    <a:pt x="0" y="133349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33349"/>
                  </a:lnTo>
                  <a:close/>
                </a:path>
                <a:path w="3809" h="267969">
                  <a:moveTo>
                    <a:pt x="3809" y="130809"/>
                  </a:moveTo>
                  <a:lnTo>
                    <a:pt x="0" y="130809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30809"/>
                  </a:lnTo>
                  <a:close/>
                </a:path>
                <a:path w="3809" h="267969">
                  <a:moveTo>
                    <a:pt x="3809" y="126999"/>
                  </a:moveTo>
                  <a:lnTo>
                    <a:pt x="0" y="12699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6999"/>
                  </a:lnTo>
                  <a:close/>
                </a:path>
                <a:path w="3809" h="267969">
                  <a:moveTo>
                    <a:pt x="3809" y="124459"/>
                  </a:moveTo>
                  <a:lnTo>
                    <a:pt x="0" y="124459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4459"/>
                  </a:lnTo>
                  <a:close/>
                </a:path>
                <a:path w="3809" h="267969">
                  <a:moveTo>
                    <a:pt x="3809" y="120649"/>
                  </a:moveTo>
                  <a:lnTo>
                    <a:pt x="0" y="12064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0649"/>
                  </a:lnTo>
                  <a:close/>
                </a:path>
                <a:path w="3809" h="267969">
                  <a:moveTo>
                    <a:pt x="3809" y="114299"/>
                  </a:moveTo>
                  <a:lnTo>
                    <a:pt x="0" y="114299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4299"/>
                  </a:lnTo>
                  <a:close/>
                </a:path>
                <a:path w="3809" h="267969">
                  <a:moveTo>
                    <a:pt x="3809" y="111759"/>
                  </a:moveTo>
                  <a:lnTo>
                    <a:pt x="0" y="111759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1759"/>
                  </a:lnTo>
                  <a:close/>
                </a:path>
                <a:path w="3809" h="267969">
                  <a:moveTo>
                    <a:pt x="3809" y="107949"/>
                  </a:moveTo>
                  <a:lnTo>
                    <a:pt x="0" y="107949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107949"/>
                  </a:lnTo>
                  <a:close/>
                </a:path>
                <a:path w="3809" h="267969">
                  <a:moveTo>
                    <a:pt x="2540" y="106679"/>
                  </a:moveTo>
                  <a:lnTo>
                    <a:pt x="1270" y="106679"/>
                  </a:lnTo>
                  <a:lnTo>
                    <a:pt x="1270" y="107949"/>
                  </a:lnTo>
                  <a:lnTo>
                    <a:pt x="2540" y="107949"/>
                  </a:lnTo>
                  <a:lnTo>
                    <a:pt x="2540" y="106679"/>
                  </a:lnTo>
                  <a:close/>
                </a:path>
                <a:path w="3809" h="267969">
                  <a:moveTo>
                    <a:pt x="3809" y="69849"/>
                  </a:moveTo>
                  <a:lnTo>
                    <a:pt x="0" y="69849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9849"/>
                  </a:lnTo>
                  <a:close/>
                </a:path>
                <a:path w="3809" h="267969">
                  <a:moveTo>
                    <a:pt x="3809" y="63499"/>
                  </a:moveTo>
                  <a:lnTo>
                    <a:pt x="0" y="63499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63499"/>
                  </a:lnTo>
                  <a:close/>
                </a:path>
                <a:path w="3809" h="267969">
                  <a:moveTo>
                    <a:pt x="3809" y="38099"/>
                  </a:moveTo>
                  <a:lnTo>
                    <a:pt x="0" y="38099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38099"/>
                  </a:lnTo>
                  <a:close/>
                </a:path>
                <a:path w="3809" h="267969">
                  <a:moveTo>
                    <a:pt x="3809" y="35559"/>
                  </a:moveTo>
                  <a:lnTo>
                    <a:pt x="0" y="35559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35559"/>
                  </a:lnTo>
                  <a:close/>
                </a:path>
                <a:path w="3809" h="267969">
                  <a:moveTo>
                    <a:pt x="3809" y="31749"/>
                  </a:moveTo>
                  <a:lnTo>
                    <a:pt x="0" y="31749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31749"/>
                  </a:lnTo>
                  <a:close/>
                </a:path>
                <a:path w="3809" h="267969">
                  <a:moveTo>
                    <a:pt x="3809" y="29209"/>
                  </a:moveTo>
                  <a:lnTo>
                    <a:pt x="0" y="29209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9209"/>
                  </a:lnTo>
                  <a:close/>
                </a:path>
                <a:path w="3809" h="267969">
                  <a:moveTo>
                    <a:pt x="3809" y="20319"/>
                  </a:moveTo>
                  <a:lnTo>
                    <a:pt x="0" y="20319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0319"/>
                  </a:lnTo>
                  <a:close/>
                </a:path>
                <a:path w="3809" h="267969">
                  <a:moveTo>
                    <a:pt x="3809" y="208406"/>
                  </a:moveTo>
                  <a:lnTo>
                    <a:pt x="0" y="208406"/>
                  </a:lnTo>
                  <a:lnTo>
                    <a:pt x="0" y="228599"/>
                  </a:lnTo>
                  <a:lnTo>
                    <a:pt x="3809" y="228599"/>
                  </a:lnTo>
                  <a:lnTo>
                    <a:pt x="3809" y="208406"/>
                  </a:lnTo>
                  <a:close/>
                </a:path>
                <a:path w="3809" h="267969">
                  <a:moveTo>
                    <a:pt x="3809" y="205739"/>
                  </a:moveTo>
                  <a:lnTo>
                    <a:pt x="2540" y="205739"/>
                  </a:lnTo>
                  <a:lnTo>
                    <a:pt x="0" y="205866"/>
                  </a:lnTo>
                  <a:lnTo>
                    <a:pt x="0" y="208279"/>
                  </a:lnTo>
                  <a:lnTo>
                    <a:pt x="3809" y="208279"/>
                  </a:lnTo>
                  <a:lnTo>
                    <a:pt x="3809" y="205739"/>
                  </a:lnTo>
                  <a:close/>
                </a:path>
                <a:path w="3809" h="267969">
                  <a:moveTo>
                    <a:pt x="1270" y="201929"/>
                  </a:moveTo>
                  <a:lnTo>
                    <a:pt x="0" y="201929"/>
                  </a:lnTo>
                  <a:lnTo>
                    <a:pt x="0" y="205739"/>
                  </a:lnTo>
                  <a:lnTo>
                    <a:pt x="2540" y="205739"/>
                  </a:lnTo>
                  <a:lnTo>
                    <a:pt x="2540" y="203199"/>
                  </a:lnTo>
                  <a:lnTo>
                    <a:pt x="1270" y="203199"/>
                  </a:lnTo>
                  <a:lnTo>
                    <a:pt x="1270" y="201929"/>
                  </a:lnTo>
                  <a:close/>
                </a:path>
                <a:path w="3809" h="267969">
                  <a:moveTo>
                    <a:pt x="1270" y="176656"/>
                  </a:moveTo>
                  <a:lnTo>
                    <a:pt x="0" y="176656"/>
                  </a:lnTo>
                  <a:lnTo>
                    <a:pt x="0" y="180466"/>
                  </a:lnTo>
                  <a:lnTo>
                    <a:pt x="1270" y="180466"/>
                  </a:lnTo>
                  <a:lnTo>
                    <a:pt x="1270" y="176656"/>
                  </a:lnTo>
                  <a:close/>
                </a:path>
                <a:path w="3809" h="267969">
                  <a:moveTo>
                    <a:pt x="3809" y="167766"/>
                  </a:moveTo>
                  <a:lnTo>
                    <a:pt x="0" y="167766"/>
                  </a:lnTo>
                  <a:lnTo>
                    <a:pt x="0" y="176529"/>
                  </a:lnTo>
                  <a:lnTo>
                    <a:pt x="1270" y="176529"/>
                  </a:lnTo>
                  <a:lnTo>
                    <a:pt x="1270" y="176656"/>
                  </a:lnTo>
                  <a:lnTo>
                    <a:pt x="2540" y="176656"/>
                  </a:lnTo>
                  <a:lnTo>
                    <a:pt x="2540" y="171449"/>
                  </a:lnTo>
                  <a:lnTo>
                    <a:pt x="3809" y="171449"/>
                  </a:lnTo>
                  <a:lnTo>
                    <a:pt x="3809" y="167766"/>
                  </a:lnTo>
                  <a:close/>
                </a:path>
                <a:path w="3809" h="267969">
                  <a:moveTo>
                    <a:pt x="3809" y="158876"/>
                  </a:moveTo>
                  <a:lnTo>
                    <a:pt x="0" y="158876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58876"/>
                  </a:lnTo>
                  <a:close/>
                </a:path>
                <a:path w="3809" h="267969">
                  <a:moveTo>
                    <a:pt x="3809" y="228600"/>
                  </a:moveTo>
                  <a:lnTo>
                    <a:pt x="0" y="228600"/>
                  </a:lnTo>
                  <a:lnTo>
                    <a:pt x="0" y="267969"/>
                  </a:lnTo>
                  <a:lnTo>
                    <a:pt x="2539" y="267969"/>
                  </a:lnTo>
                  <a:lnTo>
                    <a:pt x="2539" y="266699"/>
                  </a:lnTo>
                  <a:lnTo>
                    <a:pt x="3809" y="266699"/>
                  </a:lnTo>
                  <a:lnTo>
                    <a:pt x="3809" y="228600"/>
                  </a:lnTo>
                  <a:close/>
                </a:path>
              </a:pathLst>
            </a:custGeom>
            <a:solidFill>
              <a:srgbClr val="36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631190" y="1257299"/>
              <a:ext cx="3810" cy="261620"/>
            </a:xfrm>
            <a:custGeom>
              <a:avLst/>
              <a:gdLst/>
              <a:ahLst/>
              <a:cxnLst/>
              <a:rect l="l" t="t" r="r" b="b"/>
              <a:pathLst>
                <a:path w="3809" h="261619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5079"/>
                  </a:lnTo>
                  <a:lnTo>
                    <a:pt x="3809" y="5079"/>
                  </a:lnTo>
                  <a:lnTo>
                    <a:pt x="3809" y="0"/>
                  </a:lnTo>
                  <a:close/>
                </a:path>
                <a:path w="3809" h="261619">
                  <a:moveTo>
                    <a:pt x="3809" y="5080"/>
                  </a:moveTo>
                  <a:lnTo>
                    <a:pt x="0" y="5080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5080"/>
                  </a:lnTo>
                  <a:close/>
                </a:path>
                <a:path w="3809" h="261619">
                  <a:moveTo>
                    <a:pt x="380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8589"/>
                  </a:lnTo>
                  <a:close/>
                </a:path>
                <a:path w="3809" h="261619">
                  <a:moveTo>
                    <a:pt x="380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4779"/>
                  </a:lnTo>
                  <a:close/>
                </a:path>
                <a:path w="3809" h="261619">
                  <a:moveTo>
                    <a:pt x="380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2239"/>
                  </a:lnTo>
                  <a:close/>
                </a:path>
                <a:path w="3809" h="261619">
                  <a:moveTo>
                    <a:pt x="380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8429"/>
                  </a:lnTo>
                  <a:close/>
                </a:path>
                <a:path w="3809" h="261619">
                  <a:moveTo>
                    <a:pt x="380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5889"/>
                  </a:lnTo>
                  <a:close/>
                </a:path>
                <a:path w="3809" h="261619">
                  <a:moveTo>
                    <a:pt x="380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2079"/>
                  </a:lnTo>
                  <a:close/>
                </a:path>
                <a:path w="3809" h="261619">
                  <a:moveTo>
                    <a:pt x="380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9539"/>
                  </a:lnTo>
                  <a:close/>
                </a:path>
                <a:path w="3809" h="261619">
                  <a:moveTo>
                    <a:pt x="380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5729"/>
                  </a:lnTo>
                  <a:close/>
                </a:path>
                <a:path w="3809" h="261619">
                  <a:moveTo>
                    <a:pt x="380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3189"/>
                  </a:lnTo>
                  <a:close/>
                </a:path>
                <a:path w="3809" h="261619">
                  <a:moveTo>
                    <a:pt x="380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9379"/>
                  </a:lnTo>
                  <a:close/>
                </a:path>
                <a:path w="3809" h="261619">
                  <a:moveTo>
                    <a:pt x="380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839"/>
                  </a:lnTo>
                  <a:close/>
                </a:path>
                <a:path w="3809" h="261619">
                  <a:moveTo>
                    <a:pt x="380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3029"/>
                  </a:lnTo>
                  <a:close/>
                </a:path>
                <a:path w="3809" h="261619">
                  <a:moveTo>
                    <a:pt x="3809" y="106679"/>
                  </a:moveTo>
                  <a:lnTo>
                    <a:pt x="0" y="106679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6679"/>
                  </a:lnTo>
                  <a:close/>
                </a:path>
                <a:path w="3809" h="261619">
                  <a:moveTo>
                    <a:pt x="2539" y="102869"/>
                  </a:moveTo>
                  <a:lnTo>
                    <a:pt x="1269" y="102869"/>
                  </a:lnTo>
                  <a:lnTo>
                    <a:pt x="1269" y="105409"/>
                  </a:lnTo>
                  <a:lnTo>
                    <a:pt x="3809" y="105409"/>
                  </a:lnTo>
                  <a:lnTo>
                    <a:pt x="3809" y="104139"/>
                  </a:lnTo>
                  <a:lnTo>
                    <a:pt x="2539" y="104139"/>
                  </a:lnTo>
                  <a:lnTo>
                    <a:pt x="2539" y="102869"/>
                  </a:lnTo>
                  <a:close/>
                </a:path>
                <a:path w="3809" h="261619">
                  <a:moveTo>
                    <a:pt x="3809" y="62229"/>
                  </a:moveTo>
                  <a:lnTo>
                    <a:pt x="0" y="62229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62229"/>
                  </a:lnTo>
                  <a:close/>
                </a:path>
                <a:path w="3809" h="261619">
                  <a:moveTo>
                    <a:pt x="3809" y="55879"/>
                  </a:moveTo>
                  <a:lnTo>
                    <a:pt x="0" y="55879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55879"/>
                  </a:lnTo>
                  <a:close/>
                </a:path>
                <a:path w="3809" h="261619">
                  <a:moveTo>
                    <a:pt x="3809" y="30479"/>
                  </a:moveTo>
                  <a:lnTo>
                    <a:pt x="0" y="30479"/>
                  </a:lnTo>
                  <a:lnTo>
                    <a:pt x="0" y="54610"/>
                  </a:lnTo>
                  <a:lnTo>
                    <a:pt x="3809" y="54610"/>
                  </a:lnTo>
                  <a:lnTo>
                    <a:pt x="3809" y="30479"/>
                  </a:lnTo>
                  <a:close/>
                </a:path>
                <a:path w="3809" h="261619">
                  <a:moveTo>
                    <a:pt x="3809" y="27939"/>
                  </a:moveTo>
                  <a:lnTo>
                    <a:pt x="0" y="27939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27939"/>
                  </a:lnTo>
                  <a:close/>
                </a:path>
                <a:path w="3809" h="261619">
                  <a:moveTo>
                    <a:pt x="3809" y="24129"/>
                  </a:moveTo>
                  <a:lnTo>
                    <a:pt x="0" y="24129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24129"/>
                  </a:lnTo>
                  <a:close/>
                </a:path>
                <a:path w="3809" h="261619">
                  <a:moveTo>
                    <a:pt x="3809" y="21589"/>
                  </a:moveTo>
                  <a:lnTo>
                    <a:pt x="0" y="21589"/>
                  </a:lnTo>
                  <a:lnTo>
                    <a:pt x="0" y="22859"/>
                  </a:lnTo>
                  <a:lnTo>
                    <a:pt x="3809" y="22859"/>
                  </a:lnTo>
                  <a:lnTo>
                    <a:pt x="3809" y="21589"/>
                  </a:lnTo>
                  <a:close/>
                </a:path>
                <a:path w="3809" h="261619">
                  <a:moveTo>
                    <a:pt x="3809" y="12700"/>
                  </a:moveTo>
                  <a:lnTo>
                    <a:pt x="0" y="1270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12700"/>
                  </a:lnTo>
                  <a:close/>
                </a:path>
                <a:path w="3809" h="261619">
                  <a:moveTo>
                    <a:pt x="3809" y="200787"/>
                  </a:moveTo>
                  <a:lnTo>
                    <a:pt x="0" y="200787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00787"/>
                  </a:lnTo>
                  <a:close/>
                </a:path>
                <a:path w="3809" h="261619">
                  <a:moveTo>
                    <a:pt x="3809" y="198246"/>
                  </a:moveTo>
                  <a:lnTo>
                    <a:pt x="0" y="198246"/>
                  </a:lnTo>
                  <a:lnTo>
                    <a:pt x="0" y="200659"/>
                  </a:lnTo>
                  <a:lnTo>
                    <a:pt x="3809" y="200659"/>
                  </a:lnTo>
                  <a:lnTo>
                    <a:pt x="3809" y="198246"/>
                  </a:lnTo>
                  <a:close/>
                </a:path>
                <a:path w="3809" h="261619">
                  <a:moveTo>
                    <a:pt x="3809" y="194437"/>
                  </a:moveTo>
                  <a:lnTo>
                    <a:pt x="0" y="194437"/>
                  </a:lnTo>
                  <a:lnTo>
                    <a:pt x="0" y="198119"/>
                  </a:lnTo>
                  <a:lnTo>
                    <a:pt x="3809" y="198119"/>
                  </a:lnTo>
                  <a:lnTo>
                    <a:pt x="3809" y="194437"/>
                  </a:lnTo>
                  <a:close/>
                </a:path>
                <a:path w="3809" h="261619">
                  <a:moveTo>
                    <a:pt x="3809" y="191896"/>
                  </a:moveTo>
                  <a:lnTo>
                    <a:pt x="0" y="191896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1896"/>
                  </a:lnTo>
                  <a:close/>
                </a:path>
                <a:path w="3809" h="261619">
                  <a:moveTo>
                    <a:pt x="3809" y="188087"/>
                  </a:moveTo>
                  <a:lnTo>
                    <a:pt x="0" y="188087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88087"/>
                  </a:lnTo>
                  <a:close/>
                </a:path>
                <a:path w="3809" h="261619">
                  <a:moveTo>
                    <a:pt x="3809" y="179196"/>
                  </a:moveTo>
                  <a:lnTo>
                    <a:pt x="0" y="179196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79196"/>
                  </a:lnTo>
                  <a:close/>
                </a:path>
                <a:path w="3809" h="261619">
                  <a:moveTo>
                    <a:pt x="3809" y="175387"/>
                  </a:moveTo>
                  <a:lnTo>
                    <a:pt x="0" y="175387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75387"/>
                  </a:lnTo>
                  <a:close/>
                </a:path>
                <a:path w="3809" h="261619">
                  <a:moveTo>
                    <a:pt x="3809" y="169037"/>
                  </a:moveTo>
                  <a:lnTo>
                    <a:pt x="0" y="169037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69037"/>
                  </a:lnTo>
                  <a:close/>
                </a:path>
                <a:path w="3809" h="261619">
                  <a:moveTo>
                    <a:pt x="3809" y="160146"/>
                  </a:moveTo>
                  <a:lnTo>
                    <a:pt x="0" y="160146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60146"/>
                  </a:lnTo>
                  <a:close/>
                </a:path>
                <a:path w="3809" h="261619">
                  <a:moveTo>
                    <a:pt x="3809" y="151256"/>
                  </a:moveTo>
                  <a:lnTo>
                    <a:pt x="0" y="151256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1256"/>
                  </a:lnTo>
                  <a:close/>
                </a:path>
                <a:path w="3809" h="261619">
                  <a:moveTo>
                    <a:pt x="3809" y="220980"/>
                  </a:moveTo>
                  <a:lnTo>
                    <a:pt x="0" y="220980"/>
                  </a:lnTo>
                  <a:lnTo>
                    <a:pt x="0" y="261620"/>
                  </a:lnTo>
                  <a:lnTo>
                    <a:pt x="3809" y="261620"/>
                  </a:lnTo>
                  <a:lnTo>
                    <a:pt x="3809" y="22098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627380" y="1264919"/>
              <a:ext cx="3810" cy="256540"/>
            </a:xfrm>
            <a:custGeom>
              <a:avLst/>
              <a:gdLst/>
              <a:ahLst/>
              <a:cxnLst/>
              <a:rect l="l" t="t" r="r" b="b"/>
              <a:pathLst>
                <a:path w="3809" h="256540">
                  <a:moveTo>
                    <a:pt x="3810" y="0"/>
                  </a:moveTo>
                  <a:lnTo>
                    <a:pt x="2540" y="0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0"/>
                  </a:lnTo>
                  <a:close/>
                </a:path>
                <a:path w="3809" h="256540">
                  <a:moveTo>
                    <a:pt x="3810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40969"/>
                  </a:lnTo>
                  <a:close/>
                </a:path>
                <a:path w="3809" h="256540">
                  <a:moveTo>
                    <a:pt x="3810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7159"/>
                  </a:lnTo>
                  <a:close/>
                </a:path>
                <a:path w="3809" h="256540">
                  <a:moveTo>
                    <a:pt x="3810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4619"/>
                  </a:lnTo>
                  <a:close/>
                </a:path>
                <a:path w="3809" h="256540">
                  <a:moveTo>
                    <a:pt x="3810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0809"/>
                  </a:lnTo>
                  <a:close/>
                </a:path>
                <a:path w="3809" h="256540">
                  <a:moveTo>
                    <a:pt x="3810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8269"/>
                  </a:lnTo>
                  <a:close/>
                </a:path>
                <a:path w="3809" h="256540">
                  <a:moveTo>
                    <a:pt x="3810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4459"/>
                  </a:lnTo>
                  <a:close/>
                </a:path>
                <a:path w="3809" h="256540">
                  <a:moveTo>
                    <a:pt x="3810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1919"/>
                  </a:lnTo>
                  <a:close/>
                </a:path>
                <a:path w="3809" h="256540">
                  <a:moveTo>
                    <a:pt x="3810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8109"/>
                  </a:lnTo>
                  <a:close/>
                </a:path>
                <a:path w="3809" h="256540">
                  <a:moveTo>
                    <a:pt x="3810" y="115569"/>
                  </a:moveTo>
                  <a:lnTo>
                    <a:pt x="0" y="115569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5569"/>
                  </a:lnTo>
                  <a:close/>
                </a:path>
                <a:path w="3809" h="256540">
                  <a:moveTo>
                    <a:pt x="3810" y="111759"/>
                  </a:moveTo>
                  <a:lnTo>
                    <a:pt x="0" y="111759"/>
                  </a:lnTo>
                  <a:lnTo>
                    <a:pt x="0" y="114299"/>
                  </a:lnTo>
                  <a:lnTo>
                    <a:pt x="3810" y="114299"/>
                  </a:lnTo>
                  <a:lnTo>
                    <a:pt x="3810" y="111759"/>
                  </a:lnTo>
                  <a:close/>
                </a:path>
                <a:path w="3809" h="256540">
                  <a:moveTo>
                    <a:pt x="3810" y="109219"/>
                  </a:moveTo>
                  <a:lnTo>
                    <a:pt x="0" y="109219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9219"/>
                  </a:lnTo>
                  <a:close/>
                </a:path>
                <a:path w="3809" h="256540">
                  <a:moveTo>
                    <a:pt x="3810" y="105409"/>
                  </a:moveTo>
                  <a:lnTo>
                    <a:pt x="0" y="105409"/>
                  </a:lnTo>
                  <a:lnTo>
                    <a:pt x="0" y="107949"/>
                  </a:lnTo>
                  <a:lnTo>
                    <a:pt x="3810" y="107949"/>
                  </a:lnTo>
                  <a:lnTo>
                    <a:pt x="3810" y="105409"/>
                  </a:lnTo>
                  <a:close/>
                </a:path>
                <a:path w="3809" h="256540">
                  <a:moveTo>
                    <a:pt x="3810" y="97789"/>
                  </a:moveTo>
                  <a:lnTo>
                    <a:pt x="2540" y="97789"/>
                  </a:lnTo>
                  <a:lnTo>
                    <a:pt x="2540" y="99059"/>
                  </a:lnTo>
                  <a:lnTo>
                    <a:pt x="1270" y="99059"/>
                  </a:lnTo>
                  <a:lnTo>
                    <a:pt x="1270" y="101599"/>
                  </a:lnTo>
                  <a:lnTo>
                    <a:pt x="0" y="101599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97789"/>
                  </a:lnTo>
                  <a:close/>
                </a:path>
                <a:path w="3809" h="256540">
                  <a:moveTo>
                    <a:pt x="3810" y="54609"/>
                  </a:moveTo>
                  <a:lnTo>
                    <a:pt x="0" y="54609"/>
                  </a:lnTo>
                  <a:lnTo>
                    <a:pt x="0" y="57149"/>
                  </a:lnTo>
                  <a:lnTo>
                    <a:pt x="3810" y="57149"/>
                  </a:lnTo>
                  <a:lnTo>
                    <a:pt x="3810" y="54609"/>
                  </a:lnTo>
                  <a:close/>
                </a:path>
                <a:path w="3809" h="256540">
                  <a:moveTo>
                    <a:pt x="3810" y="48259"/>
                  </a:moveTo>
                  <a:lnTo>
                    <a:pt x="0" y="48259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8259"/>
                  </a:lnTo>
                  <a:close/>
                </a:path>
                <a:path w="3809" h="256540">
                  <a:moveTo>
                    <a:pt x="3810" y="22859"/>
                  </a:moveTo>
                  <a:lnTo>
                    <a:pt x="0" y="22859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22859"/>
                  </a:lnTo>
                  <a:close/>
                </a:path>
                <a:path w="3809" h="256540">
                  <a:moveTo>
                    <a:pt x="3810" y="20319"/>
                  </a:moveTo>
                  <a:lnTo>
                    <a:pt x="0" y="20319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20319"/>
                  </a:lnTo>
                  <a:close/>
                </a:path>
                <a:path w="3809" h="256540">
                  <a:moveTo>
                    <a:pt x="3810" y="16509"/>
                  </a:moveTo>
                  <a:lnTo>
                    <a:pt x="0" y="16509"/>
                  </a:lnTo>
                  <a:lnTo>
                    <a:pt x="0" y="19049"/>
                  </a:lnTo>
                  <a:lnTo>
                    <a:pt x="3810" y="19049"/>
                  </a:lnTo>
                  <a:lnTo>
                    <a:pt x="3810" y="16509"/>
                  </a:lnTo>
                  <a:close/>
                </a:path>
                <a:path w="3809" h="256540">
                  <a:moveTo>
                    <a:pt x="3810" y="13969"/>
                  </a:moveTo>
                  <a:lnTo>
                    <a:pt x="0" y="13969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13969"/>
                  </a:lnTo>
                  <a:close/>
                </a:path>
                <a:path w="3809" h="256540">
                  <a:moveTo>
                    <a:pt x="3810" y="5079"/>
                  </a:moveTo>
                  <a:lnTo>
                    <a:pt x="1270" y="5079"/>
                  </a:lnTo>
                  <a:lnTo>
                    <a:pt x="1270" y="7619"/>
                  </a:lnTo>
                  <a:lnTo>
                    <a:pt x="0" y="7619"/>
                  </a:lnTo>
                  <a:lnTo>
                    <a:pt x="0" y="12699"/>
                  </a:lnTo>
                  <a:lnTo>
                    <a:pt x="3810" y="12699"/>
                  </a:lnTo>
                  <a:lnTo>
                    <a:pt x="3810" y="5079"/>
                  </a:lnTo>
                  <a:close/>
                </a:path>
                <a:path w="3809" h="256540">
                  <a:moveTo>
                    <a:pt x="3810" y="193166"/>
                  </a:moveTo>
                  <a:lnTo>
                    <a:pt x="0" y="193166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193166"/>
                  </a:lnTo>
                  <a:close/>
                </a:path>
                <a:path w="3809" h="256540">
                  <a:moveTo>
                    <a:pt x="3810" y="190626"/>
                  </a:moveTo>
                  <a:lnTo>
                    <a:pt x="0" y="190626"/>
                  </a:lnTo>
                  <a:lnTo>
                    <a:pt x="0" y="193039"/>
                  </a:lnTo>
                  <a:lnTo>
                    <a:pt x="3810" y="193039"/>
                  </a:lnTo>
                  <a:lnTo>
                    <a:pt x="3810" y="190626"/>
                  </a:lnTo>
                  <a:close/>
                </a:path>
                <a:path w="3809" h="256540">
                  <a:moveTo>
                    <a:pt x="3810" y="186816"/>
                  </a:moveTo>
                  <a:lnTo>
                    <a:pt x="0" y="186816"/>
                  </a:lnTo>
                  <a:lnTo>
                    <a:pt x="0" y="190499"/>
                  </a:lnTo>
                  <a:lnTo>
                    <a:pt x="3810" y="190499"/>
                  </a:lnTo>
                  <a:lnTo>
                    <a:pt x="3810" y="186816"/>
                  </a:lnTo>
                  <a:close/>
                </a:path>
                <a:path w="3809" h="256540">
                  <a:moveTo>
                    <a:pt x="3810" y="184276"/>
                  </a:moveTo>
                  <a:lnTo>
                    <a:pt x="0" y="184276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84276"/>
                  </a:lnTo>
                  <a:close/>
                </a:path>
                <a:path w="3809" h="256540">
                  <a:moveTo>
                    <a:pt x="3810" y="180466"/>
                  </a:moveTo>
                  <a:lnTo>
                    <a:pt x="0" y="180466"/>
                  </a:lnTo>
                  <a:lnTo>
                    <a:pt x="0" y="184149"/>
                  </a:lnTo>
                  <a:lnTo>
                    <a:pt x="3810" y="184149"/>
                  </a:lnTo>
                  <a:lnTo>
                    <a:pt x="3810" y="180466"/>
                  </a:lnTo>
                  <a:close/>
                </a:path>
                <a:path w="3809" h="256540">
                  <a:moveTo>
                    <a:pt x="3810" y="171576"/>
                  </a:moveTo>
                  <a:lnTo>
                    <a:pt x="0" y="171576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71576"/>
                  </a:lnTo>
                  <a:close/>
                </a:path>
                <a:path w="3809" h="256540">
                  <a:moveTo>
                    <a:pt x="3810" y="167766"/>
                  </a:moveTo>
                  <a:lnTo>
                    <a:pt x="0" y="167766"/>
                  </a:lnTo>
                  <a:lnTo>
                    <a:pt x="0" y="171449"/>
                  </a:lnTo>
                  <a:lnTo>
                    <a:pt x="3810" y="171449"/>
                  </a:lnTo>
                  <a:lnTo>
                    <a:pt x="3810" y="167766"/>
                  </a:lnTo>
                  <a:close/>
                </a:path>
                <a:path w="3809" h="256540">
                  <a:moveTo>
                    <a:pt x="3810" y="161416"/>
                  </a:moveTo>
                  <a:lnTo>
                    <a:pt x="0" y="161416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1416"/>
                  </a:lnTo>
                  <a:close/>
                </a:path>
                <a:path w="3809" h="256540">
                  <a:moveTo>
                    <a:pt x="3810" y="152526"/>
                  </a:moveTo>
                  <a:lnTo>
                    <a:pt x="0" y="152526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2526"/>
                  </a:lnTo>
                  <a:close/>
                </a:path>
                <a:path w="3809" h="256540">
                  <a:moveTo>
                    <a:pt x="3810" y="143636"/>
                  </a:moveTo>
                  <a:lnTo>
                    <a:pt x="0" y="143636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43636"/>
                  </a:lnTo>
                  <a:close/>
                </a:path>
                <a:path w="3809" h="256540">
                  <a:moveTo>
                    <a:pt x="3810" y="213360"/>
                  </a:moveTo>
                  <a:lnTo>
                    <a:pt x="0" y="213360"/>
                  </a:lnTo>
                  <a:lnTo>
                    <a:pt x="0" y="256539"/>
                  </a:lnTo>
                  <a:lnTo>
                    <a:pt x="2540" y="256539"/>
                  </a:lnTo>
                  <a:lnTo>
                    <a:pt x="2540" y="255269"/>
                  </a:lnTo>
                  <a:lnTo>
                    <a:pt x="3810" y="255269"/>
                  </a:lnTo>
                  <a:lnTo>
                    <a:pt x="3810" y="213360"/>
                  </a:lnTo>
                  <a:close/>
                </a:path>
              </a:pathLst>
            </a:custGeom>
            <a:solidFill>
              <a:srgbClr val="2E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23570" y="1275079"/>
              <a:ext cx="3810" cy="247650"/>
            </a:xfrm>
            <a:custGeom>
              <a:avLst/>
              <a:gdLst/>
              <a:ahLst/>
              <a:cxnLst/>
              <a:rect l="l" t="t" r="r" b="b"/>
              <a:pathLst>
                <a:path w="3809" h="247650">
                  <a:moveTo>
                    <a:pt x="3809" y="130810"/>
                  </a:moveTo>
                  <a:lnTo>
                    <a:pt x="0" y="13081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30810"/>
                  </a:lnTo>
                  <a:close/>
                </a:path>
                <a:path w="3809" h="247650">
                  <a:moveTo>
                    <a:pt x="3809" y="127000"/>
                  </a:moveTo>
                  <a:lnTo>
                    <a:pt x="0" y="127000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7000"/>
                  </a:lnTo>
                  <a:close/>
                </a:path>
                <a:path w="3809" h="247650">
                  <a:moveTo>
                    <a:pt x="3809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4460"/>
                  </a:lnTo>
                  <a:close/>
                </a:path>
                <a:path w="3809" h="247650">
                  <a:moveTo>
                    <a:pt x="3809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0650"/>
                  </a:lnTo>
                  <a:close/>
                </a:path>
                <a:path w="3809" h="247650">
                  <a:moveTo>
                    <a:pt x="3809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8110"/>
                  </a:lnTo>
                  <a:close/>
                </a:path>
                <a:path w="3809" h="247650">
                  <a:moveTo>
                    <a:pt x="3809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4300"/>
                  </a:lnTo>
                  <a:close/>
                </a:path>
                <a:path w="3809" h="247650">
                  <a:moveTo>
                    <a:pt x="3809" y="111760"/>
                  </a:moveTo>
                  <a:lnTo>
                    <a:pt x="0" y="111760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1760"/>
                  </a:lnTo>
                  <a:close/>
                </a:path>
                <a:path w="3809" h="247650">
                  <a:moveTo>
                    <a:pt x="3809" y="107950"/>
                  </a:moveTo>
                  <a:lnTo>
                    <a:pt x="0" y="107950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107950"/>
                  </a:lnTo>
                  <a:close/>
                </a:path>
                <a:path w="3809" h="247650">
                  <a:moveTo>
                    <a:pt x="3809" y="105410"/>
                  </a:moveTo>
                  <a:lnTo>
                    <a:pt x="0" y="10541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105410"/>
                  </a:lnTo>
                  <a:close/>
                </a:path>
                <a:path w="3809" h="247650">
                  <a:moveTo>
                    <a:pt x="3809" y="101600"/>
                  </a:moveTo>
                  <a:lnTo>
                    <a:pt x="0" y="101600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101600"/>
                  </a:lnTo>
                  <a:close/>
                </a:path>
                <a:path w="3809" h="247650">
                  <a:moveTo>
                    <a:pt x="3809" y="99060"/>
                  </a:moveTo>
                  <a:lnTo>
                    <a:pt x="0" y="9906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99060"/>
                  </a:lnTo>
                  <a:close/>
                </a:path>
                <a:path w="3809" h="247650">
                  <a:moveTo>
                    <a:pt x="3809" y="95250"/>
                  </a:moveTo>
                  <a:lnTo>
                    <a:pt x="0" y="95250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95250"/>
                  </a:lnTo>
                  <a:close/>
                </a:path>
                <a:path w="3809" h="247650">
                  <a:moveTo>
                    <a:pt x="2539" y="93979"/>
                  </a:moveTo>
                  <a:lnTo>
                    <a:pt x="1270" y="93979"/>
                  </a:lnTo>
                  <a:lnTo>
                    <a:pt x="1270" y="95250"/>
                  </a:lnTo>
                  <a:lnTo>
                    <a:pt x="2539" y="95250"/>
                  </a:lnTo>
                  <a:lnTo>
                    <a:pt x="2539" y="93979"/>
                  </a:lnTo>
                  <a:close/>
                </a:path>
                <a:path w="3809" h="247650">
                  <a:moveTo>
                    <a:pt x="3809" y="92710"/>
                  </a:moveTo>
                  <a:lnTo>
                    <a:pt x="2539" y="92710"/>
                  </a:lnTo>
                  <a:lnTo>
                    <a:pt x="2539" y="93979"/>
                  </a:lnTo>
                  <a:lnTo>
                    <a:pt x="3809" y="93979"/>
                  </a:lnTo>
                  <a:lnTo>
                    <a:pt x="3809" y="92710"/>
                  </a:lnTo>
                  <a:close/>
                </a:path>
                <a:path w="3809" h="247650">
                  <a:moveTo>
                    <a:pt x="3809" y="44450"/>
                  </a:moveTo>
                  <a:lnTo>
                    <a:pt x="0" y="4445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4450"/>
                  </a:lnTo>
                  <a:close/>
                </a:path>
                <a:path w="3809" h="247650">
                  <a:moveTo>
                    <a:pt x="3809" y="38100"/>
                  </a:moveTo>
                  <a:lnTo>
                    <a:pt x="0" y="3810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8100"/>
                  </a:lnTo>
                  <a:close/>
                </a:path>
                <a:path w="3809" h="247650">
                  <a:moveTo>
                    <a:pt x="3809" y="12700"/>
                  </a:moveTo>
                  <a:lnTo>
                    <a:pt x="0" y="12700"/>
                  </a:lnTo>
                  <a:lnTo>
                    <a:pt x="0" y="36830"/>
                  </a:lnTo>
                  <a:lnTo>
                    <a:pt x="3809" y="36830"/>
                  </a:lnTo>
                  <a:lnTo>
                    <a:pt x="3809" y="12700"/>
                  </a:lnTo>
                  <a:close/>
                </a:path>
                <a:path w="3809" h="247650">
                  <a:moveTo>
                    <a:pt x="3809" y="10160"/>
                  </a:moveTo>
                  <a:lnTo>
                    <a:pt x="0" y="10160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10160"/>
                  </a:lnTo>
                  <a:close/>
                </a:path>
                <a:path w="3809" h="247650">
                  <a:moveTo>
                    <a:pt x="3809" y="6350"/>
                  </a:moveTo>
                  <a:lnTo>
                    <a:pt x="0" y="6350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6350"/>
                  </a:lnTo>
                  <a:close/>
                </a:path>
                <a:path w="3809" h="247650">
                  <a:moveTo>
                    <a:pt x="2539" y="2539"/>
                  </a:moveTo>
                  <a:lnTo>
                    <a:pt x="1270" y="2539"/>
                  </a:lnTo>
                  <a:lnTo>
                    <a:pt x="1270" y="5079"/>
                  </a:lnTo>
                  <a:lnTo>
                    <a:pt x="3809" y="5079"/>
                  </a:lnTo>
                  <a:lnTo>
                    <a:pt x="3809" y="3810"/>
                  </a:lnTo>
                  <a:lnTo>
                    <a:pt x="2539" y="3810"/>
                  </a:lnTo>
                  <a:lnTo>
                    <a:pt x="2539" y="2539"/>
                  </a:lnTo>
                  <a:close/>
                </a:path>
                <a:path w="3809" h="24765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247650">
                  <a:moveTo>
                    <a:pt x="3809" y="183007"/>
                  </a:moveTo>
                  <a:lnTo>
                    <a:pt x="0" y="183007"/>
                  </a:lnTo>
                  <a:lnTo>
                    <a:pt x="0" y="203200"/>
                  </a:lnTo>
                  <a:lnTo>
                    <a:pt x="3809" y="203200"/>
                  </a:lnTo>
                  <a:lnTo>
                    <a:pt x="3809" y="183007"/>
                  </a:lnTo>
                  <a:close/>
                </a:path>
                <a:path w="3809" h="247650">
                  <a:moveTo>
                    <a:pt x="3809" y="180466"/>
                  </a:moveTo>
                  <a:lnTo>
                    <a:pt x="0" y="180466"/>
                  </a:lnTo>
                  <a:lnTo>
                    <a:pt x="0" y="182879"/>
                  </a:lnTo>
                  <a:lnTo>
                    <a:pt x="3809" y="182879"/>
                  </a:lnTo>
                  <a:lnTo>
                    <a:pt x="3809" y="180466"/>
                  </a:lnTo>
                  <a:close/>
                </a:path>
                <a:path w="3809" h="247650">
                  <a:moveTo>
                    <a:pt x="3809" y="176657"/>
                  </a:moveTo>
                  <a:lnTo>
                    <a:pt x="0" y="176657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6657"/>
                  </a:lnTo>
                  <a:close/>
                </a:path>
                <a:path w="3809" h="247650">
                  <a:moveTo>
                    <a:pt x="3809" y="174116"/>
                  </a:moveTo>
                  <a:lnTo>
                    <a:pt x="0" y="174116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74116"/>
                  </a:lnTo>
                  <a:close/>
                </a:path>
                <a:path w="3809" h="247650">
                  <a:moveTo>
                    <a:pt x="3809" y="170307"/>
                  </a:moveTo>
                  <a:lnTo>
                    <a:pt x="0" y="170307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70307"/>
                  </a:lnTo>
                  <a:close/>
                </a:path>
                <a:path w="3809" h="247650">
                  <a:moveTo>
                    <a:pt x="3809" y="161416"/>
                  </a:moveTo>
                  <a:lnTo>
                    <a:pt x="0" y="161416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1416"/>
                  </a:lnTo>
                  <a:close/>
                </a:path>
                <a:path w="3809" h="247650">
                  <a:moveTo>
                    <a:pt x="3809" y="157607"/>
                  </a:moveTo>
                  <a:lnTo>
                    <a:pt x="0" y="157607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57607"/>
                  </a:lnTo>
                  <a:close/>
                </a:path>
                <a:path w="3809" h="247650">
                  <a:moveTo>
                    <a:pt x="3809" y="151257"/>
                  </a:moveTo>
                  <a:lnTo>
                    <a:pt x="0" y="151257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51257"/>
                  </a:lnTo>
                  <a:close/>
                </a:path>
                <a:path w="3809" h="247650">
                  <a:moveTo>
                    <a:pt x="3809" y="142366"/>
                  </a:moveTo>
                  <a:lnTo>
                    <a:pt x="0" y="142366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2366"/>
                  </a:lnTo>
                  <a:close/>
                </a:path>
                <a:path w="3809" h="247650">
                  <a:moveTo>
                    <a:pt x="3809" y="133476"/>
                  </a:moveTo>
                  <a:lnTo>
                    <a:pt x="0" y="133476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33476"/>
                  </a:lnTo>
                  <a:close/>
                </a:path>
                <a:path w="3809" h="247650">
                  <a:moveTo>
                    <a:pt x="3809" y="203200"/>
                  </a:moveTo>
                  <a:lnTo>
                    <a:pt x="0" y="203200"/>
                  </a:lnTo>
                  <a:lnTo>
                    <a:pt x="0" y="247650"/>
                  </a:lnTo>
                  <a:lnTo>
                    <a:pt x="3809" y="247650"/>
                  </a:lnTo>
                  <a:lnTo>
                    <a:pt x="3809" y="203200"/>
                  </a:lnTo>
                  <a:close/>
                </a:path>
              </a:pathLst>
            </a:custGeom>
            <a:solidFill>
              <a:srgbClr val="2B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19760" y="1283969"/>
              <a:ext cx="3810" cy="241300"/>
            </a:xfrm>
            <a:custGeom>
              <a:avLst/>
              <a:gdLst/>
              <a:ahLst/>
              <a:cxnLst/>
              <a:rect l="l" t="t" r="r" b="b"/>
              <a:pathLst>
                <a:path w="3809" h="241300">
                  <a:moveTo>
                    <a:pt x="3810" y="121920"/>
                  </a:moveTo>
                  <a:lnTo>
                    <a:pt x="0" y="121920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1920"/>
                  </a:lnTo>
                  <a:close/>
                </a:path>
                <a:path w="3809" h="241300">
                  <a:moveTo>
                    <a:pt x="3810" y="118110"/>
                  </a:moveTo>
                  <a:lnTo>
                    <a:pt x="0" y="11811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18110"/>
                  </a:lnTo>
                  <a:close/>
                </a:path>
                <a:path w="3809" h="241300">
                  <a:moveTo>
                    <a:pt x="3810" y="115570"/>
                  </a:moveTo>
                  <a:lnTo>
                    <a:pt x="0" y="11557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5570"/>
                  </a:lnTo>
                  <a:close/>
                </a:path>
                <a:path w="3809" h="241300">
                  <a:moveTo>
                    <a:pt x="3810" y="111760"/>
                  </a:moveTo>
                  <a:lnTo>
                    <a:pt x="0" y="11176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11760"/>
                  </a:lnTo>
                  <a:close/>
                </a:path>
                <a:path w="3809" h="241300">
                  <a:moveTo>
                    <a:pt x="3810" y="109220"/>
                  </a:moveTo>
                  <a:lnTo>
                    <a:pt x="0" y="10922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9220"/>
                  </a:lnTo>
                  <a:close/>
                </a:path>
                <a:path w="3809" h="241300">
                  <a:moveTo>
                    <a:pt x="3810" y="105410"/>
                  </a:moveTo>
                  <a:lnTo>
                    <a:pt x="0" y="105410"/>
                  </a:lnTo>
                  <a:lnTo>
                    <a:pt x="0" y="107950"/>
                  </a:lnTo>
                  <a:lnTo>
                    <a:pt x="3810" y="107950"/>
                  </a:lnTo>
                  <a:lnTo>
                    <a:pt x="3810" y="105410"/>
                  </a:lnTo>
                  <a:close/>
                </a:path>
                <a:path w="3809" h="241300">
                  <a:moveTo>
                    <a:pt x="3810" y="102870"/>
                  </a:moveTo>
                  <a:lnTo>
                    <a:pt x="0" y="102870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102870"/>
                  </a:lnTo>
                  <a:close/>
                </a:path>
                <a:path w="3809" h="241300">
                  <a:moveTo>
                    <a:pt x="3810" y="99060"/>
                  </a:moveTo>
                  <a:lnTo>
                    <a:pt x="0" y="9906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99060"/>
                  </a:lnTo>
                  <a:close/>
                </a:path>
                <a:path w="3809" h="241300">
                  <a:moveTo>
                    <a:pt x="3810" y="96520"/>
                  </a:moveTo>
                  <a:lnTo>
                    <a:pt x="0" y="9652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96520"/>
                  </a:lnTo>
                  <a:close/>
                </a:path>
                <a:path w="3809" h="241300">
                  <a:moveTo>
                    <a:pt x="3810" y="92710"/>
                  </a:moveTo>
                  <a:lnTo>
                    <a:pt x="0" y="9271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2710"/>
                  </a:lnTo>
                  <a:close/>
                </a:path>
                <a:path w="3809" h="241300">
                  <a:moveTo>
                    <a:pt x="2540" y="88900"/>
                  </a:moveTo>
                  <a:lnTo>
                    <a:pt x="1270" y="88900"/>
                  </a:lnTo>
                  <a:lnTo>
                    <a:pt x="1270" y="91439"/>
                  </a:lnTo>
                  <a:lnTo>
                    <a:pt x="3810" y="91439"/>
                  </a:lnTo>
                  <a:lnTo>
                    <a:pt x="3810" y="90170"/>
                  </a:lnTo>
                  <a:lnTo>
                    <a:pt x="2540" y="90170"/>
                  </a:lnTo>
                  <a:lnTo>
                    <a:pt x="2540" y="88900"/>
                  </a:lnTo>
                  <a:close/>
                </a:path>
                <a:path w="3809" h="241300">
                  <a:moveTo>
                    <a:pt x="3810" y="35560"/>
                  </a:moveTo>
                  <a:lnTo>
                    <a:pt x="0" y="3556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5560"/>
                  </a:lnTo>
                  <a:close/>
                </a:path>
                <a:path w="3809" h="241300">
                  <a:moveTo>
                    <a:pt x="3810" y="29210"/>
                  </a:moveTo>
                  <a:lnTo>
                    <a:pt x="0" y="2921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29210"/>
                  </a:lnTo>
                  <a:close/>
                </a:path>
                <a:path w="3809" h="241300">
                  <a:moveTo>
                    <a:pt x="3810" y="3810"/>
                  </a:moveTo>
                  <a:lnTo>
                    <a:pt x="1270" y="3810"/>
                  </a:lnTo>
                  <a:lnTo>
                    <a:pt x="1270" y="10160"/>
                  </a:lnTo>
                  <a:lnTo>
                    <a:pt x="0" y="10160"/>
                  </a:lnTo>
                  <a:lnTo>
                    <a:pt x="0" y="27940"/>
                  </a:lnTo>
                  <a:lnTo>
                    <a:pt x="3810" y="27940"/>
                  </a:lnTo>
                  <a:lnTo>
                    <a:pt x="3810" y="3810"/>
                  </a:lnTo>
                  <a:close/>
                </a:path>
                <a:path w="3809" h="24130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09" h="241300">
                  <a:moveTo>
                    <a:pt x="3810" y="174117"/>
                  </a:moveTo>
                  <a:lnTo>
                    <a:pt x="0" y="174117"/>
                  </a:lnTo>
                  <a:lnTo>
                    <a:pt x="0" y="194310"/>
                  </a:lnTo>
                  <a:lnTo>
                    <a:pt x="3810" y="194310"/>
                  </a:lnTo>
                  <a:lnTo>
                    <a:pt x="3810" y="174117"/>
                  </a:lnTo>
                  <a:close/>
                </a:path>
                <a:path w="3809" h="241300">
                  <a:moveTo>
                    <a:pt x="3810" y="171576"/>
                  </a:moveTo>
                  <a:lnTo>
                    <a:pt x="0" y="171576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71576"/>
                  </a:lnTo>
                  <a:close/>
                </a:path>
                <a:path w="3809" h="241300">
                  <a:moveTo>
                    <a:pt x="3810" y="167767"/>
                  </a:moveTo>
                  <a:lnTo>
                    <a:pt x="0" y="167767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67767"/>
                  </a:lnTo>
                  <a:close/>
                </a:path>
                <a:path w="3809" h="241300">
                  <a:moveTo>
                    <a:pt x="3810" y="165226"/>
                  </a:moveTo>
                  <a:lnTo>
                    <a:pt x="0" y="165226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5226"/>
                  </a:lnTo>
                  <a:close/>
                </a:path>
                <a:path w="3809" h="241300">
                  <a:moveTo>
                    <a:pt x="3810" y="161417"/>
                  </a:moveTo>
                  <a:lnTo>
                    <a:pt x="0" y="161417"/>
                  </a:lnTo>
                  <a:lnTo>
                    <a:pt x="0" y="165100"/>
                  </a:lnTo>
                  <a:lnTo>
                    <a:pt x="3810" y="165100"/>
                  </a:lnTo>
                  <a:lnTo>
                    <a:pt x="3810" y="161417"/>
                  </a:lnTo>
                  <a:close/>
                </a:path>
                <a:path w="3809" h="241300">
                  <a:moveTo>
                    <a:pt x="3810" y="152526"/>
                  </a:moveTo>
                  <a:lnTo>
                    <a:pt x="0" y="152526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2526"/>
                  </a:lnTo>
                  <a:close/>
                </a:path>
                <a:path w="3809" h="241300">
                  <a:moveTo>
                    <a:pt x="3810" y="148717"/>
                  </a:moveTo>
                  <a:lnTo>
                    <a:pt x="0" y="148717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48717"/>
                  </a:lnTo>
                  <a:close/>
                </a:path>
                <a:path w="3809" h="241300">
                  <a:moveTo>
                    <a:pt x="3810" y="142367"/>
                  </a:moveTo>
                  <a:lnTo>
                    <a:pt x="0" y="142367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2367"/>
                  </a:lnTo>
                  <a:close/>
                </a:path>
                <a:path w="3809" h="241300">
                  <a:moveTo>
                    <a:pt x="3810" y="133476"/>
                  </a:moveTo>
                  <a:lnTo>
                    <a:pt x="0" y="133476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3476"/>
                  </a:lnTo>
                  <a:close/>
                </a:path>
                <a:path w="3809" h="241300">
                  <a:moveTo>
                    <a:pt x="3810" y="124587"/>
                  </a:moveTo>
                  <a:lnTo>
                    <a:pt x="0" y="124587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24587"/>
                  </a:lnTo>
                  <a:close/>
                </a:path>
                <a:path w="3809" h="241300">
                  <a:moveTo>
                    <a:pt x="3810" y="194310"/>
                  </a:moveTo>
                  <a:lnTo>
                    <a:pt x="0" y="194310"/>
                  </a:lnTo>
                  <a:lnTo>
                    <a:pt x="0" y="241300"/>
                  </a:lnTo>
                  <a:lnTo>
                    <a:pt x="1270" y="241300"/>
                  </a:lnTo>
                  <a:lnTo>
                    <a:pt x="1270" y="240030"/>
                  </a:lnTo>
                  <a:lnTo>
                    <a:pt x="3810" y="240030"/>
                  </a:lnTo>
                  <a:lnTo>
                    <a:pt x="3810" y="194310"/>
                  </a:lnTo>
                  <a:close/>
                </a:path>
              </a:pathLst>
            </a:custGeom>
            <a:solidFill>
              <a:srgbClr val="27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17220" y="1299209"/>
              <a:ext cx="2540" cy="226060"/>
            </a:xfrm>
            <a:custGeom>
              <a:avLst/>
              <a:gdLst/>
              <a:ahLst/>
              <a:cxnLst/>
              <a:rect l="l" t="t" r="r" b="b"/>
              <a:pathLst>
                <a:path w="2540" h="226059">
                  <a:moveTo>
                    <a:pt x="2539" y="106680"/>
                  </a:moveTo>
                  <a:lnTo>
                    <a:pt x="0" y="106680"/>
                  </a:lnTo>
                  <a:lnTo>
                    <a:pt x="0" y="107950"/>
                  </a:lnTo>
                  <a:lnTo>
                    <a:pt x="2539" y="107950"/>
                  </a:lnTo>
                  <a:lnTo>
                    <a:pt x="2539" y="106680"/>
                  </a:lnTo>
                  <a:close/>
                </a:path>
                <a:path w="2540" h="226059">
                  <a:moveTo>
                    <a:pt x="2539" y="102870"/>
                  </a:moveTo>
                  <a:lnTo>
                    <a:pt x="0" y="102870"/>
                  </a:lnTo>
                  <a:lnTo>
                    <a:pt x="0" y="105410"/>
                  </a:lnTo>
                  <a:lnTo>
                    <a:pt x="2539" y="105410"/>
                  </a:lnTo>
                  <a:lnTo>
                    <a:pt x="2539" y="102870"/>
                  </a:lnTo>
                  <a:close/>
                </a:path>
                <a:path w="2540" h="226059">
                  <a:moveTo>
                    <a:pt x="2539" y="100330"/>
                  </a:moveTo>
                  <a:lnTo>
                    <a:pt x="0" y="100330"/>
                  </a:lnTo>
                  <a:lnTo>
                    <a:pt x="0" y="101600"/>
                  </a:lnTo>
                  <a:lnTo>
                    <a:pt x="2539" y="101600"/>
                  </a:lnTo>
                  <a:lnTo>
                    <a:pt x="2539" y="100330"/>
                  </a:lnTo>
                  <a:close/>
                </a:path>
                <a:path w="2540" h="226059">
                  <a:moveTo>
                    <a:pt x="2539" y="96520"/>
                  </a:moveTo>
                  <a:lnTo>
                    <a:pt x="0" y="96520"/>
                  </a:lnTo>
                  <a:lnTo>
                    <a:pt x="0" y="99060"/>
                  </a:lnTo>
                  <a:lnTo>
                    <a:pt x="2539" y="99060"/>
                  </a:lnTo>
                  <a:lnTo>
                    <a:pt x="2539" y="96520"/>
                  </a:lnTo>
                  <a:close/>
                </a:path>
                <a:path w="2540" h="226059">
                  <a:moveTo>
                    <a:pt x="2539" y="93980"/>
                  </a:moveTo>
                  <a:lnTo>
                    <a:pt x="0" y="93980"/>
                  </a:lnTo>
                  <a:lnTo>
                    <a:pt x="0" y="95250"/>
                  </a:lnTo>
                  <a:lnTo>
                    <a:pt x="2539" y="95250"/>
                  </a:lnTo>
                  <a:lnTo>
                    <a:pt x="2539" y="93980"/>
                  </a:lnTo>
                  <a:close/>
                </a:path>
                <a:path w="2540" h="226059">
                  <a:moveTo>
                    <a:pt x="2539" y="90170"/>
                  </a:moveTo>
                  <a:lnTo>
                    <a:pt x="0" y="90170"/>
                  </a:lnTo>
                  <a:lnTo>
                    <a:pt x="0" y="92710"/>
                  </a:lnTo>
                  <a:lnTo>
                    <a:pt x="2539" y="92710"/>
                  </a:lnTo>
                  <a:lnTo>
                    <a:pt x="2539" y="90170"/>
                  </a:lnTo>
                  <a:close/>
                </a:path>
                <a:path w="2540" h="226059">
                  <a:moveTo>
                    <a:pt x="2539" y="87630"/>
                  </a:moveTo>
                  <a:lnTo>
                    <a:pt x="0" y="87630"/>
                  </a:lnTo>
                  <a:lnTo>
                    <a:pt x="0" y="88900"/>
                  </a:lnTo>
                  <a:lnTo>
                    <a:pt x="2539" y="88900"/>
                  </a:lnTo>
                  <a:lnTo>
                    <a:pt x="2539" y="87630"/>
                  </a:lnTo>
                  <a:close/>
                </a:path>
                <a:path w="2540" h="226059">
                  <a:moveTo>
                    <a:pt x="2539" y="83820"/>
                  </a:moveTo>
                  <a:lnTo>
                    <a:pt x="0" y="83820"/>
                  </a:lnTo>
                  <a:lnTo>
                    <a:pt x="0" y="86360"/>
                  </a:lnTo>
                  <a:lnTo>
                    <a:pt x="2539" y="86360"/>
                  </a:lnTo>
                  <a:lnTo>
                    <a:pt x="2539" y="83820"/>
                  </a:lnTo>
                  <a:close/>
                </a:path>
                <a:path w="2540" h="226059">
                  <a:moveTo>
                    <a:pt x="2539" y="81280"/>
                  </a:moveTo>
                  <a:lnTo>
                    <a:pt x="0" y="81280"/>
                  </a:lnTo>
                  <a:lnTo>
                    <a:pt x="0" y="82550"/>
                  </a:lnTo>
                  <a:lnTo>
                    <a:pt x="2539" y="82550"/>
                  </a:lnTo>
                  <a:lnTo>
                    <a:pt x="2539" y="81280"/>
                  </a:lnTo>
                  <a:close/>
                </a:path>
                <a:path w="2540" h="226059">
                  <a:moveTo>
                    <a:pt x="2539" y="76200"/>
                  </a:moveTo>
                  <a:lnTo>
                    <a:pt x="1270" y="76200"/>
                  </a:lnTo>
                  <a:lnTo>
                    <a:pt x="1270" y="774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2539" y="80010"/>
                  </a:lnTo>
                  <a:lnTo>
                    <a:pt x="2539" y="76200"/>
                  </a:lnTo>
                  <a:close/>
                </a:path>
                <a:path w="2540" h="226059">
                  <a:moveTo>
                    <a:pt x="2539" y="20320"/>
                  </a:moveTo>
                  <a:lnTo>
                    <a:pt x="0" y="20320"/>
                  </a:lnTo>
                  <a:lnTo>
                    <a:pt x="0" y="22860"/>
                  </a:lnTo>
                  <a:lnTo>
                    <a:pt x="2539" y="22860"/>
                  </a:lnTo>
                  <a:lnTo>
                    <a:pt x="2539" y="20320"/>
                  </a:lnTo>
                  <a:close/>
                </a:path>
                <a:path w="2540" h="226059">
                  <a:moveTo>
                    <a:pt x="2539" y="13970"/>
                  </a:moveTo>
                  <a:lnTo>
                    <a:pt x="0" y="13970"/>
                  </a:lnTo>
                  <a:lnTo>
                    <a:pt x="0" y="19050"/>
                  </a:lnTo>
                  <a:lnTo>
                    <a:pt x="2539" y="19050"/>
                  </a:lnTo>
                  <a:lnTo>
                    <a:pt x="2539" y="13970"/>
                  </a:lnTo>
                  <a:close/>
                </a:path>
                <a:path w="2540" h="226059">
                  <a:moveTo>
                    <a:pt x="253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2539" y="12700"/>
                  </a:lnTo>
                  <a:lnTo>
                    <a:pt x="2539" y="0"/>
                  </a:lnTo>
                  <a:close/>
                </a:path>
                <a:path w="2540" h="226059">
                  <a:moveTo>
                    <a:pt x="2539" y="158877"/>
                  </a:moveTo>
                  <a:lnTo>
                    <a:pt x="0" y="158877"/>
                  </a:lnTo>
                  <a:lnTo>
                    <a:pt x="0" y="179070"/>
                  </a:lnTo>
                  <a:lnTo>
                    <a:pt x="2539" y="179070"/>
                  </a:lnTo>
                  <a:lnTo>
                    <a:pt x="2539" y="158877"/>
                  </a:lnTo>
                  <a:close/>
                </a:path>
                <a:path w="2540" h="226059">
                  <a:moveTo>
                    <a:pt x="2539" y="156337"/>
                  </a:moveTo>
                  <a:lnTo>
                    <a:pt x="0" y="156337"/>
                  </a:lnTo>
                  <a:lnTo>
                    <a:pt x="0" y="158750"/>
                  </a:lnTo>
                  <a:lnTo>
                    <a:pt x="2539" y="158750"/>
                  </a:lnTo>
                  <a:lnTo>
                    <a:pt x="2539" y="156337"/>
                  </a:lnTo>
                  <a:close/>
                </a:path>
                <a:path w="2540" h="226059">
                  <a:moveTo>
                    <a:pt x="2539" y="152527"/>
                  </a:moveTo>
                  <a:lnTo>
                    <a:pt x="0" y="152527"/>
                  </a:lnTo>
                  <a:lnTo>
                    <a:pt x="0" y="156210"/>
                  </a:lnTo>
                  <a:lnTo>
                    <a:pt x="2539" y="156210"/>
                  </a:lnTo>
                  <a:lnTo>
                    <a:pt x="2539" y="152527"/>
                  </a:lnTo>
                  <a:close/>
                </a:path>
                <a:path w="2540" h="226059">
                  <a:moveTo>
                    <a:pt x="2539" y="149987"/>
                  </a:moveTo>
                  <a:lnTo>
                    <a:pt x="0" y="149987"/>
                  </a:lnTo>
                  <a:lnTo>
                    <a:pt x="0" y="152400"/>
                  </a:lnTo>
                  <a:lnTo>
                    <a:pt x="2539" y="152400"/>
                  </a:lnTo>
                  <a:lnTo>
                    <a:pt x="2539" y="149987"/>
                  </a:lnTo>
                  <a:close/>
                </a:path>
                <a:path w="2540" h="226059">
                  <a:moveTo>
                    <a:pt x="2539" y="146177"/>
                  </a:moveTo>
                  <a:lnTo>
                    <a:pt x="0" y="146177"/>
                  </a:lnTo>
                  <a:lnTo>
                    <a:pt x="0" y="149860"/>
                  </a:lnTo>
                  <a:lnTo>
                    <a:pt x="2539" y="149860"/>
                  </a:lnTo>
                  <a:lnTo>
                    <a:pt x="2539" y="146177"/>
                  </a:lnTo>
                  <a:close/>
                </a:path>
                <a:path w="2540" h="226059">
                  <a:moveTo>
                    <a:pt x="2539" y="137287"/>
                  </a:moveTo>
                  <a:lnTo>
                    <a:pt x="0" y="137287"/>
                  </a:lnTo>
                  <a:lnTo>
                    <a:pt x="0" y="146050"/>
                  </a:lnTo>
                  <a:lnTo>
                    <a:pt x="2539" y="146050"/>
                  </a:lnTo>
                  <a:lnTo>
                    <a:pt x="2539" y="137287"/>
                  </a:lnTo>
                  <a:close/>
                </a:path>
                <a:path w="2540" h="226059">
                  <a:moveTo>
                    <a:pt x="2539" y="133477"/>
                  </a:moveTo>
                  <a:lnTo>
                    <a:pt x="0" y="133477"/>
                  </a:lnTo>
                  <a:lnTo>
                    <a:pt x="0" y="137160"/>
                  </a:lnTo>
                  <a:lnTo>
                    <a:pt x="2539" y="137160"/>
                  </a:lnTo>
                  <a:lnTo>
                    <a:pt x="2539" y="133477"/>
                  </a:lnTo>
                  <a:close/>
                </a:path>
                <a:path w="2540" h="226059">
                  <a:moveTo>
                    <a:pt x="2539" y="127127"/>
                  </a:moveTo>
                  <a:lnTo>
                    <a:pt x="0" y="127127"/>
                  </a:lnTo>
                  <a:lnTo>
                    <a:pt x="0" y="133350"/>
                  </a:lnTo>
                  <a:lnTo>
                    <a:pt x="2539" y="133350"/>
                  </a:lnTo>
                  <a:lnTo>
                    <a:pt x="2539" y="127127"/>
                  </a:lnTo>
                  <a:close/>
                </a:path>
                <a:path w="2540" h="226059">
                  <a:moveTo>
                    <a:pt x="2539" y="118237"/>
                  </a:moveTo>
                  <a:lnTo>
                    <a:pt x="0" y="118237"/>
                  </a:lnTo>
                  <a:lnTo>
                    <a:pt x="0" y="127000"/>
                  </a:lnTo>
                  <a:lnTo>
                    <a:pt x="2539" y="127000"/>
                  </a:lnTo>
                  <a:lnTo>
                    <a:pt x="2539" y="118237"/>
                  </a:lnTo>
                  <a:close/>
                </a:path>
                <a:path w="2540" h="226059">
                  <a:moveTo>
                    <a:pt x="2539" y="109347"/>
                  </a:moveTo>
                  <a:lnTo>
                    <a:pt x="0" y="109347"/>
                  </a:lnTo>
                  <a:lnTo>
                    <a:pt x="0" y="118110"/>
                  </a:lnTo>
                  <a:lnTo>
                    <a:pt x="2539" y="118110"/>
                  </a:lnTo>
                  <a:lnTo>
                    <a:pt x="2539" y="109347"/>
                  </a:lnTo>
                  <a:close/>
                </a:path>
                <a:path w="2540" h="226059">
                  <a:moveTo>
                    <a:pt x="2539" y="179070"/>
                  </a:moveTo>
                  <a:lnTo>
                    <a:pt x="0" y="179070"/>
                  </a:lnTo>
                  <a:lnTo>
                    <a:pt x="0" y="226060"/>
                  </a:lnTo>
                  <a:lnTo>
                    <a:pt x="2539" y="226060"/>
                  </a:lnTo>
                  <a:lnTo>
                    <a:pt x="2539" y="179070"/>
                  </a:lnTo>
                  <a:close/>
                </a:path>
              </a:pathLst>
            </a:custGeom>
            <a:solidFill>
              <a:srgbClr val="24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13410" y="1305559"/>
              <a:ext cx="3810" cy="220979"/>
            </a:xfrm>
            <a:custGeom>
              <a:avLst/>
              <a:gdLst/>
              <a:ahLst/>
              <a:cxnLst/>
              <a:rect l="l" t="t" r="r" b="b"/>
              <a:pathLst>
                <a:path w="3809" h="220980">
                  <a:moveTo>
                    <a:pt x="3810" y="100330"/>
                  </a:moveTo>
                  <a:lnTo>
                    <a:pt x="0" y="10033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100330"/>
                  </a:lnTo>
                  <a:close/>
                </a:path>
                <a:path w="3809" h="220980">
                  <a:moveTo>
                    <a:pt x="3810" y="96520"/>
                  </a:moveTo>
                  <a:lnTo>
                    <a:pt x="0" y="96520"/>
                  </a:lnTo>
                  <a:lnTo>
                    <a:pt x="0" y="99060"/>
                  </a:lnTo>
                  <a:lnTo>
                    <a:pt x="3810" y="99060"/>
                  </a:lnTo>
                  <a:lnTo>
                    <a:pt x="3810" y="96520"/>
                  </a:lnTo>
                  <a:close/>
                </a:path>
                <a:path w="3809" h="220980">
                  <a:moveTo>
                    <a:pt x="3810" y="93980"/>
                  </a:moveTo>
                  <a:lnTo>
                    <a:pt x="0" y="9398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3980"/>
                  </a:lnTo>
                  <a:close/>
                </a:path>
                <a:path w="3809" h="220980">
                  <a:moveTo>
                    <a:pt x="3810" y="90170"/>
                  </a:moveTo>
                  <a:lnTo>
                    <a:pt x="0" y="90170"/>
                  </a:lnTo>
                  <a:lnTo>
                    <a:pt x="0" y="92710"/>
                  </a:lnTo>
                  <a:lnTo>
                    <a:pt x="3810" y="92710"/>
                  </a:lnTo>
                  <a:lnTo>
                    <a:pt x="3810" y="90170"/>
                  </a:lnTo>
                  <a:close/>
                </a:path>
                <a:path w="3809" h="220980">
                  <a:moveTo>
                    <a:pt x="3810" y="87630"/>
                  </a:moveTo>
                  <a:lnTo>
                    <a:pt x="0" y="8763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87630"/>
                  </a:lnTo>
                  <a:close/>
                </a:path>
                <a:path w="3809" h="220980">
                  <a:moveTo>
                    <a:pt x="3810" y="83820"/>
                  </a:moveTo>
                  <a:lnTo>
                    <a:pt x="0" y="83820"/>
                  </a:lnTo>
                  <a:lnTo>
                    <a:pt x="0" y="86360"/>
                  </a:lnTo>
                  <a:lnTo>
                    <a:pt x="3810" y="86360"/>
                  </a:lnTo>
                  <a:lnTo>
                    <a:pt x="3810" y="83820"/>
                  </a:lnTo>
                  <a:close/>
                </a:path>
                <a:path w="3809" h="220980">
                  <a:moveTo>
                    <a:pt x="3810" y="81280"/>
                  </a:moveTo>
                  <a:lnTo>
                    <a:pt x="0" y="81280"/>
                  </a:lnTo>
                  <a:lnTo>
                    <a:pt x="0" y="82550"/>
                  </a:lnTo>
                  <a:lnTo>
                    <a:pt x="3810" y="82550"/>
                  </a:lnTo>
                  <a:lnTo>
                    <a:pt x="3810" y="81280"/>
                  </a:lnTo>
                  <a:close/>
                </a:path>
                <a:path w="3809" h="220980">
                  <a:moveTo>
                    <a:pt x="1270" y="76200"/>
                  </a:moveTo>
                  <a:lnTo>
                    <a:pt x="0" y="76200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77470"/>
                  </a:lnTo>
                  <a:lnTo>
                    <a:pt x="1270" y="77470"/>
                  </a:lnTo>
                  <a:lnTo>
                    <a:pt x="1270" y="76200"/>
                  </a:lnTo>
                  <a:close/>
                </a:path>
                <a:path w="3809" h="220980">
                  <a:moveTo>
                    <a:pt x="2540" y="73660"/>
                  </a:moveTo>
                  <a:lnTo>
                    <a:pt x="1270" y="73660"/>
                  </a:lnTo>
                  <a:lnTo>
                    <a:pt x="1270" y="76200"/>
                  </a:lnTo>
                  <a:lnTo>
                    <a:pt x="3810" y="76200"/>
                  </a:lnTo>
                  <a:lnTo>
                    <a:pt x="3810" y="74930"/>
                  </a:lnTo>
                  <a:lnTo>
                    <a:pt x="2540" y="74930"/>
                  </a:lnTo>
                  <a:lnTo>
                    <a:pt x="2540" y="73660"/>
                  </a:lnTo>
                  <a:close/>
                </a:path>
                <a:path w="3809" h="220980">
                  <a:moveTo>
                    <a:pt x="1270" y="12700"/>
                  </a:moveTo>
                  <a:lnTo>
                    <a:pt x="0" y="12700"/>
                  </a:lnTo>
                  <a:lnTo>
                    <a:pt x="0" y="17780"/>
                  </a:lnTo>
                  <a:lnTo>
                    <a:pt x="1270" y="17780"/>
                  </a:lnTo>
                  <a:lnTo>
                    <a:pt x="1270" y="16510"/>
                  </a:lnTo>
                  <a:lnTo>
                    <a:pt x="3810" y="16510"/>
                  </a:lnTo>
                  <a:lnTo>
                    <a:pt x="3810" y="13970"/>
                  </a:lnTo>
                  <a:lnTo>
                    <a:pt x="1270" y="13970"/>
                  </a:lnTo>
                  <a:lnTo>
                    <a:pt x="1270" y="12700"/>
                  </a:lnTo>
                  <a:close/>
                </a:path>
                <a:path w="3809" h="220980">
                  <a:moveTo>
                    <a:pt x="2540" y="6350"/>
                  </a:moveTo>
                  <a:lnTo>
                    <a:pt x="1270" y="6350"/>
                  </a:lnTo>
                  <a:lnTo>
                    <a:pt x="1270" y="12700"/>
                  </a:lnTo>
                  <a:lnTo>
                    <a:pt x="3810" y="12700"/>
                  </a:lnTo>
                  <a:lnTo>
                    <a:pt x="3810" y="7620"/>
                  </a:lnTo>
                  <a:lnTo>
                    <a:pt x="2540" y="7620"/>
                  </a:lnTo>
                  <a:lnTo>
                    <a:pt x="2540" y="6350"/>
                  </a:lnTo>
                  <a:close/>
                </a:path>
                <a:path w="3809" h="220980">
                  <a:moveTo>
                    <a:pt x="3810" y="0"/>
                  </a:moveTo>
                  <a:lnTo>
                    <a:pt x="2540" y="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09" h="220980">
                  <a:moveTo>
                    <a:pt x="3810" y="152527"/>
                  </a:moveTo>
                  <a:lnTo>
                    <a:pt x="0" y="152527"/>
                  </a:lnTo>
                  <a:lnTo>
                    <a:pt x="0" y="172720"/>
                  </a:lnTo>
                  <a:lnTo>
                    <a:pt x="3810" y="172720"/>
                  </a:lnTo>
                  <a:lnTo>
                    <a:pt x="3810" y="152527"/>
                  </a:lnTo>
                  <a:close/>
                </a:path>
                <a:path w="3809" h="220980">
                  <a:moveTo>
                    <a:pt x="3810" y="149987"/>
                  </a:moveTo>
                  <a:lnTo>
                    <a:pt x="0" y="149987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49987"/>
                  </a:lnTo>
                  <a:close/>
                </a:path>
                <a:path w="3809" h="220980">
                  <a:moveTo>
                    <a:pt x="3810" y="146177"/>
                  </a:moveTo>
                  <a:lnTo>
                    <a:pt x="0" y="146177"/>
                  </a:lnTo>
                  <a:lnTo>
                    <a:pt x="0" y="149860"/>
                  </a:lnTo>
                  <a:lnTo>
                    <a:pt x="3810" y="149860"/>
                  </a:lnTo>
                  <a:lnTo>
                    <a:pt x="3810" y="146177"/>
                  </a:lnTo>
                  <a:close/>
                </a:path>
                <a:path w="3809" h="220980">
                  <a:moveTo>
                    <a:pt x="3810" y="143637"/>
                  </a:moveTo>
                  <a:lnTo>
                    <a:pt x="0" y="143637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43637"/>
                  </a:lnTo>
                  <a:close/>
                </a:path>
                <a:path w="3809" h="220980">
                  <a:moveTo>
                    <a:pt x="3810" y="139827"/>
                  </a:moveTo>
                  <a:lnTo>
                    <a:pt x="0" y="139827"/>
                  </a:lnTo>
                  <a:lnTo>
                    <a:pt x="0" y="143510"/>
                  </a:lnTo>
                  <a:lnTo>
                    <a:pt x="3810" y="143510"/>
                  </a:lnTo>
                  <a:lnTo>
                    <a:pt x="3810" y="139827"/>
                  </a:lnTo>
                  <a:close/>
                </a:path>
                <a:path w="3809" h="220980">
                  <a:moveTo>
                    <a:pt x="3810" y="130937"/>
                  </a:moveTo>
                  <a:lnTo>
                    <a:pt x="0" y="130937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0937"/>
                  </a:lnTo>
                  <a:close/>
                </a:path>
                <a:path w="3809" h="220980">
                  <a:moveTo>
                    <a:pt x="3810" y="127127"/>
                  </a:moveTo>
                  <a:lnTo>
                    <a:pt x="0" y="127127"/>
                  </a:lnTo>
                  <a:lnTo>
                    <a:pt x="0" y="130810"/>
                  </a:lnTo>
                  <a:lnTo>
                    <a:pt x="3810" y="130810"/>
                  </a:lnTo>
                  <a:lnTo>
                    <a:pt x="3810" y="127127"/>
                  </a:lnTo>
                  <a:close/>
                </a:path>
                <a:path w="3809" h="220980">
                  <a:moveTo>
                    <a:pt x="3810" y="120777"/>
                  </a:moveTo>
                  <a:lnTo>
                    <a:pt x="0" y="120777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20777"/>
                  </a:lnTo>
                  <a:close/>
                </a:path>
                <a:path w="3809" h="220980">
                  <a:moveTo>
                    <a:pt x="3810" y="111887"/>
                  </a:moveTo>
                  <a:lnTo>
                    <a:pt x="0" y="111887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11887"/>
                  </a:lnTo>
                  <a:close/>
                </a:path>
                <a:path w="3809" h="220980">
                  <a:moveTo>
                    <a:pt x="3810" y="102997"/>
                  </a:moveTo>
                  <a:lnTo>
                    <a:pt x="0" y="102997"/>
                  </a:lnTo>
                  <a:lnTo>
                    <a:pt x="0" y="111760"/>
                  </a:lnTo>
                  <a:lnTo>
                    <a:pt x="3810" y="111760"/>
                  </a:lnTo>
                  <a:lnTo>
                    <a:pt x="3810" y="102997"/>
                  </a:lnTo>
                  <a:close/>
                </a:path>
                <a:path w="3809" h="220980">
                  <a:moveTo>
                    <a:pt x="3810" y="172720"/>
                  </a:moveTo>
                  <a:lnTo>
                    <a:pt x="0" y="172720"/>
                  </a:lnTo>
                  <a:lnTo>
                    <a:pt x="0" y="220980"/>
                  </a:lnTo>
                  <a:lnTo>
                    <a:pt x="2540" y="220980"/>
                  </a:lnTo>
                  <a:lnTo>
                    <a:pt x="2540" y="219710"/>
                  </a:lnTo>
                  <a:lnTo>
                    <a:pt x="3810" y="219710"/>
                  </a:lnTo>
                  <a:lnTo>
                    <a:pt x="3810" y="17272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12140" y="138683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69">
                  <a:moveTo>
                    <a:pt x="12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1C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11505" y="1389379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w="0" h="137159">
                  <a:moveTo>
                    <a:pt x="0" y="0"/>
                  </a:moveTo>
                  <a:lnTo>
                    <a:pt x="0" y="137160"/>
                  </a:lnTo>
                </a:path>
              </a:pathLst>
            </a:custGeom>
            <a:ln w="3809">
              <a:solidFill>
                <a:srgbClr val="1C00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05790" y="1391919"/>
              <a:ext cx="3810" cy="134620"/>
            </a:xfrm>
            <a:custGeom>
              <a:avLst/>
              <a:gdLst/>
              <a:ahLst/>
              <a:cxnLst/>
              <a:rect l="l" t="t" r="r" b="b"/>
              <a:pathLst>
                <a:path w="3809" h="134619">
                  <a:moveTo>
                    <a:pt x="3809" y="13970"/>
                  </a:moveTo>
                  <a:lnTo>
                    <a:pt x="0" y="1397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13970"/>
                  </a:lnTo>
                  <a:close/>
                </a:path>
                <a:path w="3809" h="134619">
                  <a:moveTo>
                    <a:pt x="3809" y="10160"/>
                  </a:moveTo>
                  <a:lnTo>
                    <a:pt x="0" y="1016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10160"/>
                  </a:lnTo>
                  <a:close/>
                </a:path>
                <a:path w="3809" h="134619">
                  <a:moveTo>
                    <a:pt x="3809" y="7620"/>
                  </a:moveTo>
                  <a:lnTo>
                    <a:pt x="0" y="7620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7620"/>
                  </a:lnTo>
                  <a:close/>
                </a:path>
                <a:path w="3809" h="134619">
                  <a:moveTo>
                    <a:pt x="1269" y="2539"/>
                  </a:moveTo>
                  <a:lnTo>
                    <a:pt x="0" y="2539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3810"/>
                  </a:lnTo>
                  <a:lnTo>
                    <a:pt x="1269" y="3810"/>
                  </a:lnTo>
                  <a:lnTo>
                    <a:pt x="1269" y="2539"/>
                  </a:lnTo>
                  <a:close/>
                </a:path>
                <a:path w="3809" h="134619">
                  <a:moveTo>
                    <a:pt x="380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134619">
                  <a:moveTo>
                    <a:pt x="3809" y="66167"/>
                  </a:moveTo>
                  <a:lnTo>
                    <a:pt x="0" y="66167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66167"/>
                  </a:lnTo>
                  <a:close/>
                </a:path>
                <a:path w="3809" h="134619">
                  <a:moveTo>
                    <a:pt x="3809" y="63626"/>
                  </a:moveTo>
                  <a:lnTo>
                    <a:pt x="0" y="63626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63626"/>
                  </a:lnTo>
                  <a:close/>
                </a:path>
                <a:path w="3809" h="134619">
                  <a:moveTo>
                    <a:pt x="3809" y="59817"/>
                  </a:moveTo>
                  <a:lnTo>
                    <a:pt x="0" y="59817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9817"/>
                  </a:lnTo>
                  <a:close/>
                </a:path>
                <a:path w="3809" h="134619">
                  <a:moveTo>
                    <a:pt x="3809" y="57276"/>
                  </a:moveTo>
                  <a:lnTo>
                    <a:pt x="0" y="57276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57276"/>
                  </a:lnTo>
                  <a:close/>
                </a:path>
                <a:path w="3809" h="134619">
                  <a:moveTo>
                    <a:pt x="3809" y="53467"/>
                  </a:moveTo>
                  <a:lnTo>
                    <a:pt x="0" y="53467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53467"/>
                  </a:lnTo>
                  <a:close/>
                </a:path>
                <a:path w="3809" h="134619">
                  <a:moveTo>
                    <a:pt x="3809" y="44576"/>
                  </a:moveTo>
                  <a:lnTo>
                    <a:pt x="0" y="44576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4576"/>
                  </a:lnTo>
                  <a:close/>
                </a:path>
                <a:path w="3809" h="134619">
                  <a:moveTo>
                    <a:pt x="3809" y="40767"/>
                  </a:moveTo>
                  <a:lnTo>
                    <a:pt x="0" y="40767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40767"/>
                  </a:lnTo>
                  <a:close/>
                </a:path>
                <a:path w="3809" h="134619">
                  <a:moveTo>
                    <a:pt x="3809" y="34417"/>
                  </a:moveTo>
                  <a:lnTo>
                    <a:pt x="0" y="34417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34417"/>
                  </a:lnTo>
                  <a:close/>
                </a:path>
                <a:path w="3809" h="134619">
                  <a:moveTo>
                    <a:pt x="3809" y="25526"/>
                  </a:moveTo>
                  <a:lnTo>
                    <a:pt x="0" y="25526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5526"/>
                  </a:lnTo>
                  <a:close/>
                </a:path>
                <a:path w="3809" h="134619">
                  <a:moveTo>
                    <a:pt x="3809" y="16637"/>
                  </a:moveTo>
                  <a:lnTo>
                    <a:pt x="0" y="16637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16637"/>
                  </a:lnTo>
                  <a:close/>
                </a:path>
                <a:path w="3809" h="134619">
                  <a:moveTo>
                    <a:pt x="3809" y="86360"/>
                  </a:moveTo>
                  <a:lnTo>
                    <a:pt x="0" y="86360"/>
                  </a:lnTo>
                  <a:lnTo>
                    <a:pt x="0" y="134620"/>
                  </a:lnTo>
                  <a:lnTo>
                    <a:pt x="3809" y="134620"/>
                  </a:lnTo>
                  <a:lnTo>
                    <a:pt x="3809" y="8636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01980" y="1398269"/>
              <a:ext cx="3810" cy="127000"/>
            </a:xfrm>
            <a:custGeom>
              <a:avLst/>
              <a:gdLst/>
              <a:ahLst/>
              <a:cxnLst/>
              <a:rect l="l" t="t" r="r" b="b"/>
              <a:pathLst>
                <a:path w="3809" h="127000">
                  <a:moveTo>
                    <a:pt x="1270" y="6350"/>
                  </a:moveTo>
                  <a:lnTo>
                    <a:pt x="0" y="6350"/>
                  </a:lnTo>
                  <a:lnTo>
                    <a:pt x="0" y="8889"/>
                  </a:lnTo>
                  <a:lnTo>
                    <a:pt x="3810" y="8889"/>
                  </a:lnTo>
                  <a:lnTo>
                    <a:pt x="3810" y="7620"/>
                  </a:lnTo>
                  <a:lnTo>
                    <a:pt x="1270" y="7620"/>
                  </a:lnTo>
                  <a:lnTo>
                    <a:pt x="1270" y="6350"/>
                  </a:lnTo>
                  <a:close/>
                </a:path>
                <a:path w="3809" h="127000">
                  <a:moveTo>
                    <a:pt x="2540" y="2539"/>
                  </a:moveTo>
                  <a:lnTo>
                    <a:pt x="1270" y="2539"/>
                  </a:lnTo>
                  <a:lnTo>
                    <a:pt x="1270" y="6350"/>
                  </a:lnTo>
                  <a:lnTo>
                    <a:pt x="3810" y="635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2539"/>
                  </a:lnTo>
                  <a:close/>
                </a:path>
                <a:path w="3809" h="12700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09" h="127000">
                  <a:moveTo>
                    <a:pt x="3810" y="59817"/>
                  </a:moveTo>
                  <a:lnTo>
                    <a:pt x="0" y="59817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59817"/>
                  </a:lnTo>
                  <a:close/>
                </a:path>
                <a:path w="3809" h="127000">
                  <a:moveTo>
                    <a:pt x="3810" y="57276"/>
                  </a:moveTo>
                  <a:lnTo>
                    <a:pt x="0" y="57276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7276"/>
                  </a:lnTo>
                  <a:close/>
                </a:path>
                <a:path w="3809" h="127000">
                  <a:moveTo>
                    <a:pt x="3810" y="53467"/>
                  </a:moveTo>
                  <a:lnTo>
                    <a:pt x="0" y="53467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3467"/>
                  </a:lnTo>
                  <a:close/>
                </a:path>
                <a:path w="3809" h="127000">
                  <a:moveTo>
                    <a:pt x="3810" y="50926"/>
                  </a:moveTo>
                  <a:lnTo>
                    <a:pt x="0" y="50926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50926"/>
                  </a:lnTo>
                  <a:close/>
                </a:path>
                <a:path w="3809" h="127000">
                  <a:moveTo>
                    <a:pt x="3810" y="47117"/>
                  </a:moveTo>
                  <a:lnTo>
                    <a:pt x="0" y="47117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47117"/>
                  </a:lnTo>
                  <a:close/>
                </a:path>
                <a:path w="3809" h="127000">
                  <a:moveTo>
                    <a:pt x="3810" y="38226"/>
                  </a:moveTo>
                  <a:lnTo>
                    <a:pt x="0" y="38226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38226"/>
                  </a:lnTo>
                  <a:close/>
                </a:path>
                <a:path w="3809" h="127000">
                  <a:moveTo>
                    <a:pt x="3810" y="34417"/>
                  </a:moveTo>
                  <a:lnTo>
                    <a:pt x="0" y="34417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4417"/>
                  </a:lnTo>
                  <a:close/>
                </a:path>
                <a:path w="3809" h="127000">
                  <a:moveTo>
                    <a:pt x="3810" y="28067"/>
                  </a:moveTo>
                  <a:lnTo>
                    <a:pt x="0" y="28067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28067"/>
                  </a:lnTo>
                  <a:close/>
                </a:path>
                <a:path w="3809" h="127000">
                  <a:moveTo>
                    <a:pt x="3810" y="19176"/>
                  </a:moveTo>
                  <a:lnTo>
                    <a:pt x="0" y="19176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19176"/>
                  </a:lnTo>
                  <a:close/>
                </a:path>
                <a:path w="3809" h="127000">
                  <a:moveTo>
                    <a:pt x="3810" y="10287"/>
                  </a:moveTo>
                  <a:lnTo>
                    <a:pt x="0" y="10287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10287"/>
                  </a:lnTo>
                  <a:close/>
                </a:path>
                <a:path w="3809" h="127000">
                  <a:moveTo>
                    <a:pt x="3810" y="80010"/>
                  </a:moveTo>
                  <a:lnTo>
                    <a:pt x="0" y="80010"/>
                  </a:lnTo>
                  <a:lnTo>
                    <a:pt x="0" y="125730"/>
                  </a:lnTo>
                  <a:lnTo>
                    <a:pt x="2540" y="125730"/>
                  </a:lnTo>
                  <a:lnTo>
                    <a:pt x="2540" y="127000"/>
                  </a:lnTo>
                  <a:lnTo>
                    <a:pt x="3810" y="127000"/>
                  </a:lnTo>
                  <a:lnTo>
                    <a:pt x="3810" y="80010"/>
                  </a:lnTo>
                  <a:close/>
                </a:path>
              </a:pathLst>
            </a:custGeom>
            <a:solidFill>
              <a:srgbClr val="15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98170" y="1407159"/>
              <a:ext cx="3810" cy="115570"/>
            </a:xfrm>
            <a:custGeom>
              <a:avLst/>
              <a:gdLst/>
              <a:ahLst/>
              <a:cxnLst/>
              <a:rect l="l" t="t" r="r" b="b"/>
              <a:pathLst>
                <a:path w="3809" h="11556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809" y="1270"/>
                  </a:lnTo>
                  <a:lnTo>
                    <a:pt x="3809" y="0"/>
                  </a:lnTo>
                  <a:close/>
                </a:path>
                <a:path w="3809" h="115569">
                  <a:moveTo>
                    <a:pt x="3809" y="50927"/>
                  </a:moveTo>
                  <a:lnTo>
                    <a:pt x="0" y="50927"/>
                  </a:lnTo>
                  <a:lnTo>
                    <a:pt x="0" y="71120"/>
                  </a:lnTo>
                  <a:lnTo>
                    <a:pt x="3809" y="71120"/>
                  </a:lnTo>
                  <a:lnTo>
                    <a:pt x="3809" y="50927"/>
                  </a:lnTo>
                  <a:close/>
                </a:path>
                <a:path w="3809" h="115569">
                  <a:moveTo>
                    <a:pt x="3809" y="48387"/>
                  </a:moveTo>
                  <a:lnTo>
                    <a:pt x="0" y="48387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48387"/>
                  </a:lnTo>
                  <a:close/>
                </a:path>
                <a:path w="3809" h="115569">
                  <a:moveTo>
                    <a:pt x="3809" y="44577"/>
                  </a:moveTo>
                  <a:lnTo>
                    <a:pt x="0" y="44577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44577"/>
                  </a:lnTo>
                  <a:close/>
                </a:path>
                <a:path w="3809" h="115569">
                  <a:moveTo>
                    <a:pt x="3809" y="42037"/>
                  </a:moveTo>
                  <a:lnTo>
                    <a:pt x="0" y="42037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42037"/>
                  </a:lnTo>
                  <a:close/>
                </a:path>
                <a:path w="3809" h="115569">
                  <a:moveTo>
                    <a:pt x="3809" y="38227"/>
                  </a:moveTo>
                  <a:lnTo>
                    <a:pt x="0" y="38227"/>
                  </a:lnTo>
                  <a:lnTo>
                    <a:pt x="0" y="41910"/>
                  </a:lnTo>
                  <a:lnTo>
                    <a:pt x="3809" y="41910"/>
                  </a:lnTo>
                  <a:lnTo>
                    <a:pt x="3809" y="38227"/>
                  </a:lnTo>
                  <a:close/>
                </a:path>
                <a:path w="3809" h="115569">
                  <a:moveTo>
                    <a:pt x="3809" y="29337"/>
                  </a:moveTo>
                  <a:lnTo>
                    <a:pt x="0" y="29337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29337"/>
                  </a:lnTo>
                  <a:close/>
                </a:path>
                <a:path w="3809" h="115569">
                  <a:moveTo>
                    <a:pt x="3809" y="25527"/>
                  </a:moveTo>
                  <a:lnTo>
                    <a:pt x="0" y="25527"/>
                  </a:lnTo>
                  <a:lnTo>
                    <a:pt x="0" y="29210"/>
                  </a:lnTo>
                  <a:lnTo>
                    <a:pt x="3809" y="29210"/>
                  </a:lnTo>
                  <a:lnTo>
                    <a:pt x="3809" y="25527"/>
                  </a:lnTo>
                  <a:close/>
                </a:path>
                <a:path w="3809" h="115569">
                  <a:moveTo>
                    <a:pt x="3809" y="19177"/>
                  </a:moveTo>
                  <a:lnTo>
                    <a:pt x="0" y="19177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19177"/>
                  </a:lnTo>
                  <a:close/>
                </a:path>
                <a:path w="3809" h="115569">
                  <a:moveTo>
                    <a:pt x="3809" y="10287"/>
                  </a:moveTo>
                  <a:lnTo>
                    <a:pt x="1270" y="10287"/>
                  </a:lnTo>
                  <a:lnTo>
                    <a:pt x="1270" y="11557"/>
                  </a:lnTo>
                  <a:lnTo>
                    <a:pt x="0" y="11557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0287"/>
                  </a:lnTo>
                  <a:close/>
                </a:path>
                <a:path w="3809" h="115569">
                  <a:moveTo>
                    <a:pt x="3809" y="1397"/>
                  </a:moveTo>
                  <a:lnTo>
                    <a:pt x="2539" y="1397"/>
                  </a:lnTo>
                  <a:lnTo>
                    <a:pt x="2539" y="6477"/>
                  </a:lnTo>
                  <a:lnTo>
                    <a:pt x="1270" y="6477"/>
                  </a:lnTo>
                  <a:lnTo>
                    <a:pt x="1270" y="10160"/>
                  </a:lnTo>
                  <a:lnTo>
                    <a:pt x="3809" y="10160"/>
                  </a:lnTo>
                  <a:lnTo>
                    <a:pt x="3809" y="1397"/>
                  </a:lnTo>
                  <a:close/>
                </a:path>
                <a:path w="3809" h="115569">
                  <a:moveTo>
                    <a:pt x="3809" y="71120"/>
                  </a:moveTo>
                  <a:lnTo>
                    <a:pt x="0" y="71120"/>
                  </a:lnTo>
                  <a:lnTo>
                    <a:pt x="0" y="114300"/>
                  </a:lnTo>
                  <a:lnTo>
                    <a:pt x="1270" y="114300"/>
                  </a:lnTo>
                  <a:lnTo>
                    <a:pt x="1270" y="115570"/>
                  </a:lnTo>
                  <a:lnTo>
                    <a:pt x="3809" y="115570"/>
                  </a:lnTo>
                  <a:lnTo>
                    <a:pt x="3809" y="71120"/>
                  </a:lnTo>
                  <a:close/>
                </a:path>
              </a:pathLst>
            </a:custGeom>
            <a:solidFill>
              <a:srgbClr val="12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94360" y="1421129"/>
              <a:ext cx="3810" cy="99060"/>
            </a:xfrm>
            <a:custGeom>
              <a:avLst/>
              <a:gdLst/>
              <a:ahLst/>
              <a:cxnLst/>
              <a:rect l="l" t="t" r="r" b="b"/>
              <a:pathLst>
                <a:path w="3809" h="99059">
                  <a:moveTo>
                    <a:pt x="3810" y="36957"/>
                  </a:moveTo>
                  <a:lnTo>
                    <a:pt x="0" y="36957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36957"/>
                  </a:lnTo>
                  <a:close/>
                </a:path>
                <a:path w="3809" h="99059">
                  <a:moveTo>
                    <a:pt x="3810" y="34416"/>
                  </a:moveTo>
                  <a:lnTo>
                    <a:pt x="0" y="34416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34416"/>
                  </a:lnTo>
                  <a:close/>
                </a:path>
                <a:path w="3809" h="99059">
                  <a:moveTo>
                    <a:pt x="3810" y="30607"/>
                  </a:moveTo>
                  <a:lnTo>
                    <a:pt x="0" y="30607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30607"/>
                  </a:lnTo>
                  <a:close/>
                </a:path>
                <a:path w="3809" h="99059">
                  <a:moveTo>
                    <a:pt x="3810" y="28066"/>
                  </a:moveTo>
                  <a:lnTo>
                    <a:pt x="0" y="28066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28066"/>
                  </a:lnTo>
                  <a:close/>
                </a:path>
                <a:path w="3809" h="99059">
                  <a:moveTo>
                    <a:pt x="3810" y="24257"/>
                  </a:moveTo>
                  <a:lnTo>
                    <a:pt x="0" y="24257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24257"/>
                  </a:lnTo>
                  <a:close/>
                </a:path>
                <a:path w="3809" h="99059">
                  <a:moveTo>
                    <a:pt x="3810" y="15366"/>
                  </a:moveTo>
                  <a:lnTo>
                    <a:pt x="0" y="15366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15366"/>
                  </a:lnTo>
                  <a:close/>
                </a:path>
                <a:path w="3809" h="99059">
                  <a:moveTo>
                    <a:pt x="1270" y="11429"/>
                  </a:moveTo>
                  <a:lnTo>
                    <a:pt x="0" y="11429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11557"/>
                  </a:lnTo>
                  <a:lnTo>
                    <a:pt x="1270" y="11557"/>
                  </a:lnTo>
                  <a:lnTo>
                    <a:pt x="1270" y="11429"/>
                  </a:lnTo>
                  <a:close/>
                </a:path>
                <a:path w="3809" h="99059">
                  <a:moveTo>
                    <a:pt x="3810" y="5207"/>
                  </a:moveTo>
                  <a:lnTo>
                    <a:pt x="2540" y="5207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70" y="11429"/>
                  </a:lnTo>
                  <a:lnTo>
                    <a:pt x="3810" y="11429"/>
                  </a:lnTo>
                  <a:lnTo>
                    <a:pt x="3810" y="5207"/>
                  </a:lnTo>
                  <a:close/>
                </a:path>
                <a:path w="3809" h="99059">
                  <a:moveTo>
                    <a:pt x="3810" y="0"/>
                  </a:moveTo>
                  <a:lnTo>
                    <a:pt x="2540" y="0"/>
                  </a:lnTo>
                  <a:lnTo>
                    <a:pt x="2540" y="5079"/>
                  </a:lnTo>
                  <a:lnTo>
                    <a:pt x="3810" y="5079"/>
                  </a:lnTo>
                  <a:lnTo>
                    <a:pt x="3810" y="0"/>
                  </a:lnTo>
                  <a:close/>
                </a:path>
                <a:path w="3809" h="99059">
                  <a:moveTo>
                    <a:pt x="3810" y="57150"/>
                  </a:moveTo>
                  <a:lnTo>
                    <a:pt x="0" y="57150"/>
                  </a:lnTo>
                  <a:lnTo>
                    <a:pt x="0" y="95250"/>
                  </a:lnTo>
                  <a:lnTo>
                    <a:pt x="1270" y="95250"/>
                  </a:lnTo>
                  <a:lnTo>
                    <a:pt x="1270" y="96520"/>
                  </a:lnTo>
                  <a:lnTo>
                    <a:pt x="2540" y="96520"/>
                  </a:lnTo>
                  <a:lnTo>
                    <a:pt x="2540" y="99060"/>
                  </a:lnTo>
                  <a:lnTo>
                    <a:pt x="3810" y="99060"/>
                  </a:lnTo>
                  <a:lnTo>
                    <a:pt x="3810" y="57150"/>
                  </a:lnTo>
                  <a:close/>
                </a:path>
              </a:pathLst>
            </a:custGeom>
            <a:solidFill>
              <a:srgbClr val="0E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90550" y="1436369"/>
              <a:ext cx="3810" cy="78740"/>
            </a:xfrm>
            <a:custGeom>
              <a:avLst/>
              <a:gdLst/>
              <a:ahLst/>
              <a:cxnLst/>
              <a:rect l="l" t="t" r="r" b="b"/>
              <a:pathLst>
                <a:path w="3809" h="78740">
                  <a:moveTo>
                    <a:pt x="3809" y="21717"/>
                  </a:moveTo>
                  <a:lnTo>
                    <a:pt x="0" y="21717"/>
                  </a:lnTo>
                  <a:lnTo>
                    <a:pt x="0" y="41910"/>
                  </a:lnTo>
                  <a:lnTo>
                    <a:pt x="3809" y="41910"/>
                  </a:lnTo>
                  <a:lnTo>
                    <a:pt x="3809" y="21717"/>
                  </a:lnTo>
                  <a:close/>
                </a:path>
                <a:path w="3809" h="78740">
                  <a:moveTo>
                    <a:pt x="3809" y="19176"/>
                  </a:moveTo>
                  <a:lnTo>
                    <a:pt x="0" y="19176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19176"/>
                  </a:lnTo>
                  <a:close/>
                </a:path>
                <a:path w="3809" h="78740">
                  <a:moveTo>
                    <a:pt x="3809" y="15367"/>
                  </a:moveTo>
                  <a:lnTo>
                    <a:pt x="0" y="15367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5367"/>
                  </a:lnTo>
                  <a:close/>
                </a:path>
                <a:path w="3809" h="78740">
                  <a:moveTo>
                    <a:pt x="1270" y="12700"/>
                  </a:moveTo>
                  <a:lnTo>
                    <a:pt x="0" y="1270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12826"/>
                  </a:lnTo>
                  <a:lnTo>
                    <a:pt x="1270" y="12826"/>
                  </a:lnTo>
                  <a:close/>
                </a:path>
                <a:path w="3809" h="78740">
                  <a:moveTo>
                    <a:pt x="3809" y="9017"/>
                  </a:moveTo>
                  <a:lnTo>
                    <a:pt x="1270" y="9017"/>
                  </a:lnTo>
                  <a:lnTo>
                    <a:pt x="1270" y="12700"/>
                  </a:lnTo>
                  <a:lnTo>
                    <a:pt x="3809" y="12700"/>
                  </a:lnTo>
                  <a:lnTo>
                    <a:pt x="3809" y="9017"/>
                  </a:lnTo>
                  <a:close/>
                </a:path>
                <a:path w="3809" h="78740">
                  <a:moveTo>
                    <a:pt x="3809" y="0"/>
                  </a:moveTo>
                  <a:lnTo>
                    <a:pt x="2540" y="0"/>
                  </a:lnTo>
                  <a:lnTo>
                    <a:pt x="2540" y="5207"/>
                  </a:lnTo>
                  <a:lnTo>
                    <a:pt x="1270" y="5207"/>
                  </a:lnTo>
                  <a:lnTo>
                    <a:pt x="127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78740">
                  <a:moveTo>
                    <a:pt x="3809" y="41910"/>
                  </a:moveTo>
                  <a:lnTo>
                    <a:pt x="0" y="41910"/>
                  </a:lnTo>
                  <a:lnTo>
                    <a:pt x="0" y="69850"/>
                  </a:lnTo>
                  <a:lnTo>
                    <a:pt x="1270" y="69850"/>
                  </a:lnTo>
                  <a:lnTo>
                    <a:pt x="1270" y="72390"/>
                  </a:lnTo>
                  <a:lnTo>
                    <a:pt x="2540" y="72390"/>
                  </a:lnTo>
                  <a:lnTo>
                    <a:pt x="2540" y="78740"/>
                  </a:lnTo>
                  <a:lnTo>
                    <a:pt x="3809" y="78740"/>
                  </a:lnTo>
                  <a:lnTo>
                    <a:pt x="3809" y="4191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89280" y="1457959"/>
              <a:ext cx="1270" cy="39370"/>
            </a:xfrm>
            <a:custGeom>
              <a:avLst/>
              <a:gdLst/>
              <a:ahLst/>
              <a:cxnLst/>
              <a:rect l="l" t="t" r="r" b="b"/>
              <a:pathLst>
                <a:path w="1270" h="39369">
                  <a:moveTo>
                    <a:pt x="12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270" y="20320"/>
                  </a:lnTo>
                  <a:lnTo>
                    <a:pt x="1270" y="0"/>
                  </a:lnTo>
                  <a:close/>
                </a:path>
                <a:path w="1270" h="39369">
                  <a:moveTo>
                    <a:pt x="1270" y="20320"/>
                  </a:moveTo>
                  <a:lnTo>
                    <a:pt x="0" y="20320"/>
                  </a:lnTo>
                  <a:lnTo>
                    <a:pt x="0" y="39370"/>
                  </a:lnTo>
                  <a:lnTo>
                    <a:pt x="1270" y="39370"/>
                  </a:lnTo>
                  <a:lnTo>
                    <a:pt x="1270" y="2032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627380" y="1362709"/>
              <a:ext cx="57150" cy="90170"/>
            </a:xfrm>
            <a:custGeom>
              <a:avLst/>
              <a:gdLst/>
              <a:ahLst/>
              <a:cxnLst/>
              <a:rect l="l" t="t" r="r" b="b"/>
              <a:pathLst>
                <a:path w="57150" h="90169">
                  <a:moveTo>
                    <a:pt x="57150" y="8890"/>
                  </a:moveTo>
                  <a:lnTo>
                    <a:pt x="52070" y="5080"/>
                  </a:lnTo>
                  <a:lnTo>
                    <a:pt x="48260" y="0"/>
                  </a:lnTo>
                  <a:lnTo>
                    <a:pt x="43180" y="5080"/>
                  </a:lnTo>
                  <a:lnTo>
                    <a:pt x="38100" y="10160"/>
                  </a:lnTo>
                  <a:lnTo>
                    <a:pt x="27940" y="20320"/>
                  </a:lnTo>
                  <a:lnTo>
                    <a:pt x="21590" y="26670"/>
                  </a:lnTo>
                  <a:lnTo>
                    <a:pt x="19050" y="30480"/>
                  </a:lnTo>
                  <a:lnTo>
                    <a:pt x="16510" y="31750"/>
                  </a:lnTo>
                  <a:lnTo>
                    <a:pt x="13970" y="35560"/>
                  </a:lnTo>
                  <a:lnTo>
                    <a:pt x="12700" y="35560"/>
                  </a:lnTo>
                  <a:lnTo>
                    <a:pt x="12700" y="36830"/>
                  </a:lnTo>
                  <a:lnTo>
                    <a:pt x="11430" y="39370"/>
                  </a:lnTo>
                  <a:lnTo>
                    <a:pt x="10160" y="39370"/>
                  </a:lnTo>
                  <a:lnTo>
                    <a:pt x="8890" y="40640"/>
                  </a:lnTo>
                  <a:lnTo>
                    <a:pt x="8890" y="41910"/>
                  </a:lnTo>
                  <a:lnTo>
                    <a:pt x="7620" y="44450"/>
                  </a:lnTo>
                  <a:lnTo>
                    <a:pt x="7620" y="45720"/>
                  </a:lnTo>
                  <a:lnTo>
                    <a:pt x="6350" y="45720"/>
                  </a:lnTo>
                  <a:lnTo>
                    <a:pt x="6350" y="46990"/>
                  </a:lnTo>
                  <a:lnTo>
                    <a:pt x="6350" y="48260"/>
                  </a:lnTo>
                  <a:lnTo>
                    <a:pt x="5080" y="49530"/>
                  </a:lnTo>
                  <a:lnTo>
                    <a:pt x="5600" y="49745"/>
                  </a:lnTo>
                  <a:lnTo>
                    <a:pt x="5080" y="50800"/>
                  </a:lnTo>
                  <a:lnTo>
                    <a:pt x="5080" y="52070"/>
                  </a:lnTo>
                  <a:lnTo>
                    <a:pt x="3810" y="53340"/>
                  </a:lnTo>
                  <a:lnTo>
                    <a:pt x="4864" y="53555"/>
                  </a:lnTo>
                  <a:lnTo>
                    <a:pt x="3810" y="54610"/>
                  </a:lnTo>
                  <a:lnTo>
                    <a:pt x="3810" y="55880"/>
                  </a:lnTo>
                  <a:lnTo>
                    <a:pt x="2540" y="58420"/>
                  </a:lnTo>
                  <a:lnTo>
                    <a:pt x="2540" y="59690"/>
                  </a:lnTo>
                  <a:lnTo>
                    <a:pt x="2540" y="60960"/>
                  </a:lnTo>
                  <a:lnTo>
                    <a:pt x="1270" y="60960"/>
                  </a:lnTo>
                  <a:lnTo>
                    <a:pt x="1270" y="68580"/>
                  </a:lnTo>
                  <a:lnTo>
                    <a:pt x="0" y="72390"/>
                  </a:lnTo>
                  <a:lnTo>
                    <a:pt x="0" y="88900"/>
                  </a:lnTo>
                  <a:lnTo>
                    <a:pt x="901" y="88544"/>
                  </a:lnTo>
                  <a:lnTo>
                    <a:pt x="1270" y="88900"/>
                  </a:lnTo>
                  <a:lnTo>
                    <a:pt x="1270" y="90170"/>
                  </a:lnTo>
                  <a:lnTo>
                    <a:pt x="6350" y="87630"/>
                  </a:lnTo>
                  <a:lnTo>
                    <a:pt x="9017" y="87096"/>
                  </a:lnTo>
                  <a:lnTo>
                    <a:pt x="11430" y="88900"/>
                  </a:lnTo>
                  <a:lnTo>
                    <a:pt x="12700" y="87630"/>
                  </a:lnTo>
                  <a:lnTo>
                    <a:pt x="12700" y="69850"/>
                  </a:lnTo>
                  <a:lnTo>
                    <a:pt x="13970" y="67310"/>
                  </a:lnTo>
                  <a:lnTo>
                    <a:pt x="13970" y="66040"/>
                  </a:lnTo>
                  <a:lnTo>
                    <a:pt x="15240" y="63500"/>
                  </a:lnTo>
                  <a:lnTo>
                    <a:pt x="15240" y="62230"/>
                  </a:lnTo>
                  <a:lnTo>
                    <a:pt x="15240" y="60960"/>
                  </a:lnTo>
                  <a:lnTo>
                    <a:pt x="15240" y="59690"/>
                  </a:lnTo>
                  <a:lnTo>
                    <a:pt x="16510" y="58420"/>
                  </a:lnTo>
                  <a:lnTo>
                    <a:pt x="15443" y="58216"/>
                  </a:lnTo>
                  <a:lnTo>
                    <a:pt x="16510" y="57150"/>
                  </a:lnTo>
                  <a:lnTo>
                    <a:pt x="16510" y="55880"/>
                  </a:lnTo>
                  <a:lnTo>
                    <a:pt x="17780" y="54610"/>
                  </a:lnTo>
                  <a:lnTo>
                    <a:pt x="19050" y="52070"/>
                  </a:lnTo>
                  <a:lnTo>
                    <a:pt x="19050" y="50800"/>
                  </a:lnTo>
                  <a:lnTo>
                    <a:pt x="20320" y="49530"/>
                  </a:lnTo>
                  <a:lnTo>
                    <a:pt x="20320" y="48260"/>
                  </a:lnTo>
                  <a:lnTo>
                    <a:pt x="21590" y="46990"/>
                  </a:lnTo>
                  <a:lnTo>
                    <a:pt x="21590" y="45720"/>
                  </a:lnTo>
                  <a:lnTo>
                    <a:pt x="22860" y="45720"/>
                  </a:lnTo>
                  <a:lnTo>
                    <a:pt x="24130" y="41910"/>
                  </a:lnTo>
                  <a:lnTo>
                    <a:pt x="25400" y="40640"/>
                  </a:lnTo>
                  <a:lnTo>
                    <a:pt x="27940" y="39370"/>
                  </a:lnTo>
                  <a:lnTo>
                    <a:pt x="30480" y="35560"/>
                  </a:lnTo>
                  <a:lnTo>
                    <a:pt x="36830" y="29210"/>
                  </a:lnTo>
                  <a:lnTo>
                    <a:pt x="46990" y="19050"/>
                  </a:lnTo>
                  <a:lnTo>
                    <a:pt x="52070" y="13970"/>
                  </a:lnTo>
                  <a:lnTo>
                    <a:pt x="57150" y="889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628650" y="1384299"/>
              <a:ext cx="54610" cy="80010"/>
            </a:xfrm>
            <a:custGeom>
              <a:avLst/>
              <a:gdLst/>
              <a:ahLst/>
              <a:cxnLst/>
              <a:rect l="l" t="t" r="r" b="b"/>
              <a:pathLst>
                <a:path w="54609" h="80009">
                  <a:moveTo>
                    <a:pt x="54610" y="2540"/>
                  </a:moveTo>
                  <a:lnTo>
                    <a:pt x="48260" y="1270"/>
                  </a:lnTo>
                  <a:lnTo>
                    <a:pt x="43180" y="0"/>
                  </a:lnTo>
                  <a:lnTo>
                    <a:pt x="41910" y="5080"/>
                  </a:lnTo>
                  <a:lnTo>
                    <a:pt x="41910" y="10160"/>
                  </a:lnTo>
                  <a:lnTo>
                    <a:pt x="40640" y="13970"/>
                  </a:lnTo>
                  <a:lnTo>
                    <a:pt x="39370" y="17780"/>
                  </a:lnTo>
                  <a:lnTo>
                    <a:pt x="39370" y="19050"/>
                  </a:lnTo>
                  <a:lnTo>
                    <a:pt x="38468" y="21742"/>
                  </a:lnTo>
                  <a:lnTo>
                    <a:pt x="38100" y="21590"/>
                  </a:lnTo>
                  <a:lnTo>
                    <a:pt x="36830" y="26670"/>
                  </a:lnTo>
                  <a:lnTo>
                    <a:pt x="36830" y="30480"/>
                  </a:lnTo>
                  <a:lnTo>
                    <a:pt x="35928" y="33172"/>
                  </a:lnTo>
                  <a:lnTo>
                    <a:pt x="35560" y="33020"/>
                  </a:lnTo>
                  <a:lnTo>
                    <a:pt x="34290" y="35560"/>
                  </a:lnTo>
                  <a:lnTo>
                    <a:pt x="34290" y="36830"/>
                  </a:lnTo>
                  <a:lnTo>
                    <a:pt x="33388" y="39522"/>
                  </a:lnTo>
                  <a:lnTo>
                    <a:pt x="33020" y="39370"/>
                  </a:lnTo>
                  <a:lnTo>
                    <a:pt x="31750" y="41910"/>
                  </a:lnTo>
                  <a:lnTo>
                    <a:pt x="31750" y="43180"/>
                  </a:lnTo>
                  <a:lnTo>
                    <a:pt x="30480" y="45720"/>
                  </a:lnTo>
                  <a:lnTo>
                    <a:pt x="29210" y="48260"/>
                  </a:lnTo>
                  <a:lnTo>
                    <a:pt x="28270" y="51054"/>
                  </a:lnTo>
                  <a:lnTo>
                    <a:pt x="27940" y="50800"/>
                  </a:lnTo>
                  <a:lnTo>
                    <a:pt x="26670" y="53340"/>
                  </a:lnTo>
                  <a:lnTo>
                    <a:pt x="25400" y="53340"/>
                  </a:lnTo>
                  <a:lnTo>
                    <a:pt x="25400" y="54610"/>
                  </a:lnTo>
                  <a:lnTo>
                    <a:pt x="24549" y="56311"/>
                  </a:lnTo>
                  <a:lnTo>
                    <a:pt x="24130" y="55880"/>
                  </a:lnTo>
                  <a:lnTo>
                    <a:pt x="22860" y="58420"/>
                  </a:lnTo>
                  <a:lnTo>
                    <a:pt x="20320" y="62230"/>
                  </a:lnTo>
                  <a:lnTo>
                    <a:pt x="19050" y="62230"/>
                  </a:lnTo>
                  <a:lnTo>
                    <a:pt x="19050" y="63500"/>
                  </a:lnTo>
                  <a:lnTo>
                    <a:pt x="18199" y="65201"/>
                  </a:lnTo>
                  <a:lnTo>
                    <a:pt x="16510" y="66040"/>
                  </a:lnTo>
                  <a:lnTo>
                    <a:pt x="15240" y="66040"/>
                  </a:lnTo>
                  <a:lnTo>
                    <a:pt x="13970" y="66675"/>
                  </a:lnTo>
                  <a:lnTo>
                    <a:pt x="12700" y="66040"/>
                  </a:lnTo>
                  <a:lnTo>
                    <a:pt x="12268" y="65620"/>
                  </a:lnTo>
                  <a:lnTo>
                    <a:pt x="11430" y="63500"/>
                  </a:lnTo>
                  <a:lnTo>
                    <a:pt x="10515" y="63868"/>
                  </a:lnTo>
                  <a:lnTo>
                    <a:pt x="10160" y="63500"/>
                  </a:lnTo>
                  <a:lnTo>
                    <a:pt x="9309" y="64350"/>
                  </a:lnTo>
                  <a:lnTo>
                    <a:pt x="5080" y="660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0" y="69850"/>
                  </a:lnTo>
                  <a:lnTo>
                    <a:pt x="0" y="71120"/>
                  </a:lnTo>
                  <a:lnTo>
                    <a:pt x="1270" y="72390"/>
                  </a:lnTo>
                  <a:lnTo>
                    <a:pt x="1270" y="73660"/>
                  </a:lnTo>
                  <a:lnTo>
                    <a:pt x="2540" y="74930"/>
                  </a:lnTo>
                  <a:lnTo>
                    <a:pt x="5080" y="80010"/>
                  </a:lnTo>
                  <a:lnTo>
                    <a:pt x="6350" y="79375"/>
                  </a:lnTo>
                  <a:lnTo>
                    <a:pt x="7620" y="80010"/>
                  </a:lnTo>
                  <a:lnTo>
                    <a:pt x="8890" y="80010"/>
                  </a:lnTo>
                  <a:lnTo>
                    <a:pt x="11430" y="80010"/>
                  </a:lnTo>
                  <a:lnTo>
                    <a:pt x="13970" y="80010"/>
                  </a:lnTo>
                  <a:lnTo>
                    <a:pt x="16510" y="80010"/>
                  </a:lnTo>
                  <a:lnTo>
                    <a:pt x="15227" y="73660"/>
                  </a:lnTo>
                  <a:lnTo>
                    <a:pt x="16510" y="80010"/>
                  </a:lnTo>
                  <a:lnTo>
                    <a:pt x="17780" y="80010"/>
                  </a:lnTo>
                  <a:lnTo>
                    <a:pt x="19050" y="78740"/>
                  </a:lnTo>
                  <a:lnTo>
                    <a:pt x="20320" y="78740"/>
                  </a:lnTo>
                  <a:lnTo>
                    <a:pt x="21590" y="77470"/>
                  </a:lnTo>
                  <a:lnTo>
                    <a:pt x="22860" y="76200"/>
                  </a:lnTo>
                  <a:lnTo>
                    <a:pt x="24130" y="76200"/>
                  </a:lnTo>
                  <a:lnTo>
                    <a:pt x="24130" y="74930"/>
                  </a:lnTo>
                  <a:lnTo>
                    <a:pt x="26670" y="74930"/>
                  </a:lnTo>
                  <a:lnTo>
                    <a:pt x="26670" y="72390"/>
                  </a:lnTo>
                  <a:lnTo>
                    <a:pt x="27393" y="71666"/>
                  </a:lnTo>
                  <a:lnTo>
                    <a:pt x="27940" y="72390"/>
                  </a:lnTo>
                  <a:lnTo>
                    <a:pt x="29210" y="71120"/>
                  </a:lnTo>
                  <a:lnTo>
                    <a:pt x="30480" y="69850"/>
                  </a:lnTo>
                  <a:lnTo>
                    <a:pt x="33020" y="66040"/>
                  </a:lnTo>
                  <a:lnTo>
                    <a:pt x="34290" y="64770"/>
                  </a:lnTo>
                  <a:lnTo>
                    <a:pt x="34290" y="63500"/>
                  </a:lnTo>
                  <a:lnTo>
                    <a:pt x="36258" y="60540"/>
                  </a:lnTo>
                  <a:lnTo>
                    <a:pt x="36830" y="60960"/>
                  </a:lnTo>
                  <a:lnTo>
                    <a:pt x="38100" y="58420"/>
                  </a:lnTo>
                  <a:lnTo>
                    <a:pt x="38100" y="57150"/>
                  </a:lnTo>
                  <a:lnTo>
                    <a:pt x="40640" y="54610"/>
                  </a:lnTo>
                  <a:lnTo>
                    <a:pt x="41910" y="50800"/>
                  </a:lnTo>
                  <a:lnTo>
                    <a:pt x="43180" y="48260"/>
                  </a:lnTo>
                  <a:lnTo>
                    <a:pt x="44450" y="45720"/>
                  </a:lnTo>
                  <a:lnTo>
                    <a:pt x="44450" y="44450"/>
                  </a:lnTo>
                  <a:lnTo>
                    <a:pt x="45720" y="44450"/>
                  </a:lnTo>
                  <a:lnTo>
                    <a:pt x="45720" y="41910"/>
                  </a:lnTo>
                  <a:lnTo>
                    <a:pt x="46990" y="38100"/>
                  </a:lnTo>
                  <a:lnTo>
                    <a:pt x="48260" y="36830"/>
                  </a:lnTo>
                  <a:lnTo>
                    <a:pt x="48260" y="34290"/>
                  </a:lnTo>
                  <a:lnTo>
                    <a:pt x="48260" y="33020"/>
                  </a:lnTo>
                  <a:lnTo>
                    <a:pt x="49530" y="29210"/>
                  </a:lnTo>
                  <a:lnTo>
                    <a:pt x="50800" y="25400"/>
                  </a:lnTo>
                  <a:lnTo>
                    <a:pt x="50800" y="21590"/>
                  </a:lnTo>
                  <a:lnTo>
                    <a:pt x="52070" y="17780"/>
                  </a:lnTo>
                  <a:lnTo>
                    <a:pt x="53340" y="12700"/>
                  </a:lnTo>
                  <a:lnTo>
                    <a:pt x="53340" y="11430"/>
                  </a:lnTo>
                  <a:lnTo>
                    <a:pt x="54610" y="6350"/>
                  </a:lnTo>
                  <a:lnTo>
                    <a:pt x="54610" y="254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605790" y="1202689"/>
              <a:ext cx="114300" cy="187960"/>
            </a:xfrm>
            <a:custGeom>
              <a:avLst/>
              <a:gdLst/>
              <a:ahLst/>
              <a:cxnLst/>
              <a:rect l="l" t="t" r="r" b="b"/>
              <a:pathLst>
                <a:path w="114300" h="187959">
                  <a:moveTo>
                    <a:pt x="83820" y="147320"/>
                  </a:moveTo>
                  <a:lnTo>
                    <a:pt x="69850" y="160020"/>
                  </a:lnTo>
                  <a:lnTo>
                    <a:pt x="73660" y="165100"/>
                  </a:lnTo>
                  <a:lnTo>
                    <a:pt x="68580" y="163830"/>
                  </a:lnTo>
                  <a:lnTo>
                    <a:pt x="66040" y="181610"/>
                  </a:lnTo>
                  <a:lnTo>
                    <a:pt x="64770" y="186690"/>
                  </a:lnTo>
                  <a:lnTo>
                    <a:pt x="71120" y="186690"/>
                  </a:lnTo>
                  <a:lnTo>
                    <a:pt x="77470" y="187960"/>
                  </a:lnTo>
                  <a:lnTo>
                    <a:pt x="77470" y="184150"/>
                  </a:lnTo>
                  <a:lnTo>
                    <a:pt x="77470" y="182880"/>
                  </a:lnTo>
                  <a:lnTo>
                    <a:pt x="80010" y="165100"/>
                  </a:lnTo>
                  <a:lnTo>
                    <a:pt x="83820" y="147320"/>
                  </a:lnTo>
                  <a:close/>
                </a:path>
                <a:path w="114300" h="187959">
                  <a:moveTo>
                    <a:pt x="114300" y="3810"/>
                  </a:moveTo>
                  <a:lnTo>
                    <a:pt x="111760" y="2540"/>
                  </a:lnTo>
                  <a:lnTo>
                    <a:pt x="111760" y="1270"/>
                  </a:lnTo>
                  <a:lnTo>
                    <a:pt x="109220" y="1270"/>
                  </a:lnTo>
                  <a:lnTo>
                    <a:pt x="107950" y="1270"/>
                  </a:lnTo>
                  <a:lnTo>
                    <a:pt x="101600" y="0"/>
                  </a:lnTo>
                  <a:lnTo>
                    <a:pt x="100330" y="0"/>
                  </a:lnTo>
                  <a:lnTo>
                    <a:pt x="92710" y="1270"/>
                  </a:lnTo>
                  <a:lnTo>
                    <a:pt x="85090" y="2540"/>
                  </a:lnTo>
                  <a:lnTo>
                    <a:pt x="83820" y="2540"/>
                  </a:lnTo>
                  <a:lnTo>
                    <a:pt x="74930" y="5080"/>
                  </a:lnTo>
                  <a:lnTo>
                    <a:pt x="68580" y="6350"/>
                  </a:lnTo>
                  <a:lnTo>
                    <a:pt x="68580" y="7620"/>
                  </a:lnTo>
                  <a:lnTo>
                    <a:pt x="63500" y="10160"/>
                  </a:lnTo>
                  <a:lnTo>
                    <a:pt x="62230" y="10160"/>
                  </a:lnTo>
                  <a:lnTo>
                    <a:pt x="57150" y="13970"/>
                  </a:lnTo>
                  <a:lnTo>
                    <a:pt x="52070" y="16510"/>
                  </a:lnTo>
                  <a:lnTo>
                    <a:pt x="50800" y="16510"/>
                  </a:lnTo>
                  <a:lnTo>
                    <a:pt x="45720" y="21590"/>
                  </a:lnTo>
                  <a:lnTo>
                    <a:pt x="44450" y="21590"/>
                  </a:lnTo>
                  <a:lnTo>
                    <a:pt x="44450" y="22860"/>
                  </a:lnTo>
                  <a:lnTo>
                    <a:pt x="43649" y="23660"/>
                  </a:lnTo>
                  <a:lnTo>
                    <a:pt x="43180" y="22860"/>
                  </a:lnTo>
                  <a:lnTo>
                    <a:pt x="40640" y="25400"/>
                  </a:lnTo>
                  <a:lnTo>
                    <a:pt x="38100" y="29210"/>
                  </a:lnTo>
                  <a:lnTo>
                    <a:pt x="36830" y="29210"/>
                  </a:lnTo>
                  <a:lnTo>
                    <a:pt x="35560" y="31750"/>
                  </a:lnTo>
                  <a:lnTo>
                    <a:pt x="33578" y="34721"/>
                  </a:lnTo>
                  <a:lnTo>
                    <a:pt x="33020" y="34290"/>
                  </a:lnTo>
                  <a:lnTo>
                    <a:pt x="31750" y="36830"/>
                  </a:lnTo>
                  <a:lnTo>
                    <a:pt x="30480" y="38100"/>
                  </a:lnTo>
                  <a:lnTo>
                    <a:pt x="29210" y="40640"/>
                  </a:lnTo>
                  <a:lnTo>
                    <a:pt x="26670" y="43180"/>
                  </a:lnTo>
                  <a:lnTo>
                    <a:pt x="26670" y="44450"/>
                  </a:lnTo>
                  <a:lnTo>
                    <a:pt x="24130" y="48260"/>
                  </a:lnTo>
                  <a:lnTo>
                    <a:pt x="22860" y="48260"/>
                  </a:lnTo>
                  <a:lnTo>
                    <a:pt x="22860" y="49530"/>
                  </a:lnTo>
                  <a:lnTo>
                    <a:pt x="21590" y="53340"/>
                  </a:lnTo>
                  <a:lnTo>
                    <a:pt x="20320" y="54610"/>
                  </a:lnTo>
                  <a:lnTo>
                    <a:pt x="20320" y="55880"/>
                  </a:lnTo>
                  <a:lnTo>
                    <a:pt x="17780" y="60960"/>
                  </a:lnTo>
                  <a:lnTo>
                    <a:pt x="16510" y="66040"/>
                  </a:lnTo>
                  <a:lnTo>
                    <a:pt x="13970" y="69850"/>
                  </a:lnTo>
                  <a:lnTo>
                    <a:pt x="12700" y="74930"/>
                  </a:lnTo>
                  <a:lnTo>
                    <a:pt x="11430" y="80010"/>
                  </a:lnTo>
                  <a:lnTo>
                    <a:pt x="10160" y="80010"/>
                  </a:lnTo>
                  <a:lnTo>
                    <a:pt x="8890" y="85090"/>
                  </a:lnTo>
                  <a:lnTo>
                    <a:pt x="9588" y="85242"/>
                  </a:lnTo>
                  <a:lnTo>
                    <a:pt x="7620" y="90170"/>
                  </a:lnTo>
                  <a:lnTo>
                    <a:pt x="6350" y="96520"/>
                  </a:lnTo>
                  <a:lnTo>
                    <a:pt x="3810" y="102870"/>
                  </a:lnTo>
                  <a:lnTo>
                    <a:pt x="2540" y="110490"/>
                  </a:lnTo>
                  <a:lnTo>
                    <a:pt x="1270" y="116840"/>
                  </a:lnTo>
                  <a:lnTo>
                    <a:pt x="0" y="124460"/>
                  </a:lnTo>
                  <a:lnTo>
                    <a:pt x="7620" y="124460"/>
                  </a:lnTo>
                  <a:lnTo>
                    <a:pt x="45720" y="123190"/>
                  </a:lnTo>
                  <a:lnTo>
                    <a:pt x="45720" y="111760"/>
                  </a:lnTo>
                  <a:lnTo>
                    <a:pt x="15443" y="111760"/>
                  </a:lnTo>
                  <a:lnTo>
                    <a:pt x="16510" y="105410"/>
                  </a:lnTo>
                  <a:lnTo>
                    <a:pt x="17780" y="99060"/>
                  </a:lnTo>
                  <a:lnTo>
                    <a:pt x="19050" y="93980"/>
                  </a:lnTo>
                  <a:lnTo>
                    <a:pt x="21590" y="88900"/>
                  </a:lnTo>
                  <a:lnTo>
                    <a:pt x="21590" y="87630"/>
                  </a:lnTo>
                  <a:lnTo>
                    <a:pt x="22860" y="83820"/>
                  </a:lnTo>
                  <a:lnTo>
                    <a:pt x="24130" y="78740"/>
                  </a:lnTo>
                  <a:lnTo>
                    <a:pt x="25400" y="73660"/>
                  </a:lnTo>
                  <a:lnTo>
                    <a:pt x="27266" y="70853"/>
                  </a:lnTo>
                  <a:lnTo>
                    <a:pt x="27940" y="71120"/>
                  </a:lnTo>
                  <a:lnTo>
                    <a:pt x="29210" y="66040"/>
                  </a:lnTo>
                  <a:lnTo>
                    <a:pt x="31750" y="60960"/>
                  </a:lnTo>
                  <a:lnTo>
                    <a:pt x="33020" y="59690"/>
                  </a:lnTo>
                  <a:lnTo>
                    <a:pt x="33020" y="58420"/>
                  </a:lnTo>
                  <a:lnTo>
                    <a:pt x="34290" y="58420"/>
                  </a:lnTo>
                  <a:lnTo>
                    <a:pt x="35560" y="53340"/>
                  </a:lnTo>
                  <a:lnTo>
                    <a:pt x="35179" y="53276"/>
                  </a:lnTo>
                  <a:lnTo>
                    <a:pt x="36322" y="51562"/>
                  </a:lnTo>
                  <a:lnTo>
                    <a:pt x="36830" y="52070"/>
                  </a:lnTo>
                  <a:lnTo>
                    <a:pt x="39370" y="48260"/>
                  </a:lnTo>
                  <a:lnTo>
                    <a:pt x="39370" y="46990"/>
                  </a:lnTo>
                  <a:lnTo>
                    <a:pt x="41910" y="44450"/>
                  </a:lnTo>
                  <a:lnTo>
                    <a:pt x="41402" y="44069"/>
                  </a:lnTo>
                  <a:lnTo>
                    <a:pt x="43180" y="43180"/>
                  </a:lnTo>
                  <a:lnTo>
                    <a:pt x="45720" y="39370"/>
                  </a:lnTo>
                  <a:lnTo>
                    <a:pt x="46558" y="37680"/>
                  </a:lnTo>
                  <a:lnTo>
                    <a:pt x="46990" y="38100"/>
                  </a:lnTo>
                  <a:lnTo>
                    <a:pt x="48895" y="35242"/>
                  </a:lnTo>
                  <a:lnTo>
                    <a:pt x="50800" y="34290"/>
                  </a:lnTo>
                  <a:lnTo>
                    <a:pt x="50800" y="33020"/>
                  </a:lnTo>
                  <a:lnTo>
                    <a:pt x="52070" y="33020"/>
                  </a:lnTo>
                  <a:lnTo>
                    <a:pt x="52959" y="31242"/>
                  </a:lnTo>
                  <a:lnTo>
                    <a:pt x="53340" y="31750"/>
                  </a:lnTo>
                  <a:lnTo>
                    <a:pt x="57150" y="27940"/>
                  </a:lnTo>
                  <a:lnTo>
                    <a:pt x="63500" y="24130"/>
                  </a:lnTo>
                  <a:lnTo>
                    <a:pt x="68186" y="20624"/>
                  </a:lnTo>
                  <a:lnTo>
                    <a:pt x="68580" y="21590"/>
                  </a:lnTo>
                  <a:lnTo>
                    <a:pt x="73660" y="19050"/>
                  </a:lnTo>
                  <a:lnTo>
                    <a:pt x="78740" y="17780"/>
                  </a:lnTo>
                  <a:lnTo>
                    <a:pt x="87630" y="13970"/>
                  </a:lnTo>
                  <a:lnTo>
                    <a:pt x="93980" y="13970"/>
                  </a:lnTo>
                  <a:lnTo>
                    <a:pt x="95250" y="13970"/>
                  </a:lnTo>
                  <a:lnTo>
                    <a:pt x="100965" y="12827"/>
                  </a:lnTo>
                  <a:lnTo>
                    <a:pt x="105448" y="13728"/>
                  </a:lnTo>
                  <a:lnTo>
                    <a:pt x="105410" y="13970"/>
                  </a:lnTo>
                  <a:lnTo>
                    <a:pt x="106680" y="13970"/>
                  </a:lnTo>
                  <a:lnTo>
                    <a:pt x="109220" y="15240"/>
                  </a:lnTo>
                  <a:lnTo>
                    <a:pt x="111760" y="8890"/>
                  </a:lnTo>
                  <a:lnTo>
                    <a:pt x="114300" y="38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660400" y="1205229"/>
              <a:ext cx="77470" cy="307340"/>
            </a:xfrm>
            <a:custGeom>
              <a:avLst/>
              <a:gdLst/>
              <a:ahLst/>
              <a:cxnLst/>
              <a:rect l="l" t="t" r="r" b="b"/>
              <a:pathLst>
                <a:path w="77470" h="307340">
                  <a:moveTo>
                    <a:pt x="77470" y="33020"/>
                  </a:moveTo>
                  <a:lnTo>
                    <a:pt x="76200" y="30480"/>
                  </a:lnTo>
                  <a:lnTo>
                    <a:pt x="76200" y="27940"/>
                  </a:lnTo>
                  <a:lnTo>
                    <a:pt x="76200" y="26670"/>
                  </a:lnTo>
                  <a:lnTo>
                    <a:pt x="74930" y="24130"/>
                  </a:lnTo>
                  <a:lnTo>
                    <a:pt x="74930" y="20320"/>
                  </a:lnTo>
                  <a:lnTo>
                    <a:pt x="73660" y="20320"/>
                  </a:lnTo>
                  <a:lnTo>
                    <a:pt x="72390" y="16510"/>
                  </a:lnTo>
                  <a:lnTo>
                    <a:pt x="72390" y="15240"/>
                  </a:lnTo>
                  <a:lnTo>
                    <a:pt x="70205" y="13068"/>
                  </a:lnTo>
                  <a:lnTo>
                    <a:pt x="71120" y="12700"/>
                  </a:lnTo>
                  <a:lnTo>
                    <a:pt x="69850" y="10160"/>
                  </a:lnTo>
                  <a:lnTo>
                    <a:pt x="67310" y="7620"/>
                  </a:lnTo>
                  <a:lnTo>
                    <a:pt x="65608" y="6781"/>
                  </a:lnTo>
                  <a:lnTo>
                    <a:pt x="66040" y="6350"/>
                  </a:lnTo>
                  <a:lnTo>
                    <a:pt x="64770" y="5080"/>
                  </a:lnTo>
                  <a:lnTo>
                    <a:pt x="64770" y="3810"/>
                  </a:lnTo>
                  <a:lnTo>
                    <a:pt x="63500" y="3810"/>
                  </a:lnTo>
                  <a:lnTo>
                    <a:pt x="62230" y="2540"/>
                  </a:lnTo>
                  <a:lnTo>
                    <a:pt x="60960" y="1270"/>
                  </a:lnTo>
                  <a:lnTo>
                    <a:pt x="59690" y="1270"/>
                  </a:lnTo>
                  <a:lnTo>
                    <a:pt x="57150" y="0"/>
                  </a:lnTo>
                  <a:lnTo>
                    <a:pt x="54610" y="5080"/>
                  </a:lnTo>
                  <a:lnTo>
                    <a:pt x="52070" y="11430"/>
                  </a:lnTo>
                  <a:lnTo>
                    <a:pt x="54610" y="12700"/>
                  </a:lnTo>
                  <a:lnTo>
                    <a:pt x="54813" y="12179"/>
                  </a:lnTo>
                  <a:lnTo>
                    <a:pt x="55105" y="12331"/>
                  </a:lnTo>
                  <a:lnTo>
                    <a:pt x="54610" y="12700"/>
                  </a:lnTo>
                  <a:lnTo>
                    <a:pt x="57150" y="15240"/>
                  </a:lnTo>
                  <a:lnTo>
                    <a:pt x="59690" y="17780"/>
                  </a:lnTo>
                  <a:lnTo>
                    <a:pt x="59690" y="19050"/>
                  </a:lnTo>
                  <a:lnTo>
                    <a:pt x="60960" y="21590"/>
                  </a:lnTo>
                  <a:lnTo>
                    <a:pt x="61302" y="21386"/>
                  </a:lnTo>
                  <a:lnTo>
                    <a:pt x="62230" y="24130"/>
                  </a:lnTo>
                  <a:lnTo>
                    <a:pt x="62230" y="26670"/>
                  </a:lnTo>
                  <a:lnTo>
                    <a:pt x="62230" y="27940"/>
                  </a:lnTo>
                  <a:lnTo>
                    <a:pt x="63500" y="30480"/>
                  </a:lnTo>
                  <a:lnTo>
                    <a:pt x="63500" y="33020"/>
                  </a:lnTo>
                  <a:lnTo>
                    <a:pt x="63500" y="34290"/>
                  </a:lnTo>
                  <a:lnTo>
                    <a:pt x="64770" y="38100"/>
                  </a:lnTo>
                  <a:lnTo>
                    <a:pt x="64770" y="40640"/>
                  </a:lnTo>
                  <a:lnTo>
                    <a:pt x="64770" y="44450"/>
                  </a:lnTo>
                  <a:lnTo>
                    <a:pt x="64770" y="45720"/>
                  </a:lnTo>
                  <a:lnTo>
                    <a:pt x="64770" y="49530"/>
                  </a:lnTo>
                  <a:lnTo>
                    <a:pt x="66040" y="54610"/>
                  </a:lnTo>
                  <a:lnTo>
                    <a:pt x="64770" y="59690"/>
                  </a:lnTo>
                  <a:lnTo>
                    <a:pt x="64770" y="64770"/>
                  </a:lnTo>
                  <a:lnTo>
                    <a:pt x="64770" y="66040"/>
                  </a:lnTo>
                  <a:lnTo>
                    <a:pt x="64770" y="71120"/>
                  </a:lnTo>
                  <a:lnTo>
                    <a:pt x="64770" y="76200"/>
                  </a:lnTo>
                  <a:lnTo>
                    <a:pt x="64770" y="81280"/>
                  </a:lnTo>
                  <a:lnTo>
                    <a:pt x="63500" y="86360"/>
                  </a:lnTo>
                  <a:lnTo>
                    <a:pt x="63500" y="87630"/>
                  </a:lnTo>
                  <a:lnTo>
                    <a:pt x="63500" y="91440"/>
                  </a:lnTo>
                  <a:lnTo>
                    <a:pt x="62230" y="96520"/>
                  </a:lnTo>
                  <a:lnTo>
                    <a:pt x="44450" y="224790"/>
                  </a:lnTo>
                  <a:lnTo>
                    <a:pt x="43180" y="234950"/>
                  </a:lnTo>
                  <a:lnTo>
                    <a:pt x="41910" y="243840"/>
                  </a:lnTo>
                  <a:lnTo>
                    <a:pt x="40640" y="250190"/>
                  </a:lnTo>
                  <a:lnTo>
                    <a:pt x="40640" y="256540"/>
                  </a:lnTo>
                  <a:lnTo>
                    <a:pt x="40640" y="257810"/>
                  </a:lnTo>
                  <a:lnTo>
                    <a:pt x="40640" y="260350"/>
                  </a:lnTo>
                  <a:lnTo>
                    <a:pt x="40640" y="262890"/>
                  </a:lnTo>
                  <a:lnTo>
                    <a:pt x="39370" y="266700"/>
                  </a:lnTo>
                  <a:lnTo>
                    <a:pt x="39370" y="270510"/>
                  </a:lnTo>
                  <a:lnTo>
                    <a:pt x="39370" y="274320"/>
                  </a:lnTo>
                  <a:lnTo>
                    <a:pt x="39370" y="278130"/>
                  </a:lnTo>
                  <a:lnTo>
                    <a:pt x="39370" y="279400"/>
                  </a:lnTo>
                  <a:lnTo>
                    <a:pt x="39801" y="282028"/>
                  </a:lnTo>
                  <a:lnTo>
                    <a:pt x="11963" y="290106"/>
                  </a:lnTo>
                  <a:lnTo>
                    <a:pt x="11430" y="289560"/>
                  </a:lnTo>
                  <a:lnTo>
                    <a:pt x="6350" y="290830"/>
                  </a:lnTo>
                  <a:lnTo>
                    <a:pt x="0" y="293370"/>
                  </a:lnTo>
                  <a:lnTo>
                    <a:pt x="0" y="298450"/>
                  </a:lnTo>
                  <a:lnTo>
                    <a:pt x="0" y="307340"/>
                  </a:lnTo>
                  <a:lnTo>
                    <a:pt x="8890" y="304800"/>
                  </a:lnTo>
                  <a:lnTo>
                    <a:pt x="48260" y="292100"/>
                  </a:lnTo>
                  <a:lnTo>
                    <a:pt x="53340" y="290830"/>
                  </a:lnTo>
                  <a:lnTo>
                    <a:pt x="53340" y="285750"/>
                  </a:lnTo>
                  <a:lnTo>
                    <a:pt x="52070" y="278130"/>
                  </a:lnTo>
                  <a:lnTo>
                    <a:pt x="52070" y="274320"/>
                  </a:lnTo>
                  <a:lnTo>
                    <a:pt x="52070" y="270510"/>
                  </a:lnTo>
                  <a:lnTo>
                    <a:pt x="52070" y="267970"/>
                  </a:lnTo>
                  <a:lnTo>
                    <a:pt x="52070" y="266700"/>
                  </a:lnTo>
                  <a:lnTo>
                    <a:pt x="52070" y="264160"/>
                  </a:lnTo>
                  <a:lnTo>
                    <a:pt x="53340" y="264160"/>
                  </a:lnTo>
                  <a:lnTo>
                    <a:pt x="53340" y="260350"/>
                  </a:lnTo>
                  <a:lnTo>
                    <a:pt x="53340" y="257810"/>
                  </a:lnTo>
                  <a:lnTo>
                    <a:pt x="52273" y="257810"/>
                  </a:lnTo>
                  <a:lnTo>
                    <a:pt x="53340" y="251460"/>
                  </a:lnTo>
                  <a:lnTo>
                    <a:pt x="53340" y="245110"/>
                  </a:lnTo>
                  <a:lnTo>
                    <a:pt x="54432" y="237464"/>
                  </a:lnTo>
                  <a:lnTo>
                    <a:pt x="54610" y="237490"/>
                  </a:lnTo>
                  <a:lnTo>
                    <a:pt x="55880" y="227330"/>
                  </a:lnTo>
                  <a:lnTo>
                    <a:pt x="74930" y="97790"/>
                  </a:lnTo>
                  <a:lnTo>
                    <a:pt x="74930" y="92710"/>
                  </a:lnTo>
                  <a:lnTo>
                    <a:pt x="76200" y="87630"/>
                  </a:lnTo>
                  <a:lnTo>
                    <a:pt x="76200" y="82550"/>
                  </a:lnTo>
                  <a:lnTo>
                    <a:pt x="77470" y="77470"/>
                  </a:lnTo>
                  <a:lnTo>
                    <a:pt x="77470" y="76200"/>
                  </a:lnTo>
                  <a:lnTo>
                    <a:pt x="77470" y="72390"/>
                  </a:lnTo>
                  <a:lnTo>
                    <a:pt x="77470" y="35560"/>
                  </a:lnTo>
                  <a:lnTo>
                    <a:pt x="77470" y="330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85470" y="1442719"/>
              <a:ext cx="90170" cy="88900"/>
            </a:xfrm>
            <a:custGeom>
              <a:avLst/>
              <a:gdLst/>
              <a:ahLst/>
              <a:cxnLst/>
              <a:rect l="l" t="t" r="r" b="b"/>
              <a:pathLst>
                <a:path w="90170" h="88900">
                  <a:moveTo>
                    <a:pt x="90170" y="0"/>
                  </a:moveTo>
                  <a:lnTo>
                    <a:pt x="84099" y="11544"/>
                  </a:lnTo>
                  <a:lnTo>
                    <a:pt x="84099" y="52641"/>
                  </a:lnTo>
                  <a:lnTo>
                    <a:pt x="81254" y="52082"/>
                  </a:lnTo>
                  <a:lnTo>
                    <a:pt x="84099" y="52641"/>
                  </a:lnTo>
                  <a:lnTo>
                    <a:pt x="84099" y="11544"/>
                  </a:lnTo>
                  <a:lnTo>
                    <a:pt x="77470" y="24130"/>
                  </a:lnTo>
                  <a:lnTo>
                    <a:pt x="73660" y="29210"/>
                  </a:lnTo>
                  <a:lnTo>
                    <a:pt x="71501" y="34594"/>
                  </a:lnTo>
                  <a:lnTo>
                    <a:pt x="71120" y="34290"/>
                  </a:lnTo>
                  <a:lnTo>
                    <a:pt x="68580" y="38100"/>
                  </a:lnTo>
                  <a:lnTo>
                    <a:pt x="68580" y="39370"/>
                  </a:lnTo>
                  <a:lnTo>
                    <a:pt x="66040" y="44450"/>
                  </a:lnTo>
                  <a:lnTo>
                    <a:pt x="64058" y="47421"/>
                  </a:lnTo>
                  <a:lnTo>
                    <a:pt x="63500" y="46990"/>
                  </a:lnTo>
                  <a:lnTo>
                    <a:pt x="60960" y="52070"/>
                  </a:lnTo>
                  <a:lnTo>
                    <a:pt x="58420" y="54610"/>
                  </a:lnTo>
                  <a:lnTo>
                    <a:pt x="55880" y="57150"/>
                  </a:lnTo>
                  <a:lnTo>
                    <a:pt x="56515" y="57785"/>
                  </a:lnTo>
                  <a:lnTo>
                    <a:pt x="53340" y="60960"/>
                  </a:lnTo>
                  <a:lnTo>
                    <a:pt x="51308" y="64008"/>
                  </a:lnTo>
                  <a:lnTo>
                    <a:pt x="50800" y="63500"/>
                  </a:lnTo>
                  <a:lnTo>
                    <a:pt x="48260" y="67310"/>
                  </a:lnTo>
                  <a:lnTo>
                    <a:pt x="44983" y="69494"/>
                  </a:lnTo>
                  <a:lnTo>
                    <a:pt x="44450" y="68580"/>
                  </a:lnTo>
                  <a:lnTo>
                    <a:pt x="41910" y="71120"/>
                  </a:lnTo>
                  <a:lnTo>
                    <a:pt x="38493" y="73393"/>
                  </a:lnTo>
                  <a:lnTo>
                    <a:pt x="38100" y="72390"/>
                  </a:lnTo>
                  <a:lnTo>
                    <a:pt x="34290" y="74930"/>
                  </a:lnTo>
                  <a:lnTo>
                    <a:pt x="31750" y="74930"/>
                  </a:lnTo>
                  <a:lnTo>
                    <a:pt x="26670" y="77470"/>
                  </a:lnTo>
                  <a:lnTo>
                    <a:pt x="25400" y="77470"/>
                  </a:lnTo>
                  <a:lnTo>
                    <a:pt x="22707" y="76581"/>
                  </a:lnTo>
                  <a:lnTo>
                    <a:pt x="22860" y="76200"/>
                  </a:lnTo>
                  <a:lnTo>
                    <a:pt x="20320" y="74930"/>
                  </a:lnTo>
                  <a:lnTo>
                    <a:pt x="17780" y="74091"/>
                  </a:lnTo>
                  <a:lnTo>
                    <a:pt x="17780" y="73660"/>
                  </a:lnTo>
                  <a:lnTo>
                    <a:pt x="17780" y="72390"/>
                  </a:lnTo>
                  <a:lnTo>
                    <a:pt x="15798" y="71412"/>
                  </a:lnTo>
                  <a:lnTo>
                    <a:pt x="16510" y="71120"/>
                  </a:lnTo>
                  <a:lnTo>
                    <a:pt x="15240" y="68580"/>
                  </a:lnTo>
                  <a:lnTo>
                    <a:pt x="14744" y="68884"/>
                  </a:lnTo>
                  <a:lnTo>
                    <a:pt x="13970" y="67310"/>
                  </a:lnTo>
                  <a:lnTo>
                    <a:pt x="13970" y="66040"/>
                  </a:lnTo>
                  <a:lnTo>
                    <a:pt x="12700" y="64770"/>
                  </a:lnTo>
                  <a:lnTo>
                    <a:pt x="12458" y="64897"/>
                  </a:lnTo>
                  <a:lnTo>
                    <a:pt x="11430" y="59690"/>
                  </a:lnTo>
                  <a:lnTo>
                    <a:pt x="5080" y="60960"/>
                  </a:lnTo>
                  <a:lnTo>
                    <a:pt x="0" y="62230"/>
                  </a:lnTo>
                  <a:lnTo>
                    <a:pt x="1270" y="68580"/>
                  </a:lnTo>
                  <a:lnTo>
                    <a:pt x="1270" y="69850"/>
                  </a:lnTo>
                  <a:lnTo>
                    <a:pt x="2540" y="72390"/>
                  </a:lnTo>
                  <a:lnTo>
                    <a:pt x="3810" y="74930"/>
                  </a:lnTo>
                  <a:lnTo>
                    <a:pt x="5080" y="77470"/>
                  </a:lnTo>
                  <a:lnTo>
                    <a:pt x="6350" y="78740"/>
                  </a:lnTo>
                  <a:lnTo>
                    <a:pt x="6350" y="81280"/>
                  </a:lnTo>
                  <a:lnTo>
                    <a:pt x="7620" y="82550"/>
                  </a:lnTo>
                  <a:lnTo>
                    <a:pt x="10160" y="83820"/>
                  </a:lnTo>
                  <a:lnTo>
                    <a:pt x="11430" y="85090"/>
                  </a:lnTo>
                  <a:lnTo>
                    <a:pt x="13970" y="86360"/>
                  </a:lnTo>
                  <a:lnTo>
                    <a:pt x="17780" y="87630"/>
                  </a:lnTo>
                  <a:lnTo>
                    <a:pt x="17780" y="88900"/>
                  </a:lnTo>
                  <a:lnTo>
                    <a:pt x="30480" y="88900"/>
                  </a:lnTo>
                  <a:lnTo>
                    <a:pt x="35560" y="87630"/>
                  </a:lnTo>
                  <a:lnTo>
                    <a:pt x="39370" y="86360"/>
                  </a:lnTo>
                  <a:lnTo>
                    <a:pt x="40640" y="86360"/>
                  </a:lnTo>
                  <a:lnTo>
                    <a:pt x="43180" y="83820"/>
                  </a:lnTo>
                  <a:lnTo>
                    <a:pt x="48260" y="81280"/>
                  </a:lnTo>
                  <a:lnTo>
                    <a:pt x="52070" y="80010"/>
                  </a:lnTo>
                  <a:lnTo>
                    <a:pt x="52070" y="78740"/>
                  </a:lnTo>
                  <a:lnTo>
                    <a:pt x="55880" y="77470"/>
                  </a:lnTo>
                  <a:lnTo>
                    <a:pt x="59690" y="73660"/>
                  </a:lnTo>
                  <a:lnTo>
                    <a:pt x="60960" y="72390"/>
                  </a:lnTo>
                  <a:lnTo>
                    <a:pt x="63500" y="69850"/>
                  </a:lnTo>
                  <a:lnTo>
                    <a:pt x="66040" y="66040"/>
                  </a:lnTo>
                  <a:lnTo>
                    <a:pt x="68580" y="62230"/>
                  </a:lnTo>
                  <a:lnTo>
                    <a:pt x="69850" y="62230"/>
                  </a:lnTo>
                  <a:lnTo>
                    <a:pt x="71120" y="58420"/>
                  </a:lnTo>
                  <a:lnTo>
                    <a:pt x="74930" y="54610"/>
                  </a:lnTo>
                  <a:lnTo>
                    <a:pt x="74930" y="55880"/>
                  </a:lnTo>
                  <a:lnTo>
                    <a:pt x="76200" y="57150"/>
                  </a:lnTo>
                  <a:lnTo>
                    <a:pt x="81280" y="55880"/>
                  </a:lnTo>
                  <a:lnTo>
                    <a:pt x="85509" y="54190"/>
                  </a:lnTo>
                  <a:lnTo>
                    <a:pt x="87630" y="54610"/>
                  </a:lnTo>
                  <a:lnTo>
                    <a:pt x="87630" y="33020"/>
                  </a:lnTo>
                  <a:lnTo>
                    <a:pt x="88900" y="266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82930" y="1305559"/>
              <a:ext cx="111760" cy="205740"/>
            </a:xfrm>
            <a:custGeom>
              <a:avLst/>
              <a:gdLst/>
              <a:ahLst/>
              <a:cxnLst/>
              <a:rect l="l" t="t" r="r" b="b"/>
              <a:pathLst>
                <a:path w="111759" h="205740">
                  <a:moveTo>
                    <a:pt x="111760" y="1270"/>
                  </a:moveTo>
                  <a:lnTo>
                    <a:pt x="105410" y="0"/>
                  </a:lnTo>
                  <a:lnTo>
                    <a:pt x="99060" y="0"/>
                  </a:lnTo>
                  <a:lnTo>
                    <a:pt x="99060" y="2730"/>
                  </a:lnTo>
                  <a:lnTo>
                    <a:pt x="92024" y="10756"/>
                  </a:lnTo>
                  <a:lnTo>
                    <a:pt x="91440" y="10160"/>
                  </a:lnTo>
                  <a:lnTo>
                    <a:pt x="87630" y="15240"/>
                  </a:lnTo>
                  <a:lnTo>
                    <a:pt x="83820" y="19050"/>
                  </a:lnTo>
                  <a:lnTo>
                    <a:pt x="84455" y="19532"/>
                  </a:lnTo>
                  <a:lnTo>
                    <a:pt x="80010" y="22860"/>
                  </a:lnTo>
                  <a:lnTo>
                    <a:pt x="72390" y="29210"/>
                  </a:lnTo>
                  <a:lnTo>
                    <a:pt x="50800" y="44450"/>
                  </a:lnTo>
                  <a:lnTo>
                    <a:pt x="50800" y="45720"/>
                  </a:lnTo>
                  <a:lnTo>
                    <a:pt x="45720" y="49530"/>
                  </a:lnTo>
                  <a:lnTo>
                    <a:pt x="40640" y="54610"/>
                  </a:lnTo>
                  <a:lnTo>
                    <a:pt x="35560" y="59690"/>
                  </a:lnTo>
                  <a:lnTo>
                    <a:pt x="31750" y="64770"/>
                  </a:lnTo>
                  <a:lnTo>
                    <a:pt x="27940" y="69850"/>
                  </a:lnTo>
                  <a:lnTo>
                    <a:pt x="26670" y="69850"/>
                  </a:lnTo>
                  <a:lnTo>
                    <a:pt x="26670" y="71120"/>
                  </a:lnTo>
                  <a:lnTo>
                    <a:pt x="24130" y="76200"/>
                  </a:lnTo>
                  <a:lnTo>
                    <a:pt x="22860" y="78740"/>
                  </a:lnTo>
                  <a:lnTo>
                    <a:pt x="21590" y="78740"/>
                  </a:lnTo>
                  <a:lnTo>
                    <a:pt x="20320" y="82550"/>
                  </a:lnTo>
                  <a:lnTo>
                    <a:pt x="19050" y="83820"/>
                  </a:lnTo>
                  <a:lnTo>
                    <a:pt x="17780" y="87630"/>
                  </a:lnTo>
                  <a:lnTo>
                    <a:pt x="15240" y="93980"/>
                  </a:lnTo>
                  <a:lnTo>
                    <a:pt x="12700" y="100330"/>
                  </a:lnTo>
                  <a:lnTo>
                    <a:pt x="12700" y="101600"/>
                  </a:lnTo>
                  <a:lnTo>
                    <a:pt x="10160" y="107950"/>
                  </a:lnTo>
                  <a:lnTo>
                    <a:pt x="7620" y="114300"/>
                  </a:lnTo>
                  <a:lnTo>
                    <a:pt x="7620" y="115570"/>
                  </a:lnTo>
                  <a:lnTo>
                    <a:pt x="6350" y="123190"/>
                  </a:lnTo>
                  <a:lnTo>
                    <a:pt x="5080" y="129540"/>
                  </a:lnTo>
                  <a:lnTo>
                    <a:pt x="5080" y="130810"/>
                  </a:lnTo>
                  <a:lnTo>
                    <a:pt x="2540" y="137160"/>
                  </a:lnTo>
                  <a:lnTo>
                    <a:pt x="2540" y="138430"/>
                  </a:lnTo>
                  <a:lnTo>
                    <a:pt x="2540" y="146050"/>
                  </a:lnTo>
                  <a:lnTo>
                    <a:pt x="0" y="154940"/>
                  </a:lnTo>
                  <a:lnTo>
                    <a:pt x="0" y="156210"/>
                  </a:lnTo>
                  <a:lnTo>
                    <a:pt x="0" y="163830"/>
                  </a:lnTo>
                  <a:lnTo>
                    <a:pt x="0" y="190500"/>
                  </a:lnTo>
                  <a:lnTo>
                    <a:pt x="1270" y="194310"/>
                  </a:lnTo>
                  <a:lnTo>
                    <a:pt x="1270" y="195580"/>
                  </a:lnTo>
                  <a:lnTo>
                    <a:pt x="1270" y="196850"/>
                  </a:lnTo>
                  <a:lnTo>
                    <a:pt x="1663" y="196773"/>
                  </a:lnTo>
                  <a:lnTo>
                    <a:pt x="2540" y="199390"/>
                  </a:lnTo>
                  <a:lnTo>
                    <a:pt x="3810" y="205740"/>
                  </a:lnTo>
                  <a:lnTo>
                    <a:pt x="10160" y="204470"/>
                  </a:lnTo>
                  <a:lnTo>
                    <a:pt x="15240" y="203200"/>
                  </a:lnTo>
                  <a:lnTo>
                    <a:pt x="13970" y="196850"/>
                  </a:lnTo>
                  <a:lnTo>
                    <a:pt x="13970" y="194310"/>
                  </a:lnTo>
                  <a:lnTo>
                    <a:pt x="13970" y="193040"/>
                  </a:lnTo>
                  <a:lnTo>
                    <a:pt x="12700" y="190500"/>
                  </a:lnTo>
                  <a:lnTo>
                    <a:pt x="12700" y="189230"/>
                  </a:lnTo>
                  <a:lnTo>
                    <a:pt x="12700" y="157480"/>
                  </a:lnTo>
                  <a:lnTo>
                    <a:pt x="13970" y="148590"/>
                  </a:lnTo>
                  <a:lnTo>
                    <a:pt x="13970" y="147320"/>
                  </a:lnTo>
                  <a:lnTo>
                    <a:pt x="15240" y="139700"/>
                  </a:lnTo>
                  <a:lnTo>
                    <a:pt x="16294" y="133311"/>
                  </a:lnTo>
                  <a:lnTo>
                    <a:pt x="16510" y="133350"/>
                  </a:lnTo>
                  <a:lnTo>
                    <a:pt x="19050" y="125730"/>
                  </a:lnTo>
                  <a:lnTo>
                    <a:pt x="20320" y="118110"/>
                  </a:lnTo>
                  <a:lnTo>
                    <a:pt x="22860" y="111760"/>
                  </a:lnTo>
                  <a:lnTo>
                    <a:pt x="23926" y="105333"/>
                  </a:lnTo>
                  <a:lnTo>
                    <a:pt x="24130" y="105410"/>
                  </a:lnTo>
                  <a:lnTo>
                    <a:pt x="26670" y="99060"/>
                  </a:lnTo>
                  <a:lnTo>
                    <a:pt x="29210" y="92710"/>
                  </a:lnTo>
                  <a:lnTo>
                    <a:pt x="29845" y="90805"/>
                  </a:lnTo>
                  <a:lnTo>
                    <a:pt x="31750" y="88900"/>
                  </a:lnTo>
                  <a:lnTo>
                    <a:pt x="31750" y="87630"/>
                  </a:lnTo>
                  <a:lnTo>
                    <a:pt x="32677" y="84836"/>
                  </a:lnTo>
                  <a:lnTo>
                    <a:pt x="33020" y="85090"/>
                  </a:lnTo>
                  <a:lnTo>
                    <a:pt x="34290" y="82550"/>
                  </a:lnTo>
                  <a:lnTo>
                    <a:pt x="34290" y="81280"/>
                  </a:lnTo>
                  <a:lnTo>
                    <a:pt x="37553" y="76936"/>
                  </a:lnTo>
                  <a:lnTo>
                    <a:pt x="41910" y="73660"/>
                  </a:lnTo>
                  <a:lnTo>
                    <a:pt x="41910" y="72390"/>
                  </a:lnTo>
                  <a:lnTo>
                    <a:pt x="45720" y="68580"/>
                  </a:lnTo>
                  <a:lnTo>
                    <a:pt x="49530" y="63500"/>
                  </a:lnTo>
                  <a:lnTo>
                    <a:pt x="54610" y="58420"/>
                  </a:lnTo>
                  <a:lnTo>
                    <a:pt x="53975" y="57950"/>
                  </a:lnTo>
                  <a:lnTo>
                    <a:pt x="58420" y="54610"/>
                  </a:lnTo>
                  <a:lnTo>
                    <a:pt x="80010" y="39370"/>
                  </a:lnTo>
                  <a:lnTo>
                    <a:pt x="80010" y="38100"/>
                  </a:lnTo>
                  <a:lnTo>
                    <a:pt x="87630" y="31750"/>
                  </a:lnTo>
                  <a:lnTo>
                    <a:pt x="92710" y="27940"/>
                  </a:lnTo>
                  <a:lnTo>
                    <a:pt x="96520" y="24130"/>
                  </a:lnTo>
                  <a:lnTo>
                    <a:pt x="101600" y="19050"/>
                  </a:lnTo>
                  <a:lnTo>
                    <a:pt x="109220" y="8890"/>
                  </a:lnTo>
                  <a:lnTo>
                    <a:pt x="111760" y="6350"/>
                  </a:lnTo>
                  <a:lnTo>
                    <a:pt x="111760" y="127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46430" y="1271269"/>
              <a:ext cx="50800" cy="45720"/>
            </a:xfrm>
            <a:custGeom>
              <a:avLst/>
              <a:gdLst/>
              <a:ahLst/>
              <a:cxnLst/>
              <a:rect l="l" t="t" r="r" b="b"/>
              <a:pathLst>
                <a:path w="50800" h="45719">
                  <a:moveTo>
                    <a:pt x="50800" y="21590"/>
                  </a:moveTo>
                  <a:lnTo>
                    <a:pt x="49530" y="20320"/>
                  </a:lnTo>
                  <a:lnTo>
                    <a:pt x="49530" y="19050"/>
                  </a:lnTo>
                  <a:lnTo>
                    <a:pt x="49530" y="17780"/>
                  </a:lnTo>
                  <a:lnTo>
                    <a:pt x="49530" y="10160"/>
                  </a:lnTo>
                  <a:lnTo>
                    <a:pt x="48260" y="8890"/>
                  </a:lnTo>
                  <a:lnTo>
                    <a:pt x="48260" y="7620"/>
                  </a:lnTo>
                  <a:lnTo>
                    <a:pt x="48260" y="635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43180" y="1270"/>
                  </a:lnTo>
                  <a:lnTo>
                    <a:pt x="41910" y="0"/>
                  </a:lnTo>
                  <a:lnTo>
                    <a:pt x="40386" y="1016"/>
                  </a:lnTo>
                  <a:lnTo>
                    <a:pt x="39370" y="0"/>
                  </a:lnTo>
                  <a:lnTo>
                    <a:pt x="35560" y="0"/>
                  </a:lnTo>
                  <a:lnTo>
                    <a:pt x="31750" y="0"/>
                  </a:lnTo>
                  <a:lnTo>
                    <a:pt x="30480" y="1270"/>
                  </a:lnTo>
                  <a:lnTo>
                    <a:pt x="27940" y="2540"/>
                  </a:lnTo>
                  <a:lnTo>
                    <a:pt x="26670" y="2540"/>
                  </a:lnTo>
                  <a:lnTo>
                    <a:pt x="24130" y="3810"/>
                  </a:lnTo>
                  <a:lnTo>
                    <a:pt x="22860" y="3810"/>
                  </a:lnTo>
                  <a:lnTo>
                    <a:pt x="22860" y="5080"/>
                  </a:lnTo>
                  <a:lnTo>
                    <a:pt x="21590" y="5080"/>
                  </a:lnTo>
                  <a:lnTo>
                    <a:pt x="19050" y="6350"/>
                  </a:lnTo>
                  <a:lnTo>
                    <a:pt x="19050" y="7620"/>
                  </a:lnTo>
                  <a:lnTo>
                    <a:pt x="17043" y="9626"/>
                  </a:lnTo>
                  <a:lnTo>
                    <a:pt x="16510" y="8890"/>
                  </a:lnTo>
                  <a:lnTo>
                    <a:pt x="15240" y="10160"/>
                  </a:lnTo>
                  <a:lnTo>
                    <a:pt x="12700" y="12700"/>
                  </a:lnTo>
                  <a:lnTo>
                    <a:pt x="11430" y="15240"/>
                  </a:lnTo>
                  <a:lnTo>
                    <a:pt x="10160" y="16510"/>
                  </a:lnTo>
                  <a:lnTo>
                    <a:pt x="8890" y="17780"/>
                  </a:lnTo>
                  <a:lnTo>
                    <a:pt x="8890" y="19050"/>
                  </a:lnTo>
                  <a:lnTo>
                    <a:pt x="7620" y="20320"/>
                  </a:lnTo>
                  <a:lnTo>
                    <a:pt x="6350" y="22860"/>
                  </a:lnTo>
                  <a:lnTo>
                    <a:pt x="7467" y="23317"/>
                  </a:lnTo>
                  <a:lnTo>
                    <a:pt x="6350" y="26670"/>
                  </a:lnTo>
                  <a:lnTo>
                    <a:pt x="5435" y="29400"/>
                  </a:lnTo>
                  <a:lnTo>
                    <a:pt x="5080" y="29210"/>
                  </a:lnTo>
                  <a:lnTo>
                    <a:pt x="3810" y="31750"/>
                  </a:lnTo>
                  <a:lnTo>
                    <a:pt x="3810" y="33020"/>
                  </a:lnTo>
                  <a:lnTo>
                    <a:pt x="2540" y="33020"/>
                  </a:lnTo>
                  <a:lnTo>
                    <a:pt x="2540" y="36830"/>
                  </a:lnTo>
                  <a:lnTo>
                    <a:pt x="0" y="41910"/>
                  </a:lnTo>
                  <a:lnTo>
                    <a:pt x="6350" y="43180"/>
                  </a:lnTo>
                  <a:lnTo>
                    <a:pt x="12700" y="45720"/>
                  </a:lnTo>
                  <a:lnTo>
                    <a:pt x="13970" y="40640"/>
                  </a:lnTo>
                  <a:lnTo>
                    <a:pt x="14859" y="37960"/>
                  </a:lnTo>
                  <a:lnTo>
                    <a:pt x="15240" y="38100"/>
                  </a:lnTo>
                  <a:lnTo>
                    <a:pt x="16510" y="35560"/>
                  </a:lnTo>
                  <a:lnTo>
                    <a:pt x="16510" y="34290"/>
                  </a:lnTo>
                  <a:lnTo>
                    <a:pt x="17780" y="30480"/>
                  </a:lnTo>
                  <a:lnTo>
                    <a:pt x="19050" y="27940"/>
                  </a:lnTo>
                  <a:lnTo>
                    <a:pt x="20320" y="24130"/>
                  </a:lnTo>
                  <a:lnTo>
                    <a:pt x="21590" y="24130"/>
                  </a:lnTo>
                  <a:lnTo>
                    <a:pt x="21590" y="22860"/>
                  </a:lnTo>
                  <a:lnTo>
                    <a:pt x="21590" y="21590"/>
                  </a:lnTo>
                  <a:lnTo>
                    <a:pt x="22860" y="21590"/>
                  </a:lnTo>
                  <a:lnTo>
                    <a:pt x="23279" y="20751"/>
                  </a:lnTo>
                  <a:lnTo>
                    <a:pt x="24130" y="20320"/>
                  </a:lnTo>
                  <a:lnTo>
                    <a:pt x="24130" y="19050"/>
                  </a:lnTo>
                  <a:lnTo>
                    <a:pt x="25400" y="19050"/>
                  </a:lnTo>
                  <a:lnTo>
                    <a:pt x="26670" y="17780"/>
                  </a:lnTo>
                  <a:lnTo>
                    <a:pt x="27940" y="16510"/>
                  </a:lnTo>
                  <a:lnTo>
                    <a:pt x="29210" y="15240"/>
                  </a:lnTo>
                  <a:lnTo>
                    <a:pt x="30480" y="15240"/>
                  </a:lnTo>
                  <a:lnTo>
                    <a:pt x="33020" y="13970"/>
                  </a:lnTo>
                  <a:lnTo>
                    <a:pt x="34290" y="13970"/>
                  </a:lnTo>
                  <a:lnTo>
                    <a:pt x="35560" y="13335"/>
                  </a:lnTo>
                  <a:lnTo>
                    <a:pt x="35560" y="13970"/>
                  </a:lnTo>
                  <a:lnTo>
                    <a:pt x="36398" y="13970"/>
                  </a:lnTo>
                  <a:lnTo>
                    <a:pt x="36830" y="14605"/>
                  </a:lnTo>
                  <a:lnTo>
                    <a:pt x="36830" y="21590"/>
                  </a:lnTo>
                  <a:lnTo>
                    <a:pt x="37592" y="23114"/>
                  </a:lnTo>
                  <a:lnTo>
                    <a:pt x="37223" y="24218"/>
                  </a:lnTo>
                  <a:lnTo>
                    <a:pt x="36830" y="24130"/>
                  </a:lnTo>
                  <a:lnTo>
                    <a:pt x="36830" y="25400"/>
                  </a:lnTo>
                  <a:lnTo>
                    <a:pt x="36830" y="29210"/>
                  </a:lnTo>
                  <a:lnTo>
                    <a:pt x="35560" y="34290"/>
                  </a:lnTo>
                  <a:lnTo>
                    <a:pt x="41910" y="34290"/>
                  </a:lnTo>
                  <a:lnTo>
                    <a:pt x="48260" y="35560"/>
                  </a:lnTo>
                  <a:lnTo>
                    <a:pt x="48260" y="31750"/>
                  </a:lnTo>
                  <a:lnTo>
                    <a:pt x="49530" y="26670"/>
                  </a:lnTo>
                  <a:lnTo>
                    <a:pt x="49530" y="22860"/>
                  </a:lnTo>
                  <a:lnTo>
                    <a:pt x="50800" y="2159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46430" y="1308099"/>
              <a:ext cx="13970" cy="17780"/>
            </a:xfrm>
            <a:custGeom>
              <a:avLst/>
              <a:gdLst/>
              <a:ahLst/>
              <a:cxnLst/>
              <a:rect l="l" t="t" r="r" b="b"/>
              <a:pathLst>
                <a:path w="13970" h="17780">
                  <a:moveTo>
                    <a:pt x="13970" y="3810"/>
                  </a:moveTo>
                  <a:lnTo>
                    <a:pt x="7620" y="2540"/>
                  </a:lnTo>
                  <a:lnTo>
                    <a:pt x="254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5080" y="11430"/>
                  </a:lnTo>
                  <a:lnTo>
                    <a:pt x="5080" y="17780"/>
                  </a:lnTo>
                  <a:lnTo>
                    <a:pt x="10160" y="17780"/>
                  </a:lnTo>
                  <a:lnTo>
                    <a:pt x="11430" y="13970"/>
                  </a:lnTo>
                  <a:lnTo>
                    <a:pt x="12700" y="8890"/>
                  </a:lnTo>
                  <a:lnTo>
                    <a:pt x="13970" y="38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0" name="object 170"/>
          <p:cNvGrpSpPr/>
          <p:nvPr/>
        </p:nvGrpSpPr>
        <p:grpSpPr>
          <a:xfrm>
            <a:off x="737930" y="1060510"/>
            <a:ext cx="110489" cy="425450"/>
            <a:chOff x="737930" y="1060510"/>
            <a:chExt cx="110489" cy="425450"/>
          </a:xfrm>
        </p:grpSpPr>
        <p:sp>
          <p:nvSpPr>
            <p:cNvPr id="171" name="object 171"/>
            <p:cNvSpPr/>
            <p:nvPr/>
          </p:nvSpPr>
          <p:spPr>
            <a:xfrm>
              <a:off x="839470" y="1170939"/>
              <a:ext cx="3810" cy="22860"/>
            </a:xfrm>
            <a:custGeom>
              <a:avLst/>
              <a:gdLst/>
              <a:ahLst/>
              <a:cxnLst/>
              <a:rect l="l" t="t" r="r" b="b"/>
              <a:pathLst>
                <a:path w="3809" h="2285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1270" y="22860"/>
                  </a:lnTo>
                  <a:lnTo>
                    <a:pt x="1270" y="13970"/>
                  </a:lnTo>
                  <a:lnTo>
                    <a:pt x="2540" y="1397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835660" y="1066800"/>
              <a:ext cx="3810" cy="154940"/>
            </a:xfrm>
            <a:custGeom>
              <a:avLst/>
              <a:gdLst/>
              <a:ahLst/>
              <a:cxnLst/>
              <a:rect l="l" t="t" r="r" b="b"/>
              <a:pathLst>
                <a:path w="3809" h="154940">
                  <a:moveTo>
                    <a:pt x="126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269" y="5079"/>
                  </a:lnTo>
                  <a:lnTo>
                    <a:pt x="1269" y="0"/>
                  </a:lnTo>
                  <a:close/>
                </a:path>
                <a:path w="3809" h="154940">
                  <a:moveTo>
                    <a:pt x="3809" y="105410"/>
                  </a:moveTo>
                  <a:lnTo>
                    <a:pt x="1270" y="105410"/>
                  </a:lnTo>
                  <a:lnTo>
                    <a:pt x="1270" y="106679"/>
                  </a:lnTo>
                  <a:lnTo>
                    <a:pt x="0" y="10667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05410"/>
                  </a:lnTo>
                  <a:close/>
                </a:path>
                <a:path w="3809" h="154940">
                  <a:moveTo>
                    <a:pt x="3809" y="129540"/>
                  </a:moveTo>
                  <a:lnTo>
                    <a:pt x="0" y="129540"/>
                  </a:lnTo>
                  <a:lnTo>
                    <a:pt x="0" y="154939"/>
                  </a:lnTo>
                  <a:lnTo>
                    <a:pt x="1270" y="154939"/>
                  </a:lnTo>
                  <a:lnTo>
                    <a:pt x="1269" y="144779"/>
                  </a:lnTo>
                  <a:lnTo>
                    <a:pt x="2540" y="144779"/>
                  </a:lnTo>
                  <a:lnTo>
                    <a:pt x="2540" y="135889"/>
                  </a:lnTo>
                  <a:lnTo>
                    <a:pt x="3809" y="135889"/>
                  </a:lnTo>
                  <a:lnTo>
                    <a:pt x="3809" y="129540"/>
                  </a:lnTo>
                  <a:close/>
                </a:path>
              </a:pathLst>
            </a:custGeom>
            <a:solidFill>
              <a:srgbClr val="8E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833120" y="1068070"/>
              <a:ext cx="2540" cy="171450"/>
            </a:xfrm>
            <a:custGeom>
              <a:avLst/>
              <a:gdLst/>
              <a:ahLst/>
              <a:cxnLst/>
              <a:rect l="l" t="t" r="r" b="b"/>
              <a:pathLst>
                <a:path w="2540" h="171450">
                  <a:moveTo>
                    <a:pt x="254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59"/>
                  </a:lnTo>
                  <a:lnTo>
                    <a:pt x="2540" y="10159"/>
                  </a:lnTo>
                  <a:lnTo>
                    <a:pt x="2540" y="0"/>
                  </a:lnTo>
                  <a:close/>
                </a:path>
                <a:path w="2540" h="171450">
                  <a:moveTo>
                    <a:pt x="2540" y="10160"/>
                  </a:moveTo>
                  <a:lnTo>
                    <a:pt x="0" y="10160"/>
                  </a:lnTo>
                  <a:lnTo>
                    <a:pt x="0" y="20319"/>
                  </a:lnTo>
                  <a:lnTo>
                    <a:pt x="1269" y="20319"/>
                  </a:lnTo>
                  <a:lnTo>
                    <a:pt x="1270" y="12700"/>
                  </a:lnTo>
                  <a:lnTo>
                    <a:pt x="2540" y="12700"/>
                  </a:lnTo>
                  <a:lnTo>
                    <a:pt x="2540" y="10160"/>
                  </a:lnTo>
                  <a:close/>
                </a:path>
                <a:path w="2540" h="171450">
                  <a:moveTo>
                    <a:pt x="2540" y="105409"/>
                  </a:moveTo>
                  <a:lnTo>
                    <a:pt x="0" y="105409"/>
                  </a:lnTo>
                  <a:lnTo>
                    <a:pt x="0" y="128269"/>
                  </a:lnTo>
                  <a:lnTo>
                    <a:pt x="2540" y="128269"/>
                  </a:lnTo>
                  <a:lnTo>
                    <a:pt x="2540" y="105409"/>
                  </a:lnTo>
                  <a:close/>
                </a:path>
                <a:path w="2540" h="171450">
                  <a:moveTo>
                    <a:pt x="2540" y="128270"/>
                  </a:moveTo>
                  <a:lnTo>
                    <a:pt x="0" y="128270"/>
                  </a:lnTo>
                  <a:lnTo>
                    <a:pt x="0" y="168909"/>
                  </a:lnTo>
                  <a:lnTo>
                    <a:pt x="1270" y="168909"/>
                  </a:lnTo>
                  <a:lnTo>
                    <a:pt x="1270" y="162559"/>
                  </a:lnTo>
                  <a:lnTo>
                    <a:pt x="2540" y="162559"/>
                  </a:lnTo>
                  <a:lnTo>
                    <a:pt x="2540" y="128270"/>
                  </a:lnTo>
                  <a:close/>
                </a:path>
                <a:path w="2540" h="171450">
                  <a:moveTo>
                    <a:pt x="1270" y="168910"/>
                  </a:moveTo>
                  <a:lnTo>
                    <a:pt x="0" y="168910"/>
                  </a:lnTo>
                  <a:lnTo>
                    <a:pt x="0" y="171450"/>
                  </a:lnTo>
                  <a:lnTo>
                    <a:pt x="1270" y="171450"/>
                  </a:lnTo>
                  <a:lnTo>
                    <a:pt x="1270" y="16891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829310" y="1071880"/>
              <a:ext cx="3810" cy="181610"/>
            </a:xfrm>
            <a:custGeom>
              <a:avLst/>
              <a:gdLst/>
              <a:ahLst/>
              <a:cxnLst/>
              <a:rect l="l" t="t" r="r" b="b"/>
              <a:pathLst>
                <a:path w="3809" h="181609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09" h="181609">
                  <a:moveTo>
                    <a:pt x="3809" y="6350"/>
                  </a:moveTo>
                  <a:lnTo>
                    <a:pt x="0" y="6350"/>
                  </a:lnTo>
                  <a:lnTo>
                    <a:pt x="0" y="38100"/>
                  </a:lnTo>
                  <a:lnTo>
                    <a:pt x="1270" y="38100"/>
                  </a:lnTo>
                  <a:lnTo>
                    <a:pt x="1270" y="34290"/>
                  </a:lnTo>
                  <a:lnTo>
                    <a:pt x="2540" y="34290"/>
                  </a:lnTo>
                  <a:lnTo>
                    <a:pt x="2540" y="25400"/>
                  </a:lnTo>
                  <a:lnTo>
                    <a:pt x="3809" y="25400"/>
                  </a:lnTo>
                  <a:lnTo>
                    <a:pt x="3809" y="6350"/>
                  </a:lnTo>
                  <a:close/>
                </a:path>
                <a:path w="3809" h="181609">
                  <a:moveTo>
                    <a:pt x="1269" y="38100"/>
                  </a:moveTo>
                  <a:lnTo>
                    <a:pt x="0" y="38100"/>
                  </a:lnTo>
                  <a:lnTo>
                    <a:pt x="0" y="43180"/>
                  </a:lnTo>
                  <a:lnTo>
                    <a:pt x="1270" y="43180"/>
                  </a:lnTo>
                  <a:lnTo>
                    <a:pt x="1269" y="38100"/>
                  </a:lnTo>
                  <a:close/>
                </a:path>
                <a:path w="3809" h="181609">
                  <a:moveTo>
                    <a:pt x="3809" y="102870"/>
                  </a:moveTo>
                  <a:lnTo>
                    <a:pt x="0" y="102870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02870"/>
                  </a:lnTo>
                  <a:close/>
                </a:path>
                <a:path w="3809" h="181609">
                  <a:moveTo>
                    <a:pt x="3809" y="124460"/>
                  </a:moveTo>
                  <a:lnTo>
                    <a:pt x="0" y="124460"/>
                  </a:lnTo>
                  <a:lnTo>
                    <a:pt x="0" y="165100"/>
                  </a:lnTo>
                  <a:lnTo>
                    <a:pt x="3809" y="165100"/>
                  </a:lnTo>
                  <a:lnTo>
                    <a:pt x="3809" y="124460"/>
                  </a:lnTo>
                  <a:close/>
                </a:path>
                <a:path w="3809" h="181609">
                  <a:moveTo>
                    <a:pt x="3809" y="165100"/>
                  </a:moveTo>
                  <a:lnTo>
                    <a:pt x="0" y="165100"/>
                  </a:lnTo>
                  <a:lnTo>
                    <a:pt x="0" y="181610"/>
                  </a:lnTo>
                  <a:lnTo>
                    <a:pt x="2540" y="181610"/>
                  </a:lnTo>
                  <a:lnTo>
                    <a:pt x="2540" y="176530"/>
                  </a:lnTo>
                  <a:lnTo>
                    <a:pt x="3809" y="176530"/>
                  </a:lnTo>
                  <a:lnTo>
                    <a:pt x="3809" y="165100"/>
                  </a:lnTo>
                  <a:close/>
                </a:path>
              </a:pathLst>
            </a:custGeom>
            <a:solidFill>
              <a:srgbClr val="84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825500" y="1076960"/>
              <a:ext cx="3810" cy="177800"/>
            </a:xfrm>
            <a:custGeom>
              <a:avLst/>
              <a:gdLst/>
              <a:ahLst/>
              <a:cxnLst/>
              <a:rect l="l" t="t" r="r" b="b"/>
              <a:pathLst>
                <a:path w="3809" h="177800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809" y="1269"/>
                  </a:lnTo>
                  <a:lnTo>
                    <a:pt x="3809" y="0"/>
                  </a:lnTo>
                  <a:close/>
                </a:path>
                <a:path w="3809" h="177800">
                  <a:moveTo>
                    <a:pt x="3809" y="1270"/>
                  </a:moveTo>
                  <a:lnTo>
                    <a:pt x="1269" y="1270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1270"/>
                  </a:lnTo>
                  <a:close/>
                </a:path>
                <a:path w="3809" h="177800">
                  <a:moveTo>
                    <a:pt x="3809" y="33020"/>
                  </a:moveTo>
                  <a:lnTo>
                    <a:pt x="0" y="33020"/>
                  </a:lnTo>
                  <a:lnTo>
                    <a:pt x="0" y="52069"/>
                  </a:lnTo>
                  <a:lnTo>
                    <a:pt x="2540" y="52069"/>
                  </a:lnTo>
                  <a:lnTo>
                    <a:pt x="2540" y="45719"/>
                  </a:lnTo>
                  <a:lnTo>
                    <a:pt x="3809" y="45719"/>
                  </a:lnTo>
                  <a:lnTo>
                    <a:pt x="3809" y="33020"/>
                  </a:lnTo>
                  <a:close/>
                </a:path>
                <a:path w="3809" h="177800">
                  <a:moveTo>
                    <a:pt x="3809" y="99060"/>
                  </a:moveTo>
                  <a:lnTo>
                    <a:pt x="0" y="9906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99060"/>
                  </a:lnTo>
                  <a:close/>
                </a:path>
                <a:path w="3809" h="177800">
                  <a:moveTo>
                    <a:pt x="2540" y="52070"/>
                  </a:moveTo>
                  <a:lnTo>
                    <a:pt x="0" y="52070"/>
                  </a:lnTo>
                  <a:lnTo>
                    <a:pt x="0" y="63500"/>
                  </a:lnTo>
                  <a:lnTo>
                    <a:pt x="1269" y="63500"/>
                  </a:lnTo>
                  <a:lnTo>
                    <a:pt x="1269" y="54610"/>
                  </a:lnTo>
                  <a:lnTo>
                    <a:pt x="2540" y="54610"/>
                  </a:lnTo>
                  <a:lnTo>
                    <a:pt x="2540" y="52070"/>
                  </a:lnTo>
                  <a:close/>
                </a:path>
                <a:path w="3809" h="177800">
                  <a:moveTo>
                    <a:pt x="3809" y="119380"/>
                  </a:moveTo>
                  <a:lnTo>
                    <a:pt x="0" y="119380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19380"/>
                  </a:lnTo>
                  <a:close/>
                </a:path>
                <a:path w="3809" h="177800">
                  <a:moveTo>
                    <a:pt x="3809" y="160020"/>
                  </a:moveTo>
                  <a:lnTo>
                    <a:pt x="0" y="160020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60020"/>
                  </a:lnTo>
                  <a:close/>
                </a:path>
              </a:pathLst>
            </a:custGeom>
            <a:solidFill>
              <a:srgbClr val="7F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821690" y="1082040"/>
              <a:ext cx="3810" cy="173990"/>
            </a:xfrm>
            <a:custGeom>
              <a:avLst/>
              <a:gdLst/>
              <a:ahLst/>
              <a:cxnLst/>
              <a:rect l="l" t="t" r="r" b="b"/>
              <a:pathLst>
                <a:path w="3809" h="173990">
                  <a:moveTo>
                    <a:pt x="3809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0"/>
                  </a:lnTo>
                  <a:close/>
                </a:path>
                <a:path w="3809" h="173990">
                  <a:moveTo>
                    <a:pt x="3809" y="27940"/>
                  </a:moveTo>
                  <a:lnTo>
                    <a:pt x="0" y="2794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27940"/>
                  </a:lnTo>
                  <a:close/>
                </a:path>
                <a:path w="3809" h="173990">
                  <a:moveTo>
                    <a:pt x="3809" y="95250"/>
                  </a:moveTo>
                  <a:lnTo>
                    <a:pt x="0" y="9525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95250"/>
                  </a:lnTo>
                  <a:close/>
                </a:path>
                <a:path w="3809" h="173990">
                  <a:moveTo>
                    <a:pt x="3809" y="46990"/>
                  </a:moveTo>
                  <a:lnTo>
                    <a:pt x="0" y="46990"/>
                  </a:lnTo>
                  <a:lnTo>
                    <a:pt x="0" y="83820"/>
                  </a:lnTo>
                  <a:lnTo>
                    <a:pt x="1269" y="83820"/>
                  </a:lnTo>
                  <a:lnTo>
                    <a:pt x="1269" y="76200"/>
                  </a:lnTo>
                  <a:lnTo>
                    <a:pt x="2540" y="76200"/>
                  </a:lnTo>
                  <a:lnTo>
                    <a:pt x="2540" y="67310"/>
                  </a:lnTo>
                  <a:lnTo>
                    <a:pt x="3809" y="67310"/>
                  </a:lnTo>
                  <a:lnTo>
                    <a:pt x="3809" y="46990"/>
                  </a:lnTo>
                  <a:close/>
                </a:path>
                <a:path w="3809" h="173990">
                  <a:moveTo>
                    <a:pt x="3809" y="114300"/>
                  </a:moveTo>
                  <a:lnTo>
                    <a:pt x="0" y="114300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14300"/>
                  </a:lnTo>
                  <a:close/>
                </a:path>
                <a:path w="3809" h="173990">
                  <a:moveTo>
                    <a:pt x="3809" y="154940"/>
                  </a:moveTo>
                  <a:lnTo>
                    <a:pt x="0" y="154940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54940"/>
                  </a:lnTo>
                  <a:close/>
                </a:path>
              </a:pathLst>
            </a:custGeom>
            <a:solidFill>
              <a:srgbClr val="7A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817880" y="1087120"/>
              <a:ext cx="3810" cy="170180"/>
            </a:xfrm>
            <a:custGeom>
              <a:avLst/>
              <a:gdLst/>
              <a:ahLst/>
              <a:cxnLst/>
              <a:rect l="l" t="t" r="r" b="b"/>
              <a:pathLst>
                <a:path w="3809" h="17018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09"/>
                  </a:lnTo>
                  <a:lnTo>
                    <a:pt x="0" y="3809"/>
                  </a:lnTo>
                  <a:lnTo>
                    <a:pt x="0" y="22859"/>
                  </a:lnTo>
                  <a:lnTo>
                    <a:pt x="3809" y="22859"/>
                  </a:lnTo>
                  <a:lnTo>
                    <a:pt x="3809" y="0"/>
                  </a:lnTo>
                  <a:close/>
                </a:path>
                <a:path w="3809" h="170180">
                  <a:moveTo>
                    <a:pt x="3809" y="22860"/>
                  </a:moveTo>
                  <a:lnTo>
                    <a:pt x="0" y="2286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22860"/>
                  </a:lnTo>
                  <a:close/>
                </a:path>
                <a:path w="3809" h="170180">
                  <a:moveTo>
                    <a:pt x="3809" y="41910"/>
                  </a:moveTo>
                  <a:lnTo>
                    <a:pt x="0" y="41910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91439"/>
                  </a:lnTo>
                  <a:lnTo>
                    <a:pt x="2539" y="91439"/>
                  </a:lnTo>
                  <a:lnTo>
                    <a:pt x="2539" y="87629"/>
                  </a:lnTo>
                  <a:lnTo>
                    <a:pt x="3809" y="87629"/>
                  </a:lnTo>
                  <a:lnTo>
                    <a:pt x="3809" y="41910"/>
                  </a:lnTo>
                  <a:close/>
                </a:path>
                <a:path w="3809" h="170180">
                  <a:moveTo>
                    <a:pt x="3809" y="109220"/>
                  </a:moveTo>
                  <a:lnTo>
                    <a:pt x="0" y="109220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09220"/>
                  </a:lnTo>
                  <a:close/>
                </a:path>
                <a:path w="3809" h="170180">
                  <a:moveTo>
                    <a:pt x="3809" y="149860"/>
                  </a:moveTo>
                  <a:lnTo>
                    <a:pt x="0" y="149860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49860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814070" y="1092200"/>
              <a:ext cx="3810" cy="166370"/>
            </a:xfrm>
            <a:custGeom>
              <a:avLst/>
              <a:gdLst/>
              <a:ahLst/>
              <a:cxnLst/>
              <a:rect l="l" t="t" r="r" b="b"/>
              <a:pathLst>
                <a:path w="3809" h="166369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0"/>
                  </a:lnTo>
                  <a:close/>
                </a:path>
                <a:path w="3809" h="166369">
                  <a:moveTo>
                    <a:pt x="3810" y="17780"/>
                  </a:moveTo>
                  <a:lnTo>
                    <a:pt x="0" y="1778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17780"/>
                  </a:lnTo>
                  <a:close/>
                </a:path>
                <a:path w="3809" h="166369">
                  <a:moveTo>
                    <a:pt x="3810" y="36830"/>
                  </a:moveTo>
                  <a:lnTo>
                    <a:pt x="0" y="36830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36830"/>
                  </a:lnTo>
                  <a:close/>
                </a:path>
                <a:path w="3809" h="166369">
                  <a:moveTo>
                    <a:pt x="3810" y="104140"/>
                  </a:moveTo>
                  <a:lnTo>
                    <a:pt x="0" y="10414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04140"/>
                  </a:lnTo>
                  <a:close/>
                </a:path>
                <a:path w="3809" h="166369">
                  <a:moveTo>
                    <a:pt x="3810" y="144780"/>
                  </a:moveTo>
                  <a:lnTo>
                    <a:pt x="0" y="144780"/>
                  </a:lnTo>
                  <a:lnTo>
                    <a:pt x="0" y="166370"/>
                  </a:lnTo>
                  <a:lnTo>
                    <a:pt x="3810" y="166370"/>
                  </a:lnTo>
                  <a:lnTo>
                    <a:pt x="3810" y="144780"/>
                  </a:lnTo>
                  <a:close/>
                </a:path>
              </a:pathLst>
            </a:custGeom>
            <a:solidFill>
              <a:srgbClr val="70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811530" y="1098550"/>
              <a:ext cx="2540" cy="290830"/>
            </a:xfrm>
            <a:custGeom>
              <a:avLst/>
              <a:gdLst/>
              <a:ahLst/>
              <a:cxnLst/>
              <a:rect l="l" t="t" r="r" b="b"/>
              <a:pathLst>
                <a:path w="2540" h="290830">
                  <a:moveTo>
                    <a:pt x="253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1429"/>
                  </a:lnTo>
                  <a:lnTo>
                    <a:pt x="2539" y="11429"/>
                  </a:lnTo>
                  <a:lnTo>
                    <a:pt x="2539" y="0"/>
                  </a:lnTo>
                  <a:close/>
                </a:path>
                <a:path w="2540" h="290830">
                  <a:moveTo>
                    <a:pt x="2539" y="11430"/>
                  </a:moveTo>
                  <a:lnTo>
                    <a:pt x="0" y="11430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11430"/>
                  </a:lnTo>
                  <a:close/>
                </a:path>
                <a:path w="2540" h="290830">
                  <a:moveTo>
                    <a:pt x="2539" y="30480"/>
                  </a:moveTo>
                  <a:lnTo>
                    <a:pt x="0" y="30480"/>
                  </a:lnTo>
                  <a:lnTo>
                    <a:pt x="0" y="97789"/>
                  </a:lnTo>
                  <a:lnTo>
                    <a:pt x="2539" y="97789"/>
                  </a:lnTo>
                  <a:lnTo>
                    <a:pt x="2539" y="30480"/>
                  </a:lnTo>
                  <a:close/>
                </a:path>
                <a:path w="2540" h="290830">
                  <a:moveTo>
                    <a:pt x="2539" y="97790"/>
                  </a:moveTo>
                  <a:lnTo>
                    <a:pt x="0" y="97790"/>
                  </a:lnTo>
                  <a:lnTo>
                    <a:pt x="0" y="138429"/>
                  </a:lnTo>
                  <a:lnTo>
                    <a:pt x="2539" y="138429"/>
                  </a:lnTo>
                  <a:lnTo>
                    <a:pt x="2539" y="97790"/>
                  </a:lnTo>
                  <a:close/>
                </a:path>
                <a:path w="2540" h="290830">
                  <a:moveTo>
                    <a:pt x="2539" y="138430"/>
                  </a:moveTo>
                  <a:lnTo>
                    <a:pt x="0" y="138430"/>
                  </a:lnTo>
                  <a:lnTo>
                    <a:pt x="0" y="161289"/>
                  </a:lnTo>
                  <a:lnTo>
                    <a:pt x="2539" y="161289"/>
                  </a:lnTo>
                  <a:lnTo>
                    <a:pt x="2539" y="138430"/>
                  </a:lnTo>
                  <a:close/>
                </a:path>
                <a:path w="2540" h="290830">
                  <a:moveTo>
                    <a:pt x="1270" y="284479"/>
                  </a:moveTo>
                  <a:lnTo>
                    <a:pt x="0" y="284479"/>
                  </a:lnTo>
                  <a:lnTo>
                    <a:pt x="0" y="290829"/>
                  </a:lnTo>
                  <a:lnTo>
                    <a:pt x="1270" y="290829"/>
                  </a:lnTo>
                  <a:lnTo>
                    <a:pt x="1270" y="284479"/>
                  </a:lnTo>
                  <a:close/>
                </a:path>
              </a:pathLst>
            </a:custGeom>
            <a:solidFill>
              <a:srgbClr val="6B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807720" y="1101090"/>
              <a:ext cx="3810" cy="320040"/>
            </a:xfrm>
            <a:custGeom>
              <a:avLst/>
              <a:gdLst/>
              <a:ahLst/>
              <a:cxnLst/>
              <a:rect l="l" t="t" r="r" b="b"/>
              <a:pathLst>
                <a:path w="3809" h="32004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320040">
                  <a:moveTo>
                    <a:pt x="3809" y="8890"/>
                  </a:moveTo>
                  <a:lnTo>
                    <a:pt x="0" y="889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8890"/>
                  </a:lnTo>
                  <a:close/>
                </a:path>
                <a:path w="3809" h="320040">
                  <a:moveTo>
                    <a:pt x="3809" y="27940"/>
                  </a:moveTo>
                  <a:lnTo>
                    <a:pt x="0" y="2794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27940"/>
                  </a:lnTo>
                  <a:close/>
                </a:path>
                <a:path w="3809" h="320040">
                  <a:moveTo>
                    <a:pt x="3809" y="95250"/>
                  </a:moveTo>
                  <a:lnTo>
                    <a:pt x="0" y="95250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95250"/>
                  </a:lnTo>
                  <a:close/>
                </a:path>
                <a:path w="3809" h="320040">
                  <a:moveTo>
                    <a:pt x="3809" y="135890"/>
                  </a:moveTo>
                  <a:lnTo>
                    <a:pt x="0" y="135890"/>
                  </a:lnTo>
                  <a:lnTo>
                    <a:pt x="0" y="163830"/>
                  </a:lnTo>
                  <a:lnTo>
                    <a:pt x="1270" y="163830"/>
                  </a:lnTo>
                  <a:lnTo>
                    <a:pt x="1269" y="158750"/>
                  </a:lnTo>
                  <a:lnTo>
                    <a:pt x="3809" y="158750"/>
                  </a:lnTo>
                  <a:lnTo>
                    <a:pt x="3809" y="135890"/>
                  </a:lnTo>
                  <a:close/>
                </a:path>
                <a:path w="3809" h="320040">
                  <a:moveTo>
                    <a:pt x="3809" y="294639"/>
                  </a:moveTo>
                  <a:lnTo>
                    <a:pt x="0" y="294639"/>
                  </a:lnTo>
                  <a:lnTo>
                    <a:pt x="0" y="298450"/>
                  </a:lnTo>
                  <a:lnTo>
                    <a:pt x="3809" y="298450"/>
                  </a:lnTo>
                  <a:lnTo>
                    <a:pt x="3809" y="294639"/>
                  </a:lnTo>
                  <a:close/>
                </a:path>
                <a:path w="3809" h="320040">
                  <a:moveTo>
                    <a:pt x="3809" y="283210"/>
                  </a:moveTo>
                  <a:lnTo>
                    <a:pt x="2539" y="283210"/>
                  </a:lnTo>
                  <a:lnTo>
                    <a:pt x="2539" y="284480"/>
                  </a:lnTo>
                  <a:lnTo>
                    <a:pt x="1270" y="284480"/>
                  </a:lnTo>
                  <a:lnTo>
                    <a:pt x="1270" y="285750"/>
                  </a:lnTo>
                  <a:lnTo>
                    <a:pt x="0" y="285750"/>
                  </a:lnTo>
                  <a:lnTo>
                    <a:pt x="0" y="293370"/>
                  </a:lnTo>
                  <a:lnTo>
                    <a:pt x="3809" y="293370"/>
                  </a:lnTo>
                  <a:lnTo>
                    <a:pt x="3809" y="283210"/>
                  </a:lnTo>
                  <a:close/>
                </a:path>
                <a:path w="3809" h="320040">
                  <a:moveTo>
                    <a:pt x="2539" y="298450"/>
                  </a:moveTo>
                  <a:lnTo>
                    <a:pt x="0" y="298450"/>
                  </a:lnTo>
                  <a:lnTo>
                    <a:pt x="0" y="320039"/>
                  </a:lnTo>
                  <a:lnTo>
                    <a:pt x="1270" y="320039"/>
                  </a:lnTo>
                  <a:lnTo>
                    <a:pt x="1269" y="309880"/>
                  </a:lnTo>
                  <a:lnTo>
                    <a:pt x="2539" y="309880"/>
                  </a:lnTo>
                  <a:lnTo>
                    <a:pt x="2539" y="29845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803910" y="1106170"/>
              <a:ext cx="3810" cy="347980"/>
            </a:xfrm>
            <a:custGeom>
              <a:avLst/>
              <a:gdLst/>
              <a:ahLst/>
              <a:cxnLst/>
              <a:rect l="l" t="t" r="r" b="b"/>
              <a:pathLst>
                <a:path w="3809" h="34798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3809"/>
                  </a:lnTo>
                  <a:lnTo>
                    <a:pt x="3810" y="3809"/>
                  </a:lnTo>
                  <a:lnTo>
                    <a:pt x="3810" y="0"/>
                  </a:lnTo>
                  <a:close/>
                </a:path>
                <a:path w="3809" h="347980">
                  <a:moveTo>
                    <a:pt x="3810" y="3810"/>
                  </a:moveTo>
                  <a:lnTo>
                    <a:pt x="0" y="3810"/>
                  </a:lnTo>
                  <a:lnTo>
                    <a:pt x="0" y="22859"/>
                  </a:lnTo>
                  <a:lnTo>
                    <a:pt x="3810" y="22859"/>
                  </a:lnTo>
                  <a:lnTo>
                    <a:pt x="3810" y="3810"/>
                  </a:lnTo>
                  <a:close/>
                </a:path>
                <a:path w="3809" h="347980">
                  <a:moveTo>
                    <a:pt x="3810" y="22860"/>
                  </a:moveTo>
                  <a:lnTo>
                    <a:pt x="0" y="22860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22860"/>
                  </a:lnTo>
                  <a:close/>
                </a:path>
                <a:path w="3809" h="347980">
                  <a:moveTo>
                    <a:pt x="3810" y="90170"/>
                  </a:moveTo>
                  <a:lnTo>
                    <a:pt x="0" y="90170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90170"/>
                  </a:lnTo>
                  <a:close/>
                </a:path>
                <a:path w="3809" h="347980">
                  <a:moveTo>
                    <a:pt x="3810" y="130810"/>
                  </a:moveTo>
                  <a:lnTo>
                    <a:pt x="0" y="130810"/>
                  </a:lnTo>
                  <a:lnTo>
                    <a:pt x="0" y="175259"/>
                  </a:lnTo>
                  <a:lnTo>
                    <a:pt x="2540" y="175259"/>
                  </a:lnTo>
                  <a:lnTo>
                    <a:pt x="2540" y="167639"/>
                  </a:lnTo>
                  <a:lnTo>
                    <a:pt x="3810" y="167639"/>
                  </a:lnTo>
                  <a:lnTo>
                    <a:pt x="3810" y="130810"/>
                  </a:lnTo>
                  <a:close/>
                </a:path>
                <a:path w="3809" h="347980">
                  <a:moveTo>
                    <a:pt x="1270" y="175260"/>
                  </a:moveTo>
                  <a:lnTo>
                    <a:pt x="0" y="175260"/>
                  </a:lnTo>
                  <a:lnTo>
                    <a:pt x="0" y="184150"/>
                  </a:lnTo>
                  <a:lnTo>
                    <a:pt x="1270" y="184150"/>
                  </a:lnTo>
                  <a:lnTo>
                    <a:pt x="1270" y="175260"/>
                  </a:lnTo>
                  <a:close/>
                </a:path>
                <a:path w="3809" h="347980">
                  <a:moveTo>
                    <a:pt x="3810" y="289559"/>
                  </a:moveTo>
                  <a:lnTo>
                    <a:pt x="0" y="289559"/>
                  </a:lnTo>
                  <a:lnTo>
                    <a:pt x="0" y="293369"/>
                  </a:lnTo>
                  <a:lnTo>
                    <a:pt x="3810" y="293369"/>
                  </a:lnTo>
                  <a:lnTo>
                    <a:pt x="3810" y="289559"/>
                  </a:lnTo>
                  <a:close/>
                </a:path>
                <a:path w="3809" h="347980">
                  <a:moveTo>
                    <a:pt x="3810" y="281939"/>
                  </a:moveTo>
                  <a:lnTo>
                    <a:pt x="2540" y="281939"/>
                  </a:lnTo>
                  <a:lnTo>
                    <a:pt x="2540" y="283209"/>
                  </a:lnTo>
                  <a:lnTo>
                    <a:pt x="1270" y="283209"/>
                  </a:lnTo>
                  <a:lnTo>
                    <a:pt x="1270" y="284479"/>
                  </a:lnTo>
                  <a:lnTo>
                    <a:pt x="0" y="284479"/>
                  </a:lnTo>
                  <a:lnTo>
                    <a:pt x="0" y="288289"/>
                  </a:lnTo>
                  <a:lnTo>
                    <a:pt x="3810" y="288289"/>
                  </a:lnTo>
                  <a:lnTo>
                    <a:pt x="3810" y="281939"/>
                  </a:lnTo>
                  <a:close/>
                </a:path>
                <a:path w="3809" h="347980">
                  <a:moveTo>
                    <a:pt x="3810" y="293370"/>
                  </a:moveTo>
                  <a:lnTo>
                    <a:pt x="0" y="293370"/>
                  </a:lnTo>
                  <a:lnTo>
                    <a:pt x="0" y="314959"/>
                  </a:lnTo>
                  <a:lnTo>
                    <a:pt x="3810" y="314959"/>
                  </a:lnTo>
                  <a:lnTo>
                    <a:pt x="3810" y="293370"/>
                  </a:lnTo>
                  <a:close/>
                </a:path>
                <a:path w="3809" h="347980">
                  <a:moveTo>
                    <a:pt x="3810" y="314960"/>
                  </a:moveTo>
                  <a:lnTo>
                    <a:pt x="0" y="314960"/>
                  </a:lnTo>
                  <a:lnTo>
                    <a:pt x="0" y="347979"/>
                  </a:lnTo>
                  <a:lnTo>
                    <a:pt x="1270" y="347979"/>
                  </a:lnTo>
                  <a:lnTo>
                    <a:pt x="1270" y="337819"/>
                  </a:lnTo>
                  <a:lnTo>
                    <a:pt x="2540" y="337819"/>
                  </a:lnTo>
                  <a:lnTo>
                    <a:pt x="2540" y="326389"/>
                  </a:lnTo>
                  <a:lnTo>
                    <a:pt x="3810" y="326389"/>
                  </a:lnTo>
                  <a:lnTo>
                    <a:pt x="3810" y="314960"/>
                  </a:lnTo>
                  <a:close/>
                </a:path>
              </a:pathLst>
            </a:custGeom>
            <a:solidFill>
              <a:srgbClr val="60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800100" y="1112520"/>
              <a:ext cx="3810" cy="350520"/>
            </a:xfrm>
            <a:custGeom>
              <a:avLst/>
              <a:gdLst/>
              <a:ahLst/>
              <a:cxnLst/>
              <a:rect l="l" t="t" r="r" b="b"/>
              <a:pathLst>
                <a:path w="3809" h="350519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6509"/>
                  </a:lnTo>
                  <a:lnTo>
                    <a:pt x="3809" y="16509"/>
                  </a:lnTo>
                  <a:lnTo>
                    <a:pt x="3809" y="0"/>
                  </a:lnTo>
                  <a:close/>
                </a:path>
                <a:path w="3809" h="350519">
                  <a:moveTo>
                    <a:pt x="3809" y="16510"/>
                  </a:moveTo>
                  <a:lnTo>
                    <a:pt x="0" y="1651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16510"/>
                  </a:lnTo>
                  <a:close/>
                </a:path>
                <a:path w="3809" h="350519">
                  <a:moveTo>
                    <a:pt x="3809" y="83820"/>
                  </a:moveTo>
                  <a:lnTo>
                    <a:pt x="0" y="83820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83820"/>
                  </a:lnTo>
                  <a:close/>
                </a:path>
                <a:path w="3809" h="350519">
                  <a:moveTo>
                    <a:pt x="3809" y="124460"/>
                  </a:moveTo>
                  <a:lnTo>
                    <a:pt x="0" y="124460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24460"/>
                  </a:lnTo>
                  <a:close/>
                </a:path>
                <a:path w="3809" h="350519">
                  <a:moveTo>
                    <a:pt x="3809" y="168910"/>
                  </a:moveTo>
                  <a:lnTo>
                    <a:pt x="0" y="168910"/>
                  </a:lnTo>
                  <a:lnTo>
                    <a:pt x="0" y="181609"/>
                  </a:lnTo>
                  <a:lnTo>
                    <a:pt x="3809" y="181609"/>
                  </a:lnTo>
                  <a:lnTo>
                    <a:pt x="3809" y="168910"/>
                  </a:lnTo>
                  <a:close/>
                </a:path>
                <a:path w="3809" h="350519">
                  <a:moveTo>
                    <a:pt x="3809" y="283209"/>
                  </a:moveTo>
                  <a:lnTo>
                    <a:pt x="0" y="283209"/>
                  </a:lnTo>
                  <a:lnTo>
                    <a:pt x="0" y="287019"/>
                  </a:lnTo>
                  <a:lnTo>
                    <a:pt x="3809" y="287019"/>
                  </a:lnTo>
                  <a:lnTo>
                    <a:pt x="3809" y="283209"/>
                  </a:lnTo>
                  <a:close/>
                </a:path>
                <a:path w="3809" h="350519">
                  <a:moveTo>
                    <a:pt x="3809" y="278129"/>
                  </a:moveTo>
                  <a:lnTo>
                    <a:pt x="2540" y="278129"/>
                  </a:lnTo>
                  <a:lnTo>
                    <a:pt x="2540" y="279400"/>
                  </a:lnTo>
                  <a:lnTo>
                    <a:pt x="0" y="279400"/>
                  </a:lnTo>
                  <a:lnTo>
                    <a:pt x="0" y="281939"/>
                  </a:lnTo>
                  <a:lnTo>
                    <a:pt x="3809" y="281939"/>
                  </a:lnTo>
                  <a:lnTo>
                    <a:pt x="3809" y="278129"/>
                  </a:lnTo>
                  <a:close/>
                </a:path>
                <a:path w="3809" h="350519">
                  <a:moveTo>
                    <a:pt x="3809" y="181610"/>
                  </a:moveTo>
                  <a:lnTo>
                    <a:pt x="0" y="181610"/>
                  </a:lnTo>
                  <a:lnTo>
                    <a:pt x="0" y="203200"/>
                  </a:lnTo>
                  <a:lnTo>
                    <a:pt x="1269" y="203200"/>
                  </a:lnTo>
                  <a:lnTo>
                    <a:pt x="1270" y="195579"/>
                  </a:lnTo>
                  <a:lnTo>
                    <a:pt x="2539" y="195579"/>
                  </a:lnTo>
                  <a:lnTo>
                    <a:pt x="2540" y="186689"/>
                  </a:lnTo>
                  <a:lnTo>
                    <a:pt x="3809" y="186689"/>
                  </a:lnTo>
                  <a:lnTo>
                    <a:pt x="3809" y="181610"/>
                  </a:lnTo>
                  <a:close/>
                </a:path>
                <a:path w="3809" h="350519">
                  <a:moveTo>
                    <a:pt x="3809" y="287020"/>
                  </a:moveTo>
                  <a:lnTo>
                    <a:pt x="0" y="287020"/>
                  </a:lnTo>
                  <a:lnTo>
                    <a:pt x="0" y="308609"/>
                  </a:lnTo>
                  <a:lnTo>
                    <a:pt x="3809" y="308609"/>
                  </a:lnTo>
                  <a:lnTo>
                    <a:pt x="3809" y="287020"/>
                  </a:lnTo>
                  <a:close/>
                </a:path>
                <a:path w="3809" h="350519">
                  <a:moveTo>
                    <a:pt x="3809" y="308610"/>
                  </a:moveTo>
                  <a:lnTo>
                    <a:pt x="0" y="308610"/>
                  </a:lnTo>
                  <a:lnTo>
                    <a:pt x="0" y="350519"/>
                  </a:lnTo>
                  <a:lnTo>
                    <a:pt x="1270" y="350519"/>
                  </a:lnTo>
                  <a:lnTo>
                    <a:pt x="1270" y="349250"/>
                  </a:lnTo>
                  <a:lnTo>
                    <a:pt x="2540" y="349250"/>
                  </a:lnTo>
                  <a:lnTo>
                    <a:pt x="2540" y="347979"/>
                  </a:lnTo>
                  <a:lnTo>
                    <a:pt x="3809" y="347979"/>
                  </a:lnTo>
                  <a:lnTo>
                    <a:pt x="3809" y="30861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796290" y="1117600"/>
              <a:ext cx="3810" cy="349250"/>
            </a:xfrm>
            <a:custGeom>
              <a:avLst/>
              <a:gdLst/>
              <a:ahLst/>
              <a:cxnLst/>
              <a:rect l="l" t="t" r="r" b="b"/>
              <a:pathLst>
                <a:path w="3809" h="34925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0"/>
                  </a:lnTo>
                  <a:close/>
                </a:path>
                <a:path w="3809" h="349250">
                  <a:moveTo>
                    <a:pt x="3809" y="11430"/>
                  </a:moveTo>
                  <a:lnTo>
                    <a:pt x="0" y="1143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11430"/>
                  </a:lnTo>
                  <a:close/>
                </a:path>
                <a:path w="3809" h="349250">
                  <a:moveTo>
                    <a:pt x="3809" y="78740"/>
                  </a:moveTo>
                  <a:lnTo>
                    <a:pt x="0" y="7874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78740"/>
                  </a:lnTo>
                  <a:close/>
                </a:path>
                <a:path w="3809" h="349250">
                  <a:moveTo>
                    <a:pt x="3809" y="119380"/>
                  </a:moveTo>
                  <a:lnTo>
                    <a:pt x="0" y="119380"/>
                  </a:lnTo>
                  <a:lnTo>
                    <a:pt x="0" y="163829"/>
                  </a:lnTo>
                  <a:lnTo>
                    <a:pt x="3809" y="163829"/>
                  </a:lnTo>
                  <a:lnTo>
                    <a:pt x="3809" y="119380"/>
                  </a:lnTo>
                  <a:close/>
                </a:path>
                <a:path w="3809" h="349250">
                  <a:moveTo>
                    <a:pt x="3809" y="163830"/>
                  </a:moveTo>
                  <a:lnTo>
                    <a:pt x="0" y="163830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63830"/>
                  </a:lnTo>
                  <a:close/>
                </a:path>
                <a:path w="3809" h="349250">
                  <a:moveTo>
                    <a:pt x="2539" y="276860"/>
                  </a:moveTo>
                  <a:lnTo>
                    <a:pt x="0" y="276860"/>
                  </a:lnTo>
                  <a:lnTo>
                    <a:pt x="0" y="281939"/>
                  </a:lnTo>
                  <a:lnTo>
                    <a:pt x="3809" y="281939"/>
                  </a:lnTo>
                  <a:lnTo>
                    <a:pt x="3809" y="278129"/>
                  </a:lnTo>
                  <a:lnTo>
                    <a:pt x="2539" y="278129"/>
                  </a:lnTo>
                  <a:lnTo>
                    <a:pt x="2539" y="276860"/>
                  </a:lnTo>
                  <a:close/>
                </a:path>
                <a:path w="3809" h="349250">
                  <a:moveTo>
                    <a:pt x="3809" y="275589"/>
                  </a:moveTo>
                  <a:lnTo>
                    <a:pt x="2539" y="275589"/>
                  </a:lnTo>
                  <a:lnTo>
                    <a:pt x="2539" y="276860"/>
                  </a:lnTo>
                  <a:lnTo>
                    <a:pt x="3809" y="276860"/>
                  </a:lnTo>
                  <a:lnTo>
                    <a:pt x="3809" y="275589"/>
                  </a:lnTo>
                  <a:close/>
                </a:path>
                <a:path w="3809" h="349250">
                  <a:moveTo>
                    <a:pt x="3809" y="176530"/>
                  </a:moveTo>
                  <a:lnTo>
                    <a:pt x="0" y="176530"/>
                  </a:lnTo>
                  <a:lnTo>
                    <a:pt x="0" y="224789"/>
                  </a:lnTo>
                  <a:lnTo>
                    <a:pt x="1269" y="224789"/>
                  </a:lnTo>
                  <a:lnTo>
                    <a:pt x="1270" y="215900"/>
                  </a:lnTo>
                  <a:lnTo>
                    <a:pt x="2539" y="215900"/>
                  </a:lnTo>
                  <a:lnTo>
                    <a:pt x="2540" y="207010"/>
                  </a:lnTo>
                  <a:lnTo>
                    <a:pt x="3809" y="207010"/>
                  </a:lnTo>
                  <a:lnTo>
                    <a:pt x="3809" y="176530"/>
                  </a:lnTo>
                  <a:close/>
                </a:path>
                <a:path w="3809" h="349250">
                  <a:moveTo>
                    <a:pt x="3809" y="281940"/>
                  </a:moveTo>
                  <a:lnTo>
                    <a:pt x="0" y="281940"/>
                  </a:lnTo>
                  <a:lnTo>
                    <a:pt x="0" y="303529"/>
                  </a:lnTo>
                  <a:lnTo>
                    <a:pt x="3809" y="303529"/>
                  </a:lnTo>
                  <a:lnTo>
                    <a:pt x="3809" y="281940"/>
                  </a:lnTo>
                  <a:close/>
                </a:path>
                <a:path w="3809" h="349250">
                  <a:moveTo>
                    <a:pt x="3809" y="303530"/>
                  </a:moveTo>
                  <a:lnTo>
                    <a:pt x="0" y="303530"/>
                  </a:lnTo>
                  <a:lnTo>
                    <a:pt x="0" y="349250"/>
                  </a:lnTo>
                  <a:lnTo>
                    <a:pt x="1269" y="349250"/>
                  </a:lnTo>
                  <a:lnTo>
                    <a:pt x="1269" y="347979"/>
                  </a:lnTo>
                  <a:lnTo>
                    <a:pt x="2540" y="347979"/>
                  </a:lnTo>
                  <a:lnTo>
                    <a:pt x="2540" y="346710"/>
                  </a:lnTo>
                  <a:lnTo>
                    <a:pt x="3809" y="346710"/>
                  </a:lnTo>
                  <a:lnTo>
                    <a:pt x="3809" y="30353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792480" y="1122680"/>
              <a:ext cx="3810" cy="346710"/>
            </a:xfrm>
            <a:custGeom>
              <a:avLst/>
              <a:gdLst/>
              <a:ahLst/>
              <a:cxnLst/>
              <a:rect l="l" t="t" r="r" b="b"/>
              <a:pathLst>
                <a:path w="3809" h="34670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09" h="346709">
                  <a:moveTo>
                    <a:pt x="3810" y="6350"/>
                  </a:moveTo>
                  <a:lnTo>
                    <a:pt x="0" y="6350"/>
                  </a:lnTo>
                  <a:lnTo>
                    <a:pt x="0" y="73660"/>
                  </a:lnTo>
                  <a:lnTo>
                    <a:pt x="3810" y="73660"/>
                  </a:lnTo>
                  <a:lnTo>
                    <a:pt x="3810" y="6350"/>
                  </a:lnTo>
                  <a:close/>
                </a:path>
                <a:path w="3809" h="346709">
                  <a:moveTo>
                    <a:pt x="3810" y="73660"/>
                  </a:moveTo>
                  <a:lnTo>
                    <a:pt x="0" y="7366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73660"/>
                  </a:lnTo>
                  <a:close/>
                </a:path>
                <a:path w="3809" h="346709">
                  <a:moveTo>
                    <a:pt x="3810" y="114300"/>
                  </a:moveTo>
                  <a:lnTo>
                    <a:pt x="0" y="11430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14300"/>
                  </a:lnTo>
                  <a:close/>
                </a:path>
                <a:path w="3809" h="346709">
                  <a:moveTo>
                    <a:pt x="3810" y="158750"/>
                  </a:moveTo>
                  <a:lnTo>
                    <a:pt x="0" y="15875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58750"/>
                  </a:lnTo>
                  <a:close/>
                </a:path>
                <a:path w="3809" h="346709">
                  <a:moveTo>
                    <a:pt x="1270" y="270510"/>
                  </a:moveTo>
                  <a:lnTo>
                    <a:pt x="0" y="270510"/>
                  </a:lnTo>
                  <a:lnTo>
                    <a:pt x="0" y="276860"/>
                  </a:lnTo>
                  <a:lnTo>
                    <a:pt x="3810" y="276860"/>
                  </a:lnTo>
                  <a:lnTo>
                    <a:pt x="3810" y="271780"/>
                  </a:lnTo>
                  <a:lnTo>
                    <a:pt x="1270" y="271780"/>
                  </a:lnTo>
                  <a:lnTo>
                    <a:pt x="1270" y="270510"/>
                  </a:lnTo>
                  <a:close/>
                </a:path>
                <a:path w="3809" h="346709">
                  <a:moveTo>
                    <a:pt x="3810" y="171450"/>
                  </a:moveTo>
                  <a:lnTo>
                    <a:pt x="0" y="171450"/>
                  </a:lnTo>
                  <a:lnTo>
                    <a:pt x="0" y="247650"/>
                  </a:lnTo>
                  <a:lnTo>
                    <a:pt x="1270" y="247650"/>
                  </a:lnTo>
                  <a:lnTo>
                    <a:pt x="1270" y="236220"/>
                  </a:lnTo>
                  <a:lnTo>
                    <a:pt x="2539" y="236220"/>
                  </a:lnTo>
                  <a:lnTo>
                    <a:pt x="2540" y="227330"/>
                  </a:lnTo>
                  <a:lnTo>
                    <a:pt x="3810" y="227330"/>
                  </a:lnTo>
                  <a:lnTo>
                    <a:pt x="3810" y="171450"/>
                  </a:lnTo>
                  <a:close/>
                </a:path>
                <a:path w="3809" h="346709">
                  <a:moveTo>
                    <a:pt x="3810" y="276860"/>
                  </a:moveTo>
                  <a:lnTo>
                    <a:pt x="0" y="276860"/>
                  </a:lnTo>
                  <a:lnTo>
                    <a:pt x="0" y="298450"/>
                  </a:lnTo>
                  <a:lnTo>
                    <a:pt x="3810" y="298450"/>
                  </a:lnTo>
                  <a:lnTo>
                    <a:pt x="3810" y="276860"/>
                  </a:lnTo>
                  <a:close/>
                </a:path>
                <a:path w="3809" h="346709">
                  <a:moveTo>
                    <a:pt x="3810" y="298450"/>
                  </a:moveTo>
                  <a:lnTo>
                    <a:pt x="0" y="298450"/>
                  </a:lnTo>
                  <a:lnTo>
                    <a:pt x="0" y="346710"/>
                  </a:lnTo>
                  <a:lnTo>
                    <a:pt x="2540" y="346710"/>
                  </a:lnTo>
                  <a:lnTo>
                    <a:pt x="2540" y="345440"/>
                  </a:lnTo>
                  <a:lnTo>
                    <a:pt x="3810" y="345440"/>
                  </a:lnTo>
                  <a:lnTo>
                    <a:pt x="3810" y="298450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789940" y="1127760"/>
              <a:ext cx="2540" cy="344170"/>
            </a:xfrm>
            <a:custGeom>
              <a:avLst/>
              <a:gdLst/>
              <a:ahLst/>
              <a:cxnLst/>
              <a:rect l="l" t="t" r="r" b="b"/>
              <a:pathLst>
                <a:path w="2540" h="344169">
                  <a:moveTo>
                    <a:pt x="253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2539" y="1269"/>
                  </a:lnTo>
                  <a:lnTo>
                    <a:pt x="2539" y="0"/>
                  </a:lnTo>
                  <a:close/>
                </a:path>
                <a:path w="2540" h="344169">
                  <a:moveTo>
                    <a:pt x="2539" y="1270"/>
                  </a:moveTo>
                  <a:lnTo>
                    <a:pt x="0" y="1270"/>
                  </a:lnTo>
                  <a:lnTo>
                    <a:pt x="0" y="68579"/>
                  </a:lnTo>
                  <a:lnTo>
                    <a:pt x="2539" y="68579"/>
                  </a:lnTo>
                  <a:lnTo>
                    <a:pt x="2539" y="1270"/>
                  </a:lnTo>
                  <a:close/>
                </a:path>
                <a:path w="2540" h="344169">
                  <a:moveTo>
                    <a:pt x="2539" y="68580"/>
                  </a:moveTo>
                  <a:lnTo>
                    <a:pt x="0" y="68580"/>
                  </a:lnTo>
                  <a:lnTo>
                    <a:pt x="0" y="109219"/>
                  </a:lnTo>
                  <a:lnTo>
                    <a:pt x="2539" y="109219"/>
                  </a:lnTo>
                  <a:lnTo>
                    <a:pt x="2539" y="68580"/>
                  </a:lnTo>
                  <a:close/>
                </a:path>
                <a:path w="2540" h="344169">
                  <a:moveTo>
                    <a:pt x="2539" y="109220"/>
                  </a:moveTo>
                  <a:lnTo>
                    <a:pt x="0" y="109220"/>
                  </a:lnTo>
                  <a:lnTo>
                    <a:pt x="0" y="153669"/>
                  </a:lnTo>
                  <a:lnTo>
                    <a:pt x="2539" y="153669"/>
                  </a:lnTo>
                  <a:lnTo>
                    <a:pt x="2539" y="109220"/>
                  </a:lnTo>
                  <a:close/>
                </a:path>
                <a:path w="2540" h="344169">
                  <a:moveTo>
                    <a:pt x="2539" y="153670"/>
                  </a:moveTo>
                  <a:lnTo>
                    <a:pt x="0" y="153670"/>
                  </a:lnTo>
                  <a:lnTo>
                    <a:pt x="0" y="166369"/>
                  </a:lnTo>
                  <a:lnTo>
                    <a:pt x="2539" y="166369"/>
                  </a:lnTo>
                  <a:lnTo>
                    <a:pt x="2539" y="153670"/>
                  </a:lnTo>
                  <a:close/>
                </a:path>
                <a:path w="2540" h="344169">
                  <a:moveTo>
                    <a:pt x="2539" y="166370"/>
                  </a:moveTo>
                  <a:lnTo>
                    <a:pt x="0" y="166370"/>
                  </a:lnTo>
                  <a:lnTo>
                    <a:pt x="0" y="271779"/>
                  </a:lnTo>
                  <a:lnTo>
                    <a:pt x="2539" y="271779"/>
                  </a:lnTo>
                  <a:lnTo>
                    <a:pt x="2539" y="166370"/>
                  </a:lnTo>
                  <a:close/>
                </a:path>
                <a:path w="2540" h="344169">
                  <a:moveTo>
                    <a:pt x="2539" y="271780"/>
                  </a:moveTo>
                  <a:lnTo>
                    <a:pt x="0" y="271780"/>
                  </a:lnTo>
                  <a:lnTo>
                    <a:pt x="0" y="293369"/>
                  </a:lnTo>
                  <a:lnTo>
                    <a:pt x="2539" y="293369"/>
                  </a:lnTo>
                  <a:lnTo>
                    <a:pt x="2539" y="271780"/>
                  </a:lnTo>
                  <a:close/>
                </a:path>
                <a:path w="2540" h="344169">
                  <a:moveTo>
                    <a:pt x="2539" y="293370"/>
                  </a:moveTo>
                  <a:lnTo>
                    <a:pt x="0" y="293370"/>
                  </a:lnTo>
                  <a:lnTo>
                    <a:pt x="0" y="344169"/>
                  </a:lnTo>
                  <a:lnTo>
                    <a:pt x="1269" y="344169"/>
                  </a:lnTo>
                  <a:lnTo>
                    <a:pt x="1269" y="342900"/>
                  </a:lnTo>
                  <a:lnTo>
                    <a:pt x="2539" y="342900"/>
                  </a:lnTo>
                  <a:lnTo>
                    <a:pt x="2539" y="293370"/>
                  </a:lnTo>
                  <a:close/>
                </a:path>
              </a:pathLst>
            </a:custGeom>
            <a:solidFill>
              <a:srgbClr val="4C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786130" y="1131570"/>
              <a:ext cx="3810" cy="341630"/>
            </a:xfrm>
            <a:custGeom>
              <a:avLst/>
              <a:gdLst/>
              <a:ahLst/>
              <a:cxnLst/>
              <a:rect l="l" t="t" r="r" b="b"/>
              <a:pathLst>
                <a:path w="3809" h="34163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0"/>
                  </a:lnTo>
                  <a:close/>
                </a:path>
                <a:path w="3809" h="341630">
                  <a:moveTo>
                    <a:pt x="3810" y="64770"/>
                  </a:moveTo>
                  <a:lnTo>
                    <a:pt x="0" y="64770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64770"/>
                  </a:lnTo>
                  <a:close/>
                </a:path>
                <a:path w="3809" h="341630">
                  <a:moveTo>
                    <a:pt x="3810" y="105410"/>
                  </a:moveTo>
                  <a:lnTo>
                    <a:pt x="0" y="105410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05410"/>
                  </a:lnTo>
                  <a:close/>
                </a:path>
                <a:path w="3809" h="341630">
                  <a:moveTo>
                    <a:pt x="3810" y="149860"/>
                  </a:moveTo>
                  <a:lnTo>
                    <a:pt x="0" y="149860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49860"/>
                  </a:lnTo>
                  <a:close/>
                </a:path>
                <a:path w="3809" h="341630">
                  <a:moveTo>
                    <a:pt x="3810" y="162560"/>
                  </a:moveTo>
                  <a:lnTo>
                    <a:pt x="0" y="162560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162560"/>
                  </a:lnTo>
                  <a:close/>
                </a:path>
                <a:path w="3809" h="341630">
                  <a:moveTo>
                    <a:pt x="3810" y="267970"/>
                  </a:moveTo>
                  <a:lnTo>
                    <a:pt x="0" y="267970"/>
                  </a:lnTo>
                  <a:lnTo>
                    <a:pt x="0" y="289559"/>
                  </a:lnTo>
                  <a:lnTo>
                    <a:pt x="3810" y="289559"/>
                  </a:lnTo>
                  <a:lnTo>
                    <a:pt x="3810" y="267970"/>
                  </a:lnTo>
                  <a:close/>
                </a:path>
                <a:path w="3809" h="341630">
                  <a:moveTo>
                    <a:pt x="3810" y="289560"/>
                  </a:moveTo>
                  <a:lnTo>
                    <a:pt x="0" y="289560"/>
                  </a:lnTo>
                  <a:lnTo>
                    <a:pt x="0" y="341629"/>
                  </a:lnTo>
                  <a:lnTo>
                    <a:pt x="2540" y="341629"/>
                  </a:lnTo>
                  <a:lnTo>
                    <a:pt x="2540" y="340359"/>
                  </a:lnTo>
                  <a:lnTo>
                    <a:pt x="3810" y="340359"/>
                  </a:lnTo>
                  <a:lnTo>
                    <a:pt x="3810" y="289560"/>
                  </a:lnTo>
                  <a:close/>
                </a:path>
              </a:pathLst>
            </a:custGeom>
            <a:solidFill>
              <a:srgbClr val="47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782320" y="1136650"/>
              <a:ext cx="3810" cy="337820"/>
            </a:xfrm>
            <a:custGeom>
              <a:avLst/>
              <a:gdLst/>
              <a:ahLst/>
              <a:cxnLst/>
              <a:rect l="l" t="t" r="r" b="b"/>
              <a:pathLst>
                <a:path w="3809" h="337819">
                  <a:moveTo>
                    <a:pt x="3809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70" y="5079"/>
                  </a:lnTo>
                  <a:lnTo>
                    <a:pt x="1270" y="13970"/>
                  </a:lnTo>
                  <a:lnTo>
                    <a:pt x="0" y="13970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0"/>
                  </a:lnTo>
                  <a:close/>
                </a:path>
                <a:path w="3809" h="337819">
                  <a:moveTo>
                    <a:pt x="3809" y="59690"/>
                  </a:moveTo>
                  <a:lnTo>
                    <a:pt x="0" y="5969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59690"/>
                  </a:lnTo>
                  <a:close/>
                </a:path>
                <a:path w="3809" h="337819">
                  <a:moveTo>
                    <a:pt x="3809" y="100330"/>
                  </a:moveTo>
                  <a:lnTo>
                    <a:pt x="0" y="100330"/>
                  </a:lnTo>
                  <a:lnTo>
                    <a:pt x="0" y="144779"/>
                  </a:lnTo>
                  <a:lnTo>
                    <a:pt x="3809" y="144779"/>
                  </a:lnTo>
                  <a:lnTo>
                    <a:pt x="3809" y="100330"/>
                  </a:lnTo>
                  <a:close/>
                </a:path>
                <a:path w="3809" h="337819">
                  <a:moveTo>
                    <a:pt x="3809" y="144780"/>
                  </a:moveTo>
                  <a:lnTo>
                    <a:pt x="0" y="14478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44780"/>
                  </a:lnTo>
                  <a:close/>
                </a:path>
                <a:path w="3809" h="337819">
                  <a:moveTo>
                    <a:pt x="3809" y="157480"/>
                  </a:moveTo>
                  <a:lnTo>
                    <a:pt x="0" y="157480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157480"/>
                  </a:lnTo>
                  <a:close/>
                </a:path>
                <a:path w="3809" h="337819">
                  <a:moveTo>
                    <a:pt x="3809" y="262890"/>
                  </a:moveTo>
                  <a:lnTo>
                    <a:pt x="0" y="262890"/>
                  </a:lnTo>
                  <a:lnTo>
                    <a:pt x="0" y="284479"/>
                  </a:lnTo>
                  <a:lnTo>
                    <a:pt x="3809" y="284479"/>
                  </a:lnTo>
                  <a:lnTo>
                    <a:pt x="3809" y="262890"/>
                  </a:lnTo>
                  <a:close/>
                </a:path>
                <a:path w="3809" h="337819">
                  <a:moveTo>
                    <a:pt x="3809" y="284480"/>
                  </a:moveTo>
                  <a:lnTo>
                    <a:pt x="0" y="284480"/>
                  </a:lnTo>
                  <a:lnTo>
                    <a:pt x="0" y="337820"/>
                  </a:lnTo>
                  <a:lnTo>
                    <a:pt x="3809" y="337820"/>
                  </a:lnTo>
                  <a:lnTo>
                    <a:pt x="3809" y="284480"/>
                  </a:lnTo>
                  <a:close/>
                </a:path>
              </a:pathLst>
            </a:custGeom>
            <a:solidFill>
              <a:srgbClr val="42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778510" y="1159510"/>
              <a:ext cx="3810" cy="316230"/>
            </a:xfrm>
            <a:custGeom>
              <a:avLst/>
              <a:gdLst/>
              <a:ahLst/>
              <a:cxnLst/>
              <a:rect l="l" t="t" r="r" b="b"/>
              <a:pathLst>
                <a:path w="3809" h="316230">
                  <a:moveTo>
                    <a:pt x="3810" y="0"/>
                  </a:moveTo>
                  <a:lnTo>
                    <a:pt x="2540" y="0"/>
                  </a:lnTo>
                  <a:lnTo>
                    <a:pt x="2540" y="10160"/>
                  </a:lnTo>
                  <a:lnTo>
                    <a:pt x="1270" y="10160"/>
                  </a:lnTo>
                  <a:lnTo>
                    <a:pt x="1270" y="19050"/>
                  </a:lnTo>
                  <a:lnTo>
                    <a:pt x="0" y="1905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0"/>
                  </a:lnTo>
                  <a:close/>
                </a:path>
                <a:path w="3809" h="316230">
                  <a:moveTo>
                    <a:pt x="3810" y="36830"/>
                  </a:moveTo>
                  <a:lnTo>
                    <a:pt x="0" y="36830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36830"/>
                  </a:lnTo>
                  <a:close/>
                </a:path>
                <a:path w="3809" h="316230">
                  <a:moveTo>
                    <a:pt x="3810" y="77470"/>
                  </a:moveTo>
                  <a:lnTo>
                    <a:pt x="0" y="7747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77470"/>
                  </a:lnTo>
                  <a:close/>
                </a:path>
                <a:path w="3809" h="316230">
                  <a:moveTo>
                    <a:pt x="3810" y="121920"/>
                  </a:moveTo>
                  <a:lnTo>
                    <a:pt x="0" y="12192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21920"/>
                  </a:lnTo>
                  <a:close/>
                </a:path>
                <a:path w="3809" h="316230">
                  <a:moveTo>
                    <a:pt x="3810" y="134620"/>
                  </a:moveTo>
                  <a:lnTo>
                    <a:pt x="0" y="134620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134620"/>
                  </a:lnTo>
                  <a:close/>
                </a:path>
                <a:path w="3809" h="316230">
                  <a:moveTo>
                    <a:pt x="3810" y="240030"/>
                  </a:moveTo>
                  <a:lnTo>
                    <a:pt x="0" y="240030"/>
                  </a:lnTo>
                  <a:lnTo>
                    <a:pt x="0" y="261619"/>
                  </a:lnTo>
                  <a:lnTo>
                    <a:pt x="3810" y="261619"/>
                  </a:lnTo>
                  <a:lnTo>
                    <a:pt x="3810" y="240030"/>
                  </a:lnTo>
                  <a:close/>
                </a:path>
                <a:path w="3809" h="316230">
                  <a:moveTo>
                    <a:pt x="3810" y="261620"/>
                  </a:moveTo>
                  <a:lnTo>
                    <a:pt x="0" y="261620"/>
                  </a:lnTo>
                  <a:lnTo>
                    <a:pt x="0" y="316229"/>
                  </a:lnTo>
                  <a:lnTo>
                    <a:pt x="1270" y="316229"/>
                  </a:lnTo>
                  <a:lnTo>
                    <a:pt x="1270" y="314960"/>
                  </a:lnTo>
                  <a:lnTo>
                    <a:pt x="3810" y="314960"/>
                  </a:lnTo>
                  <a:lnTo>
                    <a:pt x="3810" y="26162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774700" y="1187450"/>
              <a:ext cx="3810" cy="289560"/>
            </a:xfrm>
            <a:custGeom>
              <a:avLst/>
              <a:gdLst/>
              <a:ahLst/>
              <a:cxnLst/>
              <a:rect l="l" t="t" r="r" b="b"/>
              <a:pathLst>
                <a:path w="3809" h="289559">
                  <a:moveTo>
                    <a:pt x="3809" y="0"/>
                  </a:moveTo>
                  <a:lnTo>
                    <a:pt x="2540" y="0"/>
                  </a:lnTo>
                  <a:lnTo>
                    <a:pt x="2540" y="5079"/>
                  </a:lnTo>
                  <a:lnTo>
                    <a:pt x="0" y="5079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289559">
                  <a:moveTo>
                    <a:pt x="3809" y="8890"/>
                  </a:moveTo>
                  <a:lnTo>
                    <a:pt x="0" y="889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8890"/>
                  </a:lnTo>
                  <a:close/>
                </a:path>
                <a:path w="3809" h="289559">
                  <a:moveTo>
                    <a:pt x="3809" y="49530"/>
                  </a:moveTo>
                  <a:lnTo>
                    <a:pt x="0" y="49530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49530"/>
                  </a:lnTo>
                  <a:close/>
                </a:path>
                <a:path w="3809" h="289559">
                  <a:moveTo>
                    <a:pt x="3809" y="93980"/>
                  </a:moveTo>
                  <a:lnTo>
                    <a:pt x="0" y="9398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93980"/>
                  </a:lnTo>
                  <a:close/>
                </a:path>
                <a:path w="3809" h="289559">
                  <a:moveTo>
                    <a:pt x="3809" y="106680"/>
                  </a:moveTo>
                  <a:lnTo>
                    <a:pt x="0" y="10668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106680"/>
                  </a:lnTo>
                  <a:close/>
                </a:path>
                <a:path w="3809" h="289559">
                  <a:moveTo>
                    <a:pt x="3809" y="212090"/>
                  </a:moveTo>
                  <a:lnTo>
                    <a:pt x="0" y="212090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12090"/>
                  </a:lnTo>
                  <a:close/>
                </a:path>
                <a:path w="3809" h="289559">
                  <a:moveTo>
                    <a:pt x="3809" y="233680"/>
                  </a:moveTo>
                  <a:lnTo>
                    <a:pt x="0" y="233680"/>
                  </a:lnTo>
                  <a:lnTo>
                    <a:pt x="0" y="289560"/>
                  </a:lnTo>
                  <a:lnTo>
                    <a:pt x="2540" y="289560"/>
                  </a:lnTo>
                  <a:lnTo>
                    <a:pt x="2540" y="288289"/>
                  </a:lnTo>
                  <a:lnTo>
                    <a:pt x="3809" y="288289"/>
                  </a:lnTo>
                  <a:lnTo>
                    <a:pt x="3809" y="23368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770890" y="119253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09" h="285750">
                  <a:moveTo>
                    <a:pt x="3809" y="3810"/>
                  </a:moveTo>
                  <a:lnTo>
                    <a:pt x="0" y="381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810"/>
                  </a:lnTo>
                  <a:close/>
                </a:path>
                <a:path w="3809" h="285750">
                  <a:moveTo>
                    <a:pt x="3809" y="44450"/>
                  </a:moveTo>
                  <a:lnTo>
                    <a:pt x="0" y="444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44450"/>
                  </a:lnTo>
                  <a:close/>
                </a:path>
                <a:path w="3809" h="285750">
                  <a:moveTo>
                    <a:pt x="3809" y="88900"/>
                  </a:moveTo>
                  <a:lnTo>
                    <a:pt x="0" y="8890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88900"/>
                  </a:lnTo>
                  <a:close/>
                </a:path>
                <a:path w="3809" h="285750">
                  <a:moveTo>
                    <a:pt x="3809" y="101600"/>
                  </a:moveTo>
                  <a:lnTo>
                    <a:pt x="0" y="101600"/>
                  </a:lnTo>
                  <a:lnTo>
                    <a:pt x="0" y="207010"/>
                  </a:lnTo>
                  <a:lnTo>
                    <a:pt x="3809" y="207010"/>
                  </a:lnTo>
                  <a:lnTo>
                    <a:pt x="3809" y="101600"/>
                  </a:lnTo>
                  <a:close/>
                </a:path>
                <a:path w="3809" h="285750">
                  <a:moveTo>
                    <a:pt x="3809" y="207010"/>
                  </a:moveTo>
                  <a:lnTo>
                    <a:pt x="0" y="207010"/>
                  </a:lnTo>
                  <a:lnTo>
                    <a:pt x="0" y="228600"/>
                  </a:lnTo>
                  <a:lnTo>
                    <a:pt x="3809" y="228600"/>
                  </a:lnTo>
                  <a:lnTo>
                    <a:pt x="3809" y="207010"/>
                  </a:lnTo>
                  <a:close/>
                </a:path>
                <a:path w="3809" h="285750">
                  <a:moveTo>
                    <a:pt x="3809" y="228600"/>
                  </a:moveTo>
                  <a:lnTo>
                    <a:pt x="0" y="228600"/>
                  </a:lnTo>
                  <a:lnTo>
                    <a:pt x="0" y="285750"/>
                  </a:lnTo>
                  <a:lnTo>
                    <a:pt x="2539" y="285750"/>
                  </a:lnTo>
                  <a:lnTo>
                    <a:pt x="2539" y="284480"/>
                  </a:lnTo>
                  <a:lnTo>
                    <a:pt x="3809" y="284480"/>
                  </a:lnTo>
                  <a:lnTo>
                    <a:pt x="3809" y="22860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768350" y="1193800"/>
              <a:ext cx="2540" cy="284480"/>
            </a:xfrm>
            <a:custGeom>
              <a:avLst/>
              <a:gdLst/>
              <a:ahLst/>
              <a:cxnLst/>
              <a:rect l="l" t="t" r="r" b="b"/>
              <a:pathLst>
                <a:path w="2540" h="284480">
                  <a:moveTo>
                    <a:pt x="0" y="284479"/>
                  </a:moveTo>
                  <a:lnTo>
                    <a:pt x="2540" y="284479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84479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764540" y="1195070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809" y="1269"/>
                  </a:lnTo>
                  <a:lnTo>
                    <a:pt x="3809" y="0"/>
                  </a:lnTo>
                  <a:close/>
                </a:path>
                <a:path w="3809" h="284480">
                  <a:moveTo>
                    <a:pt x="3809" y="1270"/>
                  </a:moveTo>
                  <a:lnTo>
                    <a:pt x="0" y="127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1270"/>
                  </a:lnTo>
                  <a:close/>
                </a:path>
                <a:path w="3809" h="284480">
                  <a:moveTo>
                    <a:pt x="3809" y="41910"/>
                  </a:moveTo>
                  <a:lnTo>
                    <a:pt x="0" y="41910"/>
                  </a:lnTo>
                  <a:lnTo>
                    <a:pt x="0" y="78739"/>
                  </a:lnTo>
                  <a:lnTo>
                    <a:pt x="1269" y="78739"/>
                  </a:lnTo>
                  <a:lnTo>
                    <a:pt x="1269" y="82550"/>
                  </a:lnTo>
                  <a:lnTo>
                    <a:pt x="0" y="82550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41910"/>
                  </a:lnTo>
                  <a:close/>
                </a:path>
                <a:path w="3809" h="284480">
                  <a:moveTo>
                    <a:pt x="3809" y="86360"/>
                  </a:moveTo>
                  <a:lnTo>
                    <a:pt x="0" y="86360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86360"/>
                  </a:lnTo>
                  <a:close/>
                </a:path>
                <a:path w="3809" h="284480">
                  <a:moveTo>
                    <a:pt x="3809" y="99060"/>
                  </a:moveTo>
                  <a:lnTo>
                    <a:pt x="0" y="99060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99060"/>
                  </a:lnTo>
                  <a:close/>
                </a:path>
                <a:path w="3809" h="284480">
                  <a:moveTo>
                    <a:pt x="3809" y="204470"/>
                  </a:moveTo>
                  <a:lnTo>
                    <a:pt x="0" y="204470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04470"/>
                  </a:lnTo>
                  <a:close/>
                </a:path>
                <a:path w="3809" h="284480">
                  <a:moveTo>
                    <a:pt x="3809" y="226060"/>
                  </a:moveTo>
                  <a:lnTo>
                    <a:pt x="0" y="226060"/>
                  </a:lnTo>
                  <a:lnTo>
                    <a:pt x="0" y="284479"/>
                  </a:lnTo>
                  <a:lnTo>
                    <a:pt x="2539" y="284479"/>
                  </a:lnTo>
                  <a:lnTo>
                    <a:pt x="2539" y="283209"/>
                  </a:lnTo>
                  <a:lnTo>
                    <a:pt x="3809" y="283209"/>
                  </a:lnTo>
                  <a:lnTo>
                    <a:pt x="3809" y="22606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760730" y="1196340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09" h="284480">
                  <a:moveTo>
                    <a:pt x="3810" y="0"/>
                  </a:moveTo>
                  <a:lnTo>
                    <a:pt x="1270" y="0"/>
                  </a:lnTo>
                  <a:lnTo>
                    <a:pt x="1270" y="5079"/>
                  </a:lnTo>
                  <a:lnTo>
                    <a:pt x="0" y="5079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0"/>
                  </a:lnTo>
                  <a:close/>
                </a:path>
                <a:path w="3809" h="284480">
                  <a:moveTo>
                    <a:pt x="3810" y="40639"/>
                  </a:moveTo>
                  <a:lnTo>
                    <a:pt x="0" y="40639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40639"/>
                  </a:lnTo>
                  <a:close/>
                </a:path>
                <a:path w="3809" h="284480">
                  <a:moveTo>
                    <a:pt x="3810" y="90169"/>
                  </a:moveTo>
                  <a:lnTo>
                    <a:pt x="2540" y="90169"/>
                  </a:lnTo>
                  <a:lnTo>
                    <a:pt x="2540" y="97789"/>
                  </a:lnTo>
                  <a:lnTo>
                    <a:pt x="3810" y="97789"/>
                  </a:lnTo>
                  <a:lnTo>
                    <a:pt x="3810" y="90169"/>
                  </a:lnTo>
                  <a:close/>
                </a:path>
                <a:path w="3809" h="284480">
                  <a:moveTo>
                    <a:pt x="3810" y="97789"/>
                  </a:moveTo>
                  <a:lnTo>
                    <a:pt x="1270" y="97789"/>
                  </a:lnTo>
                  <a:lnTo>
                    <a:pt x="1270" y="106679"/>
                  </a:lnTo>
                  <a:lnTo>
                    <a:pt x="0" y="106679"/>
                  </a:lnTo>
                  <a:lnTo>
                    <a:pt x="0" y="203199"/>
                  </a:lnTo>
                  <a:lnTo>
                    <a:pt x="3810" y="203199"/>
                  </a:lnTo>
                  <a:lnTo>
                    <a:pt x="3810" y="97789"/>
                  </a:lnTo>
                  <a:close/>
                </a:path>
                <a:path w="3809" h="284480">
                  <a:moveTo>
                    <a:pt x="3810" y="203200"/>
                  </a:moveTo>
                  <a:lnTo>
                    <a:pt x="0" y="203200"/>
                  </a:lnTo>
                  <a:lnTo>
                    <a:pt x="0" y="224789"/>
                  </a:lnTo>
                  <a:lnTo>
                    <a:pt x="3810" y="224789"/>
                  </a:lnTo>
                  <a:lnTo>
                    <a:pt x="3810" y="203200"/>
                  </a:lnTo>
                  <a:close/>
                </a:path>
                <a:path w="3809" h="284480">
                  <a:moveTo>
                    <a:pt x="2540" y="283209"/>
                  </a:moveTo>
                  <a:lnTo>
                    <a:pt x="1270" y="283209"/>
                  </a:lnTo>
                  <a:lnTo>
                    <a:pt x="1270" y="284479"/>
                  </a:lnTo>
                  <a:lnTo>
                    <a:pt x="2540" y="284479"/>
                  </a:lnTo>
                  <a:lnTo>
                    <a:pt x="2540" y="283209"/>
                  </a:lnTo>
                  <a:close/>
                </a:path>
                <a:path w="3809" h="284480">
                  <a:moveTo>
                    <a:pt x="3810" y="224789"/>
                  </a:moveTo>
                  <a:lnTo>
                    <a:pt x="0" y="224789"/>
                  </a:lnTo>
                  <a:lnTo>
                    <a:pt x="0" y="283209"/>
                  </a:lnTo>
                  <a:lnTo>
                    <a:pt x="3810" y="283209"/>
                  </a:lnTo>
                  <a:lnTo>
                    <a:pt x="3810" y="224789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756920" y="1210310"/>
              <a:ext cx="3810" cy="269240"/>
            </a:xfrm>
            <a:custGeom>
              <a:avLst/>
              <a:gdLst/>
              <a:ahLst/>
              <a:cxnLst/>
              <a:rect l="l" t="t" r="r" b="b"/>
              <a:pathLst>
                <a:path w="3809" h="26924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0"/>
                  </a:lnTo>
                  <a:close/>
                </a:path>
                <a:path w="3809" h="269240">
                  <a:moveTo>
                    <a:pt x="3809" y="26670"/>
                  </a:moveTo>
                  <a:lnTo>
                    <a:pt x="0" y="26670"/>
                  </a:lnTo>
                  <a:lnTo>
                    <a:pt x="0" y="66039"/>
                  </a:lnTo>
                  <a:lnTo>
                    <a:pt x="2540" y="66039"/>
                  </a:lnTo>
                  <a:lnTo>
                    <a:pt x="2540" y="64769"/>
                  </a:lnTo>
                  <a:lnTo>
                    <a:pt x="3809" y="64769"/>
                  </a:lnTo>
                  <a:lnTo>
                    <a:pt x="3809" y="26670"/>
                  </a:lnTo>
                  <a:close/>
                </a:path>
                <a:path w="3809" h="269240">
                  <a:moveTo>
                    <a:pt x="3809" y="101600"/>
                  </a:moveTo>
                  <a:lnTo>
                    <a:pt x="2539" y="101600"/>
                  </a:lnTo>
                  <a:lnTo>
                    <a:pt x="2539" y="110489"/>
                  </a:lnTo>
                  <a:lnTo>
                    <a:pt x="1270" y="110489"/>
                  </a:lnTo>
                  <a:lnTo>
                    <a:pt x="1270" y="118110"/>
                  </a:lnTo>
                  <a:lnTo>
                    <a:pt x="0" y="118110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01600"/>
                  </a:lnTo>
                  <a:close/>
                </a:path>
                <a:path w="3809" h="269240">
                  <a:moveTo>
                    <a:pt x="3809" y="189230"/>
                  </a:moveTo>
                  <a:lnTo>
                    <a:pt x="0" y="189230"/>
                  </a:lnTo>
                  <a:lnTo>
                    <a:pt x="0" y="210819"/>
                  </a:lnTo>
                  <a:lnTo>
                    <a:pt x="3809" y="210819"/>
                  </a:lnTo>
                  <a:lnTo>
                    <a:pt x="3809" y="189230"/>
                  </a:lnTo>
                  <a:close/>
                </a:path>
                <a:path w="3809" h="269240">
                  <a:moveTo>
                    <a:pt x="3809" y="210820"/>
                  </a:moveTo>
                  <a:lnTo>
                    <a:pt x="0" y="210820"/>
                  </a:lnTo>
                  <a:lnTo>
                    <a:pt x="0" y="269239"/>
                  </a:lnTo>
                  <a:lnTo>
                    <a:pt x="3809" y="269239"/>
                  </a:lnTo>
                  <a:lnTo>
                    <a:pt x="3809" y="21082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753110" y="1236980"/>
              <a:ext cx="3810" cy="241300"/>
            </a:xfrm>
            <a:custGeom>
              <a:avLst/>
              <a:gdLst/>
              <a:ahLst/>
              <a:cxnLst/>
              <a:rect l="l" t="t" r="r" b="b"/>
              <a:pathLst>
                <a:path w="3809" h="24130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0"/>
                  </a:lnTo>
                  <a:close/>
                </a:path>
                <a:path w="3809" h="241300">
                  <a:moveTo>
                    <a:pt x="3810" y="100329"/>
                  </a:moveTo>
                  <a:lnTo>
                    <a:pt x="2540" y="100329"/>
                  </a:lnTo>
                  <a:lnTo>
                    <a:pt x="2540" y="109219"/>
                  </a:lnTo>
                  <a:lnTo>
                    <a:pt x="1270" y="109219"/>
                  </a:lnTo>
                  <a:lnTo>
                    <a:pt x="1270" y="118109"/>
                  </a:lnTo>
                  <a:lnTo>
                    <a:pt x="0" y="11810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00329"/>
                  </a:lnTo>
                  <a:close/>
                </a:path>
                <a:path w="3809" h="241300">
                  <a:moveTo>
                    <a:pt x="3810" y="162560"/>
                  </a:moveTo>
                  <a:lnTo>
                    <a:pt x="0" y="162560"/>
                  </a:lnTo>
                  <a:lnTo>
                    <a:pt x="0" y="184149"/>
                  </a:lnTo>
                  <a:lnTo>
                    <a:pt x="3810" y="184149"/>
                  </a:lnTo>
                  <a:lnTo>
                    <a:pt x="3810" y="162560"/>
                  </a:lnTo>
                  <a:close/>
                </a:path>
                <a:path w="3809" h="241300">
                  <a:moveTo>
                    <a:pt x="3810" y="184150"/>
                  </a:moveTo>
                  <a:lnTo>
                    <a:pt x="0" y="184150"/>
                  </a:lnTo>
                  <a:lnTo>
                    <a:pt x="0" y="240029"/>
                  </a:lnTo>
                  <a:lnTo>
                    <a:pt x="1270" y="240029"/>
                  </a:lnTo>
                  <a:lnTo>
                    <a:pt x="1270" y="241299"/>
                  </a:lnTo>
                  <a:lnTo>
                    <a:pt x="3810" y="241299"/>
                  </a:lnTo>
                  <a:lnTo>
                    <a:pt x="3810" y="18415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749300" y="1263650"/>
              <a:ext cx="3810" cy="213360"/>
            </a:xfrm>
            <a:custGeom>
              <a:avLst/>
              <a:gdLst/>
              <a:ahLst/>
              <a:cxnLst/>
              <a:rect l="l" t="t" r="r" b="b"/>
              <a:pathLst>
                <a:path w="3809" h="21335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3970"/>
                  </a:lnTo>
                  <a:lnTo>
                    <a:pt x="2540" y="13970"/>
                  </a:lnTo>
                  <a:lnTo>
                    <a:pt x="2540" y="12700"/>
                  </a:lnTo>
                  <a:lnTo>
                    <a:pt x="3809" y="12700"/>
                  </a:lnTo>
                  <a:lnTo>
                    <a:pt x="3809" y="0"/>
                  </a:lnTo>
                  <a:close/>
                </a:path>
                <a:path w="3809" h="213359">
                  <a:moveTo>
                    <a:pt x="3809" y="99060"/>
                  </a:moveTo>
                  <a:lnTo>
                    <a:pt x="2540" y="99060"/>
                  </a:lnTo>
                  <a:lnTo>
                    <a:pt x="2540" y="107950"/>
                  </a:lnTo>
                  <a:lnTo>
                    <a:pt x="1270" y="107950"/>
                  </a:lnTo>
                  <a:lnTo>
                    <a:pt x="1270" y="118110"/>
                  </a:lnTo>
                  <a:lnTo>
                    <a:pt x="0" y="118110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99060"/>
                  </a:lnTo>
                  <a:close/>
                </a:path>
                <a:path w="3809" h="213359">
                  <a:moveTo>
                    <a:pt x="3809" y="135890"/>
                  </a:moveTo>
                  <a:lnTo>
                    <a:pt x="0" y="13589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35890"/>
                  </a:lnTo>
                  <a:close/>
                </a:path>
                <a:path w="3809" h="213359">
                  <a:moveTo>
                    <a:pt x="3809" y="157480"/>
                  </a:moveTo>
                  <a:lnTo>
                    <a:pt x="0" y="157480"/>
                  </a:lnTo>
                  <a:lnTo>
                    <a:pt x="0" y="209550"/>
                  </a:lnTo>
                  <a:lnTo>
                    <a:pt x="1270" y="209550"/>
                  </a:lnTo>
                  <a:lnTo>
                    <a:pt x="1270" y="212089"/>
                  </a:lnTo>
                  <a:lnTo>
                    <a:pt x="2540" y="212089"/>
                  </a:lnTo>
                  <a:lnTo>
                    <a:pt x="2540" y="213360"/>
                  </a:lnTo>
                  <a:lnTo>
                    <a:pt x="3809" y="213360"/>
                  </a:lnTo>
                  <a:lnTo>
                    <a:pt x="3809" y="157480"/>
                  </a:lnTo>
                  <a:close/>
                </a:path>
              </a:pathLst>
            </a:custGeom>
            <a:solidFill>
              <a:srgbClr val="14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746760" y="1393190"/>
              <a:ext cx="2540" cy="77470"/>
            </a:xfrm>
            <a:custGeom>
              <a:avLst/>
              <a:gdLst/>
              <a:ahLst/>
              <a:cxnLst/>
              <a:rect l="l" t="t" r="r" b="b"/>
              <a:pathLst>
                <a:path w="2540" h="77469">
                  <a:moveTo>
                    <a:pt x="2540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0"/>
                  </a:lnTo>
                  <a:close/>
                </a:path>
                <a:path w="2540" h="77469">
                  <a:moveTo>
                    <a:pt x="2540" y="6350"/>
                  </a:moveTo>
                  <a:lnTo>
                    <a:pt x="1270" y="6350"/>
                  </a:lnTo>
                  <a:lnTo>
                    <a:pt x="1270" y="11430"/>
                  </a:lnTo>
                  <a:lnTo>
                    <a:pt x="0" y="11430"/>
                  </a:lnTo>
                  <a:lnTo>
                    <a:pt x="0" y="27939"/>
                  </a:lnTo>
                  <a:lnTo>
                    <a:pt x="2540" y="27939"/>
                  </a:lnTo>
                  <a:lnTo>
                    <a:pt x="2540" y="6350"/>
                  </a:lnTo>
                  <a:close/>
                </a:path>
                <a:path w="2540" h="77469">
                  <a:moveTo>
                    <a:pt x="2540" y="27940"/>
                  </a:moveTo>
                  <a:lnTo>
                    <a:pt x="0" y="27940"/>
                  </a:lnTo>
                  <a:lnTo>
                    <a:pt x="0" y="74930"/>
                  </a:lnTo>
                  <a:lnTo>
                    <a:pt x="1270" y="74930"/>
                  </a:lnTo>
                  <a:lnTo>
                    <a:pt x="1270" y="77470"/>
                  </a:lnTo>
                  <a:lnTo>
                    <a:pt x="2540" y="77470"/>
                  </a:lnTo>
                  <a:lnTo>
                    <a:pt x="2540" y="2794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744220" y="1414780"/>
              <a:ext cx="2540" cy="50800"/>
            </a:xfrm>
            <a:custGeom>
              <a:avLst/>
              <a:gdLst/>
              <a:ahLst/>
              <a:cxnLst/>
              <a:rect l="l" t="t" r="r" b="b"/>
              <a:pathLst>
                <a:path w="2540" h="50800">
                  <a:moveTo>
                    <a:pt x="2539" y="0"/>
                  </a:moveTo>
                  <a:lnTo>
                    <a:pt x="1270" y="0"/>
                  </a:lnTo>
                  <a:lnTo>
                    <a:pt x="1270" y="6350"/>
                  </a:lnTo>
                  <a:lnTo>
                    <a:pt x="2539" y="6350"/>
                  </a:lnTo>
                  <a:lnTo>
                    <a:pt x="2539" y="0"/>
                  </a:lnTo>
                  <a:close/>
                </a:path>
                <a:path w="2540" h="50800">
                  <a:moveTo>
                    <a:pt x="2539" y="6350"/>
                  </a:moveTo>
                  <a:lnTo>
                    <a:pt x="1270" y="635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43180"/>
                  </a:lnTo>
                  <a:lnTo>
                    <a:pt x="1270" y="43180"/>
                  </a:lnTo>
                  <a:lnTo>
                    <a:pt x="1270" y="50800"/>
                  </a:lnTo>
                  <a:lnTo>
                    <a:pt x="2539" y="50800"/>
                  </a:lnTo>
                  <a:lnTo>
                    <a:pt x="2539" y="635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744220" y="1066800"/>
              <a:ext cx="97790" cy="412750"/>
            </a:xfrm>
            <a:custGeom>
              <a:avLst/>
              <a:gdLst/>
              <a:ahLst/>
              <a:cxnLst/>
              <a:rect l="l" t="t" r="r" b="b"/>
              <a:pathLst>
                <a:path w="97790" h="412750">
                  <a:moveTo>
                    <a:pt x="91439" y="0"/>
                  </a:moveTo>
                  <a:lnTo>
                    <a:pt x="74929" y="111760"/>
                  </a:lnTo>
                  <a:lnTo>
                    <a:pt x="97789" y="104139"/>
                  </a:lnTo>
                  <a:lnTo>
                    <a:pt x="86360" y="185420"/>
                  </a:lnTo>
                  <a:lnTo>
                    <a:pt x="63500" y="193039"/>
                  </a:lnTo>
                  <a:lnTo>
                    <a:pt x="48259" y="295910"/>
                  </a:lnTo>
                  <a:lnTo>
                    <a:pt x="48259" y="300989"/>
                  </a:lnTo>
                  <a:lnTo>
                    <a:pt x="46989" y="306070"/>
                  </a:lnTo>
                  <a:lnTo>
                    <a:pt x="46989" y="308610"/>
                  </a:lnTo>
                  <a:lnTo>
                    <a:pt x="46989" y="311150"/>
                  </a:lnTo>
                  <a:lnTo>
                    <a:pt x="46989" y="314960"/>
                  </a:lnTo>
                  <a:lnTo>
                    <a:pt x="46989" y="317500"/>
                  </a:lnTo>
                  <a:lnTo>
                    <a:pt x="46989" y="318770"/>
                  </a:lnTo>
                  <a:lnTo>
                    <a:pt x="46989" y="320039"/>
                  </a:lnTo>
                  <a:lnTo>
                    <a:pt x="46989" y="321310"/>
                  </a:lnTo>
                  <a:lnTo>
                    <a:pt x="46989" y="322579"/>
                  </a:lnTo>
                  <a:lnTo>
                    <a:pt x="46989" y="323850"/>
                  </a:lnTo>
                  <a:lnTo>
                    <a:pt x="46989" y="325120"/>
                  </a:lnTo>
                  <a:lnTo>
                    <a:pt x="48259" y="325120"/>
                  </a:lnTo>
                  <a:lnTo>
                    <a:pt x="48259" y="326389"/>
                  </a:lnTo>
                  <a:lnTo>
                    <a:pt x="48259" y="327660"/>
                  </a:lnTo>
                  <a:lnTo>
                    <a:pt x="48259" y="326389"/>
                  </a:lnTo>
                  <a:lnTo>
                    <a:pt x="49529" y="327660"/>
                  </a:lnTo>
                  <a:lnTo>
                    <a:pt x="50800" y="327660"/>
                  </a:lnTo>
                  <a:lnTo>
                    <a:pt x="52070" y="327660"/>
                  </a:lnTo>
                  <a:lnTo>
                    <a:pt x="53339" y="327660"/>
                  </a:lnTo>
                  <a:lnTo>
                    <a:pt x="54609" y="326389"/>
                  </a:lnTo>
                  <a:lnTo>
                    <a:pt x="55879" y="325120"/>
                  </a:lnTo>
                  <a:lnTo>
                    <a:pt x="58420" y="323850"/>
                  </a:lnTo>
                  <a:lnTo>
                    <a:pt x="60959" y="322579"/>
                  </a:lnTo>
                  <a:lnTo>
                    <a:pt x="62229" y="321310"/>
                  </a:lnTo>
                  <a:lnTo>
                    <a:pt x="64770" y="318770"/>
                  </a:lnTo>
                  <a:lnTo>
                    <a:pt x="67309" y="316229"/>
                  </a:lnTo>
                  <a:lnTo>
                    <a:pt x="58420" y="392429"/>
                  </a:lnTo>
                  <a:lnTo>
                    <a:pt x="50800" y="400050"/>
                  </a:lnTo>
                  <a:lnTo>
                    <a:pt x="43179" y="405129"/>
                  </a:lnTo>
                  <a:lnTo>
                    <a:pt x="34289" y="407670"/>
                  </a:lnTo>
                  <a:lnTo>
                    <a:pt x="27939" y="410210"/>
                  </a:lnTo>
                  <a:lnTo>
                    <a:pt x="24129" y="411479"/>
                  </a:lnTo>
                  <a:lnTo>
                    <a:pt x="21589" y="411479"/>
                  </a:lnTo>
                  <a:lnTo>
                    <a:pt x="17779" y="412750"/>
                  </a:lnTo>
                  <a:lnTo>
                    <a:pt x="15239" y="411479"/>
                  </a:lnTo>
                  <a:lnTo>
                    <a:pt x="12700" y="411479"/>
                  </a:lnTo>
                  <a:lnTo>
                    <a:pt x="10159" y="410210"/>
                  </a:lnTo>
                  <a:lnTo>
                    <a:pt x="7620" y="408939"/>
                  </a:lnTo>
                  <a:lnTo>
                    <a:pt x="6350" y="406400"/>
                  </a:lnTo>
                  <a:lnTo>
                    <a:pt x="5079" y="405129"/>
                  </a:lnTo>
                  <a:lnTo>
                    <a:pt x="3809" y="401320"/>
                  </a:lnTo>
                  <a:lnTo>
                    <a:pt x="2539" y="400050"/>
                  </a:lnTo>
                  <a:lnTo>
                    <a:pt x="1270" y="396239"/>
                  </a:lnTo>
                  <a:lnTo>
                    <a:pt x="1270" y="392429"/>
                  </a:lnTo>
                  <a:lnTo>
                    <a:pt x="0" y="387350"/>
                  </a:lnTo>
                  <a:lnTo>
                    <a:pt x="0" y="383539"/>
                  </a:lnTo>
                  <a:lnTo>
                    <a:pt x="0" y="378460"/>
                  </a:lnTo>
                  <a:lnTo>
                    <a:pt x="0" y="373379"/>
                  </a:lnTo>
                  <a:lnTo>
                    <a:pt x="0" y="365760"/>
                  </a:lnTo>
                  <a:lnTo>
                    <a:pt x="0" y="359410"/>
                  </a:lnTo>
                  <a:lnTo>
                    <a:pt x="1270" y="351789"/>
                  </a:lnTo>
                  <a:lnTo>
                    <a:pt x="2539" y="341629"/>
                  </a:lnTo>
                  <a:lnTo>
                    <a:pt x="3809" y="331470"/>
                  </a:lnTo>
                  <a:lnTo>
                    <a:pt x="6350" y="308610"/>
                  </a:lnTo>
                  <a:lnTo>
                    <a:pt x="21589" y="205739"/>
                  </a:lnTo>
                  <a:lnTo>
                    <a:pt x="6350" y="209550"/>
                  </a:lnTo>
                  <a:lnTo>
                    <a:pt x="17779" y="129539"/>
                  </a:lnTo>
                  <a:lnTo>
                    <a:pt x="33020" y="124460"/>
                  </a:lnTo>
                  <a:lnTo>
                    <a:pt x="40639" y="69850"/>
                  </a:lnTo>
                  <a:lnTo>
                    <a:pt x="91439" y="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0" name="object 200"/>
          <p:cNvGrpSpPr/>
          <p:nvPr/>
        </p:nvGrpSpPr>
        <p:grpSpPr>
          <a:xfrm>
            <a:off x="930970" y="980500"/>
            <a:ext cx="179070" cy="447040"/>
            <a:chOff x="930970" y="980500"/>
            <a:chExt cx="179070" cy="447040"/>
          </a:xfrm>
        </p:grpSpPr>
        <p:sp>
          <p:nvSpPr>
            <p:cNvPr id="201" name="object 201"/>
            <p:cNvSpPr/>
            <p:nvPr/>
          </p:nvSpPr>
          <p:spPr>
            <a:xfrm>
              <a:off x="996949" y="986790"/>
              <a:ext cx="106680" cy="34417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994409" y="1070610"/>
              <a:ext cx="2540" cy="278130"/>
            </a:xfrm>
            <a:custGeom>
              <a:avLst/>
              <a:gdLst/>
              <a:ahLst/>
              <a:cxnLst/>
              <a:rect l="l" t="t" r="r" b="b"/>
              <a:pathLst>
                <a:path w="2540" h="278130">
                  <a:moveTo>
                    <a:pt x="12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0"/>
                  </a:lnTo>
                  <a:close/>
                </a:path>
                <a:path w="2540" h="278130">
                  <a:moveTo>
                    <a:pt x="1269" y="1270"/>
                  </a:moveTo>
                  <a:lnTo>
                    <a:pt x="0" y="1270"/>
                  </a:lnTo>
                  <a:lnTo>
                    <a:pt x="0" y="13969"/>
                  </a:lnTo>
                  <a:lnTo>
                    <a:pt x="1270" y="13969"/>
                  </a:lnTo>
                  <a:lnTo>
                    <a:pt x="1269" y="1270"/>
                  </a:lnTo>
                  <a:close/>
                </a:path>
                <a:path w="2540" h="278130">
                  <a:moveTo>
                    <a:pt x="2540" y="13970"/>
                  </a:moveTo>
                  <a:lnTo>
                    <a:pt x="0" y="13970"/>
                  </a:lnTo>
                  <a:lnTo>
                    <a:pt x="0" y="45719"/>
                  </a:lnTo>
                  <a:lnTo>
                    <a:pt x="2540" y="45719"/>
                  </a:lnTo>
                  <a:lnTo>
                    <a:pt x="2540" y="13970"/>
                  </a:lnTo>
                  <a:close/>
                </a:path>
                <a:path w="2540" h="278130">
                  <a:moveTo>
                    <a:pt x="2540" y="45720"/>
                  </a:moveTo>
                  <a:lnTo>
                    <a:pt x="0" y="45720"/>
                  </a:lnTo>
                  <a:lnTo>
                    <a:pt x="0" y="58419"/>
                  </a:lnTo>
                  <a:lnTo>
                    <a:pt x="2540" y="58419"/>
                  </a:lnTo>
                  <a:lnTo>
                    <a:pt x="2540" y="45720"/>
                  </a:lnTo>
                  <a:close/>
                </a:path>
                <a:path w="2540" h="278130">
                  <a:moveTo>
                    <a:pt x="2540" y="58420"/>
                  </a:moveTo>
                  <a:lnTo>
                    <a:pt x="0" y="58420"/>
                  </a:lnTo>
                  <a:lnTo>
                    <a:pt x="0" y="109219"/>
                  </a:lnTo>
                  <a:lnTo>
                    <a:pt x="2540" y="109219"/>
                  </a:lnTo>
                  <a:lnTo>
                    <a:pt x="2540" y="58420"/>
                  </a:lnTo>
                  <a:close/>
                </a:path>
                <a:path w="2540" h="278130">
                  <a:moveTo>
                    <a:pt x="2540" y="109220"/>
                  </a:moveTo>
                  <a:lnTo>
                    <a:pt x="0" y="109220"/>
                  </a:lnTo>
                  <a:lnTo>
                    <a:pt x="0" y="160019"/>
                  </a:lnTo>
                  <a:lnTo>
                    <a:pt x="2540" y="160019"/>
                  </a:lnTo>
                  <a:lnTo>
                    <a:pt x="2540" y="109220"/>
                  </a:lnTo>
                  <a:close/>
                </a:path>
                <a:path w="2540" h="278130">
                  <a:moveTo>
                    <a:pt x="2540" y="160020"/>
                  </a:moveTo>
                  <a:lnTo>
                    <a:pt x="0" y="160020"/>
                  </a:lnTo>
                  <a:lnTo>
                    <a:pt x="0" y="176529"/>
                  </a:lnTo>
                  <a:lnTo>
                    <a:pt x="2540" y="176529"/>
                  </a:lnTo>
                  <a:lnTo>
                    <a:pt x="2540" y="160020"/>
                  </a:lnTo>
                  <a:close/>
                </a:path>
                <a:path w="2540" h="278130">
                  <a:moveTo>
                    <a:pt x="2540" y="176530"/>
                  </a:moveTo>
                  <a:lnTo>
                    <a:pt x="0" y="176530"/>
                  </a:lnTo>
                  <a:lnTo>
                    <a:pt x="0" y="208279"/>
                  </a:lnTo>
                  <a:lnTo>
                    <a:pt x="2540" y="208279"/>
                  </a:lnTo>
                  <a:lnTo>
                    <a:pt x="2540" y="176530"/>
                  </a:lnTo>
                  <a:close/>
                </a:path>
                <a:path w="2540" h="278130">
                  <a:moveTo>
                    <a:pt x="2540" y="208280"/>
                  </a:moveTo>
                  <a:lnTo>
                    <a:pt x="0" y="208280"/>
                  </a:lnTo>
                  <a:lnTo>
                    <a:pt x="0" y="217169"/>
                  </a:lnTo>
                  <a:lnTo>
                    <a:pt x="2540" y="217169"/>
                  </a:lnTo>
                  <a:lnTo>
                    <a:pt x="2540" y="208280"/>
                  </a:lnTo>
                  <a:close/>
                </a:path>
                <a:path w="2540" h="278130">
                  <a:moveTo>
                    <a:pt x="2540" y="217170"/>
                  </a:moveTo>
                  <a:lnTo>
                    <a:pt x="0" y="217170"/>
                  </a:lnTo>
                  <a:lnTo>
                    <a:pt x="0" y="248919"/>
                  </a:lnTo>
                  <a:lnTo>
                    <a:pt x="2540" y="248919"/>
                  </a:lnTo>
                  <a:lnTo>
                    <a:pt x="2540" y="217170"/>
                  </a:lnTo>
                  <a:close/>
                </a:path>
                <a:path w="2540" h="278130">
                  <a:moveTo>
                    <a:pt x="2540" y="248920"/>
                  </a:moveTo>
                  <a:lnTo>
                    <a:pt x="0" y="248920"/>
                  </a:lnTo>
                  <a:lnTo>
                    <a:pt x="0" y="278129"/>
                  </a:lnTo>
                  <a:lnTo>
                    <a:pt x="1270" y="278129"/>
                  </a:lnTo>
                  <a:lnTo>
                    <a:pt x="1269" y="269239"/>
                  </a:lnTo>
                  <a:lnTo>
                    <a:pt x="2540" y="269239"/>
                  </a:lnTo>
                  <a:lnTo>
                    <a:pt x="2540" y="24892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990599" y="1028700"/>
              <a:ext cx="3810" cy="346710"/>
            </a:xfrm>
            <a:custGeom>
              <a:avLst/>
              <a:gdLst/>
              <a:ahLst/>
              <a:cxnLst/>
              <a:rect l="l" t="t" r="r" b="b"/>
              <a:pathLst>
                <a:path w="3809" h="346709">
                  <a:moveTo>
                    <a:pt x="127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540" y="17779"/>
                  </a:lnTo>
                  <a:lnTo>
                    <a:pt x="2540" y="13970"/>
                  </a:lnTo>
                  <a:lnTo>
                    <a:pt x="1269" y="13970"/>
                  </a:lnTo>
                  <a:lnTo>
                    <a:pt x="1270" y="0"/>
                  </a:lnTo>
                  <a:close/>
                </a:path>
                <a:path w="3809" h="346709">
                  <a:moveTo>
                    <a:pt x="2540" y="17780"/>
                  </a:moveTo>
                  <a:lnTo>
                    <a:pt x="0" y="1778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27939"/>
                  </a:lnTo>
                  <a:lnTo>
                    <a:pt x="2540" y="27939"/>
                  </a:lnTo>
                  <a:lnTo>
                    <a:pt x="2540" y="17780"/>
                  </a:lnTo>
                  <a:close/>
                </a:path>
                <a:path w="3809" h="346709">
                  <a:moveTo>
                    <a:pt x="3809" y="43180"/>
                  </a:moveTo>
                  <a:lnTo>
                    <a:pt x="0" y="4318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3180"/>
                  </a:lnTo>
                  <a:close/>
                </a:path>
                <a:path w="3809" h="346709">
                  <a:moveTo>
                    <a:pt x="3809" y="55880"/>
                  </a:moveTo>
                  <a:lnTo>
                    <a:pt x="0" y="5588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55880"/>
                  </a:lnTo>
                  <a:close/>
                </a:path>
                <a:path w="3809" h="346709">
                  <a:moveTo>
                    <a:pt x="3809" y="87630"/>
                  </a:moveTo>
                  <a:lnTo>
                    <a:pt x="0" y="8763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87630"/>
                  </a:lnTo>
                  <a:close/>
                </a:path>
                <a:path w="3809" h="346709">
                  <a:moveTo>
                    <a:pt x="3809" y="100330"/>
                  </a:moveTo>
                  <a:lnTo>
                    <a:pt x="0" y="100330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00330"/>
                  </a:lnTo>
                  <a:close/>
                </a:path>
                <a:path w="3809" h="346709">
                  <a:moveTo>
                    <a:pt x="3809" y="151130"/>
                  </a:moveTo>
                  <a:lnTo>
                    <a:pt x="0" y="151130"/>
                  </a:lnTo>
                  <a:lnTo>
                    <a:pt x="0" y="201929"/>
                  </a:lnTo>
                  <a:lnTo>
                    <a:pt x="3809" y="201929"/>
                  </a:lnTo>
                  <a:lnTo>
                    <a:pt x="3809" y="151130"/>
                  </a:lnTo>
                  <a:close/>
                </a:path>
                <a:path w="3809" h="346709">
                  <a:moveTo>
                    <a:pt x="3809" y="201930"/>
                  </a:moveTo>
                  <a:lnTo>
                    <a:pt x="0" y="201930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201930"/>
                  </a:lnTo>
                  <a:close/>
                </a:path>
                <a:path w="3809" h="346709">
                  <a:moveTo>
                    <a:pt x="3809" y="218440"/>
                  </a:moveTo>
                  <a:lnTo>
                    <a:pt x="0" y="218440"/>
                  </a:lnTo>
                  <a:lnTo>
                    <a:pt x="0" y="250189"/>
                  </a:lnTo>
                  <a:lnTo>
                    <a:pt x="3809" y="250189"/>
                  </a:lnTo>
                  <a:lnTo>
                    <a:pt x="3809" y="218440"/>
                  </a:lnTo>
                  <a:close/>
                </a:path>
                <a:path w="3809" h="346709">
                  <a:moveTo>
                    <a:pt x="3809" y="250190"/>
                  </a:moveTo>
                  <a:lnTo>
                    <a:pt x="0" y="250190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50190"/>
                  </a:lnTo>
                  <a:close/>
                </a:path>
                <a:path w="3809" h="346709">
                  <a:moveTo>
                    <a:pt x="3809" y="259080"/>
                  </a:moveTo>
                  <a:lnTo>
                    <a:pt x="0" y="259080"/>
                  </a:lnTo>
                  <a:lnTo>
                    <a:pt x="0" y="290829"/>
                  </a:lnTo>
                  <a:lnTo>
                    <a:pt x="3809" y="290829"/>
                  </a:lnTo>
                  <a:lnTo>
                    <a:pt x="3809" y="259080"/>
                  </a:lnTo>
                  <a:close/>
                </a:path>
                <a:path w="3809" h="346709">
                  <a:moveTo>
                    <a:pt x="3809" y="290830"/>
                  </a:moveTo>
                  <a:lnTo>
                    <a:pt x="0" y="290830"/>
                  </a:lnTo>
                  <a:lnTo>
                    <a:pt x="0" y="335279"/>
                  </a:lnTo>
                  <a:lnTo>
                    <a:pt x="2539" y="335279"/>
                  </a:lnTo>
                  <a:lnTo>
                    <a:pt x="2539" y="328929"/>
                  </a:lnTo>
                  <a:lnTo>
                    <a:pt x="3809" y="328929"/>
                  </a:lnTo>
                  <a:lnTo>
                    <a:pt x="3809" y="290830"/>
                  </a:lnTo>
                  <a:close/>
                </a:path>
                <a:path w="3809" h="346709">
                  <a:moveTo>
                    <a:pt x="2540" y="335280"/>
                  </a:moveTo>
                  <a:lnTo>
                    <a:pt x="0" y="335280"/>
                  </a:lnTo>
                  <a:lnTo>
                    <a:pt x="0" y="346710"/>
                  </a:lnTo>
                  <a:lnTo>
                    <a:pt x="1270" y="346710"/>
                  </a:lnTo>
                  <a:lnTo>
                    <a:pt x="1269" y="337820"/>
                  </a:lnTo>
                  <a:lnTo>
                    <a:pt x="2540" y="337820"/>
                  </a:lnTo>
                  <a:lnTo>
                    <a:pt x="2540" y="335280"/>
                  </a:lnTo>
                  <a:close/>
                </a:path>
              </a:pathLst>
            </a:custGeom>
            <a:solidFill>
              <a:srgbClr val="35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986789" y="1021080"/>
              <a:ext cx="3810" cy="381000"/>
            </a:xfrm>
            <a:custGeom>
              <a:avLst/>
              <a:gdLst/>
              <a:ahLst/>
              <a:cxnLst/>
              <a:rect l="l" t="t" r="r" b="b"/>
              <a:pathLst>
                <a:path w="3809" h="381000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0"/>
                  </a:lnTo>
                  <a:close/>
                </a:path>
                <a:path w="3809" h="381000">
                  <a:moveTo>
                    <a:pt x="38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25400"/>
                  </a:lnTo>
                  <a:close/>
                </a:path>
                <a:path w="3809" h="381000">
                  <a:moveTo>
                    <a:pt x="3809" y="50800"/>
                  </a:moveTo>
                  <a:lnTo>
                    <a:pt x="0" y="50800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0800"/>
                  </a:lnTo>
                  <a:close/>
                </a:path>
                <a:path w="3809" h="381000">
                  <a:moveTo>
                    <a:pt x="3809" y="63500"/>
                  </a:moveTo>
                  <a:lnTo>
                    <a:pt x="0" y="6350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63500"/>
                  </a:lnTo>
                  <a:close/>
                </a:path>
                <a:path w="3809" h="381000">
                  <a:moveTo>
                    <a:pt x="3809" y="95250"/>
                  </a:moveTo>
                  <a:lnTo>
                    <a:pt x="0" y="9525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95250"/>
                  </a:lnTo>
                  <a:close/>
                </a:path>
                <a:path w="3809" h="381000">
                  <a:moveTo>
                    <a:pt x="3809" y="107950"/>
                  </a:moveTo>
                  <a:lnTo>
                    <a:pt x="0" y="107950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07950"/>
                  </a:lnTo>
                  <a:close/>
                </a:path>
                <a:path w="3809" h="381000">
                  <a:moveTo>
                    <a:pt x="3809" y="158750"/>
                  </a:moveTo>
                  <a:lnTo>
                    <a:pt x="0" y="158750"/>
                  </a:lnTo>
                  <a:lnTo>
                    <a:pt x="0" y="209550"/>
                  </a:lnTo>
                  <a:lnTo>
                    <a:pt x="3809" y="209550"/>
                  </a:lnTo>
                  <a:lnTo>
                    <a:pt x="3809" y="158750"/>
                  </a:lnTo>
                  <a:close/>
                </a:path>
                <a:path w="3809" h="381000">
                  <a:moveTo>
                    <a:pt x="3809" y="209550"/>
                  </a:moveTo>
                  <a:lnTo>
                    <a:pt x="0" y="209550"/>
                  </a:lnTo>
                  <a:lnTo>
                    <a:pt x="0" y="226060"/>
                  </a:lnTo>
                  <a:lnTo>
                    <a:pt x="3809" y="226060"/>
                  </a:lnTo>
                  <a:lnTo>
                    <a:pt x="3809" y="209550"/>
                  </a:lnTo>
                  <a:close/>
                </a:path>
                <a:path w="3809" h="381000">
                  <a:moveTo>
                    <a:pt x="3809" y="226060"/>
                  </a:moveTo>
                  <a:lnTo>
                    <a:pt x="0" y="226060"/>
                  </a:lnTo>
                  <a:lnTo>
                    <a:pt x="0" y="257810"/>
                  </a:lnTo>
                  <a:lnTo>
                    <a:pt x="3809" y="257810"/>
                  </a:lnTo>
                  <a:lnTo>
                    <a:pt x="3809" y="226060"/>
                  </a:lnTo>
                  <a:close/>
                </a:path>
                <a:path w="3809" h="381000">
                  <a:moveTo>
                    <a:pt x="3809" y="257810"/>
                  </a:moveTo>
                  <a:lnTo>
                    <a:pt x="0" y="257810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57810"/>
                  </a:lnTo>
                  <a:close/>
                </a:path>
                <a:path w="3809" h="381000">
                  <a:moveTo>
                    <a:pt x="3809" y="266700"/>
                  </a:moveTo>
                  <a:lnTo>
                    <a:pt x="0" y="266700"/>
                  </a:lnTo>
                  <a:lnTo>
                    <a:pt x="0" y="298450"/>
                  </a:lnTo>
                  <a:lnTo>
                    <a:pt x="3809" y="298450"/>
                  </a:lnTo>
                  <a:lnTo>
                    <a:pt x="3809" y="266700"/>
                  </a:lnTo>
                  <a:close/>
                </a:path>
                <a:path w="3809" h="381000">
                  <a:moveTo>
                    <a:pt x="3809" y="298450"/>
                  </a:moveTo>
                  <a:lnTo>
                    <a:pt x="0" y="298450"/>
                  </a:lnTo>
                  <a:lnTo>
                    <a:pt x="0" y="342900"/>
                  </a:lnTo>
                  <a:lnTo>
                    <a:pt x="3809" y="342900"/>
                  </a:lnTo>
                  <a:lnTo>
                    <a:pt x="3809" y="298450"/>
                  </a:lnTo>
                  <a:close/>
                </a:path>
                <a:path w="3809" h="381000">
                  <a:moveTo>
                    <a:pt x="3809" y="342900"/>
                  </a:moveTo>
                  <a:lnTo>
                    <a:pt x="0" y="342900"/>
                  </a:lnTo>
                  <a:lnTo>
                    <a:pt x="0" y="381000"/>
                  </a:lnTo>
                  <a:lnTo>
                    <a:pt x="1269" y="381000"/>
                  </a:lnTo>
                  <a:lnTo>
                    <a:pt x="1269" y="372110"/>
                  </a:lnTo>
                  <a:lnTo>
                    <a:pt x="2540" y="372110"/>
                  </a:lnTo>
                  <a:lnTo>
                    <a:pt x="2539" y="363220"/>
                  </a:lnTo>
                  <a:lnTo>
                    <a:pt x="3809" y="363220"/>
                  </a:lnTo>
                  <a:lnTo>
                    <a:pt x="3809" y="34290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982979" y="102235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24130"/>
                  </a:moveTo>
                  <a:lnTo>
                    <a:pt x="0" y="2413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24130"/>
                  </a:lnTo>
                  <a:close/>
                </a:path>
                <a:path w="3809" h="386080">
                  <a:moveTo>
                    <a:pt x="3809" y="49530"/>
                  </a:moveTo>
                  <a:lnTo>
                    <a:pt x="0" y="4953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49530"/>
                  </a:lnTo>
                  <a:close/>
                </a:path>
                <a:path w="3809" h="386080">
                  <a:moveTo>
                    <a:pt x="3809" y="62230"/>
                  </a:moveTo>
                  <a:lnTo>
                    <a:pt x="0" y="62230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62230"/>
                  </a:lnTo>
                  <a:close/>
                </a:path>
                <a:path w="3809" h="386080">
                  <a:moveTo>
                    <a:pt x="3809" y="93980"/>
                  </a:moveTo>
                  <a:lnTo>
                    <a:pt x="0" y="9398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93980"/>
                  </a:lnTo>
                  <a:close/>
                </a:path>
                <a:path w="3809" h="386080">
                  <a:moveTo>
                    <a:pt x="3809" y="106680"/>
                  </a:moveTo>
                  <a:lnTo>
                    <a:pt x="0" y="10668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06680"/>
                  </a:lnTo>
                  <a:close/>
                </a:path>
                <a:path w="3809" h="386080">
                  <a:moveTo>
                    <a:pt x="3809" y="157480"/>
                  </a:moveTo>
                  <a:lnTo>
                    <a:pt x="0" y="157480"/>
                  </a:lnTo>
                  <a:lnTo>
                    <a:pt x="0" y="208279"/>
                  </a:lnTo>
                  <a:lnTo>
                    <a:pt x="3809" y="208279"/>
                  </a:lnTo>
                  <a:lnTo>
                    <a:pt x="3809" y="157480"/>
                  </a:lnTo>
                  <a:close/>
                </a:path>
                <a:path w="3809" h="386080">
                  <a:moveTo>
                    <a:pt x="3809" y="208280"/>
                  </a:moveTo>
                  <a:lnTo>
                    <a:pt x="0" y="208280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08280"/>
                  </a:lnTo>
                  <a:close/>
                </a:path>
                <a:path w="3809" h="386080">
                  <a:moveTo>
                    <a:pt x="3809" y="224790"/>
                  </a:moveTo>
                  <a:lnTo>
                    <a:pt x="0" y="224790"/>
                  </a:lnTo>
                  <a:lnTo>
                    <a:pt x="0" y="256539"/>
                  </a:lnTo>
                  <a:lnTo>
                    <a:pt x="3809" y="256539"/>
                  </a:lnTo>
                  <a:lnTo>
                    <a:pt x="3809" y="224790"/>
                  </a:lnTo>
                  <a:close/>
                </a:path>
                <a:path w="3809" h="386080">
                  <a:moveTo>
                    <a:pt x="3809" y="256540"/>
                  </a:moveTo>
                  <a:lnTo>
                    <a:pt x="0" y="256540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56540"/>
                  </a:lnTo>
                  <a:close/>
                </a:path>
                <a:path w="3809" h="386080">
                  <a:moveTo>
                    <a:pt x="3809" y="265430"/>
                  </a:moveTo>
                  <a:lnTo>
                    <a:pt x="0" y="265430"/>
                  </a:lnTo>
                  <a:lnTo>
                    <a:pt x="0" y="297179"/>
                  </a:lnTo>
                  <a:lnTo>
                    <a:pt x="3809" y="297179"/>
                  </a:lnTo>
                  <a:lnTo>
                    <a:pt x="3809" y="265430"/>
                  </a:lnTo>
                  <a:close/>
                </a:path>
                <a:path w="3809" h="386080">
                  <a:moveTo>
                    <a:pt x="3809" y="297180"/>
                  </a:moveTo>
                  <a:lnTo>
                    <a:pt x="0" y="297180"/>
                  </a:lnTo>
                  <a:lnTo>
                    <a:pt x="0" y="341629"/>
                  </a:lnTo>
                  <a:lnTo>
                    <a:pt x="3809" y="341629"/>
                  </a:lnTo>
                  <a:lnTo>
                    <a:pt x="3809" y="297180"/>
                  </a:lnTo>
                  <a:close/>
                </a:path>
                <a:path w="3809" h="386080">
                  <a:moveTo>
                    <a:pt x="3809" y="341630"/>
                  </a:moveTo>
                  <a:lnTo>
                    <a:pt x="0" y="341630"/>
                  </a:lnTo>
                  <a:lnTo>
                    <a:pt x="0" y="379729"/>
                  </a:lnTo>
                  <a:lnTo>
                    <a:pt x="3809" y="379729"/>
                  </a:lnTo>
                  <a:lnTo>
                    <a:pt x="3809" y="341630"/>
                  </a:lnTo>
                  <a:close/>
                </a:path>
                <a:path w="3809" h="386080">
                  <a:moveTo>
                    <a:pt x="3809" y="379730"/>
                  </a:moveTo>
                  <a:lnTo>
                    <a:pt x="0" y="379730"/>
                  </a:lnTo>
                  <a:lnTo>
                    <a:pt x="0" y="386079"/>
                  </a:lnTo>
                  <a:lnTo>
                    <a:pt x="1269" y="386079"/>
                  </a:lnTo>
                  <a:lnTo>
                    <a:pt x="1269" y="384810"/>
                  </a:lnTo>
                  <a:lnTo>
                    <a:pt x="3809" y="384810"/>
                  </a:lnTo>
                  <a:lnTo>
                    <a:pt x="3809" y="379730"/>
                  </a:lnTo>
                  <a:close/>
                </a:path>
              </a:pathLst>
            </a:custGeom>
            <a:solidFill>
              <a:srgbClr val="2F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979169" y="102362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1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22859"/>
                  </a:lnTo>
                  <a:lnTo>
                    <a:pt x="3810" y="22859"/>
                  </a:lnTo>
                  <a:lnTo>
                    <a:pt x="3810" y="0"/>
                  </a:lnTo>
                  <a:close/>
                </a:path>
                <a:path w="3809" h="386080">
                  <a:moveTo>
                    <a:pt x="3810" y="22860"/>
                  </a:moveTo>
                  <a:lnTo>
                    <a:pt x="0" y="2286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22860"/>
                  </a:lnTo>
                  <a:close/>
                </a:path>
                <a:path w="3809" h="386080">
                  <a:moveTo>
                    <a:pt x="3810" y="48260"/>
                  </a:moveTo>
                  <a:lnTo>
                    <a:pt x="0" y="48260"/>
                  </a:lnTo>
                  <a:lnTo>
                    <a:pt x="0" y="60959"/>
                  </a:lnTo>
                  <a:lnTo>
                    <a:pt x="3810" y="60959"/>
                  </a:lnTo>
                  <a:lnTo>
                    <a:pt x="3810" y="48260"/>
                  </a:lnTo>
                  <a:close/>
                </a:path>
                <a:path w="3809" h="386080">
                  <a:moveTo>
                    <a:pt x="3810" y="60960"/>
                  </a:moveTo>
                  <a:lnTo>
                    <a:pt x="0" y="60960"/>
                  </a:lnTo>
                  <a:lnTo>
                    <a:pt x="0" y="92709"/>
                  </a:lnTo>
                  <a:lnTo>
                    <a:pt x="3810" y="92709"/>
                  </a:lnTo>
                  <a:lnTo>
                    <a:pt x="3810" y="60960"/>
                  </a:lnTo>
                  <a:close/>
                </a:path>
                <a:path w="3809" h="386080">
                  <a:moveTo>
                    <a:pt x="3810" y="92710"/>
                  </a:moveTo>
                  <a:lnTo>
                    <a:pt x="0" y="92710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92710"/>
                  </a:lnTo>
                  <a:close/>
                </a:path>
                <a:path w="3809" h="386080">
                  <a:moveTo>
                    <a:pt x="3810" y="105410"/>
                  </a:moveTo>
                  <a:lnTo>
                    <a:pt x="0" y="10541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05410"/>
                  </a:lnTo>
                  <a:close/>
                </a:path>
                <a:path w="3809" h="386080">
                  <a:moveTo>
                    <a:pt x="3810" y="156210"/>
                  </a:moveTo>
                  <a:lnTo>
                    <a:pt x="0" y="156210"/>
                  </a:lnTo>
                  <a:lnTo>
                    <a:pt x="0" y="207009"/>
                  </a:lnTo>
                  <a:lnTo>
                    <a:pt x="3810" y="207009"/>
                  </a:lnTo>
                  <a:lnTo>
                    <a:pt x="3810" y="156210"/>
                  </a:lnTo>
                  <a:close/>
                </a:path>
                <a:path w="3809" h="386080">
                  <a:moveTo>
                    <a:pt x="3810" y="207010"/>
                  </a:moveTo>
                  <a:lnTo>
                    <a:pt x="0" y="207010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207010"/>
                  </a:lnTo>
                  <a:close/>
                </a:path>
                <a:path w="3809" h="386080">
                  <a:moveTo>
                    <a:pt x="3810" y="223520"/>
                  </a:moveTo>
                  <a:lnTo>
                    <a:pt x="0" y="223520"/>
                  </a:lnTo>
                  <a:lnTo>
                    <a:pt x="0" y="255269"/>
                  </a:lnTo>
                  <a:lnTo>
                    <a:pt x="3810" y="255269"/>
                  </a:lnTo>
                  <a:lnTo>
                    <a:pt x="3810" y="223520"/>
                  </a:lnTo>
                  <a:close/>
                </a:path>
                <a:path w="3809" h="386080">
                  <a:moveTo>
                    <a:pt x="3810" y="255270"/>
                  </a:moveTo>
                  <a:lnTo>
                    <a:pt x="0" y="255270"/>
                  </a:lnTo>
                  <a:lnTo>
                    <a:pt x="0" y="264159"/>
                  </a:lnTo>
                  <a:lnTo>
                    <a:pt x="3810" y="264159"/>
                  </a:lnTo>
                  <a:lnTo>
                    <a:pt x="3810" y="255270"/>
                  </a:lnTo>
                  <a:close/>
                </a:path>
                <a:path w="3809" h="386080">
                  <a:moveTo>
                    <a:pt x="3810" y="264160"/>
                  </a:moveTo>
                  <a:lnTo>
                    <a:pt x="0" y="264160"/>
                  </a:lnTo>
                  <a:lnTo>
                    <a:pt x="0" y="295909"/>
                  </a:lnTo>
                  <a:lnTo>
                    <a:pt x="3810" y="295909"/>
                  </a:lnTo>
                  <a:lnTo>
                    <a:pt x="3810" y="264160"/>
                  </a:lnTo>
                  <a:close/>
                </a:path>
                <a:path w="3809" h="386080">
                  <a:moveTo>
                    <a:pt x="3810" y="295910"/>
                  </a:moveTo>
                  <a:lnTo>
                    <a:pt x="0" y="295910"/>
                  </a:lnTo>
                  <a:lnTo>
                    <a:pt x="0" y="340359"/>
                  </a:lnTo>
                  <a:lnTo>
                    <a:pt x="3810" y="340359"/>
                  </a:lnTo>
                  <a:lnTo>
                    <a:pt x="3810" y="295910"/>
                  </a:lnTo>
                  <a:close/>
                </a:path>
                <a:path w="3809" h="386080">
                  <a:moveTo>
                    <a:pt x="3810" y="340360"/>
                  </a:moveTo>
                  <a:lnTo>
                    <a:pt x="0" y="340360"/>
                  </a:lnTo>
                  <a:lnTo>
                    <a:pt x="0" y="378459"/>
                  </a:lnTo>
                  <a:lnTo>
                    <a:pt x="3810" y="378459"/>
                  </a:lnTo>
                  <a:lnTo>
                    <a:pt x="3810" y="340360"/>
                  </a:lnTo>
                  <a:close/>
                </a:path>
                <a:path w="3809" h="386080">
                  <a:moveTo>
                    <a:pt x="3810" y="378460"/>
                  </a:moveTo>
                  <a:lnTo>
                    <a:pt x="0" y="378460"/>
                  </a:lnTo>
                  <a:lnTo>
                    <a:pt x="0" y="386079"/>
                  </a:lnTo>
                  <a:lnTo>
                    <a:pt x="1270" y="386079"/>
                  </a:lnTo>
                  <a:lnTo>
                    <a:pt x="1270" y="384809"/>
                  </a:lnTo>
                  <a:lnTo>
                    <a:pt x="3810" y="384809"/>
                  </a:lnTo>
                  <a:lnTo>
                    <a:pt x="3810" y="378460"/>
                  </a:lnTo>
                  <a:close/>
                </a:path>
              </a:pathLst>
            </a:custGeom>
            <a:solidFill>
              <a:srgbClr val="2C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975359" y="102489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21590"/>
                  </a:moveTo>
                  <a:lnTo>
                    <a:pt x="0" y="2159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21590"/>
                  </a:lnTo>
                  <a:close/>
                </a:path>
                <a:path w="3809" h="386080">
                  <a:moveTo>
                    <a:pt x="3809" y="46990"/>
                  </a:moveTo>
                  <a:lnTo>
                    <a:pt x="0" y="46990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46990"/>
                  </a:lnTo>
                  <a:close/>
                </a:path>
                <a:path w="3809" h="386080">
                  <a:moveTo>
                    <a:pt x="3809" y="59690"/>
                  </a:moveTo>
                  <a:lnTo>
                    <a:pt x="0" y="59690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59690"/>
                  </a:lnTo>
                  <a:close/>
                </a:path>
                <a:path w="3809" h="386080">
                  <a:moveTo>
                    <a:pt x="3809" y="91440"/>
                  </a:moveTo>
                  <a:lnTo>
                    <a:pt x="0" y="91440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91440"/>
                  </a:lnTo>
                  <a:close/>
                </a:path>
                <a:path w="3809" h="386080">
                  <a:moveTo>
                    <a:pt x="3809" y="104140"/>
                  </a:moveTo>
                  <a:lnTo>
                    <a:pt x="0" y="104140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04140"/>
                  </a:lnTo>
                  <a:close/>
                </a:path>
                <a:path w="3809" h="386080">
                  <a:moveTo>
                    <a:pt x="3809" y="154940"/>
                  </a:moveTo>
                  <a:lnTo>
                    <a:pt x="0" y="154940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54940"/>
                  </a:lnTo>
                  <a:close/>
                </a:path>
                <a:path w="3809" h="386080">
                  <a:moveTo>
                    <a:pt x="3809" y="205740"/>
                  </a:moveTo>
                  <a:lnTo>
                    <a:pt x="0" y="205740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205740"/>
                  </a:lnTo>
                  <a:close/>
                </a:path>
                <a:path w="3809" h="386080">
                  <a:moveTo>
                    <a:pt x="3809" y="222250"/>
                  </a:moveTo>
                  <a:lnTo>
                    <a:pt x="0" y="222250"/>
                  </a:lnTo>
                  <a:lnTo>
                    <a:pt x="0" y="254000"/>
                  </a:lnTo>
                  <a:lnTo>
                    <a:pt x="3809" y="254000"/>
                  </a:lnTo>
                  <a:lnTo>
                    <a:pt x="3809" y="222250"/>
                  </a:lnTo>
                  <a:close/>
                </a:path>
                <a:path w="3809" h="386080">
                  <a:moveTo>
                    <a:pt x="3809" y="254000"/>
                  </a:moveTo>
                  <a:lnTo>
                    <a:pt x="0" y="254000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254000"/>
                  </a:lnTo>
                  <a:close/>
                </a:path>
                <a:path w="3809" h="386080">
                  <a:moveTo>
                    <a:pt x="3809" y="262890"/>
                  </a:moveTo>
                  <a:lnTo>
                    <a:pt x="0" y="262890"/>
                  </a:lnTo>
                  <a:lnTo>
                    <a:pt x="0" y="294639"/>
                  </a:lnTo>
                  <a:lnTo>
                    <a:pt x="3809" y="294639"/>
                  </a:lnTo>
                  <a:lnTo>
                    <a:pt x="3809" y="262890"/>
                  </a:lnTo>
                  <a:close/>
                </a:path>
                <a:path w="3809" h="386080">
                  <a:moveTo>
                    <a:pt x="3809" y="294640"/>
                  </a:moveTo>
                  <a:lnTo>
                    <a:pt x="0" y="294640"/>
                  </a:lnTo>
                  <a:lnTo>
                    <a:pt x="0" y="339089"/>
                  </a:lnTo>
                  <a:lnTo>
                    <a:pt x="3809" y="339089"/>
                  </a:lnTo>
                  <a:lnTo>
                    <a:pt x="3809" y="294640"/>
                  </a:lnTo>
                  <a:close/>
                </a:path>
                <a:path w="3809" h="386080">
                  <a:moveTo>
                    <a:pt x="3809" y="339090"/>
                  </a:moveTo>
                  <a:lnTo>
                    <a:pt x="0" y="339090"/>
                  </a:lnTo>
                  <a:lnTo>
                    <a:pt x="0" y="377189"/>
                  </a:lnTo>
                  <a:lnTo>
                    <a:pt x="3809" y="377189"/>
                  </a:lnTo>
                  <a:lnTo>
                    <a:pt x="3809" y="339090"/>
                  </a:lnTo>
                  <a:close/>
                </a:path>
                <a:path w="3809" h="386080">
                  <a:moveTo>
                    <a:pt x="3809" y="377190"/>
                  </a:moveTo>
                  <a:lnTo>
                    <a:pt x="0" y="377190"/>
                  </a:lnTo>
                  <a:lnTo>
                    <a:pt x="0" y="386080"/>
                  </a:lnTo>
                  <a:lnTo>
                    <a:pt x="1270" y="386080"/>
                  </a:lnTo>
                  <a:lnTo>
                    <a:pt x="1270" y="384810"/>
                  </a:lnTo>
                  <a:lnTo>
                    <a:pt x="3809" y="384810"/>
                  </a:lnTo>
                  <a:lnTo>
                    <a:pt x="3809" y="37719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971549" y="1026159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20320"/>
                  </a:moveTo>
                  <a:lnTo>
                    <a:pt x="0" y="2032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20320"/>
                  </a:lnTo>
                  <a:close/>
                </a:path>
                <a:path w="3809" h="386080">
                  <a:moveTo>
                    <a:pt x="3809" y="45720"/>
                  </a:moveTo>
                  <a:lnTo>
                    <a:pt x="0" y="4572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45720"/>
                  </a:lnTo>
                  <a:close/>
                </a:path>
                <a:path w="3809" h="386080">
                  <a:moveTo>
                    <a:pt x="3809" y="58420"/>
                  </a:moveTo>
                  <a:lnTo>
                    <a:pt x="0" y="584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58420"/>
                  </a:lnTo>
                  <a:close/>
                </a:path>
                <a:path w="3809" h="386080">
                  <a:moveTo>
                    <a:pt x="3809" y="90170"/>
                  </a:moveTo>
                  <a:lnTo>
                    <a:pt x="0" y="90170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90170"/>
                  </a:lnTo>
                  <a:close/>
                </a:path>
                <a:path w="3809" h="386080">
                  <a:moveTo>
                    <a:pt x="3809" y="102870"/>
                  </a:moveTo>
                  <a:lnTo>
                    <a:pt x="0" y="102870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02870"/>
                  </a:lnTo>
                  <a:close/>
                </a:path>
                <a:path w="3809" h="386080">
                  <a:moveTo>
                    <a:pt x="3809" y="153670"/>
                  </a:moveTo>
                  <a:lnTo>
                    <a:pt x="0" y="153670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53670"/>
                  </a:lnTo>
                  <a:close/>
                </a:path>
                <a:path w="3809" h="386080">
                  <a:moveTo>
                    <a:pt x="3809" y="204470"/>
                  </a:moveTo>
                  <a:lnTo>
                    <a:pt x="0" y="204470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04470"/>
                  </a:lnTo>
                  <a:close/>
                </a:path>
                <a:path w="3809" h="386080">
                  <a:moveTo>
                    <a:pt x="3809" y="220980"/>
                  </a:moveTo>
                  <a:lnTo>
                    <a:pt x="0" y="220980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20980"/>
                  </a:lnTo>
                  <a:close/>
                </a:path>
                <a:path w="3809" h="386080">
                  <a:moveTo>
                    <a:pt x="3809" y="252730"/>
                  </a:moveTo>
                  <a:lnTo>
                    <a:pt x="0" y="252730"/>
                  </a:lnTo>
                  <a:lnTo>
                    <a:pt x="0" y="261619"/>
                  </a:lnTo>
                  <a:lnTo>
                    <a:pt x="3809" y="261619"/>
                  </a:lnTo>
                  <a:lnTo>
                    <a:pt x="3809" y="252730"/>
                  </a:lnTo>
                  <a:close/>
                </a:path>
                <a:path w="3809" h="386080">
                  <a:moveTo>
                    <a:pt x="3809" y="261620"/>
                  </a:moveTo>
                  <a:lnTo>
                    <a:pt x="0" y="261620"/>
                  </a:lnTo>
                  <a:lnTo>
                    <a:pt x="0" y="293369"/>
                  </a:lnTo>
                  <a:lnTo>
                    <a:pt x="3809" y="293369"/>
                  </a:lnTo>
                  <a:lnTo>
                    <a:pt x="3809" y="261620"/>
                  </a:lnTo>
                  <a:close/>
                </a:path>
                <a:path w="3809" h="386080">
                  <a:moveTo>
                    <a:pt x="3809" y="293370"/>
                  </a:moveTo>
                  <a:lnTo>
                    <a:pt x="0" y="293370"/>
                  </a:lnTo>
                  <a:lnTo>
                    <a:pt x="0" y="337819"/>
                  </a:lnTo>
                  <a:lnTo>
                    <a:pt x="3809" y="337819"/>
                  </a:lnTo>
                  <a:lnTo>
                    <a:pt x="3809" y="293370"/>
                  </a:lnTo>
                  <a:close/>
                </a:path>
                <a:path w="3809" h="386080">
                  <a:moveTo>
                    <a:pt x="3809" y="337820"/>
                  </a:moveTo>
                  <a:lnTo>
                    <a:pt x="0" y="337820"/>
                  </a:lnTo>
                  <a:lnTo>
                    <a:pt x="0" y="375919"/>
                  </a:lnTo>
                  <a:lnTo>
                    <a:pt x="3809" y="375919"/>
                  </a:lnTo>
                  <a:lnTo>
                    <a:pt x="3809" y="337820"/>
                  </a:lnTo>
                  <a:close/>
                </a:path>
                <a:path w="3809" h="386080">
                  <a:moveTo>
                    <a:pt x="3809" y="375920"/>
                  </a:moveTo>
                  <a:lnTo>
                    <a:pt x="0" y="375920"/>
                  </a:lnTo>
                  <a:lnTo>
                    <a:pt x="0" y="386079"/>
                  </a:lnTo>
                  <a:lnTo>
                    <a:pt x="1269" y="386079"/>
                  </a:lnTo>
                  <a:lnTo>
                    <a:pt x="1269" y="384810"/>
                  </a:lnTo>
                  <a:lnTo>
                    <a:pt x="3809" y="384810"/>
                  </a:lnTo>
                  <a:lnTo>
                    <a:pt x="3809" y="375920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970279" y="1027430"/>
              <a:ext cx="0" cy="384810"/>
            </a:xfrm>
            <a:custGeom>
              <a:avLst/>
              <a:gdLst/>
              <a:ahLst/>
              <a:cxnLst/>
              <a:rect l="l" t="t" r="r" b="b"/>
              <a:pathLst>
                <a:path w="0" h="384809">
                  <a:moveTo>
                    <a:pt x="0" y="0"/>
                  </a:moveTo>
                  <a:lnTo>
                    <a:pt x="0" y="384810"/>
                  </a:lnTo>
                </a:path>
              </a:pathLst>
            </a:custGeom>
            <a:ln w="3175">
              <a:solidFill>
                <a:srgbClr val="2200F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965199" y="102743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9050"/>
                  </a:moveTo>
                  <a:lnTo>
                    <a:pt x="0" y="1905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19050"/>
                  </a:lnTo>
                  <a:close/>
                </a:path>
                <a:path w="3809" h="386080">
                  <a:moveTo>
                    <a:pt x="3809" y="44450"/>
                  </a:moveTo>
                  <a:lnTo>
                    <a:pt x="0" y="4445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44450"/>
                  </a:lnTo>
                  <a:close/>
                </a:path>
                <a:path w="3809" h="386080">
                  <a:moveTo>
                    <a:pt x="3809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57150"/>
                  </a:lnTo>
                  <a:close/>
                </a:path>
                <a:path w="3809" h="386080">
                  <a:moveTo>
                    <a:pt x="3809" y="88900"/>
                  </a:moveTo>
                  <a:lnTo>
                    <a:pt x="0" y="8890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88900"/>
                  </a:lnTo>
                  <a:close/>
                </a:path>
                <a:path w="3809" h="386080">
                  <a:moveTo>
                    <a:pt x="3809" y="101600"/>
                  </a:moveTo>
                  <a:lnTo>
                    <a:pt x="0" y="10160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01600"/>
                  </a:lnTo>
                  <a:close/>
                </a:path>
                <a:path w="3809" h="386080">
                  <a:moveTo>
                    <a:pt x="3809" y="152400"/>
                  </a:moveTo>
                  <a:lnTo>
                    <a:pt x="0" y="152400"/>
                  </a:lnTo>
                  <a:lnTo>
                    <a:pt x="0" y="203200"/>
                  </a:lnTo>
                  <a:lnTo>
                    <a:pt x="3809" y="203200"/>
                  </a:lnTo>
                  <a:lnTo>
                    <a:pt x="3809" y="152400"/>
                  </a:lnTo>
                  <a:close/>
                </a:path>
                <a:path w="3809" h="386080">
                  <a:moveTo>
                    <a:pt x="3809" y="203200"/>
                  </a:moveTo>
                  <a:lnTo>
                    <a:pt x="0" y="203200"/>
                  </a:lnTo>
                  <a:lnTo>
                    <a:pt x="0" y="219710"/>
                  </a:lnTo>
                  <a:lnTo>
                    <a:pt x="3809" y="219710"/>
                  </a:lnTo>
                  <a:lnTo>
                    <a:pt x="3809" y="203200"/>
                  </a:lnTo>
                  <a:close/>
                </a:path>
                <a:path w="3809" h="386080">
                  <a:moveTo>
                    <a:pt x="3809" y="219710"/>
                  </a:moveTo>
                  <a:lnTo>
                    <a:pt x="0" y="219710"/>
                  </a:lnTo>
                  <a:lnTo>
                    <a:pt x="0" y="251460"/>
                  </a:lnTo>
                  <a:lnTo>
                    <a:pt x="3809" y="251460"/>
                  </a:lnTo>
                  <a:lnTo>
                    <a:pt x="3809" y="219710"/>
                  </a:lnTo>
                  <a:close/>
                </a:path>
                <a:path w="3809" h="386080">
                  <a:moveTo>
                    <a:pt x="3809" y="251460"/>
                  </a:moveTo>
                  <a:lnTo>
                    <a:pt x="0" y="251460"/>
                  </a:lnTo>
                  <a:lnTo>
                    <a:pt x="0" y="260350"/>
                  </a:lnTo>
                  <a:lnTo>
                    <a:pt x="3809" y="260350"/>
                  </a:lnTo>
                  <a:lnTo>
                    <a:pt x="3809" y="251460"/>
                  </a:lnTo>
                  <a:close/>
                </a:path>
                <a:path w="3809" h="386080">
                  <a:moveTo>
                    <a:pt x="3809" y="260350"/>
                  </a:moveTo>
                  <a:lnTo>
                    <a:pt x="0" y="260350"/>
                  </a:lnTo>
                  <a:lnTo>
                    <a:pt x="0" y="292100"/>
                  </a:lnTo>
                  <a:lnTo>
                    <a:pt x="3809" y="292100"/>
                  </a:lnTo>
                  <a:lnTo>
                    <a:pt x="3809" y="260350"/>
                  </a:lnTo>
                  <a:close/>
                </a:path>
                <a:path w="3809" h="386080">
                  <a:moveTo>
                    <a:pt x="3809" y="292100"/>
                  </a:moveTo>
                  <a:lnTo>
                    <a:pt x="0" y="292100"/>
                  </a:lnTo>
                  <a:lnTo>
                    <a:pt x="0" y="336550"/>
                  </a:lnTo>
                  <a:lnTo>
                    <a:pt x="3809" y="336550"/>
                  </a:lnTo>
                  <a:lnTo>
                    <a:pt x="3809" y="292100"/>
                  </a:lnTo>
                  <a:close/>
                </a:path>
                <a:path w="3809" h="386080">
                  <a:moveTo>
                    <a:pt x="3809" y="336550"/>
                  </a:moveTo>
                  <a:lnTo>
                    <a:pt x="0" y="336550"/>
                  </a:lnTo>
                  <a:lnTo>
                    <a:pt x="0" y="374650"/>
                  </a:lnTo>
                  <a:lnTo>
                    <a:pt x="3809" y="374650"/>
                  </a:lnTo>
                  <a:lnTo>
                    <a:pt x="3809" y="336550"/>
                  </a:lnTo>
                  <a:close/>
                </a:path>
                <a:path w="3809" h="386080">
                  <a:moveTo>
                    <a:pt x="3809" y="374650"/>
                  </a:moveTo>
                  <a:lnTo>
                    <a:pt x="0" y="374650"/>
                  </a:lnTo>
                  <a:lnTo>
                    <a:pt x="0" y="386080"/>
                  </a:lnTo>
                  <a:lnTo>
                    <a:pt x="3809" y="386080"/>
                  </a:lnTo>
                  <a:lnTo>
                    <a:pt x="3809" y="374650"/>
                  </a:lnTo>
                  <a:close/>
                </a:path>
              </a:pathLst>
            </a:custGeom>
            <a:solidFill>
              <a:srgbClr val="1F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961389" y="102870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7780"/>
                  </a:moveTo>
                  <a:lnTo>
                    <a:pt x="0" y="1778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17780"/>
                  </a:lnTo>
                  <a:close/>
                </a:path>
                <a:path w="3809" h="386080">
                  <a:moveTo>
                    <a:pt x="3809" y="43180"/>
                  </a:moveTo>
                  <a:lnTo>
                    <a:pt x="0" y="4318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3180"/>
                  </a:lnTo>
                  <a:close/>
                </a:path>
                <a:path w="3809" h="386080">
                  <a:moveTo>
                    <a:pt x="3809" y="55880"/>
                  </a:moveTo>
                  <a:lnTo>
                    <a:pt x="0" y="5588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55880"/>
                  </a:lnTo>
                  <a:close/>
                </a:path>
                <a:path w="3809" h="386080">
                  <a:moveTo>
                    <a:pt x="3809" y="87630"/>
                  </a:moveTo>
                  <a:lnTo>
                    <a:pt x="0" y="8763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87630"/>
                  </a:lnTo>
                  <a:close/>
                </a:path>
                <a:path w="3809" h="386080">
                  <a:moveTo>
                    <a:pt x="3809" y="100330"/>
                  </a:moveTo>
                  <a:lnTo>
                    <a:pt x="0" y="100330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00330"/>
                  </a:lnTo>
                  <a:close/>
                </a:path>
                <a:path w="3809" h="386080">
                  <a:moveTo>
                    <a:pt x="3809" y="151130"/>
                  </a:moveTo>
                  <a:lnTo>
                    <a:pt x="0" y="151130"/>
                  </a:lnTo>
                  <a:lnTo>
                    <a:pt x="0" y="201929"/>
                  </a:lnTo>
                  <a:lnTo>
                    <a:pt x="3809" y="201929"/>
                  </a:lnTo>
                  <a:lnTo>
                    <a:pt x="3809" y="151130"/>
                  </a:lnTo>
                  <a:close/>
                </a:path>
                <a:path w="3809" h="386080">
                  <a:moveTo>
                    <a:pt x="3809" y="201930"/>
                  </a:moveTo>
                  <a:lnTo>
                    <a:pt x="0" y="201930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201930"/>
                  </a:lnTo>
                  <a:close/>
                </a:path>
                <a:path w="3809" h="386080">
                  <a:moveTo>
                    <a:pt x="3809" y="218440"/>
                  </a:moveTo>
                  <a:lnTo>
                    <a:pt x="1269" y="218440"/>
                  </a:lnTo>
                  <a:lnTo>
                    <a:pt x="1269" y="228600"/>
                  </a:lnTo>
                  <a:lnTo>
                    <a:pt x="0" y="228600"/>
                  </a:lnTo>
                  <a:lnTo>
                    <a:pt x="0" y="250189"/>
                  </a:lnTo>
                  <a:lnTo>
                    <a:pt x="3809" y="250189"/>
                  </a:lnTo>
                  <a:lnTo>
                    <a:pt x="3809" y="218440"/>
                  </a:lnTo>
                  <a:close/>
                </a:path>
                <a:path w="3809" h="386080">
                  <a:moveTo>
                    <a:pt x="3809" y="250190"/>
                  </a:moveTo>
                  <a:lnTo>
                    <a:pt x="0" y="250190"/>
                  </a:lnTo>
                  <a:lnTo>
                    <a:pt x="0" y="259079"/>
                  </a:lnTo>
                  <a:lnTo>
                    <a:pt x="3809" y="259079"/>
                  </a:lnTo>
                  <a:lnTo>
                    <a:pt x="3809" y="250190"/>
                  </a:lnTo>
                  <a:close/>
                </a:path>
                <a:path w="3809" h="386080">
                  <a:moveTo>
                    <a:pt x="3809" y="259080"/>
                  </a:moveTo>
                  <a:lnTo>
                    <a:pt x="0" y="259080"/>
                  </a:lnTo>
                  <a:lnTo>
                    <a:pt x="0" y="290829"/>
                  </a:lnTo>
                  <a:lnTo>
                    <a:pt x="3809" y="290829"/>
                  </a:lnTo>
                  <a:lnTo>
                    <a:pt x="3809" y="259080"/>
                  </a:lnTo>
                  <a:close/>
                </a:path>
                <a:path w="3809" h="386080">
                  <a:moveTo>
                    <a:pt x="3809" y="290830"/>
                  </a:moveTo>
                  <a:lnTo>
                    <a:pt x="0" y="290830"/>
                  </a:lnTo>
                  <a:lnTo>
                    <a:pt x="0" y="335279"/>
                  </a:lnTo>
                  <a:lnTo>
                    <a:pt x="3809" y="335279"/>
                  </a:lnTo>
                  <a:lnTo>
                    <a:pt x="3809" y="290830"/>
                  </a:lnTo>
                  <a:close/>
                </a:path>
                <a:path w="3809" h="386080">
                  <a:moveTo>
                    <a:pt x="3809" y="335280"/>
                  </a:moveTo>
                  <a:lnTo>
                    <a:pt x="0" y="335280"/>
                  </a:lnTo>
                  <a:lnTo>
                    <a:pt x="0" y="373379"/>
                  </a:lnTo>
                  <a:lnTo>
                    <a:pt x="3809" y="373379"/>
                  </a:lnTo>
                  <a:lnTo>
                    <a:pt x="3809" y="335280"/>
                  </a:lnTo>
                  <a:close/>
                </a:path>
                <a:path w="3809" h="386080">
                  <a:moveTo>
                    <a:pt x="3809" y="373380"/>
                  </a:moveTo>
                  <a:lnTo>
                    <a:pt x="0" y="373380"/>
                  </a:lnTo>
                  <a:lnTo>
                    <a:pt x="0" y="386079"/>
                  </a:lnTo>
                  <a:lnTo>
                    <a:pt x="3809" y="386079"/>
                  </a:lnTo>
                  <a:lnTo>
                    <a:pt x="3809" y="373380"/>
                  </a:lnTo>
                  <a:close/>
                </a:path>
              </a:pathLst>
            </a:custGeom>
            <a:solidFill>
              <a:srgbClr val="1C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957579" y="102997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16509"/>
                  </a:lnTo>
                  <a:lnTo>
                    <a:pt x="3809" y="1650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6510"/>
                  </a:moveTo>
                  <a:lnTo>
                    <a:pt x="0" y="1651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16510"/>
                  </a:lnTo>
                  <a:close/>
                </a:path>
                <a:path w="3809" h="386080">
                  <a:moveTo>
                    <a:pt x="3809" y="41910"/>
                  </a:moveTo>
                  <a:lnTo>
                    <a:pt x="0" y="4191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1910"/>
                  </a:lnTo>
                  <a:close/>
                </a:path>
                <a:path w="3809" h="386080">
                  <a:moveTo>
                    <a:pt x="3809" y="54610"/>
                  </a:moveTo>
                  <a:lnTo>
                    <a:pt x="0" y="54610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54610"/>
                  </a:lnTo>
                  <a:close/>
                </a:path>
                <a:path w="3809" h="386080">
                  <a:moveTo>
                    <a:pt x="3809" y="86360"/>
                  </a:moveTo>
                  <a:lnTo>
                    <a:pt x="0" y="86360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86360"/>
                  </a:lnTo>
                  <a:close/>
                </a:path>
                <a:path w="3809" h="386080">
                  <a:moveTo>
                    <a:pt x="3809" y="99060"/>
                  </a:moveTo>
                  <a:lnTo>
                    <a:pt x="0" y="99060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99060"/>
                  </a:lnTo>
                  <a:close/>
                </a:path>
                <a:path w="3809" h="386080">
                  <a:moveTo>
                    <a:pt x="3809" y="149860"/>
                  </a:moveTo>
                  <a:lnTo>
                    <a:pt x="0" y="149860"/>
                  </a:lnTo>
                  <a:lnTo>
                    <a:pt x="0" y="185419"/>
                  </a:lnTo>
                  <a:lnTo>
                    <a:pt x="1269" y="185419"/>
                  </a:lnTo>
                  <a:lnTo>
                    <a:pt x="1269" y="195579"/>
                  </a:lnTo>
                  <a:lnTo>
                    <a:pt x="2539" y="195579"/>
                  </a:lnTo>
                  <a:lnTo>
                    <a:pt x="2539" y="200659"/>
                  </a:lnTo>
                  <a:lnTo>
                    <a:pt x="3809" y="200659"/>
                  </a:lnTo>
                  <a:lnTo>
                    <a:pt x="3809" y="149860"/>
                  </a:lnTo>
                  <a:close/>
                </a:path>
                <a:path w="3809" h="386080">
                  <a:moveTo>
                    <a:pt x="3809" y="200660"/>
                  </a:moveTo>
                  <a:lnTo>
                    <a:pt x="2539" y="200660"/>
                  </a:lnTo>
                  <a:lnTo>
                    <a:pt x="2539" y="207009"/>
                  </a:lnTo>
                  <a:lnTo>
                    <a:pt x="3809" y="207009"/>
                  </a:lnTo>
                  <a:lnTo>
                    <a:pt x="3809" y="200660"/>
                  </a:lnTo>
                  <a:close/>
                </a:path>
                <a:path w="3809" h="386080">
                  <a:moveTo>
                    <a:pt x="3809" y="236219"/>
                  </a:moveTo>
                  <a:lnTo>
                    <a:pt x="2539" y="236219"/>
                  </a:lnTo>
                  <a:lnTo>
                    <a:pt x="2539" y="245109"/>
                  </a:lnTo>
                  <a:lnTo>
                    <a:pt x="1269" y="245109"/>
                  </a:lnTo>
                  <a:lnTo>
                    <a:pt x="1269" y="248919"/>
                  </a:lnTo>
                  <a:lnTo>
                    <a:pt x="3809" y="248919"/>
                  </a:lnTo>
                  <a:lnTo>
                    <a:pt x="3809" y="236219"/>
                  </a:lnTo>
                  <a:close/>
                </a:path>
                <a:path w="3809" h="386080">
                  <a:moveTo>
                    <a:pt x="3809" y="248920"/>
                  </a:moveTo>
                  <a:lnTo>
                    <a:pt x="1269" y="248920"/>
                  </a:lnTo>
                  <a:lnTo>
                    <a:pt x="1269" y="254000"/>
                  </a:lnTo>
                  <a:lnTo>
                    <a:pt x="0" y="254000"/>
                  </a:lnTo>
                  <a:lnTo>
                    <a:pt x="0" y="257809"/>
                  </a:lnTo>
                  <a:lnTo>
                    <a:pt x="3809" y="257809"/>
                  </a:lnTo>
                  <a:lnTo>
                    <a:pt x="3809" y="248920"/>
                  </a:lnTo>
                  <a:close/>
                </a:path>
                <a:path w="3809" h="386080">
                  <a:moveTo>
                    <a:pt x="3809" y="257810"/>
                  </a:moveTo>
                  <a:lnTo>
                    <a:pt x="0" y="257810"/>
                  </a:lnTo>
                  <a:lnTo>
                    <a:pt x="0" y="289559"/>
                  </a:lnTo>
                  <a:lnTo>
                    <a:pt x="3809" y="289559"/>
                  </a:lnTo>
                  <a:lnTo>
                    <a:pt x="3809" y="257810"/>
                  </a:lnTo>
                  <a:close/>
                </a:path>
                <a:path w="3809" h="386080">
                  <a:moveTo>
                    <a:pt x="3809" y="289560"/>
                  </a:moveTo>
                  <a:lnTo>
                    <a:pt x="0" y="289560"/>
                  </a:lnTo>
                  <a:lnTo>
                    <a:pt x="0" y="334009"/>
                  </a:lnTo>
                  <a:lnTo>
                    <a:pt x="3809" y="334009"/>
                  </a:lnTo>
                  <a:lnTo>
                    <a:pt x="3809" y="289560"/>
                  </a:lnTo>
                  <a:close/>
                </a:path>
                <a:path w="3809" h="386080">
                  <a:moveTo>
                    <a:pt x="3809" y="334010"/>
                  </a:moveTo>
                  <a:lnTo>
                    <a:pt x="0" y="334010"/>
                  </a:lnTo>
                  <a:lnTo>
                    <a:pt x="0" y="372109"/>
                  </a:lnTo>
                  <a:lnTo>
                    <a:pt x="3809" y="372109"/>
                  </a:lnTo>
                  <a:lnTo>
                    <a:pt x="3809" y="334010"/>
                  </a:lnTo>
                  <a:close/>
                </a:path>
                <a:path w="3809" h="386080">
                  <a:moveTo>
                    <a:pt x="3809" y="372110"/>
                  </a:moveTo>
                  <a:lnTo>
                    <a:pt x="0" y="372110"/>
                  </a:lnTo>
                  <a:lnTo>
                    <a:pt x="0" y="386079"/>
                  </a:lnTo>
                  <a:lnTo>
                    <a:pt x="2539" y="386079"/>
                  </a:lnTo>
                  <a:lnTo>
                    <a:pt x="2539" y="384809"/>
                  </a:lnTo>
                  <a:lnTo>
                    <a:pt x="3809" y="384809"/>
                  </a:lnTo>
                  <a:lnTo>
                    <a:pt x="3809" y="37211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953769" y="103124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0"/>
                  </a:lnTo>
                  <a:close/>
                </a:path>
                <a:path w="3809" h="386080">
                  <a:moveTo>
                    <a:pt x="3810" y="15240"/>
                  </a:moveTo>
                  <a:lnTo>
                    <a:pt x="0" y="15240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15240"/>
                  </a:lnTo>
                  <a:close/>
                </a:path>
                <a:path w="3809" h="386080">
                  <a:moveTo>
                    <a:pt x="3810" y="40640"/>
                  </a:moveTo>
                  <a:lnTo>
                    <a:pt x="0" y="4064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0640"/>
                  </a:lnTo>
                  <a:close/>
                </a:path>
                <a:path w="3809" h="386080">
                  <a:moveTo>
                    <a:pt x="3810" y="53340"/>
                  </a:moveTo>
                  <a:lnTo>
                    <a:pt x="0" y="53340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53340"/>
                  </a:lnTo>
                  <a:close/>
                </a:path>
                <a:path w="3809" h="386080">
                  <a:moveTo>
                    <a:pt x="3810" y="85090"/>
                  </a:moveTo>
                  <a:lnTo>
                    <a:pt x="0" y="8509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85090"/>
                  </a:lnTo>
                  <a:close/>
                </a:path>
                <a:path w="3809" h="386080">
                  <a:moveTo>
                    <a:pt x="3810" y="97790"/>
                  </a:moveTo>
                  <a:lnTo>
                    <a:pt x="0" y="97790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97790"/>
                  </a:lnTo>
                  <a:close/>
                </a:path>
                <a:path w="3809" h="386080">
                  <a:moveTo>
                    <a:pt x="3810" y="148590"/>
                  </a:moveTo>
                  <a:lnTo>
                    <a:pt x="0" y="148590"/>
                  </a:lnTo>
                  <a:lnTo>
                    <a:pt x="0" y="152400"/>
                  </a:lnTo>
                  <a:lnTo>
                    <a:pt x="1270" y="152400"/>
                  </a:lnTo>
                  <a:lnTo>
                    <a:pt x="1270" y="162560"/>
                  </a:lnTo>
                  <a:lnTo>
                    <a:pt x="2540" y="162560"/>
                  </a:lnTo>
                  <a:lnTo>
                    <a:pt x="2540" y="172720"/>
                  </a:lnTo>
                  <a:lnTo>
                    <a:pt x="3810" y="172720"/>
                  </a:lnTo>
                  <a:lnTo>
                    <a:pt x="3810" y="148590"/>
                  </a:lnTo>
                  <a:close/>
                </a:path>
                <a:path w="3809" h="386080">
                  <a:moveTo>
                    <a:pt x="3810" y="261620"/>
                  </a:moveTo>
                  <a:lnTo>
                    <a:pt x="2540" y="261620"/>
                  </a:lnTo>
                  <a:lnTo>
                    <a:pt x="2540" y="270510"/>
                  </a:lnTo>
                  <a:lnTo>
                    <a:pt x="1270" y="270510"/>
                  </a:lnTo>
                  <a:lnTo>
                    <a:pt x="1270" y="279400"/>
                  </a:lnTo>
                  <a:lnTo>
                    <a:pt x="0" y="279400"/>
                  </a:lnTo>
                  <a:lnTo>
                    <a:pt x="0" y="288289"/>
                  </a:lnTo>
                  <a:lnTo>
                    <a:pt x="3810" y="288289"/>
                  </a:lnTo>
                  <a:lnTo>
                    <a:pt x="3810" y="261620"/>
                  </a:lnTo>
                  <a:close/>
                </a:path>
                <a:path w="3809" h="386080">
                  <a:moveTo>
                    <a:pt x="3810" y="288290"/>
                  </a:moveTo>
                  <a:lnTo>
                    <a:pt x="0" y="288290"/>
                  </a:lnTo>
                  <a:lnTo>
                    <a:pt x="0" y="332739"/>
                  </a:lnTo>
                  <a:lnTo>
                    <a:pt x="3810" y="332739"/>
                  </a:lnTo>
                  <a:lnTo>
                    <a:pt x="3810" y="288290"/>
                  </a:lnTo>
                  <a:close/>
                </a:path>
                <a:path w="3809" h="386080">
                  <a:moveTo>
                    <a:pt x="3810" y="332740"/>
                  </a:moveTo>
                  <a:lnTo>
                    <a:pt x="0" y="332740"/>
                  </a:lnTo>
                  <a:lnTo>
                    <a:pt x="0" y="370839"/>
                  </a:lnTo>
                  <a:lnTo>
                    <a:pt x="3810" y="370839"/>
                  </a:lnTo>
                  <a:lnTo>
                    <a:pt x="3810" y="332740"/>
                  </a:lnTo>
                  <a:close/>
                </a:path>
                <a:path w="3809" h="386080">
                  <a:moveTo>
                    <a:pt x="3810" y="370840"/>
                  </a:moveTo>
                  <a:lnTo>
                    <a:pt x="0" y="370840"/>
                  </a:lnTo>
                  <a:lnTo>
                    <a:pt x="0" y="386080"/>
                  </a:lnTo>
                  <a:lnTo>
                    <a:pt x="2540" y="386080"/>
                  </a:lnTo>
                  <a:lnTo>
                    <a:pt x="2540" y="384810"/>
                  </a:lnTo>
                  <a:lnTo>
                    <a:pt x="3810" y="384810"/>
                  </a:lnTo>
                  <a:lnTo>
                    <a:pt x="3810" y="370840"/>
                  </a:lnTo>
                  <a:close/>
                </a:path>
              </a:pathLst>
            </a:custGeom>
            <a:solidFill>
              <a:srgbClr val="16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949959" y="103251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3970"/>
                  </a:moveTo>
                  <a:lnTo>
                    <a:pt x="0" y="1397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13970"/>
                  </a:lnTo>
                  <a:close/>
                </a:path>
                <a:path w="3809" h="386080">
                  <a:moveTo>
                    <a:pt x="3809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9370"/>
                  </a:lnTo>
                  <a:close/>
                </a:path>
                <a:path w="3809" h="386080">
                  <a:moveTo>
                    <a:pt x="3809" y="52070"/>
                  </a:moveTo>
                  <a:lnTo>
                    <a:pt x="0" y="5207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52070"/>
                  </a:lnTo>
                  <a:close/>
                </a:path>
                <a:path w="3809" h="386080">
                  <a:moveTo>
                    <a:pt x="3809" y="83820"/>
                  </a:moveTo>
                  <a:lnTo>
                    <a:pt x="0" y="83820"/>
                  </a:lnTo>
                  <a:lnTo>
                    <a:pt x="0" y="96519"/>
                  </a:lnTo>
                  <a:lnTo>
                    <a:pt x="3809" y="96519"/>
                  </a:lnTo>
                  <a:lnTo>
                    <a:pt x="3809" y="83820"/>
                  </a:lnTo>
                  <a:close/>
                </a:path>
                <a:path w="3809" h="386080">
                  <a:moveTo>
                    <a:pt x="3809" y="96520"/>
                  </a:moveTo>
                  <a:lnTo>
                    <a:pt x="0" y="96520"/>
                  </a:lnTo>
                  <a:lnTo>
                    <a:pt x="0" y="118110"/>
                  </a:lnTo>
                  <a:lnTo>
                    <a:pt x="1270" y="118110"/>
                  </a:lnTo>
                  <a:lnTo>
                    <a:pt x="1270" y="129539"/>
                  </a:lnTo>
                  <a:lnTo>
                    <a:pt x="2540" y="129539"/>
                  </a:lnTo>
                  <a:lnTo>
                    <a:pt x="2540" y="139700"/>
                  </a:lnTo>
                  <a:lnTo>
                    <a:pt x="3809" y="139700"/>
                  </a:lnTo>
                  <a:lnTo>
                    <a:pt x="3809" y="96520"/>
                  </a:lnTo>
                  <a:close/>
                </a:path>
                <a:path w="3809" h="386080">
                  <a:moveTo>
                    <a:pt x="3809" y="287020"/>
                  </a:moveTo>
                  <a:lnTo>
                    <a:pt x="2540" y="287020"/>
                  </a:lnTo>
                  <a:lnTo>
                    <a:pt x="2540" y="295910"/>
                  </a:lnTo>
                  <a:lnTo>
                    <a:pt x="1270" y="295910"/>
                  </a:lnTo>
                  <a:lnTo>
                    <a:pt x="1270" y="304800"/>
                  </a:lnTo>
                  <a:lnTo>
                    <a:pt x="0" y="304800"/>
                  </a:lnTo>
                  <a:lnTo>
                    <a:pt x="0" y="331469"/>
                  </a:lnTo>
                  <a:lnTo>
                    <a:pt x="3809" y="331469"/>
                  </a:lnTo>
                  <a:lnTo>
                    <a:pt x="3809" y="287020"/>
                  </a:lnTo>
                  <a:close/>
                </a:path>
                <a:path w="3809" h="386080">
                  <a:moveTo>
                    <a:pt x="3809" y="331470"/>
                  </a:moveTo>
                  <a:lnTo>
                    <a:pt x="0" y="331470"/>
                  </a:lnTo>
                  <a:lnTo>
                    <a:pt x="0" y="369569"/>
                  </a:lnTo>
                  <a:lnTo>
                    <a:pt x="3809" y="369569"/>
                  </a:lnTo>
                  <a:lnTo>
                    <a:pt x="3809" y="331470"/>
                  </a:lnTo>
                  <a:close/>
                </a:path>
                <a:path w="3809" h="386080">
                  <a:moveTo>
                    <a:pt x="3809" y="369570"/>
                  </a:moveTo>
                  <a:lnTo>
                    <a:pt x="0" y="369570"/>
                  </a:lnTo>
                  <a:lnTo>
                    <a:pt x="0" y="386079"/>
                  </a:lnTo>
                  <a:lnTo>
                    <a:pt x="2540" y="386079"/>
                  </a:lnTo>
                  <a:lnTo>
                    <a:pt x="2540" y="384810"/>
                  </a:lnTo>
                  <a:lnTo>
                    <a:pt x="3809" y="384810"/>
                  </a:lnTo>
                  <a:lnTo>
                    <a:pt x="3809" y="369570"/>
                  </a:lnTo>
                  <a:close/>
                </a:path>
              </a:pathLst>
            </a:custGeom>
            <a:solidFill>
              <a:srgbClr val="12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946149" y="103378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2700"/>
                  </a:moveTo>
                  <a:lnTo>
                    <a:pt x="0" y="1270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12700"/>
                  </a:lnTo>
                  <a:close/>
                </a:path>
                <a:path w="3809" h="386080">
                  <a:moveTo>
                    <a:pt x="3809" y="38100"/>
                  </a:moveTo>
                  <a:lnTo>
                    <a:pt x="0" y="38100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38100"/>
                  </a:lnTo>
                  <a:close/>
                </a:path>
                <a:path w="3809" h="386080">
                  <a:moveTo>
                    <a:pt x="3809" y="50800"/>
                  </a:moveTo>
                  <a:lnTo>
                    <a:pt x="0" y="50800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50800"/>
                  </a:lnTo>
                  <a:close/>
                </a:path>
                <a:path w="3809" h="386080">
                  <a:moveTo>
                    <a:pt x="3809" y="82550"/>
                  </a:moveTo>
                  <a:lnTo>
                    <a:pt x="0" y="82550"/>
                  </a:lnTo>
                  <a:lnTo>
                    <a:pt x="0" y="85090"/>
                  </a:lnTo>
                  <a:lnTo>
                    <a:pt x="1269" y="85090"/>
                  </a:lnTo>
                  <a:lnTo>
                    <a:pt x="1269" y="95250"/>
                  </a:lnTo>
                  <a:lnTo>
                    <a:pt x="3809" y="95250"/>
                  </a:lnTo>
                  <a:lnTo>
                    <a:pt x="3809" y="82550"/>
                  </a:lnTo>
                  <a:close/>
                </a:path>
                <a:path w="3809" h="386080">
                  <a:moveTo>
                    <a:pt x="3809" y="95250"/>
                  </a:moveTo>
                  <a:lnTo>
                    <a:pt x="2540" y="95250"/>
                  </a:lnTo>
                  <a:lnTo>
                    <a:pt x="2540" y="106680"/>
                  </a:lnTo>
                  <a:lnTo>
                    <a:pt x="3809" y="106680"/>
                  </a:lnTo>
                  <a:lnTo>
                    <a:pt x="3809" y="95250"/>
                  </a:lnTo>
                  <a:close/>
                </a:path>
                <a:path w="3809" h="386080">
                  <a:moveTo>
                    <a:pt x="3809" y="312420"/>
                  </a:moveTo>
                  <a:lnTo>
                    <a:pt x="2540" y="312420"/>
                  </a:lnTo>
                  <a:lnTo>
                    <a:pt x="2540" y="321310"/>
                  </a:lnTo>
                  <a:lnTo>
                    <a:pt x="1269" y="321310"/>
                  </a:lnTo>
                  <a:lnTo>
                    <a:pt x="1269" y="330200"/>
                  </a:lnTo>
                  <a:lnTo>
                    <a:pt x="3809" y="330200"/>
                  </a:lnTo>
                  <a:lnTo>
                    <a:pt x="3809" y="312420"/>
                  </a:lnTo>
                  <a:close/>
                </a:path>
                <a:path w="3809" h="386080">
                  <a:moveTo>
                    <a:pt x="3809" y="330200"/>
                  </a:moveTo>
                  <a:lnTo>
                    <a:pt x="0" y="330200"/>
                  </a:lnTo>
                  <a:lnTo>
                    <a:pt x="0" y="368300"/>
                  </a:lnTo>
                  <a:lnTo>
                    <a:pt x="3809" y="368300"/>
                  </a:lnTo>
                  <a:lnTo>
                    <a:pt x="3809" y="330200"/>
                  </a:lnTo>
                  <a:close/>
                </a:path>
                <a:path w="3809" h="386080">
                  <a:moveTo>
                    <a:pt x="3809" y="368300"/>
                  </a:moveTo>
                  <a:lnTo>
                    <a:pt x="0" y="368300"/>
                  </a:lnTo>
                  <a:lnTo>
                    <a:pt x="0" y="386080"/>
                  </a:lnTo>
                  <a:lnTo>
                    <a:pt x="2540" y="386080"/>
                  </a:lnTo>
                  <a:lnTo>
                    <a:pt x="2540" y="384810"/>
                  </a:lnTo>
                  <a:lnTo>
                    <a:pt x="3809" y="384810"/>
                  </a:lnTo>
                  <a:lnTo>
                    <a:pt x="3809" y="36830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942339" y="103505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09" h="38608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0"/>
                  </a:lnTo>
                  <a:close/>
                </a:path>
                <a:path w="3809" h="386080">
                  <a:moveTo>
                    <a:pt x="3809" y="11430"/>
                  </a:moveTo>
                  <a:lnTo>
                    <a:pt x="0" y="1143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11430"/>
                  </a:lnTo>
                  <a:close/>
                </a:path>
                <a:path w="3809" h="386080">
                  <a:moveTo>
                    <a:pt x="3809" y="36830"/>
                  </a:moveTo>
                  <a:lnTo>
                    <a:pt x="0" y="3683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36830"/>
                  </a:lnTo>
                  <a:close/>
                </a:path>
                <a:path w="3809" h="386080">
                  <a:moveTo>
                    <a:pt x="3809" y="49530"/>
                  </a:moveTo>
                  <a:lnTo>
                    <a:pt x="0" y="49530"/>
                  </a:lnTo>
                  <a:lnTo>
                    <a:pt x="0" y="52070"/>
                  </a:lnTo>
                  <a:lnTo>
                    <a:pt x="1269" y="52070"/>
                  </a:lnTo>
                  <a:lnTo>
                    <a:pt x="1269" y="62229"/>
                  </a:lnTo>
                  <a:lnTo>
                    <a:pt x="2540" y="62229"/>
                  </a:lnTo>
                  <a:lnTo>
                    <a:pt x="2540" y="72389"/>
                  </a:lnTo>
                  <a:lnTo>
                    <a:pt x="3809" y="72389"/>
                  </a:lnTo>
                  <a:lnTo>
                    <a:pt x="3809" y="49530"/>
                  </a:lnTo>
                  <a:close/>
                </a:path>
                <a:path w="3809" h="386080">
                  <a:moveTo>
                    <a:pt x="3809" y="337820"/>
                  </a:moveTo>
                  <a:lnTo>
                    <a:pt x="2540" y="337820"/>
                  </a:lnTo>
                  <a:lnTo>
                    <a:pt x="2540" y="346710"/>
                  </a:lnTo>
                  <a:lnTo>
                    <a:pt x="1269" y="346710"/>
                  </a:lnTo>
                  <a:lnTo>
                    <a:pt x="1269" y="355600"/>
                  </a:lnTo>
                  <a:lnTo>
                    <a:pt x="0" y="355600"/>
                  </a:lnTo>
                  <a:lnTo>
                    <a:pt x="0" y="367029"/>
                  </a:lnTo>
                  <a:lnTo>
                    <a:pt x="3809" y="367029"/>
                  </a:lnTo>
                  <a:lnTo>
                    <a:pt x="3809" y="337820"/>
                  </a:lnTo>
                  <a:close/>
                </a:path>
                <a:path w="3809" h="386080">
                  <a:moveTo>
                    <a:pt x="3809" y="367030"/>
                  </a:moveTo>
                  <a:lnTo>
                    <a:pt x="0" y="367030"/>
                  </a:lnTo>
                  <a:lnTo>
                    <a:pt x="0" y="386079"/>
                  </a:lnTo>
                  <a:lnTo>
                    <a:pt x="2540" y="386079"/>
                  </a:lnTo>
                  <a:lnTo>
                    <a:pt x="2540" y="384810"/>
                  </a:lnTo>
                  <a:lnTo>
                    <a:pt x="3809" y="384810"/>
                  </a:lnTo>
                  <a:lnTo>
                    <a:pt x="3809" y="367030"/>
                  </a:lnTo>
                  <a:close/>
                </a:path>
              </a:pathLst>
            </a:custGeom>
            <a:solidFill>
              <a:srgbClr val="0C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939799" y="1036319"/>
              <a:ext cx="2540" cy="384810"/>
            </a:xfrm>
            <a:custGeom>
              <a:avLst/>
              <a:gdLst/>
              <a:ahLst/>
              <a:cxnLst/>
              <a:rect l="l" t="t" r="r" b="b"/>
              <a:pathLst>
                <a:path w="2540" h="384809">
                  <a:moveTo>
                    <a:pt x="25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540" y="10159"/>
                  </a:lnTo>
                  <a:lnTo>
                    <a:pt x="2540" y="0"/>
                  </a:lnTo>
                  <a:close/>
                </a:path>
                <a:path w="2540" h="384809">
                  <a:moveTo>
                    <a:pt x="2540" y="10160"/>
                  </a:moveTo>
                  <a:lnTo>
                    <a:pt x="0" y="10160"/>
                  </a:lnTo>
                  <a:lnTo>
                    <a:pt x="0" y="29209"/>
                  </a:lnTo>
                  <a:lnTo>
                    <a:pt x="1269" y="29209"/>
                  </a:lnTo>
                  <a:lnTo>
                    <a:pt x="1269" y="35559"/>
                  </a:lnTo>
                  <a:lnTo>
                    <a:pt x="2540" y="35559"/>
                  </a:lnTo>
                  <a:lnTo>
                    <a:pt x="2540" y="10160"/>
                  </a:lnTo>
                  <a:close/>
                </a:path>
                <a:path w="2540" h="384809">
                  <a:moveTo>
                    <a:pt x="2540" y="35560"/>
                  </a:moveTo>
                  <a:lnTo>
                    <a:pt x="1269" y="35560"/>
                  </a:lnTo>
                  <a:lnTo>
                    <a:pt x="1269" y="39369"/>
                  </a:lnTo>
                  <a:lnTo>
                    <a:pt x="2540" y="39369"/>
                  </a:lnTo>
                  <a:lnTo>
                    <a:pt x="2540" y="35560"/>
                  </a:lnTo>
                  <a:close/>
                </a:path>
                <a:path w="2540" h="384809">
                  <a:moveTo>
                    <a:pt x="2540" y="363219"/>
                  </a:moveTo>
                  <a:lnTo>
                    <a:pt x="1269" y="363219"/>
                  </a:lnTo>
                  <a:lnTo>
                    <a:pt x="1269" y="365759"/>
                  </a:lnTo>
                  <a:lnTo>
                    <a:pt x="2540" y="365759"/>
                  </a:lnTo>
                  <a:lnTo>
                    <a:pt x="2540" y="363219"/>
                  </a:lnTo>
                  <a:close/>
                </a:path>
                <a:path w="2540" h="384809">
                  <a:moveTo>
                    <a:pt x="2540" y="365760"/>
                  </a:moveTo>
                  <a:lnTo>
                    <a:pt x="1269" y="365760"/>
                  </a:lnTo>
                  <a:lnTo>
                    <a:pt x="1269" y="372109"/>
                  </a:lnTo>
                  <a:lnTo>
                    <a:pt x="0" y="372109"/>
                  </a:lnTo>
                  <a:lnTo>
                    <a:pt x="0" y="384809"/>
                  </a:lnTo>
                  <a:lnTo>
                    <a:pt x="2540" y="384809"/>
                  </a:lnTo>
                  <a:lnTo>
                    <a:pt x="2540" y="365760"/>
                  </a:lnTo>
                  <a:close/>
                </a:path>
              </a:pathLst>
            </a:custGeom>
            <a:solidFill>
              <a:srgbClr val="09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937259" y="1037590"/>
              <a:ext cx="2540" cy="383540"/>
            </a:xfrm>
            <a:custGeom>
              <a:avLst/>
              <a:gdLst/>
              <a:ahLst/>
              <a:cxnLst/>
              <a:rect l="l" t="t" r="r" b="b"/>
              <a:pathLst>
                <a:path w="2540" h="383540">
                  <a:moveTo>
                    <a:pt x="25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8889"/>
                  </a:lnTo>
                  <a:lnTo>
                    <a:pt x="2540" y="8889"/>
                  </a:lnTo>
                  <a:lnTo>
                    <a:pt x="2540" y="0"/>
                  </a:lnTo>
                  <a:close/>
                </a:path>
                <a:path w="2540" h="383540">
                  <a:moveTo>
                    <a:pt x="2540" y="8890"/>
                  </a:moveTo>
                  <a:lnTo>
                    <a:pt x="1270" y="8890"/>
                  </a:lnTo>
                  <a:lnTo>
                    <a:pt x="1270" y="16510"/>
                  </a:lnTo>
                  <a:lnTo>
                    <a:pt x="2540" y="16510"/>
                  </a:lnTo>
                  <a:lnTo>
                    <a:pt x="2540" y="8890"/>
                  </a:lnTo>
                  <a:close/>
                </a:path>
                <a:path w="2540" h="383540">
                  <a:moveTo>
                    <a:pt x="2540" y="379730"/>
                  </a:moveTo>
                  <a:lnTo>
                    <a:pt x="1270" y="379730"/>
                  </a:lnTo>
                  <a:lnTo>
                    <a:pt x="1270" y="383539"/>
                  </a:lnTo>
                  <a:lnTo>
                    <a:pt x="2540" y="383539"/>
                  </a:lnTo>
                  <a:lnTo>
                    <a:pt x="2540" y="379730"/>
                  </a:lnTo>
                  <a:close/>
                </a:path>
              </a:pathLst>
            </a:custGeom>
            <a:solidFill>
              <a:srgbClr val="06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937259" y="986790"/>
              <a:ext cx="166370" cy="434340"/>
            </a:xfrm>
            <a:custGeom>
              <a:avLst/>
              <a:gdLst/>
              <a:ahLst/>
              <a:cxnLst/>
              <a:rect l="l" t="t" r="r" b="b"/>
              <a:pathLst>
                <a:path w="166369" h="434340">
                  <a:moveTo>
                    <a:pt x="0" y="50800"/>
                  </a:moveTo>
                  <a:lnTo>
                    <a:pt x="52070" y="34289"/>
                  </a:lnTo>
                  <a:lnTo>
                    <a:pt x="63500" y="161289"/>
                  </a:lnTo>
                  <a:lnTo>
                    <a:pt x="113030" y="15239"/>
                  </a:lnTo>
                  <a:lnTo>
                    <a:pt x="166370" y="0"/>
                  </a:lnTo>
                  <a:lnTo>
                    <a:pt x="72390" y="251460"/>
                  </a:lnTo>
                  <a:lnTo>
                    <a:pt x="48259" y="419100"/>
                  </a:lnTo>
                  <a:lnTo>
                    <a:pt x="1270" y="434339"/>
                  </a:lnTo>
                  <a:lnTo>
                    <a:pt x="25400" y="265430"/>
                  </a:lnTo>
                  <a:lnTo>
                    <a:pt x="0" y="5080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0" name="object 220"/>
          <p:cNvGrpSpPr/>
          <p:nvPr/>
        </p:nvGrpSpPr>
        <p:grpSpPr>
          <a:xfrm>
            <a:off x="1061719" y="1060450"/>
            <a:ext cx="149860" cy="321310"/>
            <a:chOff x="1061719" y="1060450"/>
            <a:chExt cx="149860" cy="321310"/>
          </a:xfrm>
        </p:grpSpPr>
        <p:sp>
          <p:nvSpPr>
            <p:cNvPr id="221" name="object 221"/>
            <p:cNvSpPr/>
            <p:nvPr/>
          </p:nvSpPr>
          <p:spPr>
            <a:xfrm>
              <a:off x="1201420" y="1106169"/>
              <a:ext cx="3810" cy="87630"/>
            </a:xfrm>
            <a:custGeom>
              <a:avLst/>
              <a:gdLst/>
              <a:ahLst/>
              <a:cxnLst/>
              <a:rect l="l" t="t" r="r" b="b"/>
              <a:pathLst>
                <a:path w="3809" h="87630">
                  <a:moveTo>
                    <a:pt x="1270" y="80022"/>
                  </a:moveTo>
                  <a:lnTo>
                    <a:pt x="0" y="80022"/>
                  </a:lnTo>
                  <a:lnTo>
                    <a:pt x="0" y="87630"/>
                  </a:lnTo>
                  <a:lnTo>
                    <a:pt x="1270" y="87630"/>
                  </a:lnTo>
                  <a:lnTo>
                    <a:pt x="1270" y="80022"/>
                  </a:lnTo>
                  <a:close/>
                </a:path>
                <a:path w="3809" h="87630">
                  <a:moveTo>
                    <a:pt x="1270" y="73672"/>
                  </a:moveTo>
                  <a:lnTo>
                    <a:pt x="0" y="73672"/>
                  </a:lnTo>
                  <a:lnTo>
                    <a:pt x="0" y="80010"/>
                  </a:lnTo>
                  <a:lnTo>
                    <a:pt x="1270" y="80010"/>
                  </a:lnTo>
                  <a:lnTo>
                    <a:pt x="1270" y="73672"/>
                  </a:lnTo>
                  <a:close/>
                </a:path>
                <a:path w="3809" h="87630">
                  <a:moveTo>
                    <a:pt x="2540" y="5080"/>
                  </a:moveTo>
                  <a:lnTo>
                    <a:pt x="1270" y="508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2540" y="10160"/>
                  </a:lnTo>
                  <a:lnTo>
                    <a:pt x="2540" y="5080"/>
                  </a:lnTo>
                  <a:close/>
                </a:path>
                <a:path w="3809" h="87630">
                  <a:moveTo>
                    <a:pt x="3810" y="48272"/>
                  </a:moveTo>
                  <a:lnTo>
                    <a:pt x="0" y="48272"/>
                  </a:lnTo>
                  <a:lnTo>
                    <a:pt x="0" y="73660"/>
                  </a:lnTo>
                  <a:lnTo>
                    <a:pt x="2540" y="73660"/>
                  </a:lnTo>
                  <a:lnTo>
                    <a:pt x="2540" y="59690"/>
                  </a:lnTo>
                  <a:lnTo>
                    <a:pt x="3810" y="59690"/>
                  </a:lnTo>
                  <a:lnTo>
                    <a:pt x="3810" y="48272"/>
                  </a:lnTo>
                  <a:close/>
                </a:path>
                <a:path w="3809" h="87630">
                  <a:moveTo>
                    <a:pt x="3810" y="29222"/>
                  </a:moveTo>
                  <a:lnTo>
                    <a:pt x="0" y="29222"/>
                  </a:lnTo>
                  <a:lnTo>
                    <a:pt x="0" y="48260"/>
                  </a:lnTo>
                  <a:lnTo>
                    <a:pt x="3810" y="48260"/>
                  </a:lnTo>
                  <a:lnTo>
                    <a:pt x="3810" y="39370"/>
                  </a:lnTo>
                  <a:lnTo>
                    <a:pt x="3810" y="29222"/>
                  </a:lnTo>
                  <a:close/>
                </a:path>
                <a:path w="3809" h="87630">
                  <a:moveTo>
                    <a:pt x="3810" y="16522"/>
                  </a:moveTo>
                  <a:lnTo>
                    <a:pt x="0" y="16522"/>
                  </a:lnTo>
                  <a:lnTo>
                    <a:pt x="0" y="29210"/>
                  </a:lnTo>
                  <a:lnTo>
                    <a:pt x="3810" y="29210"/>
                  </a:lnTo>
                  <a:lnTo>
                    <a:pt x="3810" y="16522"/>
                  </a:lnTo>
                  <a:close/>
                </a:path>
                <a:path w="3809" h="87630">
                  <a:moveTo>
                    <a:pt x="3810" y="12700"/>
                  </a:moveTo>
                  <a:lnTo>
                    <a:pt x="2540" y="12700"/>
                  </a:lnTo>
                  <a:lnTo>
                    <a:pt x="2540" y="10172"/>
                  </a:lnTo>
                  <a:lnTo>
                    <a:pt x="0" y="10172"/>
                  </a:lnTo>
                  <a:lnTo>
                    <a:pt x="0" y="16510"/>
                  </a:lnTo>
                  <a:lnTo>
                    <a:pt x="3810" y="16510"/>
                  </a:lnTo>
                  <a:lnTo>
                    <a:pt x="3810" y="1270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1198879" y="1094740"/>
              <a:ext cx="2540" cy="119380"/>
            </a:xfrm>
            <a:custGeom>
              <a:avLst/>
              <a:gdLst/>
              <a:ahLst/>
              <a:cxnLst/>
              <a:rect l="l" t="t" r="r" b="b"/>
              <a:pathLst>
                <a:path w="2540" h="119380">
                  <a:moveTo>
                    <a:pt x="1269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2539" y="21589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2540" h="119380">
                  <a:moveTo>
                    <a:pt x="2539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2539" y="27939"/>
                  </a:lnTo>
                  <a:lnTo>
                    <a:pt x="2539" y="21590"/>
                  </a:lnTo>
                  <a:close/>
                </a:path>
                <a:path w="2540" h="119380">
                  <a:moveTo>
                    <a:pt x="2539" y="27940"/>
                  </a:moveTo>
                  <a:lnTo>
                    <a:pt x="0" y="27940"/>
                  </a:lnTo>
                  <a:lnTo>
                    <a:pt x="0" y="40639"/>
                  </a:lnTo>
                  <a:lnTo>
                    <a:pt x="2539" y="40639"/>
                  </a:lnTo>
                  <a:lnTo>
                    <a:pt x="2539" y="27940"/>
                  </a:lnTo>
                  <a:close/>
                </a:path>
                <a:path w="2540" h="119380">
                  <a:moveTo>
                    <a:pt x="2539" y="40640"/>
                  </a:moveTo>
                  <a:lnTo>
                    <a:pt x="0" y="40640"/>
                  </a:lnTo>
                  <a:lnTo>
                    <a:pt x="0" y="59689"/>
                  </a:lnTo>
                  <a:lnTo>
                    <a:pt x="2539" y="59689"/>
                  </a:lnTo>
                  <a:lnTo>
                    <a:pt x="2539" y="40640"/>
                  </a:lnTo>
                  <a:close/>
                </a:path>
                <a:path w="2540" h="119380">
                  <a:moveTo>
                    <a:pt x="2539" y="59690"/>
                  </a:moveTo>
                  <a:lnTo>
                    <a:pt x="0" y="59690"/>
                  </a:lnTo>
                  <a:lnTo>
                    <a:pt x="0" y="85089"/>
                  </a:lnTo>
                  <a:lnTo>
                    <a:pt x="2539" y="85089"/>
                  </a:lnTo>
                  <a:lnTo>
                    <a:pt x="2539" y="59690"/>
                  </a:lnTo>
                  <a:close/>
                </a:path>
                <a:path w="2540" h="119380">
                  <a:moveTo>
                    <a:pt x="2539" y="85090"/>
                  </a:moveTo>
                  <a:lnTo>
                    <a:pt x="0" y="85090"/>
                  </a:lnTo>
                  <a:lnTo>
                    <a:pt x="0" y="91439"/>
                  </a:lnTo>
                  <a:lnTo>
                    <a:pt x="2539" y="91439"/>
                  </a:lnTo>
                  <a:lnTo>
                    <a:pt x="2539" y="85090"/>
                  </a:lnTo>
                  <a:close/>
                </a:path>
                <a:path w="2540" h="119380">
                  <a:moveTo>
                    <a:pt x="2539" y="91440"/>
                  </a:moveTo>
                  <a:lnTo>
                    <a:pt x="0" y="91440"/>
                  </a:lnTo>
                  <a:lnTo>
                    <a:pt x="0" y="110489"/>
                  </a:lnTo>
                  <a:lnTo>
                    <a:pt x="2539" y="110489"/>
                  </a:lnTo>
                  <a:lnTo>
                    <a:pt x="2539" y="91440"/>
                  </a:lnTo>
                  <a:close/>
                </a:path>
                <a:path w="2540" h="119380">
                  <a:moveTo>
                    <a:pt x="1269" y="110490"/>
                  </a:moveTo>
                  <a:lnTo>
                    <a:pt x="0" y="110490"/>
                  </a:lnTo>
                  <a:lnTo>
                    <a:pt x="0" y="119380"/>
                  </a:lnTo>
                  <a:lnTo>
                    <a:pt x="1269" y="119380"/>
                  </a:lnTo>
                  <a:lnTo>
                    <a:pt x="1269" y="110490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1195069" y="1084579"/>
              <a:ext cx="3810" cy="151130"/>
            </a:xfrm>
            <a:custGeom>
              <a:avLst/>
              <a:gdLst/>
              <a:ahLst/>
              <a:cxnLst/>
              <a:rect l="l" t="t" r="r" b="b"/>
              <a:pathLst>
                <a:path w="3809" h="151130">
                  <a:moveTo>
                    <a:pt x="127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0"/>
                  </a:lnTo>
                  <a:close/>
                </a:path>
                <a:path w="3809" h="151130">
                  <a:moveTo>
                    <a:pt x="3810" y="31750"/>
                  </a:moveTo>
                  <a:lnTo>
                    <a:pt x="0" y="3175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1750"/>
                  </a:lnTo>
                  <a:close/>
                </a:path>
                <a:path w="3809" h="151130">
                  <a:moveTo>
                    <a:pt x="3810" y="38100"/>
                  </a:moveTo>
                  <a:lnTo>
                    <a:pt x="0" y="3810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38100"/>
                  </a:lnTo>
                  <a:close/>
                </a:path>
                <a:path w="3809" h="151130">
                  <a:moveTo>
                    <a:pt x="3810" y="50800"/>
                  </a:moveTo>
                  <a:lnTo>
                    <a:pt x="0" y="5080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50800"/>
                  </a:lnTo>
                  <a:close/>
                </a:path>
                <a:path w="3809" h="151130">
                  <a:moveTo>
                    <a:pt x="3810" y="69850"/>
                  </a:moveTo>
                  <a:lnTo>
                    <a:pt x="0" y="6985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69850"/>
                  </a:lnTo>
                  <a:close/>
                </a:path>
                <a:path w="3809" h="151130">
                  <a:moveTo>
                    <a:pt x="3810" y="95250"/>
                  </a:moveTo>
                  <a:lnTo>
                    <a:pt x="0" y="9525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95250"/>
                  </a:lnTo>
                  <a:close/>
                </a:path>
                <a:path w="3809" h="151130">
                  <a:moveTo>
                    <a:pt x="3810" y="101600"/>
                  </a:moveTo>
                  <a:lnTo>
                    <a:pt x="0" y="10160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01600"/>
                  </a:lnTo>
                  <a:close/>
                </a:path>
                <a:path w="3809" h="151130">
                  <a:moveTo>
                    <a:pt x="3810" y="120650"/>
                  </a:moveTo>
                  <a:lnTo>
                    <a:pt x="0" y="120650"/>
                  </a:lnTo>
                  <a:lnTo>
                    <a:pt x="0" y="151130"/>
                  </a:lnTo>
                  <a:lnTo>
                    <a:pt x="1270" y="151130"/>
                  </a:lnTo>
                  <a:lnTo>
                    <a:pt x="1270" y="144780"/>
                  </a:lnTo>
                  <a:lnTo>
                    <a:pt x="2540" y="144780"/>
                  </a:lnTo>
                  <a:lnTo>
                    <a:pt x="2540" y="137160"/>
                  </a:lnTo>
                  <a:lnTo>
                    <a:pt x="3810" y="137160"/>
                  </a:lnTo>
                  <a:lnTo>
                    <a:pt x="3810" y="12065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191259" y="1078229"/>
              <a:ext cx="3810" cy="168910"/>
            </a:xfrm>
            <a:custGeom>
              <a:avLst/>
              <a:gdLst/>
              <a:ahLst/>
              <a:cxnLst/>
              <a:rect l="l" t="t" r="r" b="b"/>
              <a:pathLst>
                <a:path w="3809" h="168909">
                  <a:moveTo>
                    <a:pt x="126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3810"/>
                  </a:lnTo>
                  <a:lnTo>
                    <a:pt x="2540" y="381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69" y="0"/>
                  </a:lnTo>
                  <a:close/>
                </a:path>
                <a:path w="3809" h="168909">
                  <a:moveTo>
                    <a:pt x="3809" y="38100"/>
                  </a:moveTo>
                  <a:lnTo>
                    <a:pt x="0" y="3810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8100"/>
                  </a:lnTo>
                  <a:close/>
                </a:path>
                <a:path w="3809" h="168909">
                  <a:moveTo>
                    <a:pt x="3809" y="44450"/>
                  </a:moveTo>
                  <a:lnTo>
                    <a:pt x="0" y="4445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44450"/>
                  </a:lnTo>
                  <a:close/>
                </a:path>
                <a:path w="3809" h="168909">
                  <a:moveTo>
                    <a:pt x="3809" y="57150"/>
                  </a:moveTo>
                  <a:lnTo>
                    <a:pt x="0" y="5715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57150"/>
                  </a:lnTo>
                  <a:close/>
                </a:path>
                <a:path w="3809" h="168909">
                  <a:moveTo>
                    <a:pt x="3809" y="76200"/>
                  </a:moveTo>
                  <a:lnTo>
                    <a:pt x="0" y="7620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76200"/>
                  </a:lnTo>
                  <a:close/>
                </a:path>
                <a:path w="3809" h="168909">
                  <a:moveTo>
                    <a:pt x="3809" y="101600"/>
                  </a:moveTo>
                  <a:lnTo>
                    <a:pt x="0" y="10160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101600"/>
                  </a:lnTo>
                  <a:close/>
                </a:path>
                <a:path w="3809" h="168909">
                  <a:moveTo>
                    <a:pt x="3809" y="107950"/>
                  </a:moveTo>
                  <a:lnTo>
                    <a:pt x="0" y="10795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07950"/>
                  </a:lnTo>
                  <a:close/>
                </a:path>
                <a:path w="3809" h="168909">
                  <a:moveTo>
                    <a:pt x="3809" y="127000"/>
                  </a:moveTo>
                  <a:lnTo>
                    <a:pt x="0" y="127000"/>
                  </a:lnTo>
                  <a:lnTo>
                    <a:pt x="0" y="165100"/>
                  </a:lnTo>
                  <a:lnTo>
                    <a:pt x="2540" y="165100"/>
                  </a:lnTo>
                  <a:lnTo>
                    <a:pt x="2540" y="161290"/>
                  </a:lnTo>
                  <a:lnTo>
                    <a:pt x="3809" y="161290"/>
                  </a:lnTo>
                  <a:lnTo>
                    <a:pt x="3809" y="127000"/>
                  </a:lnTo>
                  <a:close/>
                </a:path>
                <a:path w="3809" h="168909">
                  <a:moveTo>
                    <a:pt x="1270" y="165100"/>
                  </a:moveTo>
                  <a:lnTo>
                    <a:pt x="0" y="165100"/>
                  </a:lnTo>
                  <a:lnTo>
                    <a:pt x="0" y="168910"/>
                  </a:lnTo>
                  <a:lnTo>
                    <a:pt x="1270" y="168910"/>
                  </a:lnTo>
                  <a:lnTo>
                    <a:pt x="1270" y="165100"/>
                  </a:lnTo>
                  <a:close/>
                </a:path>
              </a:pathLst>
            </a:custGeom>
            <a:solidFill>
              <a:srgbClr val="88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187449" y="1074420"/>
              <a:ext cx="3810" cy="191135"/>
            </a:xfrm>
            <a:custGeom>
              <a:avLst/>
              <a:gdLst/>
              <a:ahLst/>
              <a:cxnLst/>
              <a:rect l="l" t="t" r="r" b="b"/>
              <a:pathLst>
                <a:path w="3809" h="191134">
                  <a:moveTo>
                    <a:pt x="127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2539"/>
                  </a:lnTo>
                  <a:lnTo>
                    <a:pt x="2539" y="2539"/>
                  </a:lnTo>
                  <a:lnTo>
                    <a:pt x="2539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  <a:path w="3809" h="191134">
                  <a:moveTo>
                    <a:pt x="3809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41910"/>
                  </a:lnTo>
                  <a:close/>
                </a:path>
                <a:path w="3809" h="191134">
                  <a:moveTo>
                    <a:pt x="3809" y="48260"/>
                  </a:moveTo>
                  <a:lnTo>
                    <a:pt x="0" y="48260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48260"/>
                  </a:lnTo>
                  <a:close/>
                </a:path>
                <a:path w="3809" h="191134">
                  <a:moveTo>
                    <a:pt x="3809" y="60960"/>
                  </a:moveTo>
                  <a:lnTo>
                    <a:pt x="0" y="60960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60960"/>
                  </a:lnTo>
                  <a:close/>
                </a:path>
                <a:path w="3809" h="191134">
                  <a:moveTo>
                    <a:pt x="3809" y="80010"/>
                  </a:moveTo>
                  <a:lnTo>
                    <a:pt x="0" y="80010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80010"/>
                  </a:lnTo>
                  <a:close/>
                </a:path>
                <a:path w="3809" h="191134">
                  <a:moveTo>
                    <a:pt x="3809" y="105410"/>
                  </a:moveTo>
                  <a:lnTo>
                    <a:pt x="0" y="105410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5410"/>
                  </a:lnTo>
                  <a:close/>
                </a:path>
                <a:path w="3809" h="191134">
                  <a:moveTo>
                    <a:pt x="3809" y="111760"/>
                  </a:moveTo>
                  <a:lnTo>
                    <a:pt x="0" y="111760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11760"/>
                  </a:lnTo>
                  <a:close/>
                </a:path>
                <a:path w="3809" h="191134">
                  <a:moveTo>
                    <a:pt x="3809" y="130810"/>
                  </a:moveTo>
                  <a:lnTo>
                    <a:pt x="0" y="130810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30810"/>
                  </a:lnTo>
                  <a:close/>
                </a:path>
                <a:path w="3809" h="191134">
                  <a:moveTo>
                    <a:pt x="3809" y="168910"/>
                  </a:moveTo>
                  <a:lnTo>
                    <a:pt x="0" y="168910"/>
                  </a:lnTo>
                  <a:lnTo>
                    <a:pt x="0" y="187959"/>
                  </a:lnTo>
                  <a:lnTo>
                    <a:pt x="1270" y="187959"/>
                  </a:lnTo>
                  <a:lnTo>
                    <a:pt x="1270" y="185419"/>
                  </a:lnTo>
                  <a:lnTo>
                    <a:pt x="2540" y="185419"/>
                  </a:lnTo>
                  <a:lnTo>
                    <a:pt x="2539" y="177800"/>
                  </a:lnTo>
                  <a:lnTo>
                    <a:pt x="3809" y="177800"/>
                  </a:lnTo>
                  <a:lnTo>
                    <a:pt x="3809" y="168910"/>
                  </a:lnTo>
                  <a:close/>
                </a:path>
                <a:path w="3809" h="191134">
                  <a:moveTo>
                    <a:pt x="1269" y="188086"/>
                  </a:moveTo>
                  <a:lnTo>
                    <a:pt x="0" y="188086"/>
                  </a:lnTo>
                  <a:lnTo>
                    <a:pt x="0" y="190626"/>
                  </a:lnTo>
                  <a:lnTo>
                    <a:pt x="1269" y="190626"/>
                  </a:lnTo>
                  <a:lnTo>
                    <a:pt x="1269" y="188086"/>
                  </a:lnTo>
                  <a:close/>
                </a:path>
              </a:pathLst>
            </a:custGeom>
            <a:solidFill>
              <a:srgbClr val="84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183639" y="1070610"/>
              <a:ext cx="3810" cy="206375"/>
            </a:xfrm>
            <a:custGeom>
              <a:avLst/>
              <a:gdLst/>
              <a:ahLst/>
              <a:cxnLst/>
              <a:rect l="l" t="t" r="r" b="b"/>
              <a:pathLst>
                <a:path w="3809" h="206375">
                  <a:moveTo>
                    <a:pt x="126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810"/>
                  </a:lnTo>
                  <a:lnTo>
                    <a:pt x="2540" y="3810"/>
                  </a:lnTo>
                  <a:lnTo>
                    <a:pt x="2540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09" h="206375">
                  <a:moveTo>
                    <a:pt x="380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720"/>
                  </a:lnTo>
                  <a:close/>
                </a:path>
                <a:path w="3809" h="206375">
                  <a:moveTo>
                    <a:pt x="3809" y="52070"/>
                  </a:moveTo>
                  <a:lnTo>
                    <a:pt x="0" y="5207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2070"/>
                  </a:lnTo>
                  <a:close/>
                </a:path>
                <a:path w="3809" h="206375">
                  <a:moveTo>
                    <a:pt x="3809" y="64770"/>
                  </a:moveTo>
                  <a:lnTo>
                    <a:pt x="0" y="6477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64770"/>
                  </a:lnTo>
                  <a:close/>
                </a:path>
                <a:path w="3809" h="206375">
                  <a:moveTo>
                    <a:pt x="3809" y="83820"/>
                  </a:moveTo>
                  <a:lnTo>
                    <a:pt x="0" y="83820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83820"/>
                  </a:lnTo>
                  <a:close/>
                </a:path>
                <a:path w="3809" h="206375">
                  <a:moveTo>
                    <a:pt x="3809" y="109220"/>
                  </a:moveTo>
                  <a:lnTo>
                    <a:pt x="0" y="109220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09220"/>
                  </a:lnTo>
                  <a:close/>
                </a:path>
                <a:path w="3809" h="206375">
                  <a:moveTo>
                    <a:pt x="3809" y="115570"/>
                  </a:moveTo>
                  <a:lnTo>
                    <a:pt x="0" y="115570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15570"/>
                  </a:lnTo>
                  <a:close/>
                </a:path>
                <a:path w="3809" h="206375">
                  <a:moveTo>
                    <a:pt x="3809" y="134620"/>
                  </a:moveTo>
                  <a:lnTo>
                    <a:pt x="0" y="134620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34620"/>
                  </a:lnTo>
                  <a:close/>
                </a:path>
                <a:path w="3809" h="206375">
                  <a:moveTo>
                    <a:pt x="3809" y="172720"/>
                  </a:moveTo>
                  <a:lnTo>
                    <a:pt x="0" y="172720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72720"/>
                  </a:lnTo>
                  <a:close/>
                </a:path>
                <a:path w="3809" h="206375">
                  <a:moveTo>
                    <a:pt x="2539" y="200786"/>
                  </a:moveTo>
                  <a:lnTo>
                    <a:pt x="0" y="200786"/>
                  </a:lnTo>
                  <a:lnTo>
                    <a:pt x="0" y="205866"/>
                  </a:lnTo>
                  <a:lnTo>
                    <a:pt x="1269" y="205866"/>
                  </a:lnTo>
                  <a:lnTo>
                    <a:pt x="1269" y="202056"/>
                  </a:lnTo>
                  <a:lnTo>
                    <a:pt x="2539" y="202056"/>
                  </a:lnTo>
                  <a:lnTo>
                    <a:pt x="2539" y="200786"/>
                  </a:lnTo>
                  <a:close/>
                </a:path>
                <a:path w="3809" h="206375">
                  <a:moveTo>
                    <a:pt x="3809" y="194436"/>
                  </a:moveTo>
                  <a:lnTo>
                    <a:pt x="0" y="194436"/>
                  </a:lnTo>
                  <a:lnTo>
                    <a:pt x="0" y="200659"/>
                  </a:lnTo>
                  <a:lnTo>
                    <a:pt x="2539" y="200659"/>
                  </a:lnTo>
                  <a:lnTo>
                    <a:pt x="2540" y="198119"/>
                  </a:lnTo>
                  <a:lnTo>
                    <a:pt x="3809" y="198119"/>
                  </a:lnTo>
                  <a:lnTo>
                    <a:pt x="3809" y="194436"/>
                  </a:lnTo>
                  <a:close/>
                </a:path>
                <a:path w="3809" h="206375">
                  <a:moveTo>
                    <a:pt x="3809" y="191896"/>
                  </a:moveTo>
                  <a:lnTo>
                    <a:pt x="0" y="191896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1896"/>
                  </a:lnTo>
                  <a:close/>
                </a:path>
              </a:pathLst>
            </a:custGeom>
            <a:solidFill>
              <a:srgbClr val="81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179829" y="1069339"/>
              <a:ext cx="3810" cy="217804"/>
            </a:xfrm>
            <a:custGeom>
              <a:avLst/>
              <a:gdLst/>
              <a:ahLst/>
              <a:cxnLst/>
              <a:rect l="l" t="t" r="r" b="b"/>
              <a:pathLst>
                <a:path w="3809" h="217805">
                  <a:moveTo>
                    <a:pt x="1269" y="0"/>
                  </a:moveTo>
                  <a:lnTo>
                    <a:pt x="0" y="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809" h="217805">
                  <a:moveTo>
                    <a:pt x="3809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6990"/>
                  </a:lnTo>
                  <a:close/>
                </a:path>
                <a:path w="3809" h="217805">
                  <a:moveTo>
                    <a:pt x="3809" y="53340"/>
                  </a:moveTo>
                  <a:lnTo>
                    <a:pt x="0" y="53340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53340"/>
                  </a:lnTo>
                  <a:close/>
                </a:path>
                <a:path w="3809" h="217805">
                  <a:moveTo>
                    <a:pt x="3809" y="66040"/>
                  </a:moveTo>
                  <a:lnTo>
                    <a:pt x="0" y="66040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66040"/>
                  </a:lnTo>
                  <a:close/>
                </a:path>
                <a:path w="3809" h="217805">
                  <a:moveTo>
                    <a:pt x="3809" y="85090"/>
                  </a:moveTo>
                  <a:lnTo>
                    <a:pt x="0" y="85090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85090"/>
                  </a:lnTo>
                  <a:close/>
                </a:path>
                <a:path w="3809" h="217805">
                  <a:moveTo>
                    <a:pt x="3809" y="110490"/>
                  </a:moveTo>
                  <a:lnTo>
                    <a:pt x="0" y="11049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0490"/>
                  </a:lnTo>
                  <a:close/>
                </a:path>
                <a:path w="3809" h="217805">
                  <a:moveTo>
                    <a:pt x="3809" y="116840"/>
                  </a:moveTo>
                  <a:lnTo>
                    <a:pt x="0" y="116840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16840"/>
                  </a:lnTo>
                  <a:close/>
                </a:path>
                <a:path w="3809" h="217805">
                  <a:moveTo>
                    <a:pt x="3809" y="135890"/>
                  </a:moveTo>
                  <a:lnTo>
                    <a:pt x="0" y="135890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35890"/>
                  </a:lnTo>
                  <a:close/>
                </a:path>
                <a:path w="3809" h="217805">
                  <a:moveTo>
                    <a:pt x="3809" y="173990"/>
                  </a:moveTo>
                  <a:lnTo>
                    <a:pt x="0" y="173990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73990"/>
                  </a:lnTo>
                  <a:close/>
                </a:path>
                <a:path w="3809" h="217805">
                  <a:moveTo>
                    <a:pt x="2539" y="210947"/>
                  </a:moveTo>
                  <a:lnTo>
                    <a:pt x="0" y="210947"/>
                  </a:lnTo>
                  <a:lnTo>
                    <a:pt x="0" y="217297"/>
                  </a:lnTo>
                  <a:lnTo>
                    <a:pt x="1269" y="217297"/>
                  </a:lnTo>
                  <a:lnTo>
                    <a:pt x="1269" y="213487"/>
                  </a:lnTo>
                  <a:lnTo>
                    <a:pt x="2540" y="213487"/>
                  </a:lnTo>
                  <a:lnTo>
                    <a:pt x="2539" y="210947"/>
                  </a:lnTo>
                  <a:close/>
                </a:path>
                <a:path w="3809" h="217805">
                  <a:moveTo>
                    <a:pt x="3809" y="202056"/>
                  </a:moveTo>
                  <a:lnTo>
                    <a:pt x="0" y="202056"/>
                  </a:lnTo>
                  <a:lnTo>
                    <a:pt x="0" y="210819"/>
                  </a:lnTo>
                  <a:lnTo>
                    <a:pt x="2539" y="210819"/>
                  </a:lnTo>
                  <a:lnTo>
                    <a:pt x="2539" y="210947"/>
                  </a:lnTo>
                  <a:lnTo>
                    <a:pt x="3809" y="210947"/>
                  </a:lnTo>
                  <a:lnTo>
                    <a:pt x="3809" y="202056"/>
                  </a:lnTo>
                  <a:close/>
                </a:path>
                <a:path w="3809" h="217805">
                  <a:moveTo>
                    <a:pt x="3809" y="195706"/>
                  </a:moveTo>
                  <a:lnTo>
                    <a:pt x="0" y="195706"/>
                  </a:lnTo>
                  <a:lnTo>
                    <a:pt x="0" y="201929"/>
                  </a:lnTo>
                  <a:lnTo>
                    <a:pt x="3809" y="201929"/>
                  </a:lnTo>
                  <a:lnTo>
                    <a:pt x="3809" y="195706"/>
                  </a:lnTo>
                  <a:close/>
                </a:path>
                <a:path w="3809" h="217805">
                  <a:moveTo>
                    <a:pt x="3809" y="193166"/>
                  </a:moveTo>
                  <a:lnTo>
                    <a:pt x="0" y="193166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93166"/>
                  </a:lnTo>
                  <a:close/>
                </a:path>
              </a:pathLst>
            </a:custGeom>
            <a:solidFill>
              <a:srgbClr val="7D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176019" y="1068070"/>
              <a:ext cx="3810" cy="227965"/>
            </a:xfrm>
            <a:custGeom>
              <a:avLst/>
              <a:gdLst/>
              <a:ahLst/>
              <a:cxnLst/>
              <a:rect l="l" t="t" r="r" b="b"/>
              <a:pathLst>
                <a:path w="3809" h="227965">
                  <a:moveTo>
                    <a:pt x="127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  <a:path w="3809" h="227965">
                  <a:moveTo>
                    <a:pt x="3810" y="48260"/>
                  </a:moveTo>
                  <a:lnTo>
                    <a:pt x="0" y="48260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48260"/>
                  </a:lnTo>
                  <a:close/>
                </a:path>
                <a:path w="3809" h="227965">
                  <a:moveTo>
                    <a:pt x="3810" y="54610"/>
                  </a:moveTo>
                  <a:lnTo>
                    <a:pt x="0" y="54610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54610"/>
                  </a:lnTo>
                  <a:close/>
                </a:path>
                <a:path w="3809" h="227965">
                  <a:moveTo>
                    <a:pt x="3810" y="67310"/>
                  </a:moveTo>
                  <a:lnTo>
                    <a:pt x="0" y="67310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67310"/>
                  </a:lnTo>
                  <a:close/>
                </a:path>
                <a:path w="3809" h="227965">
                  <a:moveTo>
                    <a:pt x="3810" y="86360"/>
                  </a:moveTo>
                  <a:lnTo>
                    <a:pt x="0" y="86360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86360"/>
                  </a:lnTo>
                  <a:close/>
                </a:path>
                <a:path w="3809" h="227965">
                  <a:moveTo>
                    <a:pt x="3810" y="111760"/>
                  </a:moveTo>
                  <a:lnTo>
                    <a:pt x="0" y="111760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1760"/>
                  </a:lnTo>
                  <a:close/>
                </a:path>
                <a:path w="3809" h="227965">
                  <a:moveTo>
                    <a:pt x="3810" y="118110"/>
                  </a:moveTo>
                  <a:lnTo>
                    <a:pt x="0" y="118110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18110"/>
                  </a:lnTo>
                  <a:close/>
                </a:path>
                <a:path w="3809" h="227965">
                  <a:moveTo>
                    <a:pt x="3810" y="137160"/>
                  </a:moveTo>
                  <a:lnTo>
                    <a:pt x="0" y="137160"/>
                  </a:lnTo>
                  <a:lnTo>
                    <a:pt x="0" y="175259"/>
                  </a:lnTo>
                  <a:lnTo>
                    <a:pt x="3810" y="175259"/>
                  </a:lnTo>
                  <a:lnTo>
                    <a:pt x="3810" y="137160"/>
                  </a:lnTo>
                  <a:close/>
                </a:path>
                <a:path w="3809" h="227965">
                  <a:moveTo>
                    <a:pt x="3810" y="175260"/>
                  </a:moveTo>
                  <a:lnTo>
                    <a:pt x="0" y="175260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75260"/>
                  </a:lnTo>
                  <a:close/>
                </a:path>
                <a:path w="3809" h="227965">
                  <a:moveTo>
                    <a:pt x="1269" y="224916"/>
                  </a:moveTo>
                  <a:lnTo>
                    <a:pt x="0" y="224916"/>
                  </a:lnTo>
                  <a:lnTo>
                    <a:pt x="0" y="227456"/>
                  </a:lnTo>
                  <a:lnTo>
                    <a:pt x="1270" y="227456"/>
                  </a:lnTo>
                  <a:lnTo>
                    <a:pt x="1269" y="224916"/>
                  </a:lnTo>
                  <a:close/>
                </a:path>
                <a:path w="3809" h="227965">
                  <a:moveTo>
                    <a:pt x="2540" y="222376"/>
                  </a:moveTo>
                  <a:lnTo>
                    <a:pt x="0" y="222376"/>
                  </a:lnTo>
                  <a:lnTo>
                    <a:pt x="0" y="224789"/>
                  </a:lnTo>
                  <a:lnTo>
                    <a:pt x="1269" y="224789"/>
                  </a:lnTo>
                  <a:lnTo>
                    <a:pt x="1269" y="224916"/>
                  </a:lnTo>
                  <a:lnTo>
                    <a:pt x="2540" y="224916"/>
                  </a:lnTo>
                  <a:lnTo>
                    <a:pt x="2540" y="222376"/>
                  </a:lnTo>
                  <a:close/>
                </a:path>
                <a:path w="3809" h="227965">
                  <a:moveTo>
                    <a:pt x="3810" y="218566"/>
                  </a:moveTo>
                  <a:lnTo>
                    <a:pt x="0" y="218566"/>
                  </a:lnTo>
                  <a:lnTo>
                    <a:pt x="0" y="222249"/>
                  </a:lnTo>
                  <a:lnTo>
                    <a:pt x="2540" y="222249"/>
                  </a:lnTo>
                  <a:lnTo>
                    <a:pt x="2540" y="221106"/>
                  </a:lnTo>
                  <a:lnTo>
                    <a:pt x="3810" y="221106"/>
                  </a:lnTo>
                  <a:lnTo>
                    <a:pt x="3810" y="218566"/>
                  </a:lnTo>
                  <a:close/>
                </a:path>
                <a:path w="3809" h="227965">
                  <a:moveTo>
                    <a:pt x="3810" y="212216"/>
                  </a:moveTo>
                  <a:lnTo>
                    <a:pt x="0" y="212216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12216"/>
                  </a:lnTo>
                  <a:close/>
                </a:path>
                <a:path w="3809" h="227965">
                  <a:moveTo>
                    <a:pt x="3810" y="203326"/>
                  </a:moveTo>
                  <a:lnTo>
                    <a:pt x="0" y="203326"/>
                  </a:lnTo>
                  <a:lnTo>
                    <a:pt x="0" y="212089"/>
                  </a:lnTo>
                  <a:lnTo>
                    <a:pt x="3810" y="212089"/>
                  </a:lnTo>
                  <a:lnTo>
                    <a:pt x="3810" y="203326"/>
                  </a:lnTo>
                  <a:close/>
                </a:path>
                <a:path w="3809" h="227965">
                  <a:moveTo>
                    <a:pt x="3810" y="196976"/>
                  </a:moveTo>
                  <a:lnTo>
                    <a:pt x="0" y="196976"/>
                  </a:lnTo>
                  <a:lnTo>
                    <a:pt x="0" y="203199"/>
                  </a:lnTo>
                  <a:lnTo>
                    <a:pt x="3810" y="203199"/>
                  </a:lnTo>
                  <a:lnTo>
                    <a:pt x="3810" y="196976"/>
                  </a:lnTo>
                  <a:close/>
                </a:path>
                <a:path w="3809" h="227965">
                  <a:moveTo>
                    <a:pt x="3810" y="194436"/>
                  </a:moveTo>
                  <a:lnTo>
                    <a:pt x="0" y="194436"/>
                  </a:lnTo>
                  <a:lnTo>
                    <a:pt x="0" y="196849"/>
                  </a:lnTo>
                  <a:lnTo>
                    <a:pt x="3810" y="196849"/>
                  </a:lnTo>
                  <a:lnTo>
                    <a:pt x="3810" y="194436"/>
                  </a:lnTo>
                  <a:close/>
                </a:path>
              </a:pathLst>
            </a:custGeom>
            <a:solidFill>
              <a:srgbClr val="79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173479" y="1066800"/>
              <a:ext cx="2540" cy="239395"/>
            </a:xfrm>
            <a:custGeom>
              <a:avLst/>
              <a:gdLst/>
              <a:ahLst/>
              <a:cxnLst/>
              <a:rect l="l" t="t" r="r" b="b"/>
              <a:pathLst>
                <a:path w="2540" h="239394">
                  <a:moveTo>
                    <a:pt x="126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39" y="49529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2540" h="239394">
                  <a:moveTo>
                    <a:pt x="253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2539" y="55879"/>
                  </a:lnTo>
                  <a:lnTo>
                    <a:pt x="2539" y="49530"/>
                  </a:lnTo>
                  <a:close/>
                </a:path>
                <a:path w="2540" h="239394">
                  <a:moveTo>
                    <a:pt x="2539" y="55880"/>
                  </a:moveTo>
                  <a:lnTo>
                    <a:pt x="0" y="55880"/>
                  </a:lnTo>
                  <a:lnTo>
                    <a:pt x="0" y="68579"/>
                  </a:lnTo>
                  <a:lnTo>
                    <a:pt x="2539" y="68579"/>
                  </a:lnTo>
                  <a:lnTo>
                    <a:pt x="2539" y="55880"/>
                  </a:lnTo>
                  <a:close/>
                </a:path>
                <a:path w="2540" h="239394">
                  <a:moveTo>
                    <a:pt x="2539" y="68580"/>
                  </a:moveTo>
                  <a:lnTo>
                    <a:pt x="0" y="68580"/>
                  </a:lnTo>
                  <a:lnTo>
                    <a:pt x="0" y="87629"/>
                  </a:lnTo>
                  <a:lnTo>
                    <a:pt x="2539" y="87629"/>
                  </a:lnTo>
                  <a:lnTo>
                    <a:pt x="2539" y="68580"/>
                  </a:lnTo>
                  <a:close/>
                </a:path>
                <a:path w="2540" h="239394">
                  <a:moveTo>
                    <a:pt x="2539" y="87630"/>
                  </a:moveTo>
                  <a:lnTo>
                    <a:pt x="0" y="87630"/>
                  </a:lnTo>
                  <a:lnTo>
                    <a:pt x="0" y="113029"/>
                  </a:lnTo>
                  <a:lnTo>
                    <a:pt x="2539" y="113029"/>
                  </a:lnTo>
                  <a:lnTo>
                    <a:pt x="2539" y="87630"/>
                  </a:lnTo>
                  <a:close/>
                </a:path>
                <a:path w="2540" h="239394">
                  <a:moveTo>
                    <a:pt x="2539" y="113030"/>
                  </a:moveTo>
                  <a:lnTo>
                    <a:pt x="0" y="113030"/>
                  </a:lnTo>
                  <a:lnTo>
                    <a:pt x="0" y="119379"/>
                  </a:lnTo>
                  <a:lnTo>
                    <a:pt x="2539" y="119379"/>
                  </a:lnTo>
                  <a:lnTo>
                    <a:pt x="2539" y="113030"/>
                  </a:lnTo>
                  <a:close/>
                </a:path>
                <a:path w="2540" h="239394">
                  <a:moveTo>
                    <a:pt x="2539" y="119380"/>
                  </a:moveTo>
                  <a:lnTo>
                    <a:pt x="0" y="119380"/>
                  </a:lnTo>
                  <a:lnTo>
                    <a:pt x="0" y="138429"/>
                  </a:lnTo>
                  <a:lnTo>
                    <a:pt x="2539" y="138429"/>
                  </a:lnTo>
                  <a:lnTo>
                    <a:pt x="2539" y="119380"/>
                  </a:lnTo>
                  <a:close/>
                </a:path>
                <a:path w="2540" h="239394">
                  <a:moveTo>
                    <a:pt x="2539" y="138430"/>
                  </a:moveTo>
                  <a:lnTo>
                    <a:pt x="0" y="138430"/>
                  </a:lnTo>
                  <a:lnTo>
                    <a:pt x="0" y="176529"/>
                  </a:lnTo>
                  <a:lnTo>
                    <a:pt x="2539" y="176529"/>
                  </a:lnTo>
                  <a:lnTo>
                    <a:pt x="2539" y="138430"/>
                  </a:lnTo>
                  <a:close/>
                </a:path>
                <a:path w="2540" h="239394">
                  <a:moveTo>
                    <a:pt x="2539" y="176530"/>
                  </a:moveTo>
                  <a:lnTo>
                    <a:pt x="0" y="176530"/>
                  </a:lnTo>
                  <a:lnTo>
                    <a:pt x="0" y="195579"/>
                  </a:lnTo>
                  <a:lnTo>
                    <a:pt x="2539" y="195579"/>
                  </a:lnTo>
                  <a:lnTo>
                    <a:pt x="2539" y="176530"/>
                  </a:lnTo>
                  <a:close/>
                </a:path>
                <a:path w="2540" h="239394">
                  <a:moveTo>
                    <a:pt x="2539" y="232537"/>
                  </a:moveTo>
                  <a:lnTo>
                    <a:pt x="0" y="232537"/>
                  </a:lnTo>
                  <a:lnTo>
                    <a:pt x="0" y="238887"/>
                  </a:lnTo>
                  <a:lnTo>
                    <a:pt x="1269" y="238887"/>
                  </a:lnTo>
                  <a:lnTo>
                    <a:pt x="1269" y="233679"/>
                  </a:lnTo>
                  <a:lnTo>
                    <a:pt x="2539" y="233679"/>
                  </a:lnTo>
                  <a:lnTo>
                    <a:pt x="2539" y="232537"/>
                  </a:lnTo>
                  <a:close/>
                </a:path>
                <a:path w="2540" h="239394">
                  <a:moveTo>
                    <a:pt x="2539" y="229996"/>
                  </a:moveTo>
                  <a:lnTo>
                    <a:pt x="0" y="229996"/>
                  </a:lnTo>
                  <a:lnTo>
                    <a:pt x="0" y="232409"/>
                  </a:lnTo>
                  <a:lnTo>
                    <a:pt x="2539" y="232409"/>
                  </a:lnTo>
                  <a:lnTo>
                    <a:pt x="2539" y="229996"/>
                  </a:lnTo>
                  <a:close/>
                </a:path>
                <a:path w="2540" h="239394">
                  <a:moveTo>
                    <a:pt x="2539" y="226187"/>
                  </a:moveTo>
                  <a:lnTo>
                    <a:pt x="0" y="226187"/>
                  </a:lnTo>
                  <a:lnTo>
                    <a:pt x="0" y="229869"/>
                  </a:lnTo>
                  <a:lnTo>
                    <a:pt x="2539" y="229869"/>
                  </a:lnTo>
                  <a:lnTo>
                    <a:pt x="2539" y="226187"/>
                  </a:lnTo>
                  <a:close/>
                </a:path>
                <a:path w="2540" h="239394">
                  <a:moveTo>
                    <a:pt x="2539" y="223646"/>
                  </a:moveTo>
                  <a:lnTo>
                    <a:pt x="0" y="223646"/>
                  </a:lnTo>
                  <a:lnTo>
                    <a:pt x="0" y="226059"/>
                  </a:lnTo>
                  <a:lnTo>
                    <a:pt x="2539" y="226059"/>
                  </a:lnTo>
                  <a:lnTo>
                    <a:pt x="2539" y="223646"/>
                  </a:lnTo>
                  <a:close/>
                </a:path>
                <a:path w="2540" h="239394">
                  <a:moveTo>
                    <a:pt x="2539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2539" y="223519"/>
                  </a:lnTo>
                  <a:lnTo>
                    <a:pt x="2539" y="219837"/>
                  </a:lnTo>
                  <a:close/>
                </a:path>
                <a:path w="2540" h="239394">
                  <a:moveTo>
                    <a:pt x="2539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2539" y="219709"/>
                  </a:lnTo>
                  <a:lnTo>
                    <a:pt x="2539" y="213487"/>
                  </a:lnTo>
                  <a:close/>
                </a:path>
                <a:path w="2540" h="239394">
                  <a:moveTo>
                    <a:pt x="2539" y="204596"/>
                  </a:moveTo>
                  <a:lnTo>
                    <a:pt x="0" y="204596"/>
                  </a:lnTo>
                  <a:lnTo>
                    <a:pt x="0" y="213359"/>
                  </a:lnTo>
                  <a:lnTo>
                    <a:pt x="2539" y="213359"/>
                  </a:lnTo>
                  <a:lnTo>
                    <a:pt x="2539" y="204596"/>
                  </a:lnTo>
                  <a:close/>
                </a:path>
                <a:path w="2540" h="239394">
                  <a:moveTo>
                    <a:pt x="2539" y="198246"/>
                  </a:moveTo>
                  <a:lnTo>
                    <a:pt x="0" y="198246"/>
                  </a:lnTo>
                  <a:lnTo>
                    <a:pt x="0" y="204469"/>
                  </a:lnTo>
                  <a:lnTo>
                    <a:pt x="2539" y="204469"/>
                  </a:lnTo>
                  <a:lnTo>
                    <a:pt x="2539" y="198246"/>
                  </a:lnTo>
                  <a:close/>
                </a:path>
                <a:path w="2540" h="239394">
                  <a:moveTo>
                    <a:pt x="2539" y="195706"/>
                  </a:moveTo>
                  <a:lnTo>
                    <a:pt x="0" y="195706"/>
                  </a:lnTo>
                  <a:lnTo>
                    <a:pt x="0" y="198119"/>
                  </a:lnTo>
                  <a:lnTo>
                    <a:pt x="2539" y="198119"/>
                  </a:lnTo>
                  <a:lnTo>
                    <a:pt x="2539" y="195706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1169669" y="1066800"/>
              <a:ext cx="3810" cy="246379"/>
            </a:xfrm>
            <a:custGeom>
              <a:avLst/>
              <a:gdLst/>
              <a:ahLst/>
              <a:cxnLst/>
              <a:rect l="l" t="t" r="r" b="b"/>
              <a:pathLst>
                <a:path w="3809" h="246380">
                  <a:moveTo>
                    <a:pt x="381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0"/>
                  </a:lnTo>
                  <a:close/>
                </a:path>
                <a:path w="3809" h="246380">
                  <a:moveTo>
                    <a:pt x="3810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49530"/>
                  </a:lnTo>
                  <a:close/>
                </a:path>
                <a:path w="3809" h="246380">
                  <a:moveTo>
                    <a:pt x="3810" y="55880"/>
                  </a:moveTo>
                  <a:lnTo>
                    <a:pt x="0" y="5588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55880"/>
                  </a:lnTo>
                  <a:close/>
                </a:path>
                <a:path w="3809" h="246380">
                  <a:moveTo>
                    <a:pt x="3810" y="68580"/>
                  </a:moveTo>
                  <a:lnTo>
                    <a:pt x="0" y="68580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68580"/>
                  </a:lnTo>
                  <a:close/>
                </a:path>
                <a:path w="3809" h="246380">
                  <a:moveTo>
                    <a:pt x="3810" y="87630"/>
                  </a:moveTo>
                  <a:lnTo>
                    <a:pt x="0" y="8763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87630"/>
                  </a:lnTo>
                  <a:close/>
                </a:path>
                <a:path w="3809" h="246380">
                  <a:moveTo>
                    <a:pt x="3810" y="113030"/>
                  </a:moveTo>
                  <a:lnTo>
                    <a:pt x="0" y="11303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3030"/>
                  </a:lnTo>
                  <a:close/>
                </a:path>
                <a:path w="3809" h="246380">
                  <a:moveTo>
                    <a:pt x="3810" y="119380"/>
                  </a:moveTo>
                  <a:lnTo>
                    <a:pt x="0" y="11938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19380"/>
                  </a:lnTo>
                  <a:close/>
                </a:path>
                <a:path w="3809" h="246380">
                  <a:moveTo>
                    <a:pt x="3810" y="138430"/>
                  </a:moveTo>
                  <a:lnTo>
                    <a:pt x="0" y="138430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38430"/>
                  </a:lnTo>
                  <a:close/>
                </a:path>
                <a:path w="3809" h="246380">
                  <a:moveTo>
                    <a:pt x="3810" y="176530"/>
                  </a:moveTo>
                  <a:lnTo>
                    <a:pt x="0" y="176530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76530"/>
                  </a:lnTo>
                  <a:close/>
                </a:path>
                <a:path w="3809" h="246380">
                  <a:moveTo>
                    <a:pt x="2540" y="242696"/>
                  </a:moveTo>
                  <a:lnTo>
                    <a:pt x="0" y="242696"/>
                  </a:lnTo>
                  <a:lnTo>
                    <a:pt x="0" y="246379"/>
                  </a:lnTo>
                  <a:lnTo>
                    <a:pt x="1270" y="246379"/>
                  </a:lnTo>
                  <a:lnTo>
                    <a:pt x="1270" y="243966"/>
                  </a:lnTo>
                  <a:lnTo>
                    <a:pt x="2540" y="243966"/>
                  </a:lnTo>
                  <a:lnTo>
                    <a:pt x="2540" y="242696"/>
                  </a:lnTo>
                  <a:close/>
                </a:path>
                <a:path w="3809" h="246380">
                  <a:moveTo>
                    <a:pt x="3810" y="232537"/>
                  </a:moveTo>
                  <a:lnTo>
                    <a:pt x="0" y="232537"/>
                  </a:lnTo>
                  <a:lnTo>
                    <a:pt x="0" y="242569"/>
                  </a:lnTo>
                  <a:lnTo>
                    <a:pt x="2540" y="242569"/>
                  </a:lnTo>
                  <a:lnTo>
                    <a:pt x="2540" y="241426"/>
                  </a:lnTo>
                  <a:lnTo>
                    <a:pt x="3810" y="241426"/>
                  </a:lnTo>
                  <a:lnTo>
                    <a:pt x="3810" y="232537"/>
                  </a:lnTo>
                  <a:close/>
                </a:path>
                <a:path w="3809" h="246380">
                  <a:moveTo>
                    <a:pt x="3810" y="229996"/>
                  </a:moveTo>
                  <a:lnTo>
                    <a:pt x="0" y="229996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229996"/>
                  </a:lnTo>
                  <a:close/>
                </a:path>
                <a:path w="3809" h="246380">
                  <a:moveTo>
                    <a:pt x="3810" y="226187"/>
                  </a:moveTo>
                  <a:lnTo>
                    <a:pt x="0" y="226187"/>
                  </a:lnTo>
                  <a:lnTo>
                    <a:pt x="0" y="229869"/>
                  </a:lnTo>
                  <a:lnTo>
                    <a:pt x="3810" y="229869"/>
                  </a:lnTo>
                  <a:lnTo>
                    <a:pt x="3810" y="226187"/>
                  </a:lnTo>
                  <a:close/>
                </a:path>
                <a:path w="3809" h="246380">
                  <a:moveTo>
                    <a:pt x="3810" y="223646"/>
                  </a:moveTo>
                  <a:lnTo>
                    <a:pt x="0" y="223646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23646"/>
                  </a:lnTo>
                  <a:close/>
                </a:path>
                <a:path w="3809" h="246380">
                  <a:moveTo>
                    <a:pt x="3810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219837"/>
                  </a:lnTo>
                  <a:close/>
                </a:path>
                <a:path w="3809" h="246380">
                  <a:moveTo>
                    <a:pt x="3810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13487"/>
                  </a:lnTo>
                  <a:close/>
                </a:path>
                <a:path w="3809" h="246380">
                  <a:moveTo>
                    <a:pt x="3810" y="204596"/>
                  </a:moveTo>
                  <a:lnTo>
                    <a:pt x="0" y="204596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204596"/>
                  </a:lnTo>
                  <a:close/>
                </a:path>
                <a:path w="3809" h="246380">
                  <a:moveTo>
                    <a:pt x="3810" y="198246"/>
                  </a:moveTo>
                  <a:lnTo>
                    <a:pt x="0" y="198246"/>
                  </a:lnTo>
                  <a:lnTo>
                    <a:pt x="0" y="204469"/>
                  </a:lnTo>
                  <a:lnTo>
                    <a:pt x="3810" y="204469"/>
                  </a:lnTo>
                  <a:lnTo>
                    <a:pt x="3810" y="198246"/>
                  </a:lnTo>
                  <a:close/>
                </a:path>
                <a:path w="3809" h="246380">
                  <a:moveTo>
                    <a:pt x="3810" y="195706"/>
                  </a:moveTo>
                  <a:lnTo>
                    <a:pt x="0" y="195706"/>
                  </a:lnTo>
                  <a:lnTo>
                    <a:pt x="0" y="198119"/>
                  </a:lnTo>
                  <a:lnTo>
                    <a:pt x="3810" y="198119"/>
                  </a:lnTo>
                  <a:lnTo>
                    <a:pt x="3810" y="195706"/>
                  </a:lnTo>
                  <a:close/>
                </a:path>
              </a:pathLst>
            </a:custGeom>
            <a:solidFill>
              <a:srgbClr val="71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1165859" y="1066800"/>
              <a:ext cx="3810" cy="254000"/>
            </a:xfrm>
            <a:custGeom>
              <a:avLst/>
              <a:gdLst/>
              <a:ahLst/>
              <a:cxnLst/>
              <a:rect l="l" t="t" r="r" b="b"/>
              <a:pathLst>
                <a:path w="3809" h="254000">
                  <a:moveTo>
                    <a:pt x="380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0"/>
                  </a:lnTo>
                  <a:close/>
                </a:path>
                <a:path w="3809" h="254000">
                  <a:moveTo>
                    <a:pt x="380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9530"/>
                  </a:lnTo>
                  <a:close/>
                </a:path>
                <a:path w="3809" h="254000">
                  <a:moveTo>
                    <a:pt x="3809" y="55880"/>
                  </a:moveTo>
                  <a:lnTo>
                    <a:pt x="0" y="5588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55880"/>
                  </a:lnTo>
                  <a:close/>
                </a:path>
                <a:path w="3809" h="254000">
                  <a:moveTo>
                    <a:pt x="3809" y="68580"/>
                  </a:moveTo>
                  <a:lnTo>
                    <a:pt x="0" y="6858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68580"/>
                  </a:lnTo>
                  <a:close/>
                </a:path>
                <a:path w="3809" h="254000">
                  <a:moveTo>
                    <a:pt x="3809" y="87630"/>
                  </a:moveTo>
                  <a:lnTo>
                    <a:pt x="0" y="87630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87630"/>
                  </a:lnTo>
                  <a:close/>
                </a:path>
                <a:path w="3809" h="254000">
                  <a:moveTo>
                    <a:pt x="3809" y="113030"/>
                  </a:moveTo>
                  <a:lnTo>
                    <a:pt x="0" y="11303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3030"/>
                  </a:lnTo>
                  <a:close/>
                </a:path>
                <a:path w="3809" h="254000">
                  <a:moveTo>
                    <a:pt x="3809" y="119380"/>
                  </a:moveTo>
                  <a:lnTo>
                    <a:pt x="0" y="119380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19380"/>
                  </a:lnTo>
                  <a:close/>
                </a:path>
                <a:path w="3809" h="254000">
                  <a:moveTo>
                    <a:pt x="3809" y="138430"/>
                  </a:moveTo>
                  <a:lnTo>
                    <a:pt x="0" y="138430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38430"/>
                  </a:lnTo>
                  <a:close/>
                </a:path>
                <a:path w="3809" h="254000">
                  <a:moveTo>
                    <a:pt x="3809" y="176530"/>
                  </a:moveTo>
                  <a:lnTo>
                    <a:pt x="0" y="176530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76530"/>
                  </a:lnTo>
                  <a:close/>
                </a:path>
                <a:path w="3809" h="254000">
                  <a:moveTo>
                    <a:pt x="3809" y="242696"/>
                  </a:moveTo>
                  <a:lnTo>
                    <a:pt x="0" y="242696"/>
                  </a:lnTo>
                  <a:lnTo>
                    <a:pt x="0" y="246379"/>
                  </a:lnTo>
                  <a:lnTo>
                    <a:pt x="3809" y="246379"/>
                  </a:lnTo>
                  <a:lnTo>
                    <a:pt x="3809" y="242696"/>
                  </a:lnTo>
                  <a:close/>
                </a:path>
                <a:path w="3809" h="254000">
                  <a:moveTo>
                    <a:pt x="3809" y="232537"/>
                  </a:moveTo>
                  <a:lnTo>
                    <a:pt x="0" y="232537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32537"/>
                  </a:lnTo>
                  <a:close/>
                </a:path>
                <a:path w="3809" h="254000">
                  <a:moveTo>
                    <a:pt x="3809" y="229996"/>
                  </a:moveTo>
                  <a:lnTo>
                    <a:pt x="0" y="22999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9996"/>
                  </a:lnTo>
                  <a:close/>
                </a:path>
                <a:path w="3809" h="254000">
                  <a:moveTo>
                    <a:pt x="3809" y="226187"/>
                  </a:moveTo>
                  <a:lnTo>
                    <a:pt x="0" y="226187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26187"/>
                  </a:lnTo>
                  <a:close/>
                </a:path>
                <a:path w="3809" h="254000">
                  <a:moveTo>
                    <a:pt x="3809" y="223646"/>
                  </a:moveTo>
                  <a:lnTo>
                    <a:pt x="0" y="22364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3646"/>
                  </a:lnTo>
                  <a:close/>
                </a:path>
                <a:path w="3809" h="254000">
                  <a:moveTo>
                    <a:pt x="3809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9837"/>
                  </a:lnTo>
                  <a:close/>
                </a:path>
                <a:path w="3809" h="254000">
                  <a:moveTo>
                    <a:pt x="3809" y="213487"/>
                  </a:moveTo>
                  <a:lnTo>
                    <a:pt x="0" y="213487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3487"/>
                  </a:lnTo>
                  <a:close/>
                </a:path>
                <a:path w="3809" h="254000">
                  <a:moveTo>
                    <a:pt x="3809" y="204596"/>
                  </a:moveTo>
                  <a:lnTo>
                    <a:pt x="0" y="20459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4596"/>
                  </a:lnTo>
                  <a:close/>
                </a:path>
                <a:path w="3809" h="254000">
                  <a:moveTo>
                    <a:pt x="3809" y="198246"/>
                  </a:moveTo>
                  <a:lnTo>
                    <a:pt x="0" y="198246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98246"/>
                  </a:lnTo>
                  <a:close/>
                </a:path>
                <a:path w="3809" h="254000">
                  <a:moveTo>
                    <a:pt x="3809" y="195706"/>
                  </a:moveTo>
                  <a:lnTo>
                    <a:pt x="0" y="195706"/>
                  </a:lnTo>
                  <a:lnTo>
                    <a:pt x="0" y="198119"/>
                  </a:lnTo>
                  <a:lnTo>
                    <a:pt x="3809" y="198119"/>
                  </a:lnTo>
                  <a:lnTo>
                    <a:pt x="3809" y="195706"/>
                  </a:lnTo>
                  <a:close/>
                </a:path>
                <a:path w="3809" h="254000">
                  <a:moveTo>
                    <a:pt x="3809" y="246380"/>
                  </a:moveTo>
                  <a:lnTo>
                    <a:pt x="0" y="246380"/>
                  </a:lnTo>
                  <a:lnTo>
                    <a:pt x="0" y="254000"/>
                  </a:lnTo>
                  <a:lnTo>
                    <a:pt x="1270" y="254000"/>
                  </a:lnTo>
                  <a:lnTo>
                    <a:pt x="1270" y="251460"/>
                  </a:lnTo>
                  <a:lnTo>
                    <a:pt x="2540" y="251460"/>
                  </a:lnTo>
                  <a:lnTo>
                    <a:pt x="2540" y="248920"/>
                  </a:lnTo>
                  <a:lnTo>
                    <a:pt x="3809" y="248920"/>
                  </a:lnTo>
                  <a:lnTo>
                    <a:pt x="3809" y="246380"/>
                  </a:lnTo>
                  <a:close/>
                </a:path>
              </a:pathLst>
            </a:custGeom>
            <a:solidFill>
              <a:srgbClr val="6E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1162049" y="1068070"/>
              <a:ext cx="3810" cy="259079"/>
            </a:xfrm>
            <a:custGeom>
              <a:avLst/>
              <a:gdLst/>
              <a:ahLst/>
              <a:cxnLst/>
              <a:rect l="l" t="t" r="r" b="b"/>
              <a:pathLst>
                <a:path w="3809" h="259080">
                  <a:moveTo>
                    <a:pt x="3809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0"/>
                  </a:lnTo>
                  <a:close/>
                </a:path>
                <a:path w="3809" h="259080">
                  <a:moveTo>
                    <a:pt x="3809" y="48260"/>
                  </a:moveTo>
                  <a:lnTo>
                    <a:pt x="0" y="4826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8260"/>
                  </a:lnTo>
                  <a:close/>
                </a:path>
                <a:path w="3809" h="259080">
                  <a:moveTo>
                    <a:pt x="3809" y="54610"/>
                  </a:moveTo>
                  <a:lnTo>
                    <a:pt x="0" y="54610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54610"/>
                  </a:lnTo>
                  <a:close/>
                </a:path>
                <a:path w="3809" h="259080">
                  <a:moveTo>
                    <a:pt x="3809" y="67310"/>
                  </a:moveTo>
                  <a:lnTo>
                    <a:pt x="0" y="67310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67310"/>
                  </a:lnTo>
                  <a:close/>
                </a:path>
                <a:path w="3809" h="259080">
                  <a:moveTo>
                    <a:pt x="3809" y="86360"/>
                  </a:moveTo>
                  <a:lnTo>
                    <a:pt x="0" y="86360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86360"/>
                  </a:lnTo>
                  <a:close/>
                </a:path>
                <a:path w="3809" h="259080">
                  <a:moveTo>
                    <a:pt x="3809" y="111760"/>
                  </a:moveTo>
                  <a:lnTo>
                    <a:pt x="0" y="111760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1760"/>
                  </a:lnTo>
                  <a:close/>
                </a:path>
                <a:path w="3809" h="259080">
                  <a:moveTo>
                    <a:pt x="3809" y="118110"/>
                  </a:moveTo>
                  <a:lnTo>
                    <a:pt x="0" y="118110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18110"/>
                  </a:lnTo>
                  <a:close/>
                </a:path>
                <a:path w="3809" h="259080">
                  <a:moveTo>
                    <a:pt x="3809" y="137160"/>
                  </a:moveTo>
                  <a:lnTo>
                    <a:pt x="0" y="137160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37160"/>
                  </a:lnTo>
                  <a:close/>
                </a:path>
                <a:path w="3809" h="259080">
                  <a:moveTo>
                    <a:pt x="3809" y="175260"/>
                  </a:moveTo>
                  <a:lnTo>
                    <a:pt x="0" y="17526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75260"/>
                  </a:lnTo>
                  <a:close/>
                </a:path>
                <a:path w="3809" h="259080">
                  <a:moveTo>
                    <a:pt x="3809" y="241426"/>
                  </a:moveTo>
                  <a:lnTo>
                    <a:pt x="0" y="241426"/>
                  </a:lnTo>
                  <a:lnTo>
                    <a:pt x="0" y="245109"/>
                  </a:lnTo>
                  <a:lnTo>
                    <a:pt x="3809" y="245109"/>
                  </a:lnTo>
                  <a:lnTo>
                    <a:pt x="3809" y="241426"/>
                  </a:lnTo>
                  <a:close/>
                </a:path>
                <a:path w="3809" h="259080">
                  <a:moveTo>
                    <a:pt x="3809" y="231266"/>
                  </a:moveTo>
                  <a:lnTo>
                    <a:pt x="0" y="231266"/>
                  </a:lnTo>
                  <a:lnTo>
                    <a:pt x="0" y="241299"/>
                  </a:lnTo>
                  <a:lnTo>
                    <a:pt x="3809" y="241299"/>
                  </a:lnTo>
                  <a:lnTo>
                    <a:pt x="3809" y="231266"/>
                  </a:lnTo>
                  <a:close/>
                </a:path>
                <a:path w="3809" h="259080">
                  <a:moveTo>
                    <a:pt x="3809" y="228726"/>
                  </a:moveTo>
                  <a:lnTo>
                    <a:pt x="0" y="228726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8726"/>
                  </a:lnTo>
                  <a:close/>
                </a:path>
                <a:path w="3809" h="259080">
                  <a:moveTo>
                    <a:pt x="3809" y="224916"/>
                  </a:moveTo>
                  <a:lnTo>
                    <a:pt x="0" y="224916"/>
                  </a:lnTo>
                  <a:lnTo>
                    <a:pt x="0" y="228599"/>
                  </a:lnTo>
                  <a:lnTo>
                    <a:pt x="3809" y="228599"/>
                  </a:lnTo>
                  <a:lnTo>
                    <a:pt x="3809" y="224916"/>
                  </a:lnTo>
                  <a:close/>
                </a:path>
                <a:path w="3809" h="259080">
                  <a:moveTo>
                    <a:pt x="3809" y="222376"/>
                  </a:moveTo>
                  <a:lnTo>
                    <a:pt x="0" y="222376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2376"/>
                  </a:lnTo>
                  <a:close/>
                </a:path>
                <a:path w="3809" h="259080">
                  <a:moveTo>
                    <a:pt x="3809" y="218566"/>
                  </a:moveTo>
                  <a:lnTo>
                    <a:pt x="0" y="21856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8566"/>
                  </a:lnTo>
                  <a:close/>
                </a:path>
                <a:path w="3809" h="259080">
                  <a:moveTo>
                    <a:pt x="3809" y="212216"/>
                  </a:moveTo>
                  <a:lnTo>
                    <a:pt x="0" y="212216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212216"/>
                  </a:lnTo>
                  <a:close/>
                </a:path>
                <a:path w="3809" h="259080">
                  <a:moveTo>
                    <a:pt x="3809" y="203326"/>
                  </a:moveTo>
                  <a:lnTo>
                    <a:pt x="0" y="203326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203326"/>
                  </a:lnTo>
                  <a:close/>
                </a:path>
                <a:path w="3809" h="259080">
                  <a:moveTo>
                    <a:pt x="3809" y="196976"/>
                  </a:moveTo>
                  <a:lnTo>
                    <a:pt x="0" y="196976"/>
                  </a:lnTo>
                  <a:lnTo>
                    <a:pt x="0" y="203199"/>
                  </a:lnTo>
                  <a:lnTo>
                    <a:pt x="3809" y="203199"/>
                  </a:lnTo>
                  <a:lnTo>
                    <a:pt x="3809" y="196976"/>
                  </a:lnTo>
                  <a:close/>
                </a:path>
                <a:path w="3809" h="259080">
                  <a:moveTo>
                    <a:pt x="3809" y="194436"/>
                  </a:moveTo>
                  <a:lnTo>
                    <a:pt x="0" y="194436"/>
                  </a:lnTo>
                  <a:lnTo>
                    <a:pt x="0" y="196849"/>
                  </a:lnTo>
                  <a:lnTo>
                    <a:pt x="3809" y="196849"/>
                  </a:lnTo>
                  <a:lnTo>
                    <a:pt x="3809" y="194436"/>
                  </a:lnTo>
                  <a:close/>
                </a:path>
                <a:path w="3809" h="259080">
                  <a:moveTo>
                    <a:pt x="3809" y="245110"/>
                  </a:moveTo>
                  <a:lnTo>
                    <a:pt x="0" y="245110"/>
                  </a:lnTo>
                  <a:lnTo>
                    <a:pt x="0" y="259079"/>
                  </a:lnTo>
                  <a:lnTo>
                    <a:pt x="1270" y="259079"/>
                  </a:lnTo>
                  <a:lnTo>
                    <a:pt x="1270" y="256539"/>
                  </a:lnTo>
                  <a:lnTo>
                    <a:pt x="2540" y="256539"/>
                  </a:lnTo>
                  <a:lnTo>
                    <a:pt x="2540" y="255269"/>
                  </a:lnTo>
                  <a:lnTo>
                    <a:pt x="3809" y="255269"/>
                  </a:lnTo>
                  <a:lnTo>
                    <a:pt x="3809" y="24511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158239" y="1068070"/>
              <a:ext cx="3810" cy="265430"/>
            </a:xfrm>
            <a:custGeom>
              <a:avLst/>
              <a:gdLst/>
              <a:ahLst/>
              <a:cxnLst/>
              <a:rect l="l" t="t" r="r" b="b"/>
              <a:pathLst>
                <a:path w="3809" h="265430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0"/>
                  </a:lnTo>
                  <a:close/>
                </a:path>
                <a:path w="3809" h="265430">
                  <a:moveTo>
                    <a:pt x="3809" y="48260"/>
                  </a:moveTo>
                  <a:lnTo>
                    <a:pt x="0" y="4826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8260"/>
                  </a:lnTo>
                  <a:close/>
                </a:path>
                <a:path w="3809" h="265430">
                  <a:moveTo>
                    <a:pt x="3809" y="54610"/>
                  </a:moveTo>
                  <a:lnTo>
                    <a:pt x="0" y="54610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54610"/>
                  </a:lnTo>
                  <a:close/>
                </a:path>
                <a:path w="3809" h="265430">
                  <a:moveTo>
                    <a:pt x="3809" y="67310"/>
                  </a:moveTo>
                  <a:lnTo>
                    <a:pt x="0" y="67310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67310"/>
                  </a:lnTo>
                  <a:close/>
                </a:path>
                <a:path w="3809" h="265430">
                  <a:moveTo>
                    <a:pt x="3809" y="86360"/>
                  </a:moveTo>
                  <a:lnTo>
                    <a:pt x="0" y="86360"/>
                  </a:lnTo>
                  <a:lnTo>
                    <a:pt x="0" y="90169"/>
                  </a:lnTo>
                  <a:lnTo>
                    <a:pt x="1269" y="90169"/>
                  </a:lnTo>
                  <a:lnTo>
                    <a:pt x="1269" y="96519"/>
                  </a:lnTo>
                  <a:lnTo>
                    <a:pt x="2540" y="96519"/>
                  </a:lnTo>
                  <a:lnTo>
                    <a:pt x="2540" y="111759"/>
                  </a:lnTo>
                  <a:lnTo>
                    <a:pt x="3809" y="111759"/>
                  </a:lnTo>
                  <a:lnTo>
                    <a:pt x="3809" y="86360"/>
                  </a:lnTo>
                  <a:close/>
                </a:path>
                <a:path w="3809" h="265430">
                  <a:moveTo>
                    <a:pt x="3809" y="111760"/>
                  </a:moveTo>
                  <a:lnTo>
                    <a:pt x="2540" y="111760"/>
                  </a:lnTo>
                  <a:lnTo>
                    <a:pt x="2540" y="118109"/>
                  </a:lnTo>
                  <a:lnTo>
                    <a:pt x="3809" y="118109"/>
                  </a:lnTo>
                  <a:lnTo>
                    <a:pt x="3809" y="111760"/>
                  </a:lnTo>
                  <a:close/>
                </a:path>
                <a:path w="3809" h="265430">
                  <a:moveTo>
                    <a:pt x="3809" y="118110"/>
                  </a:moveTo>
                  <a:lnTo>
                    <a:pt x="1269" y="118110"/>
                  </a:lnTo>
                  <a:lnTo>
                    <a:pt x="1269" y="133350"/>
                  </a:lnTo>
                  <a:lnTo>
                    <a:pt x="0" y="133350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18110"/>
                  </a:lnTo>
                  <a:close/>
                </a:path>
                <a:path w="3809" h="265430">
                  <a:moveTo>
                    <a:pt x="3809" y="137160"/>
                  </a:moveTo>
                  <a:lnTo>
                    <a:pt x="0" y="137160"/>
                  </a:lnTo>
                  <a:lnTo>
                    <a:pt x="0" y="175259"/>
                  </a:lnTo>
                  <a:lnTo>
                    <a:pt x="3809" y="175259"/>
                  </a:lnTo>
                  <a:lnTo>
                    <a:pt x="3809" y="137160"/>
                  </a:lnTo>
                  <a:close/>
                </a:path>
                <a:path w="3809" h="265430">
                  <a:moveTo>
                    <a:pt x="3809" y="175260"/>
                  </a:moveTo>
                  <a:lnTo>
                    <a:pt x="0" y="17526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75260"/>
                  </a:lnTo>
                  <a:close/>
                </a:path>
                <a:path w="3809" h="265430">
                  <a:moveTo>
                    <a:pt x="3809" y="241426"/>
                  </a:moveTo>
                  <a:lnTo>
                    <a:pt x="0" y="241426"/>
                  </a:lnTo>
                  <a:lnTo>
                    <a:pt x="0" y="245109"/>
                  </a:lnTo>
                  <a:lnTo>
                    <a:pt x="3809" y="245109"/>
                  </a:lnTo>
                  <a:lnTo>
                    <a:pt x="3809" y="241426"/>
                  </a:lnTo>
                  <a:close/>
                </a:path>
                <a:path w="3809" h="265430">
                  <a:moveTo>
                    <a:pt x="3809" y="231266"/>
                  </a:moveTo>
                  <a:lnTo>
                    <a:pt x="0" y="231266"/>
                  </a:lnTo>
                  <a:lnTo>
                    <a:pt x="0" y="241299"/>
                  </a:lnTo>
                  <a:lnTo>
                    <a:pt x="3809" y="241299"/>
                  </a:lnTo>
                  <a:lnTo>
                    <a:pt x="3809" y="231266"/>
                  </a:lnTo>
                  <a:close/>
                </a:path>
                <a:path w="3809" h="265430">
                  <a:moveTo>
                    <a:pt x="3809" y="228726"/>
                  </a:moveTo>
                  <a:lnTo>
                    <a:pt x="0" y="228726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8726"/>
                  </a:lnTo>
                  <a:close/>
                </a:path>
                <a:path w="3809" h="265430">
                  <a:moveTo>
                    <a:pt x="3809" y="224916"/>
                  </a:moveTo>
                  <a:lnTo>
                    <a:pt x="0" y="224916"/>
                  </a:lnTo>
                  <a:lnTo>
                    <a:pt x="0" y="228599"/>
                  </a:lnTo>
                  <a:lnTo>
                    <a:pt x="3809" y="228599"/>
                  </a:lnTo>
                  <a:lnTo>
                    <a:pt x="3809" y="224916"/>
                  </a:lnTo>
                  <a:close/>
                </a:path>
                <a:path w="3809" h="265430">
                  <a:moveTo>
                    <a:pt x="3809" y="222376"/>
                  </a:moveTo>
                  <a:lnTo>
                    <a:pt x="0" y="222376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2376"/>
                  </a:lnTo>
                  <a:close/>
                </a:path>
                <a:path w="3809" h="265430">
                  <a:moveTo>
                    <a:pt x="3809" y="218566"/>
                  </a:moveTo>
                  <a:lnTo>
                    <a:pt x="0" y="21856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8566"/>
                  </a:lnTo>
                  <a:close/>
                </a:path>
                <a:path w="3809" h="265430">
                  <a:moveTo>
                    <a:pt x="3809" y="212216"/>
                  </a:moveTo>
                  <a:lnTo>
                    <a:pt x="0" y="212216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212216"/>
                  </a:lnTo>
                  <a:close/>
                </a:path>
                <a:path w="3809" h="265430">
                  <a:moveTo>
                    <a:pt x="3809" y="203326"/>
                  </a:moveTo>
                  <a:lnTo>
                    <a:pt x="0" y="203326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203326"/>
                  </a:lnTo>
                  <a:close/>
                </a:path>
                <a:path w="3809" h="265430">
                  <a:moveTo>
                    <a:pt x="3809" y="196976"/>
                  </a:moveTo>
                  <a:lnTo>
                    <a:pt x="0" y="196976"/>
                  </a:lnTo>
                  <a:lnTo>
                    <a:pt x="0" y="203199"/>
                  </a:lnTo>
                  <a:lnTo>
                    <a:pt x="3809" y="203199"/>
                  </a:lnTo>
                  <a:lnTo>
                    <a:pt x="3809" y="196976"/>
                  </a:lnTo>
                  <a:close/>
                </a:path>
                <a:path w="3809" h="265430">
                  <a:moveTo>
                    <a:pt x="3809" y="194436"/>
                  </a:moveTo>
                  <a:lnTo>
                    <a:pt x="0" y="194436"/>
                  </a:lnTo>
                  <a:lnTo>
                    <a:pt x="0" y="196849"/>
                  </a:lnTo>
                  <a:lnTo>
                    <a:pt x="3809" y="196849"/>
                  </a:lnTo>
                  <a:lnTo>
                    <a:pt x="3809" y="194436"/>
                  </a:lnTo>
                  <a:close/>
                </a:path>
                <a:path w="3809" h="265430">
                  <a:moveTo>
                    <a:pt x="3809" y="245110"/>
                  </a:moveTo>
                  <a:lnTo>
                    <a:pt x="0" y="245110"/>
                  </a:lnTo>
                  <a:lnTo>
                    <a:pt x="0" y="265429"/>
                  </a:lnTo>
                  <a:lnTo>
                    <a:pt x="1269" y="265429"/>
                  </a:lnTo>
                  <a:lnTo>
                    <a:pt x="1269" y="262889"/>
                  </a:lnTo>
                  <a:lnTo>
                    <a:pt x="2539" y="262889"/>
                  </a:lnTo>
                  <a:lnTo>
                    <a:pt x="2539" y="260350"/>
                  </a:lnTo>
                  <a:lnTo>
                    <a:pt x="3809" y="260350"/>
                  </a:lnTo>
                  <a:lnTo>
                    <a:pt x="3809" y="24511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1154429" y="1070610"/>
              <a:ext cx="3810" cy="269240"/>
            </a:xfrm>
            <a:custGeom>
              <a:avLst/>
              <a:gdLst/>
              <a:ahLst/>
              <a:cxnLst/>
              <a:rect l="l" t="t" r="r" b="b"/>
              <a:pathLst>
                <a:path w="3809" h="269240">
                  <a:moveTo>
                    <a:pt x="380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0"/>
                  </a:lnTo>
                  <a:close/>
                </a:path>
                <a:path w="3809" h="269240">
                  <a:moveTo>
                    <a:pt x="380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720"/>
                  </a:lnTo>
                  <a:close/>
                </a:path>
                <a:path w="3809" h="269240">
                  <a:moveTo>
                    <a:pt x="3809" y="52070"/>
                  </a:moveTo>
                  <a:lnTo>
                    <a:pt x="0" y="5207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2070"/>
                  </a:lnTo>
                  <a:close/>
                </a:path>
                <a:path w="3809" h="269240">
                  <a:moveTo>
                    <a:pt x="3809" y="64770"/>
                  </a:moveTo>
                  <a:lnTo>
                    <a:pt x="0" y="64770"/>
                  </a:lnTo>
                  <a:lnTo>
                    <a:pt x="0" y="77469"/>
                  </a:lnTo>
                  <a:lnTo>
                    <a:pt x="1269" y="77469"/>
                  </a:lnTo>
                  <a:lnTo>
                    <a:pt x="1269" y="80010"/>
                  </a:lnTo>
                  <a:lnTo>
                    <a:pt x="2539" y="80010"/>
                  </a:lnTo>
                  <a:lnTo>
                    <a:pt x="2539" y="83819"/>
                  </a:lnTo>
                  <a:lnTo>
                    <a:pt x="3809" y="83819"/>
                  </a:lnTo>
                  <a:lnTo>
                    <a:pt x="3809" y="64770"/>
                  </a:lnTo>
                  <a:close/>
                </a:path>
                <a:path w="3809" h="269240">
                  <a:moveTo>
                    <a:pt x="3809" y="139700"/>
                  </a:moveTo>
                  <a:lnTo>
                    <a:pt x="2539" y="139700"/>
                  </a:lnTo>
                  <a:lnTo>
                    <a:pt x="2539" y="149860"/>
                  </a:lnTo>
                  <a:lnTo>
                    <a:pt x="1269" y="149860"/>
                  </a:lnTo>
                  <a:lnTo>
                    <a:pt x="1269" y="158750"/>
                  </a:lnTo>
                  <a:lnTo>
                    <a:pt x="0" y="158750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39700"/>
                  </a:lnTo>
                  <a:close/>
                </a:path>
                <a:path w="3809" h="269240">
                  <a:moveTo>
                    <a:pt x="3809" y="172720"/>
                  </a:moveTo>
                  <a:lnTo>
                    <a:pt x="0" y="172720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72720"/>
                  </a:lnTo>
                  <a:close/>
                </a:path>
                <a:path w="3809" h="269240">
                  <a:moveTo>
                    <a:pt x="3809" y="238886"/>
                  </a:moveTo>
                  <a:lnTo>
                    <a:pt x="0" y="238886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38886"/>
                  </a:lnTo>
                  <a:close/>
                </a:path>
                <a:path w="3809" h="269240">
                  <a:moveTo>
                    <a:pt x="3809" y="228726"/>
                  </a:moveTo>
                  <a:lnTo>
                    <a:pt x="0" y="228726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28726"/>
                  </a:lnTo>
                  <a:close/>
                </a:path>
                <a:path w="3809" h="269240">
                  <a:moveTo>
                    <a:pt x="3809" y="226186"/>
                  </a:moveTo>
                  <a:lnTo>
                    <a:pt x="0" y="226186"/>
                  </a:lnTo>
                  <a:lnTo>
                    <a:pt x="0" y="228599"/>
                  </a:lnTo>
                  <a:lnTo>
                    <a:pt x="3809" y="228599"/>
                  </a:lnTo>
                  <a:lnTo>
                    <a:pt x="3809" y="226186"/>
                  </a:lnTo>
                  <a:close/>
                </a:path>
                <a:path w="3809" h="269240">
                  <a:moveTo>
                    <a:pt x="3809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2376"/>
                  </a:lnTo>
                  <a:close/>
                </a:path>
                <a:path w="3809" h="269240">
                  <a:moveTo>
                    <a:pt x="3809" y="219836"/>
                  </a:moveTo>
                  <a:lnTo>
                    <a:pt x="0" y="21983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9836"/>
                  </a:lnTo>
                  <a:close/>
                </a:path>
                <a:path w="3809" h="269240">
                  <a:moveTo>
                    <a:pt x="3809" y="216026"/>
                  </a:moveTo>
                  <a:lnTo>
                    <a:pt x="0" y="216026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6026"/>
                  </a:lnTo>
                  <a:close/>
                </a:path>
                <a:path w="3809" h="269240">
                  <a:moveTo>
                    <a:pt x="3809" y="209676"/>
                  </a:moveTo>
                  <a:lnTo>
                    <a:pt x="0" y="209676"/>
                  </a:lnTo>
                  <a:lnTo>
                    <a:pt x="0" y="215899"/>
                  </a:lnTo>
                  <a:lnTo>
                    <a:pt x="3809" y="215899"/>
                  </a:lnTo>
                  <a:lnTo>
                    <a:pt x="3809" y="209676"/>
                  </a:lnTo>
                  <a:close/>
                </a:path>
                <a:path w="3809" h="269240">
                  <a:moveTo>
                    <a:pt x="3809" y="200786"/>
                  </a:moveTo>
                  <a:lnTo>
                    <a:pt x="0" y="200786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200786"/>
                  </a:lnTo>
                  <a:close/>
                </a:path>
                <a:path w="3809" h="269240">
                  <a:moveTo>
                    <a:pt x="3809" y="194436"/>
                  </a:moveTo>
                  <a:lnTo>
                    <a:pt x="0" y="194436"/>
                  </a:lnTo>
                  <a:lnTo>
                    <a:pt x="0" y="200659"/>
                  </a:lnTo>
                  <a:lnTo>
                    <a:pt x="3809" y="200659"/>
                  </a:lnTo>
                  <a:lnTo>
                    <a:pt x="3809" y="194436"/>
                  </a:lnTo>
                  <a:close/>
                </a:path>
                <a:path w="3809" h="269240">
                  <a:moveTo>
                    <a:pt x="3809" y="191896"/>
                  </a:moveTo>
                  <a:lnTo>
                    <a:pt x="0" y="191896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91896"/>
                  </a:lnTo>
                  <a:close/>
                </a:path>
                <a:path w="3809" h="269240">
                  <a:moveTo>
                    <a:pt x="3809" y="242570"/>
                  </a:moveTo>
                  <a:lnTo>
                    <a:pt x="0" y="242570"/>
                  </a:lnTo>
                  <a:lnTo>
                    <a:pt x="0" y="269239"/>
                  </a:lnTo>
                  <a:lnTo>
                    <a:pt x="1269" y="269239"/>
                  </a:lnTo>
                  <a:lnTo>
                    <a:pt x="1269" y="267969"/>
                  </a:lnTo>
                  <a:lnTo>
                    <a:pt x="2540" y="267969"/>
                  </a:lnTo>
                  <a:lnTo>
                    <a:pt x="2540" y="265429"/>
                  </a:lnTo>
                  <a:lnTo>
                    <a:pt x="3809" y="265429"/>
                  </a:lnTo>
                  <a:lnTo>
                    <a:pt x="3809" y="24257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1150619" y="1070610"/>
              <a:ext cx="3810" cy="275590"/>
            </a:xfrm>
            <a:custGeom>
              <a:avLst/>
              <a:gdLst/>
              <a:ahLst/>
              <a:cxnLst/>
              <a:rect l="l" t="t" r="r" b="b"/>
              <a:pathLst>
                <a:path w="3809" h="27559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45719"/>
                  </a:lnTo>
                  <a:lnTo>
                    <a:pt x="3810" y="45719"/>
                  </a:lnTo>
                  <a:lnTo>
                    <a:pt x="3810" y="0"/>
                  </a:lnTo>
                  <a:close/>
                </a:path>
                <a:path w="3809" h="275590">
                  <a:moveTo>
                    <a:pt x="3810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45720"/>
                  </a:lnTo>
                  <a:close/>
                </a:path>
                <a:path w="3809" h="275590">
                  <a:moveTo>
                    <a:pt x="3810" y="52070"/>
                  </a:moveTo>
                  <a:lnTo>
                    <a:pt x="0" y="5207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2070"/>
                  </a:lnTo>
                  <a:close/>
                </a:path>
                <a:path w="3809" h="275590">
                  <a:moveTo>
                    <a:pt x="3810" y="64770"/>
                  </a:moveTo>
                  <a:lnTo>
                    <a:pt x="0" y="64770"/>
                  </a:lnTo>
                  <a:lnTo>
                    <a:pt x="0" y="76200"/>
                  </a:lnTo>
                  <a:lnTo>
                    <a:pt x="2540" y="76200"/>
                  </a:lnTo>
                  <a:lnTo>
                    <a:pt x="2540" y="77469"/>
                  </a:lnTo>
                  <a:lnTo>
                    <a:pt x="3810" y="77469"/>
                  </a:lnTo>
                  <a:lnTo>
                    <a:pt x="3810" y="64770"/>
                  </a:lnTo>
                  <a:close/>
                </a:path>
                <a:path w="3809" h="275590">
                  <a:moveTo>
                    <a:pt x="3810" y="167639"/>
                  </a:moveTo>
                  <a:lnTo>
                    <a:pt x="2540" y="167639"/>
                  </a:lnTo>
                  <a:lnTo>
                    <a:pt x="2540" y="172719"/>
                  </a:lnTo>
                  <a:lnTo>
                    <a:pt x="3810" y="172719"/>
                  </a:lnTo>
                  <a:lnTo>
                    <a:pt x="3810" y="167639"/>
                  </a:lnTo>
                  <a:close/>
                </a:path>
                <a:path w="3809" h="275590">
                  <a:moveTo>
                    <a:pt x="3810" y="172720"/>
                  </a:moveTo>
                  <a:lnTo>
                    <a:pt x="1270" y="172720"/>
                  </a:lnTo>
                  <a:lnTo>
                    <a:pt x="1270" y="177800"/>
                  </a:lnTo>
                  <a:lnTo>
                    <a:pt x="0" y="17780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72720"/>
                  </a:lnTo>
                  <a:close/>
                </a:path>
                <a:path w="3809" h="275590">
                  <a:moveTo>
                    <a:pt x="3810" y="238886"/>
                  </a:moveTo>
                  <a:lnTo>
                    <a:pt x="0" y="238886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38886"/>
                  </a:lnTo>
                  <a:close/>
                </a:path>
                <a:path w="3809" h="275590">
                  <a:moveTo>
                    <a:pt x="3810" y="228726"/>
                  </a:moveTo>
                  <a:lnTo>
                    <a:pt x="0" y="228726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28726"/>
                  </a:lnTo>
                  <a:close/>
                </a:path>
                <a:path w="3809" h="275590">
                  <a:moveTo>
                    <a:pt x="3810" y="226186"/>
                  </a:moveTo>
                  <a:lnTo>
                    <a:pt x="0" y="226186"/>
                  </a:lnTo>
                  <a:lnTo>
                    <a:pt x="0" y="228599"/>
                  </a:lnTo>
                  <a:lnTo>
                    <a:pt x="3810" y="228599"/>
                  </a:lnTo>
                  <a:lnTo>
                    <a:pt x="3810" y="226186"/>
                  </a:lnTo>
                  <a:close/>
                </a:path>
                <a:path w="3809" h="275590">
                  <a:moveTo>
                    <a:pt x="3810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22376"/>
                  </a:lnTo>
                  <a:close/>
                </a:path>
                <a:path w="3809" h="275590">
                  <a:moveTo>
                    <a:pt x="3810" y="219836"/>
                  </a:moveTo>
                  <a:lnTo>
                    <a:pt x="0" y="219836"/>
                  </a:lnTo>
                  <a:lnTo>
                    <a:pt x="0" y="222249"/>
                  </a:lnTo>
                  <a:lnTo>
                    <a:pt x="3810" y="222249"/>
                  </a:lnTo>
                  <a:lnTo>
                    <a:pt x="3810" y="219836"/>
                  </a:lnTo>
                  <a:close/>
                </a:path>
                <a:path w="3809" h="275590">
                  <a:moveTo>
                    <a:pt x="3810" y="216026"/>
                  </a:moveTo>
                  <a:lnTo>
                    <a:pt x="0" y="216026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16026"/>
                  </a:lnTo>
                  <a:close/>
                </a:path>
                <a:path w="3809" h="275590">
                  <a:moveTo>
                    <a:pt x="3810" y="209676"/>
                  </a:moveTo>
                  <a:lnTo>
                    <a:pt x="0" y="209676"/>
                  </a:lnTo>
                  <a:lnTo>
                    <a:pt x="0" y="215899"/>
                  </a:lnTo>
                  <a:lnTo>
                    <a:pt x="3810" y="215899"/>
                  </a:lnTo>
                  <a:lnTo>
                    <a:pt x="3810" y="209676"/>
                  </a:lnTo>
                  <a:close/>
                </a:path>
                <a:path w="3809" h="275590">
                  <a:moveTo>
                    <a:pt x="3810" y="200786"/>
                  </a:moveTo>
                  <a:lnTo>
                    <a:pt x="0" y="200786"/>
                  </a:lnTo>
                  <a:lnTo>
                    <a:pt x="0" y="209549"/>
                  </a:lnTo>
                  <a:lnTo>
                    <a:pt x="3810" y="209549"/>
                  </a:lnTo>
                  <a:lnTo>
                    <a:pt x="3810" y="200786"/>
                  </a:lnTo>
                  <a:close/>
                </a:path>
                <a:path w="3809" h="275590">
                  <a:moveTo>
                    <a:pt x="3810" y="194436"/>
                  </a:moveTo>
                  <a:lnTo>
                    <a:pt x="0" y="194436"/>
                  </a:lnTo>
                  <a:lnTo>
                    <a:pt x="0" y="200659"/>
                  </a:lnTo>
                  <a:lnTo>
                    <a:pt x="3810" y="200659"/>
                  </a:lnTo>
                  <a:lnTo>
                    <a:pt x="3810" y="194436"/>
                  </a:lnTo>
                  <a:close/>
                </a:path>
                <a:path w="3809" h="275590">
                  <a:moveTo>
                    <a:pt x="3810" y="191896"/>
                  </a:moveTo>
                  <a:lnTo>
                    <a:pt x="0" y="191896"/>
                  </a:lnTo>
                  <a:lnTo>
                    <a:pt x="0" y="194309"/>
                  </a:lnTo>
                  <a:lnTo>
                    <a:pt x="3810" y="194309"/>
                  </a:lnTo>
                  <a:lnTo>
                    <a:pt x="3810" y="191896"/>
                  </a:lnTo>
                  <a:close/>
                </a:path>
                <a:path w="3809" h="275590">
                  <a:moveTo>
                    <a:pt x="3810" y="242570"/>
                  </a:moveTo>
                  <a:lnTo>
                    <a:pt x="0" y="242570"/>
                  </a:lnTo>
                  <a:lnTo>
                    <a:pt x="0" y="275589"/>
                  </a:lnTo>
                  <a:lnTo>
                    <a:pt x="1269" y="275589"/>
                  </a:lnTo>
                  <a:lnTo>
                    <a:pt x="1270" y="273050"/>
                  </a:lnTo>
                  <a:lnTo>
                    <a:pt x="2540" y="273050"/>
                  </a:lnTo>
                  <a:lnTo>
                    <a:pt x="2540" y="271779"/>
                  </a:lnTo>
                  <a:lnTo>
                    <a:pt x="3810" y="271779"/>
                  </a:lnTo>
                  <a:lnTo>
                    <a:pt x="3810" y="242570"/>
                  </a:lnTo>
                  <a:close/>
                </a:path>
              </a:pathLst>
            </a:custGeom>
            <a:solidFill>
              <a:srgbClr val="5E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1146809" y="1073150"/>
              <a:ext cx="3810" cy="276860"/>
            </a:xfrm>
            <a:custGeom>
              <a:avLst/>
              <a:gdLst/>
              <a:ahLst/>
              <a:cxnLst/>
              <a:rect l="l" t="t" r="r" b="b"/>
              <a:pathLst>
                <a:path w="3809" h="276859">
                  <a:moveTo>
                    <a:pt x="380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0"/>
                  </a:lnTo>
                  <a:close/>
                </a:path>
                <a:path w="3809" h="276859">
                  <a:moveTo>
                    <a:pt x="3809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43180"/>
                  </a:lnTo>
                  <a:close/>
                </a:path>
                <a:path w="3809" h="276859">
                  <a:moveTo>
                    <a:pt x="3809" y="49530"/>
                  </a:moveTo>
                  <a:lnTo>
                    <a:pt x="0" y="4953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49530"/>
                  </a:lnTo>
                  <a:close/>
                </a:path>
                <a:path w="3809" h="276859">
                  <a:moveTo>
                    <a:pt x="3809" y="62230"/>
                  </a:moveTo>
                  <a:lnTo>
                    <a:pt x="0" y="62230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2230"/>
                  </a:lnTo>
                  <a:close/>
                </a:path>
                <a:path w="3809" h="276859">
                  <a:moveTo>
                    <a:pt x="3809" y="181610"/>
                  </a:moveTo>
                  <a:lnTo>
                    <a:pt x="2540" y="181610"/>
                  </a:lnTo>
                  <a:lnTo>
                    <a:pt x="2540" y="186689"/>
                  </a:lnTo>
                  <a:lnTo>
                    <a:pt x="1270" y="186689"/>
                  </a:lnTo>
                  <a:lnTo>
                    <a:pt x="1270" y="189229"/>
                  </a:lnTo>
                  <a:lnTo>
                    <a:pt x="3809" y="189229"/>
                  </a:lnTo>
                  <a:lnTo>
                    <a:pt x="3809" y="181610"/>
                  </a:lnTo>
                  <a:close/>
                </a:path>
                <a:path w="3809" h="276859">
                  <a:moveTo>
                    <a:pt x="3809" y="236346"/>
                  </a:moveTo>
                  <a:lnTo>
                    <a:pt x="0" y="236346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36346"/>
                  </a:lnTo>
                  <a:close/>
                </a:path>
                <a:path w="3809" h="276859">
                  <a:moveTo>
                    <a:pt x="3809" y="226187"/>
                  </a:moveTo>
                  <a:lnTo>
                    <a:pt x="0" y="226187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26187"/>
                  </a:lnTo>
                  <a:close/>
                </a:path>
                <a:path w="3809" h="276859">
                  <a:moveTo>
                    <a:pt x="3809" y="223646"/>
                  </a:moveTo>
                  <a:lnTo>
                    <a:pt x="0" y="22364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3646"/>
                  </a:lnTo>
                  <a:close/>
                </a:path>
                <a:path w="3809" h="276859">
                  <a:moveTo>
                    <a:pt x="3809" y="219837"/>
                  </a:moveTo>
                  <a:lnTo>
                    <a:pt x="0" y="219837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9837"/>
                  </a:lnTo>
                  <a:close/>
                </a:path>
                <a:path w="3809" h="276859">
                  <a:moveTo>
                    <a:pt x="3809" y="217296"/>
                  </a:moveTo>
                  <a:lnTo>
                    <a:pt x="0" y="217296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7296"/>
                  </a:lnTo>
                  <a:close/>
                </a:path>
                <a:path w="3809" h="276859">
                  <a:moveTo>
                    <a:pt x="3809" y="213487"/>
                  </a:moveTo>
                  <a:lnTo>
                    <a:pt x="0" y="213487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13487"/>
                  </a:lnTo>
                  <a:close/>
                </a:path>
                <a:path w="3809" h="276859">
                  <a:moveTo>
                    <a:pt x="3809" y="207137"/>
                  </a:moveTo>
                  <a:lnTo>
                    <a:pt x="0" y="207137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7137"/>
                  </a:lnTo>
                  <a:close/>
                </a:path>
                <a:path w="3809" h="276859">
                  <a:moveTo>
                    <a:pt x="3809" y="198246"/>
                  </a:moveTo>
                  <a:lnTo>
                    <a:pt x="0" y="198246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98246"/>
                  </a:lnTo>
                  <a:close/>
                </a:path>
                <a:path w="3809" h="276859">
                  <a:moveTo>
                    <a:pt x="3809" y="191896"/>
                  </a:moveTo>
                  <a:lnTo>
                    <a:pt x="0" y="191896"/>
                  </a:lnTo>
                  <a:lnTo>
                    <a:pt x="0" y="198119"/>
                  </a:lnTo>
                  <a:lnTo>
                    <a:pt x="3809" y="198119"/>
                  </a:lnTo>
                  <a:lnTo>
                    <a:pt x="3809" y="191896"/>
                  </a:lnTo>
                  <a:close/>
                </a:path>
                <a:path w="3809" h="276859">
                  <a:moveTo>
                    <a:pt x="3809" y="189356"/>
                  </a:moveTo>
                  <a:lnTo>
                    <a:pt x="0" y="189356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89356"/>
                  </a:lnTo>
                  <a:close/>
                </a:path>
                <a:path w="3809" h="276859">
                  <a:moveTo>
                    <a:pt x="3809" y="240030"/>
                  </a:moveTo>
                  <a:lnTo>
                    <a:pt x="0" y="240030"/>
                  </a:lnTo>
                  <a:lnTo>
                    <a:pt x="0" y="276860"/>
                  </a:lnTo>
                  <a:lnTo>
                    <a:pt x="1270" y="276860"/>
                  </a:lnTo>
                  <a:lnTo>
                    <a:pt x="1270" y="275589"/>
                  </a:lnTo>
                  <a:lnTo>
                    <a:pt x="2540" y="275589"/>
                  </a:lnTo>
                  <a:lnTo>
                    <a:pt x="2540" y="274320"/>
                  </a:lnTo>
                  <a:lnTo>
                    <a:pt x="3809" y="274320"/>
                  </a:lnTo>
                  <a:lnTo>
                    <a:pt x="3809" y="24003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1144269" y="1074420"/>
              <a:ext cx="2540" cy="279400"/>
            </a:xfrm>
            <a:custGeom>
              <a:avLst/>
              <a:gdLst/>
              <a:ahLst/>
              <a:cxnLst/>
              <a:rect l="l" t="t" r="r" b="b"/>
              <a:pathLst>
                <a:path w="2540" h="279400">
                  <a:moveTo>
                    <a:pt x="25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41909"/>
                  </a:lnTo>
                  <a:lnTo>
                    <a:pt x="2540" y="41909"/>
                  </a:lnTo>
                  <a:lnTo>
                    <a:pt x="2540" y="0"/>
                  </a:lnTo>
                  <a:close/>
                </a:path>
                <a:path w="2540" h="279400">
                  <a:moveTo>
                    <a:pt x="2540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2540" y="48259"/>
                  </a:lnTo>
                  <a:lnTo>
                    <a:pt x="2540" y="41910"/>
                  </a:lnTo>
                  <a:close/>
                </a:path>
                <a:path w="2540" h="279400">
                  <a:moveTo>
                    <a:pt x="2540" y="48260"/>
                  </a:moveTo>
                  <a:lnTo>
                    <a:pt x="0" y="48260"/>
                  </a:lnTo>
                  <a:lnTo>
                    <a:pt x="0" y="60959"/>
                  </a:lnTo>
                  <a:lnTo>
                    <a:pt x="2540" y="60959"/>
                  </a:lnTo>
                  <a:lnTo>
                    <a:pt x="2540" y="48260"/>
                  </a:lnTo>
                  <a:close/>
                </a:path>
                <a:path w="2540" h="279400">
                  <a:moveTo>
                    <a:pt x="2540" y="60960"/>
                  </a:moveTo>
                  <a:lnTo>
                    <a:pt x="0" y="60960"/>
                  </a:lnTo>
                  <a:lnTo>
                    <a:pt x="0" y="73659"/>
                  </a:lnTo>
                  <a:lnTo>
                    <a:pt x="1270" y="73659"/>
                  </a:lnTo>
                  <a:lnTo>
                    <a:pt x="1270" y="72389"/>
                  </a:lnTo>
                  <a:lnTo>
                    <a:pt x="2540" y="72389"/>
                  </a:lnTo>
                  <a:lnTo>
                    <a:pt x="2540" y="60960"/>
                  </a:lnTo>
                  <a:close/>
                </a:path>
                <a:path w="2540" h="279400">
                  <a:moveTo>
                    <a:pt x="2540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2540" y="238759"/>
                  </a:lnTo>
                  <a:lnTo>
                    <a:pt x="2540" y="235076"/>
                  </a:lnTo>
                  <a:close/>
                </a:path>
                <a:path w="2540" h="279400">
                  <a:moveTo>
                    <a:pt x="2540" y="224916"/>
                  </a:moveTo>
                  <a:lnTo>
                    <a:pt x="0" y="224916"/>
                  </a:lnTo>
                  <a:lnTo>
                    <a:pt x="0" y="234949"/>
                  </a:lnTo>
                  <a:lnTo>
                    <a:pt x="2540" y="234949"/>
                  </a:lnTo>
                  <a:lnTo>
                    <a:pt x="2540" y="224916"/>
                  </a:lnTo>
                  <a:close/>
                </a:path>
                <a:path w="2540" h="279400">
                  <a:moveTo>
                    <a:pt x="2540" y="222376"/>
                  </a:moveTo>
                  <a:lnTo>
                    <a:pt x="0" y="222376"/>
                  </a:lnTo>
                  <a:lnTo>
                    <a:pt x="0" y="224789"/>
                  </a:lnTo>
                  <a:lnTo>
                    <a:pt x="2540" y="224789"/>
                  </a:lnTo>
                  <a:lnTo>
                    <a:pt x="2540" y="222376"/>
                  </a:lnTo>
                  <a:close/>
                </a:path>
                <a:path w="2540" h="279400">
                  <a:moveTo>
                    <a:pt x="2540" y="218566"/>
                  </a:moveTo>
                  <a:lnTo>
                    <a:pt x="0" y="218566"/>
                  </a:lnTo>
                  <a:lnTo>
                    <a:pt x="0" y="222249"/>
                  </a:lnTo>
                  <a:lnTo>
                    <a:pt x="2540" y="222249"/>
                  </a:lnTo>
                  <a:lnTo>
                    <a:pt x="2540" y="218566"/>
                  </a:lnTo>
                  <a:close/>
                </a:path>
                <a:path w="2540" h="279400">
                  <a:moveTo>
                    <a:pt x="2540" y="216026"/>
                  </a:moveTo>
                  <a:lnTo>
                    <a:pt x="0" y="216026"/>
                  </a:lnTo>
                  <a:lnTo>
                    <a:pt x="0" y="218439"/>
                  </a:lnTo>
                  <a:lnTo>
                    <a:pt x="2540" y="218439"/>
                  </a:lnTo>
                  <a:lnTo>
                    <a:pt x="2540" y="216026"/>
                  </a:lnTo>
                  <a:close/>
                </a:path>
                <a:path w="2540" h="279400">
                  <a:moveTo>
                    <a:pt x="2540" y="212216"/>
                  </a:moveTo>
                  <a:lnTo>
                    <a:pt x="0" y="212216"/>
                  </a:lnTo>
                  <a:lnTo>
                    <a:pt x="0" y="215899"/>
                  </a:lnTo>
                  <a:lnTo>
                    <a:pt x="2540" y="215899"/>
                  </a:lnTo>
                  <a:lnTo>
                    <a:pt x="2540" y="212216"/>
                  </a:lnTo>
                  <a:close/>
                </a:path>
                <a:path w="2540" h="279400">
                  <a:moveTo>
                    <a:pt x="2540" y="205866"/>
                  </a:moveTo>
                  <a:lnTo>
                    <a:pt x="0" y="205866"/>
                  </a:lnTo>
                  <a:lnTo>
                    <a:pt x="0" y="212089"/>
                  </a:lnTo>
                  <a:lnTo>
                    <a:pt x="2540" y="212089"/>
                  </a:lnTo>
                  <a:lnTo>
                    <a:pt x="2540" y="205866"/>
                  </a:lnTo>
                  <a:close/>
                </a:path>
                <a:path w="2540" h="279400">
                  <a:moveTo>
                    <a:pt x="2540" y="196976"/>
                  </a:moveTo>
                  <a:lnTo>
                    <a:pt x="0" y="196976"/>
                  </a:lnTo>
                  <a:lnTo>
                    <a:pt x="0" y="205739"/>
                  </a:lnTo>
                  <a:lnTo>
                    <a:pt x="2540" y="205739"/>
                  </a:lnTo>
                  <a:lnTo>
                    <a:pt x="2540" y="196976"/>
                  </a:lnTo>
                  <a:close/>
                </a:path>
                <a:path w="2540" h="279400">
                  <a:moveTo>
                    <a:pt x="2540" y="191896"/>
                  </a:moveTo>
                  <a:lnTo>
                    <a:pt x="1270" y="191896"/>
                  </a:lnTo>
                  <a:lnTo>
                    <a:pt x="1270" y="195706"/>
                  </a:lnTo>
                  <a:lnTo>
                    <a:pt x="0" y="195706"/>
                  </a:lnTo>
                  <a:lnTo>
                    <a:pt x="0" y="196849"/>
                  </a:lnTo>
                  <a:lnTo>
                    <a:pt x="2540" y="196849"/>
                  </a:lnTo>
                  <a:lnTo>
                    <a:pt x="2540" y="191896"/>
                  </a:lnTo>
                  <a:close/>
                </a:path>
                <a:path w="2540" h="279400">
                  <a:moveTo>
                    <a:pt x="2540" y="238760"/>
                  </a:moveTo>
                  <a:lnTo>
                    <a:pt x="0" y="238760"/>
                  </a:lnTo>
                  <a:lnTo>
                    <a:pt x="0" y="276859"/>
                  </a:lnTo>
                  <a:lnTo>
                    <a:pt x="2540" y="276859"/>
                  </a:lnTo>
                  <a:lnTo>
                    <a:pt x="2540" y="238760"/>
                  </a:lnTo>
                  <a:close/>
                </a:path>
                <a:path w="2540" h="279400">
                  <a:moveTo>
                    <a:pt x="1270" y="276860"/>
                  </a:moveTo>
                  <a:lnTo>
                    <a:pt x="0" y="276860"/>
                  </a:lnTo>
                  <a:lnTo>
                    <a:pt x="0" y="279400"/>
                  </a:lnTo>
                  <a:lnTo>
                    <a:pt x="1270" y="279400"/>
                  </a:lnTo>
                  <a:lnTo>
                    <a:pt x="1270" y="276860"/>
                  </a:lnTo>
                  <a:close/>
                </a:path>
              </a:pathLst>
            </a:custGeom>
            <a:solidFill>
              <a:srgbClr val="57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1140459" y="1076959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9370"/>
                  </a:lnTo>
                  <a:close/>
                </a:path>
                <a:path w="3809" h="280669">
                  <a:moveTo>
                    <a:pt x="3809" y="45720"/>
                  </a:moveTo>
                  <a:lnTo>
                    <a:pt x="0" y="4572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45720"/>
                  </a:lnTo>
                  <a:close/>
                </a:path>
                <a:path w="3809" h="280669">
                  <a:moveTo>
                    <a:pt x="3809" y="58420"/>
                  </a:moveTo>
                  <a:lnTo>
                    <a:pt x="0" y="58420"/>
                  </a:lnTo>
                  <a:lnTo>
                    <a:pt x="0" y="73660"/>
                  </a:lnTo>
                  <a:lnTo>
                    <a:pt x="1269" y="73660"/>
                  </a:lnTo>
                  <a:lnTo>
                    <a:pt x="1269" y="72389"/>
                  </a:lnTo>
                  <a:lnTo>
                    <a:pt x="3809" y="72389"/>
                  </a:lnTo>
                  <a:lnTo>
                    <a:pt x="3809" y="58420"/>
                  </a:lnTo>
                  <a:close/>
                </a:path>
                <a:path w="3809" h="280669">
                  <a:moveTo>
                    <a:pt x="3809" y="232536"/>
                  </a:moveTo>
                  <a:lnTo>
                    <a:pt x="0" y="232536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32536"/>
                  </a:lnTo>
                  <a:close/>
                </a:path>
                <a:path w="3809" h="280669">
                  <a:moveTo>
                    <a:pt x="3809" y="222376"/>
                  </a:moveTo>
                  <a:lnTo>
                    <a:pt x="0" y="222376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222376"/>
                  </a:lnTo>
                  <a:close/>
                </a:path>
                <a:path w="3809" h="280669">
                  <a:moveTo>
                    <a:pt x="3809" y="219836"/>
                  </a:moveTo>
                  <a:lnTo>
                    <a:pt x="0" y="21983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9836"/>
                  </a:lnTo>
                  <a:close/>
                </a:path>
                <a:path w="3809" h="280669">
                  <a:moveTo>
                    <a:pt x="3809" y="216026"/>
                  </a:moveTo>
                  <a:lnTo>
                    <a:pt x="0" y="216026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6026"/>
                  </a:lnTo>
                  <a:close/>
                </a:path>
                <a:path w="3809" h="280669">
                  <a:moveTo>
                    <a:pt x="3809" y="213486"/>
                  </a:moveTo>
                  <a:lnTo>
                    <a:pt x="0" y="213486"/>
                  </a:lnTo>
                  <a:lnTo>
                    <a:pt x="0" y="215899"/>
                  </a:lnTo>
                  <a:lnTo>
                    <a:pt x="3809" y="215899"/>
                  </a:lnTo>
                  <a:lnTo>
                    <a:pt x="3809" y="213486"/>
                  </a:lnTo>
                  <a:close/>
                </a:path>
                <a:path w="3809" h="280669">
                  <a:moveTo>
                    <a:pt x="3809" y="209676"/>
                  </a:moveTo>
                  <a:lnTo>
                    <a:pt x="0" y="20967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9676"/>
                  </a:lnTo>
                  <a:close/>
                </a:path>
                <a:path w="3809" h="280669">
                  <a:moveTo>
                    <a:pt x="1270" y="203199"/>
                  </a:moveTo>
                  <a:lnTo>
                    <a:pt x="0" y="203199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203326"/>
                  </a:lnTo>
                  <a:lnTo>
                    <a:pt x="1270" y="203326"/>
                  </a:lnTo>
                  <a:lnTo>
                    <a:pt x="1270" y="203199"/>
                  </a:lnTo>
                  <a:close/>
                </a:path>
                <a:path w="3809" h="280669">
                  <a:moveTo>
                    <a:pt x="3809" y="196976"/>
                  </a:moveTo>
                  <a:lnTo>
                    <a:pt x="2540" y="196976"/>
                  </a:lnTo>
                  <a:lnTo>
                    <a:pt x="2540" y="200786"/>
                  </a:lnTo>
                  <a:lnTo>
                    <a:pt x="1270" y="200786"/>
                  </a:lnTo>
                  <a:lnTo>
                    <a:pt x="1270" y="203199"/>
                  </a:lnTo>
                  <a:lnTo>
                    <a:pt x="3809" y="203199"/>
                  </a:lnTo>
                  <a:lnTo>
                    <a:pt x="3809" y="196976"/>
                  </a:lnTo>
                  <a:close/>
                </a:path>
                <a:path w="3809" h="280669">
                  <a:moveTo>
                    <a:pt x="3809" y="236220"/>
                  </a:moveTo>
                  <a:lnTo>
                    <a:pt x="0" y="236220"/>
                  </a:lnTo>
                  <a:lnTo>
                    <a:pt x="0" y="274319"/>
                  </a:lnTo>
                  <a:lnTo>
                    <a:pt x="3809" y="274319"/>
                  </a:lnTo>
                  <a:lnTo>
                    <a:pt x="3809" y="236220"/>
                  </a:lnTo>
                  <a:close/>
                </a:path>
                <a:path w="3809" h="280669">
                  <a:moveTo>
                    <a:pt x="3809" y="274320"/>
                  </a:moveTo>
                  <a:lnTo>
                    <a:pt x="0" y="274320"/>
                  </a:lnTo>
                  <a:lnTo>
                    <a:pt x="0" y="280669"/>
                  </a:lnTo>
                  <a:lnTo>
                    <a:pt x="1270" y="280669"/>
                  </a:lnTo>
                  <a:lnTo>
                    <a:pt x="1270" y="279400"/>
                  </a:lnTo>
                  <a:lnTo>
                    <a:pt x="2540" y="279400"/>
                  </a:lnTo>
                  <a:lnTo>
                    <a:pt x="2540" y="278129"/>
                  </a:lnTo>
                  <a:lnTo>
                    <a:pt x="3809" y="278129"/>
                  </a:lnTo>
                  <a:lnTo>
                    <a:pt x="3809" y="274320"/>
                  </a:lnTo>
                  <a:close/>
                </a:path>
              </a:pathLst>
            </a:custGeom>
            <a:solidFill>
              <a:srgbClr val="53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1136649" y="107950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6830"/>
                  </a:lnTo>
                  <a:close/>
                </a:path>
                <a:path w="3809" h="280669">
                  <a:moveTo>
                    <a:pt x="3809" y="43180"/>
                  </a:moveTo>
                  <a:lnTo>
                    <a:pt x="0" y="4318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43180"/>
                  </a:lnTo>
                  <a:close/>
                </a:path>
                <a:path w="3809" h="280669">
                  <a:moveTo>
                    <a:pt x="3809" y="55880"/>
                  </a:moveTo>
                  <a:lnTo>
                    <a:pt x="0" y="55880"/>
                  </a:lnTo>
                  <a:lnTo>
                    <a:pt x="0" y="74929"/>
                  </a:lnTo>
                  <a:lnTo>
                    <a:pt x="2540" y="74929"/>
                  </a:lnTo>
                  <a:lnTo>
                    <a:pt x="2540" y="73660"/>
                  </a:lnTo>
                  <a:lnTo>
                    <a:pt x="3809" y="73660"/>
                  </a:lnTo>
                  <a:lnTo>
                    <a:pt x="3809" y="55880"/>
                  </a:lnTo>
                  <a:close/>
                </a:path>
                <a:path w="3809" h="280669">
                  <a:moveTo>
                    <a:pt x="1269" y="74930"/>
                  </a:moveTo>
                  <a:lnTo>
                    <a:pt x="0" y="74930"/>
                  </a:lnTo>
                  <a:lnTo>
                    <a:pt x="0" y="77470"/>
                  </a:lnTo>
                  <a:lnTo>
                    <a:pt x="1269" y="77470"/>
                  </a:lnTo>
                  <a:lnTo>
                    <a:pt x="1269" y="74930"/>
                  </a:lnTo>
                  <a:close/>
                </a:path>
                <a:path w="3809" h="280669">
                  <a:moveTo>
                    <a:pt x="3809" y="229996"/>
                  </a:moveTo>
                  <a:lnTo>
                    <a:pt x="0" y="229996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29996"/>
                  </a:lnTo>
                  <a:close/>
                </a:path>
                <a:path w="3809" h="280669">
                  <a:moveTo>
                    <a:pt x="3809" y="219837"/>
                  </a:moveTo>
                  <a:lnTo>
                    <a:pt x="0" y="219837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19837"/>
                  </a:lnTo>
                  <a:close/>
                </a:path>
                <a:path w="3809" h="280669">
                  <a:moveTo>
                    <a:pt x="3809" y="217296"/>
                  </a:moveTo>
                  <a:lnTo>
                    <a:pt x="0" y="217296"/>
                  </a:lnTo>
                  <a:lnTo>
                    <a:pt x="0" y="219709"/>
                  </a:lnTo>
                  <a:lnTo>
                    <a:pt x="3809" y="219709"/>
                  </a:lnTo>
                  <a:lnTo>
                    <a:pt x="3809" y="217296"/>
                  </a:lnTo>
                  <a:close/>
                </a:path>
                <a:path w="3809" h="280669">
                  <a:moveTo>
                    <a:pt x="3809" y="213487"/>
                  </a:moveTo>
                  <a:lnTo>
                    <a:pt x="0" y="213487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13487"/>
                  </a:lnTo>
                  <a:close/>
                </a:path>
                <a:path w="3809" h="280669">
                  <a:moveTo>
                    <a:pt x="3809" y="210946"/>
                  </a:moveTo>
                  <a:lnTo>
                    <a:pt x="0" y="21094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10946"/>
                  </a:lnTo>
                  <a:close/>
                </a:path>
                <a:path w="3809" h="280669">
                  <a:moveTo>
                    <a:pt x="1269" y="207009"/>
                  </a:moveTo>
                  <a:lnTo>
                    <a:pt x="0" y="207009"/>
                  </a:lnTo>
                  <a:lnTo>
                    <a:pt x="0" y="210819"/>
                  </a:lnTo>
                  <a:lnTo>
                    <a:pt x="3809" y="210819"/>
                  </a:lnTo>
                  <a:lnTo>
                    <a:pt x="3809" y="207137"/>
                  </a:lnTo>
                  <a:lnTo>
                    <a:pt x="1269" y="207137"/>
                  </a:lnTo>
                  <a:lnTo>
                    <a:pt x="1269" y="207009"/>
                  </a:lnTo>
                  <a:close/>
                </a:path>
                <a:path w="3809" h="280669">
                  <a:moveTo>
                    <a:pt x="3809" y="201929"/>
                  </a:moveTo>
                  <a:lnTo>
                    <a:pt x="2540" y="201929"/>
                  </a:lnTo>
                  <a:lnTo>
                    <a:pt x="2540" y="204596"/>
                  </a:lnTo>
                  <a:lnTo>
                    <a:pt x="1269" y="204596"/>
                  </a:lnTo>
                  <a:lnTo>
                    <a:pt x="1269" y="207009"/>
                  </a:lnTo>
                  <a:lnTo>
                    <a:pt x="3809" y="207009"/>
                  </a:lnTo>
                  <a:lnTo>
                    <a:pt x="3809" y="201929"/>
                  </a:lnTo>
                  <a:close/>
                </a:path>
                <a:path w="3809" h="280669">
                  <a:moveTo>
                    <a:pt x="3809" y="233680"/>
                  </a:moveTo>
                  <a:lnTo>
                    <a:pt x="0" y="233680"/>
                  </a:lnTo>
                  <a:lnTo>
                    <a:pt x="0" y="271779"/>
                  </a:lnTo>
                  <a:lnTo>
                    <a:pt x="3809" y="271779"/>
                  </a:lnTo>
                  <a:lnTo>
                    <a:pt x="3809" y="233680"/>
                  </a:lnTo>
                  <a:close/>
                </a:path>
                <a:path w="3809" h="280669">
                  <a:moveTo>
                    <a:pt x="3809" y="271780"/>
                  </a:moveTo>
                  <a:lnTo>
                    <a:pt x="0" y="271780"/>
                  </a:lnTo>
                  <a:lnTo>
                    <a:pt x="0" y="280670"/>
                  </a:lnTo>
                  <a:lnTo>
                    <a:pt x="1269" y="280670"/>
                  </a:lnTo>
                  <a:lnTo>
                    <a:pt x="1269" y="279400"/>
                  </a:lnTo>
                  <a:lnTo>
                    <a:pt x="3809" y="279400"/>
                  </a:lnTo>
                  <a:lnTo>
                    <a:pt x="3809" y="27178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1132839" y="1083309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33020"/>
                  </a:moveTo>
                  <a:lnTo>
                    <a:pt x="0" y="3302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33020"/>
                  </a:lnTo>
                  <a:close/>
                </a:path>
                <a:path w="3809" h="280669">
                  <a:moveTo>
                    <a:pt x="3809" y="39370"/>
                  </a:moveTo>
                  <a:lnTo>
                    <a:pt x="0" y="3937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9370"/>
                  </a:lnTo>
                  <a:close/>
                </a:path>
                <a:path w="3809" h="280669">
                  <a:moveTo>
                    <a:pt x="3809" y="52070"/>
                  </a:moveTo>
                  <a:lnTo>
                    <a:pt x="0" y="52070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52070"/>
                  </a:lnTo>
                  <a:close/>
                </a:path>
                <a:path w="3809" h="280669">
                  <a:moveTo>
                    <a:pt x="3809" y="71120"/>
                  </a:moveTo>
                  <a:lnTo>
                    <a:pt x="0" y="71120"/>
                  </a:lnTo>
                  <a:lnTo>
                    <a:pt x="0" y="80010"/>
                  </a:lnTo>
                  <a:lnTo>
                    <a:pt x="1270" y="80010"/>
                  </a:lnTo>
                  <a:lnTo>
                    <a:pt x="1269" y="77469"/>
                  </a:lnTo>
                  <a:lnTo>
                    <a:pt x="2540" y="77469"/>
                  </a:lnTo>
                  <a:lnTo>
                    <a:pt x="2540" y="74929"/>
                  </a:lnTo>
                  <a:lnTo>
                    <a:pt x="3809" y="74929"/>
                  </a:lnTo>
                  <a:lnTo>
                    <a:pt x="3809" y="71120"/>
                  </a:lnTo>
                  <a:close/>
                </a:path>
                <a:path w="3809" h="280669">
                  <a:moveTo>
                    <a:pt x="3809" y="226186"/>
                  </a:moveTo>
                  <a:lnTo>
                    <a:pt x="0" y="226186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226186"/>
                  </a:lnTo>
                  <a:close/>
                </a:path>
                <a:path w="3809" h="280669">
                  <a:moveTo>
                    <a:pt x="3809" y="216026"/>
                  </a:moveTo>
                  <a:lnTo>
                    <a:pt x="0" y="21602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16026"/>
                  </a:lnTo>
                  <a:close/>
                </a:path>
                <a:path w="3809" h="280669">
                  <a:moveTo>
                    <a:pt x="3809" y="213486"/>
                  </a:moveTo>
                  <a:lnTo>
                    <a:pt x="0" y="213486"/>
                  </a:lnTo>
                  <a:lnTo>
                    <a:pt x="0" y="215899"/>
                  </a:lnTo>
                  <a:lnTo>
                    <a:pt x="3809" y="215899"/>
                  </a:lnTo>
                  <a:lnTo>
                    <a:pt x="3809" y="213486"/>
                  </a:lnTo>
                  <a:close/>
                </a:path>
                <a:path w="3809" h="280669">
                  <a:moveTo>
                    <a:pt x="3809" y="209676"/>
                  </a:moveTo>
                  <a:lnTo>
                    <a:pt x="0" y="20967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9676"/>
                  </a:lnTo>
                  <a:close/>
                </a:path>
                <a:path w="3809" h="280669">
                  <a:moveTo>
                    <a:pt x="2540" y="207009"/>
                  </a:moveTo>
                  <a:lnTo>
                    <a:pt x="1269" y="207009"/>
                  </a:lnTo>
                  <a:lnTo>
                    <a:pt x="1269" y="208406"/>
                  </a:lnTo>
                  <a:lnTo>
                    <a:pt x="0" y="208406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207136"/>
                  </a:lnTo>
                  <a:lnTo>
                    <a:pt x="2540" y="207136"/>
                  </a:lnTo>
                  <a:close/>
                </a:path>
                <a:path w="3809" h="280669">
                  <a:moveTo>
                    <a:pt x="3809" y="205866"/>
                  </a:moveTo>
                  <a:lnTo>
                    <a:pt x="2540" y="205866"/>
                  </a:lnTo>
                  <a:lnTo>
                    <a:pt x="2540" y="207009"/>
                  </a:lnTo>
                  <a:lnTo>
                    <a:pt x="3809" y="207009"/>
                  </a:lnTo>
                  <a:lnTo>
                    <a:pt x="3809" y="205866"/>
                  </a:lnTo>
                  <a:close/>
                </a:path>
                <a:path w="3809" h="280669">
                  <a:moveTo>
                    <a:pt x="3809" y="229870"/>
                  </a:moveTo>
                  <a:lnTo>
                    <a:pt x="0" y="229870"/>
                  </a:lnTo>
                  <a:lnTo>
                    <a:pt x="0" y="267969"/>
                  </a:lnTo>
                  <a:lnTo>
                    <a:pt x="3809" y="267969"/>
                  </a:lnTo>
                  <a:lnTo>
                    <a:pt x="3809" y="229870"/>
                  </a:lnTo>
                  <a:close/>
                </a:path>
                <a:path w="3809" h="280669">
                  <a:moveTo>
                    <a:pt x="3809" y="267970"/>
                  </a:moveTo>
                  <a:lnTo>
                    <a:pt x="0" y="267970"/>
                  </a:lnTo>
                  <a:lnTo>
                    <a:pt x="0" y="280669"/>
                  </a:lnTo>
                  <a:lnTo>
                    <a:pt x="1269" y="280669"/>
                  </a:lnTo>
                  <a:lnTo>
                    <a:pt x="1269" y="279400"/>
                  </a:lnTo>
                  <a:lnTo>
                    <a:pt x="2540" y="279400"/>
                  </a:lnTo>
                  <a:lnTo>
                    <a:pt x="2540" y="278129"/>
                  </a:lnTo>
                  <a:lnTo>
                    <a:pt x="3809" y="278129"/>
                  </a:lnTo>
                  <a:lnTo>
                    <a:pt x="3809" y="26797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129029" y="1087119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09" h="280669">
                  <a:moveTo>
                    <a:pt x="3809" y="35560"/>
                  </a:moveTo>
                  <a:lnTo>
                    <a:pt x="0" y="3556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35560"/>
                  </a:lnTo>
                  <a:close/>
                </a:path>
                <a:path w="3809" h="280669">
                  <a:moveTo>
                    <a:pt x="3809" y="48260"/>
                  </a:moveTo>
                  <a:lnTo>
                    <a:pt x="0" y="48260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48260"/>
                  </a:lnTo>
                  <a:close/>
                </a:path>
                <a:path w="3809" h="280669">
                  <a:moveTo>
                    <a:pt x="3809" y="67310"/>
                  </a:moveTo>
                  <a:lnTo>
                    <a:pt x="0" y="67310"/>
                  </a:lnTo>
                  <a:lnTo>
                    <a:pt x="0" y="83819"/>
                  </a:lnTo>
                  <a:lnTo>
                    <a:pt x="1269" y="83819"/>
                  </a:lnTo>
                  <a:lnTo>
                    <a:pt x="1269" y="81279"/>
                  </a:lnTo>
                  <a:lnTo>
                    <a:pt x="2539" y="81279"/>
                  </a:lnTo>
                  <a:lnTo>
                    <a:pt x="2540" y="78739"/>
                  </a:lnTo>
                  <a:lnTo>
                    <a:pt x="3809" y="78739"/>
                  </a:lnTo>
                  <a:lnTo>
                    <a:pt x="3809" y="67310"/>
                  </a:lnTo>
                  <a:close/>
                </a:path>
                <a:path w="3809" h="280669">
                  <a:moveTo>
                    <a:pt x="3809" y="222376"/>
                  </a:moveTo>
                  <a:lnTo>
                    <a:pt x="0" y="222376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222376"/>
                  </a:lnTo>
                  <a:close/>
                </a:path>
                <a:path w="3809" h="280669">
                  <a:moveTo>
                    <a:pt x="3809" y="212216"/>
                  </a:moveTo>
                  <a:lnTo>
                    <a:pt x="0" y="212216"/>
                  </a:lnTo>
                  <a:lnTo>
                    <a:pt x="0" y="222249"/>
                  </a:lnTo>
                  <a:lnTo>
                    <a:pt x="3809" y="222249"/>
                  </a:lnTo>
                  <a:lnTo>
                    <a:pt x="3809" y="212216"/>
                  </a:lnTo>
                  <a:close/>
                </a:path>
                <a:path w="3809" h="280669">
                  <a:moveTo>
                    <a:pt x="3809" y="209676"/>
                  </a:moveTo>
                  <a:lnTo>
                    <a:pt x="0" y="209676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209676"/>
                  </a:lnTo>
                  <a:close/>
                </a:path>
                <a:path w="3809" h="280669">
                  <a:moveTo>
                    <a:pt x="3809" y="205739"/>
                  </a:moveTo>
                  <a:lnTo>
                    <a:pt x="2539" y="205739"/>
                  </a:lnTo>
                  <a:lnTo>
                    <a:pt x="2539" y="207009"/>
                  </a:lnTo>
                  <a:lnTo>
                    <a:pt x="1269" y="207009"/>
                  </a:lnTo>
                  <a:lnTo>
                    <a:pt x="1269" y="208406"/>
                  </a:lnTo>
                  <a:lnTo>
                    <a:pt x="0" y="208406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205739"/>
                  </a:lnTo>
                  <a:close/>
                </a:path>
                <a:path w="3809" h="280669">
                  <a:moveTo>
                    <a:pt x="3809" y="226060"/>
                  </a:moveTo>
                  <a:lnTo>
                    <a:pt x="0" y="226060"/>
                  </a:lnTo>
                  <a:lnTo>
                    <a:pt x="0" y="264159"/>
                  </a:lnTo>
                  <a:lnTo>
                    <a:pt x="3809" y="264159"/>
                  </a:lnTo>
                  <a:lnTo>
                    <a:pt x="3809" y="226060"/>
                  </a:lnTo>
                  <a:close/>
                </a:path>
                <a:path w="3809" h="280669">
                  <a:moveTo>
                    <a:pt x="3809" y="264160"/>
                  </a:moveTo>
                  <a:lnTo>
                    <a:pt x="0" y="264160"/>
                  </a:lnTo>
                  <a:lnTo>
                    <a:pt x="0" y="280669"/>
                  </a:lnTo>
                  <a:lnTo>
                    <a:pt x="1269" y="280669"/>
                  </a:lnTo>
                  <a:lnTo>
                    <a:pt x="1269" y="279400"/>
                  </a:lnTo>
                  <a:lnTo>
                    <a:pt x="2540" y="279400"/>
                  </a:lnTo>
                  <a:lnTo>
                    <a:pt x="2540" y="278129"/>
                  </a:lnTo>
                  <a:lnTo>
                    <a:pt x="3809" y="278129"/>
                  </a:lnTo>
                  <a:lnTo>
                    <a:pt x="3809" y="26416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125219" y="1090930"/>
              <a:ext cx="3810" cy="279400"/>
            </a:xfrm>
            <a:custGeom>
              <a:avLst/>
              <a:gdLst/>
              <a:ahLst/>
              <a:cxnLst/>
              <a:rect l="l" t="t" r="r" b="b"/>
              <a:pathLst>
                <a:path w="3809" h="27940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0"/>
                  </a:lnTo>
                  <a:close/>
                </a:path>
                <a:path w="3809" h="279400">
                  <a:moveTo>
                    <a:pt x="3810" y="25400"/>
                  </a:moveTo>
                  <a:lnTo>
                    <a:pt x="0" y="2540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25400"/>
                  </a:lnTo>
                  <a:close/>
                </a:path>
                <a:path w="3809" h="279400">
                  <a:moveTo>
                    <a:pt x="381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31750"/>
                  </a:lnTo>
                  <a:close/>
                </a:path>
                <a:path w="3809" h="279400">
                  <a:moveTo>
                    <a:pt x="3810" y="44450"/>
                  </a:moveTo>
                  <a:lnTo>
                    <a:pt x="0" y="44450"/>
                  </a:lnTo>
                  <a:lnTo>
                    <a:pt x="0" y="63500"/>
                  </a:lnTo>
                  <a:lnTo>
                    <a:pt x="3810" y="63500"/>
                  </a:lnTo>
                  <a:lnTo>
                    <a:pt x="3810" y="44450"/>
                  </a:lnTo>
                  <a:close/>
                </a:path>
                <a:path w="3809" h="279400">
                  <a:moveTo>
                    <a:pt x="3810" y="63500"/>
                  </a:moveTo>
                  <a:lnTo>
                    <a:pt x="0" y="63500"/>
                  </a:lnTo>
                  <a:lnTo>
                    <a:pt x="0" y="88900"/>
                  </a:lnTo>
                  <a:lnTo>
                    <a:pt x="1270" y="88900"/>
                  </a:lnTo>
                  <a:lnTo>
                    <a:pt x="1270" y="87630"/>
                  </a:lnTo>
                  <a:lnTo>
                    <a:pt x="2540" y="87630"/>
                  </a:lnTo>
                  <a:lnTo>
                    <a:pt x="2540" y="85090"/>
                  </a:lnTo>
                  <a:lnTo>
                    <a:pt x="3810" y="85090"/>
                  </a:lnTo>
                  <a:lnTo>
                    <a:pt x="3810" y="63500"/>
                  </a:lnTo>
                  <a:close/>
                </a:path>
                <a:path w="3809" h="279400">
                  <a:moveTo>
                    <a:pt x="1270" y="88900"/>
                  </a:moveTo>
                  <a:lnTo>
                    <a:pt x="0" y="88900"/>
                  </a:lnTo>
                  <a:lnTo>
                    <a:pt x="0" y="91440"/>
                  </a:lnTo>
                  <a:lnTo>
                    <a:pt x="1270" y="91440"/>
                  </a:lnTo>
                  <a:lnTo>
                    <a:pt x="1270" y="88900"/>
                  </a:lnTo>
                  <a:close/>
                </a:path>
                <a:path w="3809" h="279400">
                  <a:moveTo>
                    <a:pt x="3810" y="218566"/>
                  </a:moveTo>
                  <a:lnTo>
                    <a:pt x="0" y="218566"/>
                  </a:lnTo>
                  <a:lnTo>
                    <a:pt x="0" y="222250"/>
                  </a:lnTo>
                  <a:lnTo>
                    <a:pt x="3810" y="222250"/>
                  </a:lnTo>
                  <a:lnTo>
                    <a:pt x="3810" y="218566"/>
                  </a:lnTo>
                  <a:close/>
                </a:path>
                <a:path w="3809" h="279400">
                  <a:moveTo>
                    <a:pt x="3810" y="208407"/>
                  </a:moveTo>
                  <a:lnTo>
                    <a:pt x="0" y="208407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08407"/>
                  </a:lnTo>
                  <a:close/>
                </a:path>
                <a:path w="3809" h="279400">
                  <a:moveTo>
                    <a:pt x="3810" y="205739"/>
                  </a:moveTo>
                  <a:lnTo>
                    <a:pt x="1270" y="205739"/>
                  </a:lnTo>
                  <a:lnTo>
                    <a:pt x="1270" y="207137"/>
                  </a:lnTo>
                  <a:lnTo>
                    <a:pt x="0" y="207137"/>
                  </a:lnTo>
                  <a:lnTo>
                    <a:pt x="0" y="208279"/>
                  </a:lnTo>
                  <a:lnTo>
                    <a:pt x="3810" y="208279"/>
                  </a:lnTo>
                  <a:lnTo>
                    <a:pt x="3810" y="205739"/>
                  </a:lnTo>
                  <a:close/>
                </a:path>
                <a:path w="3809" h="279400">
                  <a:moveTo>
                    <a:pt x="3810" y="222250"/>
                  </a:moveTo>
                  <a:lnTo>
                    <a:pt x="0" y="222250"/>
                  </a:lnTo>
                  <a:lnTo>
                    <a:pt x="0" y="260350"/>
                  </a:lnTo>
                  <a:lnTo>
                    <a:pt x="3810" y="260350"/>
                  </a:lnTo>
                  <a:lnTo>
                    <a:pt x="3810" y="222250"/>
                  </a:lnTo>
                  <a:close/>
                </a:path>
                <a:path w="3809" h="279400">
                  <a:moveTo>
                    <a:pt x="3810" y="260350"/>
                  </a:moveTo>
                  <a:lnTo>
                    <a:pt x="0" y="260350"/>
                  </a:lnTo>
                  <a:lnTo>
                    <a:pt x="0" y="279400"/>
                  </a:lnTo>
                  <a:lnTo>
                    <a:pt x="1270" y="279400"/>
                  </a:lnTo>
                  <a:lnTo>
                    <a:pt x="1270" y="278130"/>
                  </a:lnTo>
                  <a:lnTo>
                    <a:pt x="3810" y="278130"/>
                  </a:lnTo>
                  <a:lnTo>
                    <a:pt x="3810" y="26035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121409" y="1096009"/>
              <a:ext cx="3810" cy="275590"/>
            </a:xfrm>
            <a:custGeom>
              <a:avLst/>
              <a:gdLst/>
              <a:ahLst/>
              <a:cxnLst/>
              <a:rect l="l" t="t" r="r" b="b"/>
              <a:pathLst>
                <a:path w="3809" h="275590">
                  <a:moveTo>
                    <a:pt x="3809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0"/>
                  </a:lnTo>
                  <a:close/>
                </a:path>
                <a:path w="3809" h="275590">
                  <a:moveTo>
                    <a:pt x="3809" y="20320"/>
                  </a:moveTo>
                  <a:lnTo>
                    <a:pt x="0" y="20320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20320"/>
                  </a:lnTo>
                  <a:close/>
                </a:path>
                <a:path w="3809" h="275590">
                  <a:moveTo>
                    <a:pt x="3809" y="26670"/>
                  </a:moveTo>
                  <a:lnTo>
                    <a:pt x="0" y="2667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26670"/>
                  </a:lnTo>
                  <a:close/>
                </a:path>
                <a:path w="3809" h="275590">
                  <a:moveTo>
                    <a:pt x="3809" y="39370"/>
                  </a:moveTo>
                  <a:lnTo>
                    <a:pt x="0" y="393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39370"/>
                  </a:lnTo>
                  <a:close/>
                </a:path>
                <a:path w="3809" h="275590">
                  <a:moveTo>
                    <a:pt x="3809" y="58420"/>
                  </a:moveTo>
                  <a:lnTo>
                    <a:pt x="0" y="5842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58420"/>
                  </a:lnTo>
                  <a:close/>
                </a:path>
                <a:path w="3809" h="275590">
                  <a:moveTo>
                    <a:pt x="3809" y="83820"/>
                  </a:moveTo>
                  <a:lnTo>
                    <a:pt x="0" y="838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3820"/>
                  </a:lnTo>
                  <a:close/>
                </a:path>
                <a:path w="3809" h="275590">
                  <a:moveTo>
                    <a:pt x="3809" y="90170"/>
                  </a:moveTo>
                  <a:lnTo>
                    <a:pt x="0" y="90170"/>
                  </a:lnTo>
                  <a:lnTo>
                    <a:pt x="0" y="101600"/>
                  </a:lnTo>
                  <a:lnTo>
                    <a:pt x="1270" y="101600"/>
                  </a:lnTo>
                  <a:lnTo>
                    <a:pt x="1270" y="96519"/>
                  </a:lnTo>
                  <a:lnTo>
                    <a:pt x="2540" y="96519"/>
                  </a:lnTo>
                  <a:lnTo>
                    <a:pt x="2540" y="93979"/>
                  </a:lnTo>
                  <a:lnTo>
                    <a:pt x="3809" y="93979"/>
                  </a:lnTo>
                  <a:lnTo>
                    <a:pt x="3809" y="90170"/>
                  </a:lnTo>
                  <a:close/>
                </a:path>
                <a:path w="3809" h="275590">
                  <a:moveTo>
                    <a:pt x="3809" y="213486"/>
                  </a:moveTo>
                  <a:lnTo>
                    <a:pt x="0" y="213486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13486"/>
                  </a:lnTo>
                  <a:close/>
                </a:path>
                <a:path w="3809" h="275590">
                  <a:moveTo>
                    <a:pt x="3809" y="203199"/>
                  </a:moveTo>
                  <a:lnTo>
                    <a:pt x="0" y="203199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3199"/>
                  </a:lnTo>
                  <a:close/>
                </a:path>
                <a:path w="3809" h="275590">
                  <a:moveTo>
                    <a:pt x="3809" y="217170"/>
                  </a:moveTo>
                  <a:lnTo>
                    <a:pt x="0" y="217170"/>
                  </a:lnTo>
                  <a:lnTo>
                    <a:pt x="0" y="255269"/>
                  </a:lnTo>
                  <a:lnTo>
                    <a:pt x="3809" y="255269"/>
                  </a:lnTo>
                  <a:lnTo>
                    <a:pt x="3809" y="217170"/>
                  </a:lnTo>
                  <a:close/>
                </a:path>
                <a:path w="3809" h="275590">
                  <a:moveTo>
                    <a:pt x="3809" y="255270"/>
                  </a:moveTo>
                  <a:lnTo>
                    <a:pt x="0" y="255270"/>
                  </a:lnTo>
                  <a:lnTo>
                    <a:pt x="0" y="275589"/>
                  </a:lnTo>
                  <a:lnTo>
                    <a:pt x="1269" y="275589"/>
                  </a:lnTo>
                  <a:lnTo>
                    <a:pt x="1269" y="274319"/>
                  </a:lnTo>
                  <a:lnTo>
                    <a:pt x="3809" y="274319"/>
                  </a:lnTo>
                  <a:lnTo>
                    <a:pt x="3809" y="25527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1117599" y="1099819"/>
              <a:ext cx="3810" cy="273050"/>
            </a:xfrm>
            <a:custGeom>
              <a:avLst/>
              <a:gdLst/>
              <a:ahLst/>
              <a:cxnLst/>
              <a:rect l="l" t="t" r="r" b="b"/>
              <a:pathLst>
                <a:path w="3809" h="273050">
                  <a:moveTo>
                    <a:pt x="3809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69" y="2539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6509"/>
                  </a:lnTo>
                  <a:lnTo>
                    <a:pt x="3809" y="16509"/>
                  </a:lnTo>
                  <a:lnTo>
                    <a:pt x="3809" y="0"/>
                  </a:lnTo>
                  <a:close/>
                </a:path>
                <a:path w="3809" h="273050">
                  <a:moveTo>
                    <a:pt x="3809" y="16510"/>
                  </a:moveTo>
                  <a:lnTo>
                    <a:pt x="0" y="16510"/>
                  </a:lnTo>
                  <a:lnTo>
                    <a:pt x="0" y="22859"/>
                  </a:lnTo>
                  <a:lnTo>
                    <a:pt x="3809" y="22859"/>
                  </a:lnTo>
                  <a:lnTo>
                    <a:pt x="3809" y="16510"/>
                  </a:lnTo>
                  <a:close/>
                </a:path>
                <a:path w="3809" h="273050">
                  <a:moveTo>
                    <a:pt x="3809" y="22860"/>
                  </a:moveTo>
                  <a:lnTo>
                    <a:pt x="0" y="2286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2860"/>
                  </a:lnTo>
                  <a:close/>
                </a:path>
                <a:path w="3809" h="273050">
                  <a:moveTo>
                    <a:pt x="3809" y="35560"/>
                  </a:moveTo>
                  <a:lnTo>
                    <a:pt x="0" y="3556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35560"/>
                  </a:lnTo>
                  <a:close/>
                </a:path>
                <a:path w="3809" h="273050">
                  <a:moveTo>
                    <a:pt x="3809" y="54610"/>
                  </a:moveTo>
                  <a:lnTo>
                    <a:pt x="0" y="54610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54610"/>
                  </a:lnTo>
                  <a:close/>
                </a:path>
                <a:path w="3809" h="273050">
                  <a:moveTo>
                    <a:pt x="3809" y="80010"/>
                  </a:moveTo>
                  <a:lnTo>
                    <a:pt x="0" y="80010"/>
                  </a:lnTo>
                  <a:lnTo>
                    <a:pt x="0" y="86359"/>
                  </a:lnTo>
                  <a:lnTo>
                    <a:pt x="3809" y="86359"/>
                  </a:lnTo>
                  <a:lnTo>
                    <a:pt x="3809" y="80010"/>
                  </a:lnTo>
                  <a:close/>
                </a:path>
                <a:path w="3809" h="273050">
                  <a:moveTo>
                    <a:pt x="3809" y="86360"/>
                  </a:moveTo>
                  <a:lnTo>
                    <a:pt x="0" y="86360"/>
                  </a:lnTo>
                  <a:lnTo>
                    <a:pt x="0" y="105409"/>
                  </a:lnTo>
                  <a:lnTo>
                    <a:pt x="2540" y="105409"/>
                  </a:lnTo>
                  <a:lnTo>
                    <a:pt x="2540" y="104139"/>
                  </a:lnTo>
                  <a:lnTo>
                    <a:pt x="3809" y="104139"/>
                  </a:lnTo>
                  <a:lnTo>
                    <a:pt x="3809" y="86360"/>
                  </a:lnTo>
                  <a:close/>
                </a:path>
                <a:path w="3809" h="273050">
                  <a:moveTo>
                    <a:pt x="2540" y="105410"/>
                  </a:moveTo>
                  <a:lnTo>
                    <a:pt x="0" y="105410"/>
                  </a:lnTo>
                  <a:lnTo>
                    <a:pt x="0" y="114300"/>
                  </a:lnTo>
                  <a:lnTo>
                    <a:pt x="1270" y="114300"/>
                  </a:lnTo>
                  <a:lnTo>
                    <a:pt x="1270" y="107950"/>
                  </a:lnTo>
                  <a:lnTo>
                    <a:pt x="2540" y="107950"/>
                  </a:lnTo>
                  <a:lnTo>
                    <a:pt x="2540" y="105410"/>
                  </a:lnTo>
                  <a:close/>
                </a:path>
                <a:path w="3809" h="273050">
                  <a:moveTo>
                    <a:pt x="3809" y="209676"/>
                  </a:moveTo>
                  <a:lnTo>
                    <a:pt x="0" y="209676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9676"/>
                  </a:lnTo>
                  <a:close/>
                </a:path>
                <a:path w="3809" h="273050">
                  <a:moveTo>
                    <a:pt x="3809" y="199516"/>
                  </a:moveTo>
                  <a:lnTo>
                    <a:pt x="0" y="199516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199516"/>
                  </a:lnTo>
                  <a:close/>
                </a:path>
                <a:path w="3809" h="273050">
                  <a:moveTo>
                    <a:pt x="2540" y="196849"/>
                  </a:moveTo>
                  <a:lnTo>
                    <a:pt x="1270" y="196849"/>
                  </a:lnTo>
                  <a:lnTo>
                    <a:pt x="0" y="196976"/>
                  </a:lnTo>
                  <a:lnTo>
                    <a:pt x="0" y="199389"/>
                  </a:lnTo>
                  <a:lnTo>
                    <a:pt x="3809" y="199389"/>
                  </a:lnTo>
                  <a:lnTo>
                    <a:pt x="3809" y="198246"/>
                  </a:lnTo>
                  <a:lnTo>
                    <a:pt x="2540" y="198246"/>
                  </a:lnTo>
                  <a:lnTo>
                    <a:pt x="2540" y="196849"/>
                  </a:lnTo>
                  <a:close/>
                </a:path>
                <a:path w="3809" h="273050">
                  <a:moveTo>
                    <a:pt x="1269" y="194309"/>
                  </a:moveTo>
                  <a:lnTo>
                    <a:pt x="0" y="194309"/>
                  </a:lnTo>
                  <a:lnTo>
                    <a:pt x="0" y="196849"/>
                  </a:lnTo>
                  <a:lnTo>
                    <a:pt x="1270" y="196849"/>
                  </a:lnTo>
                  <a:lnTo>
                    <a:pt x="1269" y="194309"/>
                  </a:lnTo>
                  <a:close/>
                </a:path>
                <a:path w="3809" h="273050">
                  <a:moveTo>
                    <a:pt x="3809" y="213360"/>
                  </a:moveTo>
                  <a:lnTo>
                    <a:pt x="0" y="213360"/>
                  </a:lnTo>
                  <a:lnTo>
                    <a:pt x="0" y="251459"/>
                  </a:lnTo>
                  <a:lnTo>
                    <a:pt x="3809" y="251459"/>
                  </a:lnTo>
                  <a:lnTo>
                    <a:pt x="3809" y="213360"/>
                  </a:lnTo>
                  <a:close/>
                </a:path>
                <a:path w="3809" h="273050">
                  <a:moveTo>
                    <a:pt x="3809" y="251460"/>
                  </a:moveTo>
                  <a:lnTo>
                    <a:pt x="0" y="251460"/>
                  </a:lnTo>
                  <a:lnTo>
                    <a:pt x="0" y="273050"/>
                  </a:lnTo>
                  <a:lnTo>
                    <a:pt x="2540" y="273050"/>
                  </a:lnTo>
                  <a:lnTo>
                    <a:pt x="2540" y="271779"/>
                  </a:lnTo>
                  <a:lnTo>
                    <a:pt x="3809" y="271779"/>
                  </a:lnTo>
                  <a:lnTo>
                    <a:pt x="3809" y="251460"/>
                  </a:lnTo>
                  <a:close/>
                </a:path>
              </a:pathLst>
            </a:custGeom>
            <a:solidFill>
              <a:srgbClr val="3C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115059" y="1106169"/>
              <a:ext cx="2540" cy="266700"/>
            </a:xfrm>
            <a:custGeom>
              <a:avLst/>
              <a:gdLst/>
              <a:ahLst/>
              <a:cxnLst/>
              <a:rect l="l" t="t" r="r" b="b"/>
              <a:pathLst>
                <a:path w="2540" h="266700">
                  <a:moveTo>
                    <a:pt x="254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10159"/>
                  </a:lnTo>
                  <a:lnTo>
                    <a:pt x="2540" y="10159"/>
                  </a:lnTo>
                  <a:lnTo>
                    <a:pt x="2540" y="0"/>
                  </a:lnTo>
                  <a:close/>
                </a:path>
                <a:path w="2540" h="266700">
                  <a:moveTo>
                    <a:pt x="2540" y="10160"/>
                  </a:moveTo>
                  <a:lnTo>
                    <a:pt x="0" y="10160"/>
                  </a:lnTo>
                  <a:lnTo>
                    <a:pt x="0" y="16509"/>
                  </a:lnTo>
                  <a:lnTo>
                    <a:pt x="2540" y="16509"/>
                  </a:lnTo>
                  <a:lnTo>
                    <a:pt x="2540" y="10160"/>
                  </a:lnTo>
                  <a:close/>
                </a:path>
                <a:path w="2540" h="266700">
                  <a:moveTo>
                    <a:pt x="2540" y="16510"/>
                  </a:moveTo>
                  <a:lnTo>
                    <a:pt x="0" y="16510"/>
                  </a:lnTo>
                  <a:lnTo>
                    <a:pt x="0" y="29209"/>
                  </a:lnTo>
                  <a:lnTo>
                    <a:pt x="2540" y="29209"/>
                  </a:lnTo>
                  <a:lnTo>
                    <a:pt x="2540" y="16510"/>
                  </a:lnTo>
                  <a:close/>
                </a:path>
                <a:path w="2540" h="266700">
                  <a:moveTo>
                    <a:pt x="2540" y="29210"/>
                  </a:moveTo>
                  <a:lnTo>
                    <a:pt x="0" y="29210"/>
                  </a:lnTo>
                  <a:lnTo>
                    <a:pt x="0" y="48259"/>
                  </a:lnTo>
                  <a:lnTo>
                    <a:pt x="2540" y="48259"/>
                  </a:lnTo>
                  <a:lnTo>
                    <a:pt x="2540" y="29210"/>
                  </a:lnTo>
                  <a:close/>
                </a:path>
                <a:path w="2540" h="266700">
                  <a:moveTo>
                    <a:pt x="2540" y="48260"/>
                  </a:moveTo>
                  <a:lnTo>
                    <a:pt x="0" y="48260"/>
                  </a:lnTo>
                  <a:lnTo>
                    <a:pt x="0" y="73659"/>
                  </a:lnTo>
                  <a:lnTo>
                    <a:pt x="2540" y="73659"/>
                  </a:lnTo>
                  <a:lnTo>
                    <a:pt x="2540" y="48260"/>
                  </a:lnTo>
                  <a:close/>
                </a:path>
                <a:path w="2540" h="266700">
                  <a:moveTo>
                    <a:pt x="2540" y="73660"/>
                  </a:moveTo>
                  <a:lnTo>
                    <a:pt x="0" y="73660"/>
                  </a:lnTo>
                  <a:lnTo>
                    <a:pt x="0" y="80009"/>
                  </a:lnTo>
                  <a:lnTo>
                    <a:pt x="2540" y="80009"/>
                  </a:lnTo>
                  <a:lnTo>
                    <a:pt x="2540" y="73660"/>
                  </a:lnTo>
                  <a:close/>
                </a:path>
                <a:path w="2540" h="266700">
                  <a:moveTo>
                    <a:pt x="2540" y="80010"/>
                  </a:moveTo>
                  <a:lnTo>
                    <a:pt x="0" y="80010"/>
                  </a:lnTo>
                  <a:lnTo>
                    <a:pt x="0" y="99059"/>
                  </a:lnTo>
                  <a:lnTo>
                    <a:pt x="2540" y="99059"/>
                  </a:lnTo>
                  <a:lnTo>
                    <a:pt x="2540" y="80010"/>
                  </a:lnTo>
                  <a:close/>
                </a:path>
                <a:path w="2540" h="266700">
                  <a:moveTo>
                    <a:pt x="2540" y="99060"/>
                  </a:moveTo>
                  <a:lnTo>
                    <a:pt x="0" y="99060"/>
                  </a:lnTo>
                  <a:lnTo>
                    <a:pt x="0" y="125729"/>
                  </a:lnTo>
                  <a:lnTo>
                    <a:pt x="1269" y="125729"/>
                  </a:lnTo>
                  <a:lnTo>
                    <a:pt x="1270" y="116839"/>
                  </a:lnTo>
                  <a:lnTo>
                    <a:pt x="2540" y="116839"/>
                  </a:lnTo>
                  <a:lnTo>
                    <a:pt x="2540" y="99060"/>
                  </a:lnTo>
                  <a:close/>
                </a:path>
                <a:path w="2540" h="266700">
                  <a:moveTo>
                    <a:pt x="2540" y="203326"/>
                  </a:moveTo>
                  <a:lnTo>
                    <a:pt x="0" y="203326"/>
                  </a:lnTo>
                  <a:lnTo>
                    <a:pt x="0" y="207009"/>
                  </a:lnTo>
                  <a:lnTo>
                    <a:pt x="2540" y="207009"/>
                  </a:lnTo>
                  <a:lnTo>
                    <a:pt x="2540" y="203326"/>
                  </a:lnTo>
                  <a:close/>
                </a:path>
                <a:path w="2540" h="266700">
                  <a:moveTo>
                    <a:pt x="2540" y="193166"/>
                  </a:moveTo>
                  <a:lnTo>
                    <a:pt x="0" y="193166"/>
                  </a:lnTo>
                  <a:lnTo>
                    <a:pt x="0" y="203199"/>
                  </a:lnTo>
                  <a:lnTo>
                    <a:pt x="2540" y="203199"/>
                  </a:lnTo>
                  <a:lnTo>
                    <a:pt x="2540" y="193166"/>
                  </a:lnTo>
                  <a:close/>
                </a:path>
                <a:path w="2540" h="266700">
                  <a:moveTo>
                    <a:pt x="2540" y="190626"/>
                  </a:moveTo>
                  <a:lnTo>
                    <a:pt x="0" y="190626"/>
                  </a:lnTo>
                  <a:lnTo>
                    <a:pt x="0" y="193039"/>
                  </a:lnTo>
                  <a:lnTo>
                    <a:pt x="2540" y="193039"/>
                  </a:lnTo>
                  <a:lnTo>
                    <a:pt x="2540" y="190626"/>
                  </a:lnTo>
                  <a:close/>
                </a:path>
                <a:path w="2540" h="266700">
                  <a:moveTo>
                    <a:pt x="2540" y="186689"/>
                  </a:moveTo>
                  <a:lnTo>
                    <a:pt x="1269" y="186689"/>
                  </a:lnTo>
                  <a:lnTo>
                    <a:pt x="1269" y="186816"/>
                  </a:lnTo>
                  <a:lnTo>
                    <a:pt x="0" y="186816"/>
                  </a:lnTo>
                  <a:lnTo>
                    <a:pt x="0" y="190499"/>
                  </a:lnTo>
                  <a:lnTo>
                    <a:pt x="2540" y="190499"/>
                  </a:lnTo>
                  <a:lnTo>
                    <a:pt x="2540" y="186689"/>
                  </a:lnTo>
                  <a:close/>
                </a:path>
                <a:path w="2540" h="266700">
                  <a:moveTo>
                    <a:pt x="1269" y="184276"/>
                  </a:moveTo>
                  <a:lnTo>
                    <a:pt x="0" y="184276"/>
                  </a:lnTo>
                  <a:lnTo>
                    <a:pt x="0" y="186689"/>
                  </a:lnTo>
                  <a:lnTo>
                    <a:pt x="1269" y="186689"/>
                  </a:lnTo>
                  <a:lnTo>
                    <a:pt x="1269" y="184276"/>
                  </a:lnTo>
                  <a:close/>
                </a:path>
                <a:path w="2540" h="266700">
                  <a:moveTo>
                    <a:pt x="1269" y="183006"/>
                  </a:moveTo>
                  <a:lnTo>
                    <a:pt x="0" y="183006"/>
                  </a:lnTo>
                  <a:lnTo>
                    <a:pt x="0" y="184149"/>
                  </a:lnTo>
                  <a:lnTo>
                    <a:pt x="1269" y="184149"/>
                  </a:lnTo>
                  <a:lnTo>
                    <a:pt x="1269" y="183006"/>
                  </a:lnTo>
                  <a:close/>
                </a:path>
                <a:path w="2540" h="266700">
                  <a:moveTo>
                    <a:pt x="2540" y="207010"/>
                  </a:moveTo>
                  <a:lnTo>
                    <a:pt x="0" y="207010"/>
                  </a:lnTo>
                  <a:lnTo>
                    <a:pt x="0" y="245109"/>
                  </a:lnTo>
                  <a:lnTo>
                    <a:pt x="2540" y="245109"/>
                  </a:lnTo>
                  <a:lnTo>
                    <a:pt x="2540" y="207010"/>
                  </a:lnTo>
                  <a:close/>
                </a:path>
                <a:path w="2540" h="266700">
                  <a:moveTo>
                    <a:pt x="2540" y="245110"/>
                  </a:moveTo>
                  <a:lnTo>
                    <a:pt x="0" y="245110"/>
                  </a:lnTo>
                  <a:lnTo>
                    <a:pt x="0" y="266700"/>
                  </a:lnTo>
                  <a:lnTo>
                    <a:pt x="2540" y="266700"/>
                  </a:lnTo>
                  <a:lnTo>
                    <a:pt x="2540" y="24511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109979" y="1109980"/>
              <a:ext cx="5080" cy="264160"/>
            </a:xfrm>
            <a:custGeom>
              <a:avLst/>
              <a:gdLst/>
              <a:ahLst/>
              <a:cxnLst/>
              <a:rect l="l" t="t" r="r" b="b"/>
              <a:pathLst>
                <a:path w="5080" h="264159">
                  <a:moveTo>
                    <a:pt x="5079" y="0"/>
                  </a:moveTo>
                  <a:lnTo>
                    <a:pt x="3809" y="0"/>
                  </a:lnTo>
                  <a:lnTo>
                    <a:pt x="3809" y="2540"/>
                  </a:lnTo>
                  <a:lnTo>
                    <a:pt x="2539" y="2540"/>
                  </a:lnTo>
                  <a:lnTo>
                    <a:pt x="2539" y="3810"/>
                  </a:lnTo>
                  <a:lnTo>
                    <a:pt x="1269" y="3810"/>
                  </a:lnTo>
                  <a:lnTo>
                    <a:pt x="1269" y="6350"/>
                  </a:lnTo>
                  <a:lnTo>
                    <a:pt x="5079" y="6350"/>
                  </a:lnTo>
                  <a:lnTo>
                    <a:pt x="5079" y="0"/>
                  </a:lnTo>
                  <a:close/>
                </a:path>
                <a:path w="5080" h="264159">
                  <a:moveTo>
                    <a:pt x="5079" y="6350"/>
                  </a:moveTo>
                  <a:lnTo>
                    <a:pt x="0" y="6350"/>
                  </a:lnTo>
                  <a:lnTo>
                    <a:pt x="0" y="12700"/>
                  </a:lnTo>
                  <a:lnTo>
                    <a:pt x="5079" y="12700"/>
                  </a:lnTo>
                  <a:lnTo>
                    <a:pt x="5079" y="6350"/>
                  </a:lnTo>
                  <a:close/>
                </a:path>
                <a:path w="5080" h="264159">
                  <a:moveTo>
                    <a:pt x="5079" y="12700"/>
                  </a:moveTo>
                  <a:lnTo>
                    <a:pt x="0" y="12700"/>
                  </a:lnTo>
                  <a:lnTo>
                    <a:pt x="0" y="25400"/>
                  </a:lnTo>
                  <a:lnTo>
                    <a:pt x="5079" y="25400"/>
                  </a:lnTo>
                  <a:lnTo>
                    <a:pt x="5079" y="12700"/>
                  </a:lnTo>
                  <a:close/>
                </a:path>
                <a:path w="5080" h="264159">
                  <a:moveTo>
                    <a:pt x="5079" y="25400"/>
                  </a:moveTo>
                  <a:lnTo>
                    <a:pt x="0" y="25400"/>
                  </a:lnTo>
                  <a:lnTo>
                    <a:pt x="0" y="44450"/>
                  </a:lnTo>
                  <a:lnTo>
                    <a:pt x="5079" y="44450"/>
                  </a:lnTo>
                  <a:lnTo>
                    <a:pt x="5079" y="25400"/>
                  </a:lnTo>
                  <a:close/>
                </a:path>
                <a:path w="5080" h="264159">
                  <a:moveTo>
                    <a:pt x="5079" y="44450"/>
                  </a:moveTo>
                  <a:lnTo>
                    <a:pt x="0" y="44450"/>
                  </a:lnTo>
                  <a:lnTo>
                    <a:pt x="0" y="69850"/>
                  </a:lnTo>
                  <a:lnTo>
                    <a:pt x="5079" y="69850"/>
                  </a:lnTo>
                  <a:lnTo>
                    <a:pt x="5079" y="44450"/>
                  </a:lnTo>
                  <a:close/>
                </a:path>
                <a:path w="5080" h="264159">
                  <a:moveTo>
                    <a:pt x="5079" y="69850"/>
                  </a:moveTo>
                  <a:lnTo>
                    <a:pt x="0" y="69850"/>
                  </a:lnTo>
                  <a:lnTo>
                    <a:pt x="0" y="76200"/>
                  </a:lnTo>
                  <a:lnTo>
                    <a:pt x="5079" y="76200"/>
                  </a:lnTo>
                  <a:lnTo>
                    <a:pt x="5079" y="69850"/>
                  </a:lnTo>
                  <a:close/>
                </a:path>
                <a:path w="5080" h="264159">
                  <a:moveTo>
                    <a:pt x="5079" y="76200"/>
                  </a:moveTo>
                  <a:lnTo>
                    <a:pt x="0" y="76200"/>
                  </a:lnTo>
                  <a:lnTo>
                    <a:pt x="0" y="95250"/>
                  </a:lnTo>
                  <a:lnTo>
                    <a:pt x="5079" y="95250"/>
                  </a:lnTo>
                  <a:lnTo>
                    <a:pt x="5079" y="76200"/>
                  </a:lnTo>
                  <a:close/>
                </a:path>
                <a:path w="5080" h="264159">
                  <a:moveTo>
                    <a:pt x="5079" y="95250"/>
                  </a:moveTo>
                  <a:lnTo>
                    <a:pt x="0" y="9525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32080"/>
                  </a:lnTo>
                  <a:lnTo>
                    <a:pt x="5079" y="132080"/>
                  </a:lnTo>
                  <a:lnTo>
                    <a:pt x="5079" y="95250"/>
                  </a:lnTo>
                  <a:close/>
                </a:path>
                <a:path w="5080" h="264159">
                  <a:moveTo>
                    <a:pt x="3809" y="133350"/>
                  </a:moveTo>
                  <a:lnTo>
                    <a:pt x="0" y="133350"/>
                  </a:lnTo>
                  <a:lnTo>
                    <a:pt x="0" y="152400"/>
                  </a:lnTo>
                  <a:lnTo>
                    <a:pt x="2539" y="152400"/>
                  </a:lnTo>
                  <a:lnTo>
                    <a:pt x="2539" y="147320"/>
                  </a:lnTo>
                  <a:lnTo>
                    <a:pt x="3809" y="147320"/>
                  </a:lnTo>
                  <a:lnTo>
                    <a:pt x="3809" y="133350"/>
                  </a:lnTo>
                  <a:close/>
                </a:path>
                <a:path w="5080" h="264159">
                  <a:moveTo>
                    <a:pt x="5079" y="199516"/>
                  </a:moveTo>
                  <a:lnTo>
                    <a:pt x="0" y="199516"/>
                  </a:lnTo>
                  <a:lnTo>
                    <a:pt x="0" y="203200"/>
                  </a:lnTo>
                  <a:lnTo>
                    <a:pt x="5079" y="203200"/>
                  </a:lnTo>
                  <a:lnTo>
                    <a:pt x="5079" y="199516"/>
                  </a:lnTo>
                  <a:close/>
                </a:path>
                <a:path w="5080" h="264159">
                  <a:moveTo>
                    <a:pt x="5079" y="189357"/>
                  </a:moveTo>
                  <a:lnTo>
                    <a:pt x="0" y="189357"/>
                  </a:lnTo>
                  <a:lnTo>
                    <a:pt x="0" y="199389"/>
                  </a:lnTo>
                  <a:lnTo>
                    <a:pt x="5079" y="199389"/>
                  </a:lnTo>
                  <a:lnTo>
                    <a:pt x="5079" y="189357"/>
                  </a:lnTo>
                  <a:close/>
                </a:path>
                <a:path w="5080" h="264159">
                  <a:moveTo>
                    <a:pt x="5079" y="186816"/>
                  </a:moveTo>
                  <a:lnTo>
                    <a:pt x="0" y="186816"/>
                  </a:lnTo>
                  <a:lnTo>
                    <a:pt x="0" y="189229"/>
                  </a:lnTo>
                  <a:lnTo>
                    <a:pt x="5079" y="189229"/>
                  </a:lnTo>
                  <a:lnTo>
                    <a:pt x="5079" y="186816"/>
                  </a:lnTo>
                  <a:close/>
                </a:path>
                <a:path w="5080" h="264159">
                  <a:moveTo>
                    <a:pt x="5079" y="183007"/>
                  </a:moveTo>
                  <a:lnTo>
                    <a:pt x="0" y="183007"/>
                  </a:lnTo>
                  <a:lnTo>
                    <a:pt x="0" y="186689"/>
                  </a:lnTo>
                  <a:lnTo>
                    <a:pt x="5079" y="186689"/>
                  </a:lnTo>
                  <a:lnTo>
                    <a:pt x="5079" y="183007"/>
                  </a:lnTo>
                  <a:close/>
                </a:path>
                <a:path w="5080" h="264159">
                  <a:moveTo>
                    <a:pt x="5079" y="180466"/>
                  </a:moveTo>
                  <a:lnTo>
                    <a:pt x="0" y="180466"/>
                  </a:lnTo>
                  <a:lnTo>
                    <a:pt x="0" y="182879"/>
                  </a:lnTo>
                  <a:lnTo>
                    <a:pt x="5079" y="182879"/>
                  </a:lnTo>
                  <a:lnTo>
                    <a:pt x="5079" y="180466"/>
                  </a:lnTo>
                  <a:close/>
                </a:path>
                <a:path w="5080" h="264159">
                  <a:moveTo>
                    <a:pt x="5079" y="176529"/>
                  </a:moveTo>
                  <a:lnTo>
                    <a:pt x="3809" y="176529"/>
                  </a:lnTo>
                  <a:lnTo>
                    <a:pt x="3809" y="176657"/>
                  </a:lnTo>
                  <a:lnTo>
                    <a:pt x="0" y="176657"/>
                  </a:lnTo>
                  <a:lnTo>
                    <a:pt x="0" y="180339"/>
                  </a:lnTo>
                  <a:lnTo>
                    <a:pt x="5079" y="180339"/>
                  </a:lnTo>
                  <a:lnTo>
                    <a:pt x="5079" y="176529"/>
                  </a:lnTo>
                  <a:close/>
                </a:path>
                <a:path w="5080" h="264159">
                  <a:moveTo>
                    <a:pt x="3809" y="170307"/>
                  </a:moveTo>
                  <a:lnTo>
                    <a:pt x="0" y="170307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70307"/>
                  </a:lnTo>
                  <a:close/>
                </a:path>
                <a:path w="5080" h="264159">
                  <a:moveTo>
                    <a:pt x="3809" y="161416"/>
                  </a:moveTo>
                  <a:lnTo>
                    <a:pt x="0" y="161416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1416"/>
                  </a:lnTo>
                  <a:close/>
                </a:path>
                <a:path w="5080" h="264159">
                  <a:moveTo>
                    <a:pt x="3809" y="154939"/>
                  </a:moveTo>
                  <a:lnTo>
                    <a:pt x="2539" y="154939"/>
                  </a:lnTo>
                  <a:lnTo>
                    <a:pt x="0" y="155066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54939"/>
                  </a:lnTo>
                  <a:close/>
                </a:path>
                <a:path w="5080" h="264159">
                  <a:moveTo>
                    <a:pt x="2539" y="152526"/>
                  </a:moveTo>
                  <a:lnTo>
                    <a:pt x="0" y="152526"/>
                  </a:lnTo>
                  <a:lnTo>
                    <a:pt x="0" y="154939"/>
                  </a:lnTo>
                  <a:lnTo>
                    <a:pt x="2539" y="154939"/>
                  </a:lnTo>
                  <a:lnTo>
                    <a:pt x="2539" y="152526"/>
                  </a:lnTo>
                  <a:close/>
                </a:path>
                <a:path w="5080" h="264159">
                  <a:moveTo>
                    <a:pt x="5079" y="203200"/>
                  </a:moveTo>
                  <a:lnTo>
                    <a:pt x="0" y="203200"/>
                  </a:lnTo>
                  <a:lnTo>
                    <a:pt x="0" y="241300"/>
                  </a:lnTo>
                  <a:lnTo>
                    <a:pt x="5079" y="241300"/>
                  </a:lnTo>
                  <a:lnTo>
                    <a:pt x="5079" y="203200"/>
                  </a:lnTo>
                  <a:close/>
                </a:path>
                <a:path w="5080" h="264159">
                  <a:moveTo>
                    <a:pt x="5079" y="241300"/>
                  </a:moveTo>
                  <a:lnTo>
                    <a:pt x="0" y="241300"/>
                  </a:lnTo>
                  <a:lnTo>
                    <a:pt x="0" y="264160"/>
                  </a:lnTo>
                  <a:lnTo>
                    <a:pt x="5079" y="264160"/>
                  </a:lnTo>
                  <a:lnTo>
                    <a:pt x="5079" y="241300"/>
                  </a:lnTo>
                  <a:close/>
                </a:path>
              </a:pathLst>
            </a:custGeom>
            <a:solidFill>
              <a:srgbClr val="35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107440" y="1118869"/>
              <a:ext cx="2540" cy="67310"/>
            </a:xfrm>
            <a:custGeom>
              <a:avLst/>
              <a:gdLst/>
              <a:ahLst/>
              <a:cxnLst/>
              <a:rect l="l" t="t" r="r" b="b"/>
              <a:pathLst>
                <a:path w="2540" h="67309">
                  <a:moveTo>
                    <a:pt x="2540" y="60972"/>
                  </a:moveTo>
                  <a:lnTo>
                    <a:pt x="0" y="60972"/>
                  </a:lnTo>
                  <a:lnTo>
                    <a:pt x="0" y="67310"/>
                  </a:lnTo>
                  <a:lnTo>
                    <a:pt x="2540" y="67310"/>
                  </a:lnTo>
                  <a:lnTo>
                    <a:pt x="2540" y="60972"/>
                  </a:lnTo>
                  <a:close/>
                </a:path>
                <a:path w="2540" h="67309">
                  <a:moveTo>
                    <a:pt x="2540" y="35572"/>
                  </a:moveTo>
                  <a:lnTo>
                    <a:pt x="0" y="35572"/>
                  </a:lnTo>
                  <a:lnTo>
                    <a:pt x="0" y="60960"/>
                  </a:lnTo>
                  <a:lnTo>
                    <a:pt x="2540" y="60960"/>
                  </a:lnTo>
                  <a:lnTo>
                    <a:pt x="2540" y="35572"/>
                  </a:lnTo>
                  <a:close/>
                </a:path>
                <a:path w="2540" h="67309">
                  <a:moveTo>
                    <a:pt x="2540" y="16522"/>
                  </a:moveTo>
                  <a:lnTo>
                    <a:pt x="0" y="16522"/>
                  </a:lnTo>
                  <a:lnTo>
                    <a:pt x="0" y="35560"/>
                  </a:lnTo>
                  <a:lnTo>
                    <a:pt x="2540" y="35560"/>
                  </a:lnTo>
                  <a:lnTo>
                    <a:pt x="2540" y="16522"/>
                  </a:lnTo>
                  <a:close/>
                </a:path>
                <a:path w="2540" h="67309">
                  <a:moveTo>
                    <a:pt x="2540" y="3822"/>
                  </a:moveTo>
                  <a:lnTo>
                    <a:pt x="0" y="3822"/>
                  </a:lnTo>
                  <a:lnTo>
                    <a:pt x="0" y="16510"/>
                  </a:lnTo>
                  <a:lnTo>
                    <a:pt x="2540" y="16510"/>
                  </a:lnTo>
                  <a:lnTo>
                    <a:pt x="2540" y="3822"/>
                  </a:lnTo>
                  <a:close/>
                </a:path>
                <a:path w="2540" h="67309">
                  <a:moveTo>
                    <a:pt x="2540" y="0"/>
                  </a:moveTo>
                  <a:lnTo>
                    <a:pt x="1270" y="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108709" y="1186179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w="0" h="189230">
                  <a:moveTo>
                    <a:pt x="0" y="0"/>
                  </a:moveTo>
                  <a:lnTo>
                    <a:pt x="0" y="189230"/>
                  </a:lnTo>
                </a:path>
              </a:pathLst>
            </a:custGeom>
            <a:ln w="3175">
              <a:solidFill>
                <a:srgbClr val="3100F8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103629" y="1125219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09" h="25019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0159"/>
                  </a:lnTo>
                  <a:lnTo>
                    <a:pt x="3809" y="10159"/>
                  </a:lnTo>
                  <a:lnTo>
                    <a:pt x="3809" y="0"/>
                  </a:lnTo>
                  <a:close/>
                </a:path>
                <a:path w="3809" h="250190">
                  <a:moveTo>
                    <a:pt x="3809" y="10160"/>
                  </a:moveTo>
                  <a:lnTo>
                    <a:pt x="0" y="10160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10160"/>
                  </a:lnTo>
                  <a:close/>
                </a:path>
                <a:path w="3809" h="250190">
                  <a:moveTo>
                    <a:pt x="3809" y="29210"/>
                  </a:moveTo>
                  <a:lnTo>
                    <a:pt x="0" y="2921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29210"/>
                  </a:lnTo>
                  <a:close/>
                </a:path>
                <a:path w="3809" h="250190">
                  <a:moveTo>
                    <a:pt x="3809" y="54610"/>
                  </a:moveTo>
                  <a:lnTo>
                    <a:pt x="0" y="54610"/>
                  </a:lnTo>
                  <a:lnTo>
                    <a:pt x="0" y="60959"/>
                  </a:lnTo>
                  <a:lnTo>
                    <a:pt x="3809" y="60959"/>
                  </a:lnTo>
                  <a:lnTo>
                    <a:pt x="3809" y="54610"/>
                  </a:lnTo>
                  <a:close/>
                </a:path>
                <a:path w="3809" h="250190">
                  <a:moveTo>
                    <a:pt x="3809" y="60960"/>
                  </a:moveTo>
                  <a:lnTo>
                    <a:pt x="0" y="60960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60960"/>
                  </a:lnTo>
                  <a:close/>
                </a:path>
                <a:path w="3809" h="250190">
                  <a:moveTo>
                    <a:pt x="3809" y="80010"/>
                  </a:moveTo>
                  <a:lnTo>
                    <a:pt x="0" y="80010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80010"/>
                  </a:lnTo>
                  <a:close/>
                </a:path>
                <a:path w="3809" h="250190">
                  <a:moveTo>
                    <a:pt x="3809" y="118110"/>
                  </a:moveTo>
                  <a:lnTo>
                    <a:pt x="0" y="118110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18110"/>
                  </a:lnTo>
                  <a:close/>
                </a:path>
                <a:path w="3809" h="250190">
                  <a:moveTo>
                    <a:pt x="3809" y="184276"/>
                  </a:moveTo>
                  <a:lnTo>
                    <a:pt x="0" y="184276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84276"/>
                  </a:lnTo>
                  <a:close/>
                </a:path>
                <a:path w="3809" h="250190">
                  <a:moveTo>
                    <a:pt x="3809" y="174116"/>
                  </a:moveTo>
                  <a:lnTo>
                    <a:pt x="0" y="174116"/>
                  </a:lnTo>
                  <a:lnTo>
                    <a:pt x="0" y="184149"/>
                  </a:lnTo>
                  <a:lnTo>
                    <a:pt x="3809" y="184149"/>
                  </a:lnTo>
                  <a:lnTo>
                    <a:pt x="3809" y="174116"/>
                  </a:lnTo>
                  <a:close/>
                </a:path>
                <a:path w="3809" h="250190">
                  <a:moveTo>
                    <a:pt x="3809" y="171576"/>
                  </a:moveTo>
                  <a:lnTo>
                    <a:pt x="0" y="171576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71576"/>
                  </a:lnTo>
                  <a:close/>
                </a:path>
                <a:path w="3809" h="250190">
                  <a:moveTo>
                    <a:pt x="3809" y="167766"/>
                  </a:moveTo>
                  <a:lnTo>
                    <a:pt x="0" y="167766"/>
                  </a:lnTo>
                  <a:lnTo>
                    <a:pt x="0" y="171449"/>
                  </a:lnTo>
                  <a:lnTo>
                    <a:pt x="3809" y="171449"/>
                  </a:lnTo>
                  <a:lnTo>
                    <a:pt x="3809" y="167766"/>
                  </a:lnTo>
                  <a:close/>
                </a:path>
                <a:path w="3809" h="250190">
                  <a:moveTo>
                    <a:pt x="3809" y="165226"/>
                  </a:moveTo>
                  <a:lnTo>
                    <a:pt x="0" y="165226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65226"/>
                  </a:lnTo>
                  <a:close/>
                </a:path>
                <a:path w="3809" h="250190">
                  <a:moveTo>
                    <a:pt x="3809" y="161416"/>
                  </a:moveTo>
                  <a:lnTo>
                    <a:pt x="0" y="161416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1416"/>
                  </a:lnTo>
                  <a:close/>
                </a:path>
                <a:path w="3809" h="250190">
                  <a:moveTo>
                    <a:pt x="3809" y="155066"/>
                  </a:moveTo>
                  <a:lnTo>
                    <a:pt x="0" y="155066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55066"/>
                  </a:lnTo>
                  <a:close/>
                </a:path>
                <a:path w="3809" h="250190">
                  <a:moveTo>
                    <a:pt x="3809" y="146176"/>
                  </a:moveTo>
                  <a:lnTo>
                    <a:pt x="0" y="146176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46176"/>
                  </a:lnTo>
                  <a:close/>
                </a:path>
                <a:path w="3809" h="250190">
                  <a:moveTo>
                    <a:pt x="3809" y="139826"/>
                  </a:moveTo>
                  <a:lnTo>
                    <a:pt x="0" y="139826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39826"/>
                  </a:lnTo>
                  <a:close/>
                </a:path>
                <a:path w="3809" h="250190">
                  <a:moveTo>
                    <a:pt x="3809" y="137286"/>
                  </a:moveTo>
                  <a:lnTo>
                    <a:pt x="0" y="137286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286"/>
                  </a:lnTo>
                  <a:close/>
                </a:path>
                <a:path w="3809" h="250190">
                  <a:moveTo>
                    <a:pt x="3809" y="187960"/>
                  </a:moveTo>
                  <a:lnTo>
                    <a:pt x="0" y="187960"/>
                  </a:lnTo>
                  <a:lnTo>
                    <a:pt x="0" y="226059"/>
                  </a:lnTo>
                  <a:lnTo>
                    <a:pt x="3809" y="226059"/>
                  </a:lnTo>
                  <a:lnTo>
                    <a:pt x="3809" y="187960"/>
                  </a:lnTo>
                  <a:close/>
                </a:path>
                <a:path w="3809" h="250190">
                  <a:moveTo>
                    <a:pt x="3809" y="226060"/>
                  </a:moveTo>
                  <a:lnTo>
                    <a:pt x="0" y="226060"/>
                  </a:lnTo>
                  <a:lnTo>
                    <a:pt x="0" y="250189"/>
                  </a:lnTo>
                  <a:lnTo>
                    <a:pt x="3809" y="250189"/>
                  </a:lnTo>
                  <a:lnTo>
                    <a:pt x="3809" y="226060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099819" y="1132839"/>
              <a:ext cx="3810" cy="243840"/>
            </a:xfrm>
            <a:custGeom>
              <a:avLst/>
              <a:gdLst/>
              <a:ahLst/>
              <a:cxnLst/>
              <a:rect l="l" t="t" r="r" b="b"/>
              <a:pathLst>
                <a:path w="3809" h="24384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09" h="243840">
                  <a:moveTo>
                    <a:pt x="3810" y="2540"/>
                  </a:moveTo>
                  <a:lnTo>
                    <a:pt x="1270" y="254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2540"/>
                  </a:lnTo>
                  <a:close/>
                </a:path>
                <a:path w="3809" h="243840">
                  <a:moveTo>
                    <a:pt x="3810" y="21590"/>
                  </a:moveTo>
                  <a:lnTo>
                    <a:pt x="0" y="2159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21590"/>
                  </a:lnTo>
                  <a:close/>
                </a:path>
                <a:path w="3809" h="243840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09" h="243840">
                  <a:moveTo>
                    <a:pt x="3810" y="53340"/>
                  </a:moveTo>
                  <a:lnTo>
                    <a:pt x="0" y="5334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53340"/>
                  </a:lnTo>
                  <a:close/>
                </a:path>
                <a:path w="3809" h="243840">
                  <a:moveTo>
                    <a:pt x="3810" y="72390"/>
                  </a:moveTo>
                  <a:lnTo>
                    <a:pt x="0" y="7239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72390"/>
                  </a:lnTo>
                  <a:close/>
                </a:path>
                <a:path w="3809" h="243840">
                  <a:moveTo>
                    <a:pt x="3810" y="110490"/>
                  </a:moveTo>
                  <a:lnTo>
                    <a:pt x="0" y="11049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10490"/>
                  </a:lnTo>
                  <a:close/>
                </a:path>
                <a:path w="3809" h="243840">
                  <a:moveTo>
                    <a:pt x="3810" y="176656"/>
                  </a:moveTo>
                  <a:lnTo>
                    <a:pt x="0" y="176656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76656"/>
                  </a:lnTo>
                  <a:close/>
                </a:path>
                <a:path w="3809" h="243840">
                  <a:moveTo>
                    <a:pt x="3810" y="166497"/>
                  </a:moveTo>
                  <a:lnTo>
                    <a:pt x="0" y="166497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66497"/>
                  </a:lnTo>
                  <a:close/>
                </a:path>
                <a:path w="3809" h="243840">
                  <a:moveTo>
                    <a:pt x="3810" y="163956"/>
                  </a:moveTo>
                  <a:lnTo>
                    <a:pt x="0" y="163956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3956"/>
                  </a:lnTo>
                  <a:close/>
                </a:path>
                <a:path w="3809" h="243840">
                  <a:moveTo>
                    <a:pt x="3810" y="160147"/>
                  </a:moveTo>
                  <a:lnTo>
                    <a:pt x="0" y="160147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0147"/>
                  </a:lnTo>
                  <a:close/>
                </a:path>
                <a:path w="3809" h="243840">
                  <a:moveTo>
                    <a:pt x="3810" y="157606"/>
                  </a:moveTo>
                  <a:lnTo>
                    <a:pt x="0" y="157606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7606"/>
                  </a:lnTo>
                  <a:close/>
                </a:path>
                <a:path w="3809" h="243840">
                  <a:moveTo>
                    <a:pt x="3810" y="153797"/>
                  </a:moveTo>
                  <a:lnTo>
                    <a:pt x="0" y="153797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53797"/>
                  </a:lnTo>
                  <a:close/>
                </a:path>
                <a:path w="3809" h="243840">
                  <a:moveTo>
                    <a:pt x="3810" y="147447"/>
                  </a:moveTo>
                  <a:lnTo>
                    <a:pt x="0" y="147447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47447"/>
                  </a:lnTo>
                  <a:close/>
                </a:path>
                <a:path w="3809" h="243840">
                  <a:moveTo>
                    <a:pt x="3810" y="138556"/>
                  </a:moveTo>
                  <a:lnTo>
                    <a:pt x="0" y="138556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38556"/>
                  </a:lnTo>
                  <a:close/>
                </a:path>
                <a:path w="3809" h="243840">
                  <a:moveTo>
                    <a:pt x="3810" y="132206"/>
                  </a:moveTo>
                  <a:lnTo>
                    <a:pt x="0" y="132206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2206"/>
                  </a:lnTo>
                  <a:close/>
                </a:path>
                <a:path w="3809" h="243840">
                  <a:moveTo>
                    <a:pt x="3810" y="129666"/>
                  </a:moveTo>
                  <a:lnTo>
                    <a:pt x="0" y="129666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666"/>
                  </a:lnTo>
                  <a:close/>
                </a:path>
                <a:path w="3809" h="243840">
                  <a:moveTo>
                    <a:pt x="3810" y="180340"/>
                  </a:moveTo>
                  <a:lnTo>
                    <a:pt x="0" y="18034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180340"/>
                  </a:lnTo>
                  <a:close/>
                </a:path>
                <a:path w="3809" h="243840">
                  <a:moveTo>
                    <a:pt x="3810" y="218440"/>
                  </a:moveTo>
                  <a:lnTo>
                    <a:pt x="0" y="218440"/>
                  </a:lnTo>
                  <a:lnTo>
                    <a:pt x="0" y="242570"/>
                  </a:lnTo>
                  <a:lnTo>
                    <a:pt x="2540" y="242570"/>
                  </a:lnTo>
                  <a:lnTo>
                    <a:pt x="2540" y="243839"/>
                  </a:lnTo>
                  <a:lnTo>
                    <a:pt x="3809" y="243839"/>
                  </a:lnTo>
                  <a:lnTo>
                    <a:pt x="3810" y="218440"/>
                  </a:lnTo>
                  <a:close/>
                </a:path>
              </a:pathLst>
            </a:custGeom>
            <a:solidFill>
              <a:srgbClr val="29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1096009" y="1140460"/>
              <a:ext cx="3810" cy="234950"/>
            </a:xfrm>
            <a:custGeom>
              <a:avLst/>
              <a:gdLst/>
              <a:ahLst/>
              <a:cxnLst/>
              <a:rect l="l" t="t" r="r" b="b"/>
              <a:pathLst>
                <a:path w="3809" h="234950">
                  <a:moveTo>
                    <a:pt x="3809" y="0"/>
                  </a:moveTo>
                  <a:lnTo>
                    <a:pt x="2540" y="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7619"/>
                  </a:lnTo>
                  <a:lnTo>
                    <a:pt x="0" y="7619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09" h="234950">
                  <a:moveTo>
                    <a:pt x="3809" y="13970"/>
                  </a:moveTo>
                  <a:lnTo>
                    <a:pt x="0" y="1397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13970"/>
                  </a:lnTo>
                  <a:close/>
                </a:path>
                <a:path w="3809" h="234950">
                  <a:moveTo>
                    <a:pt x="3809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9370"/>
                  </a:lnTo>
                  <a:close/>
                </a:path>
                <a:path w="3809" h="234950">
                  <a:moveTo>
                    <a:pt x="3809" y="45720"/>
                  </a:moveTo>
                  <a:lnTo>
                    <a:pt x="0" y="4572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45720"/>
                  </a:lnTo>
                  <a:close/>
                </a:path>
                <a:path w="3809" h="234950">
                  <a:moveTo>
                    <a:pt x="3809" y="64770"/>
                  </a:moveTo>
                  <a:lnTo>
                    <a:pt x="0" y="64770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64770"/>
                  </a:lnTo>
                  <a:close/>
                </a:path>
                <a:path w="3809" h="234950">
                  <a:moveTo>
                    <a:pt x="3809" y="102870"/>
                  </a:moveTo>
                  <a:lnTo>
                    <a:pt x="0" y="102870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02870"/>
                  </a:lnTo>
                  <a:close/>
                </a:path>
                <a:path w="3809" h="234950">
                  <a:moveTo>
                    <a:pt x="3809" y="169036"/>
                  </a:moveTo>
                  <a:lnTo>
                    <a:pt x="0" y="169036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69036"/>
                  </a:lnTo>
                  <a:close/>
                </a:path>
                <a:path w="3809" h="234950">
                  <a:moveTo>
                    <a:pt x="3809" y="158876"/>
                  </a:moveTo>
                  <a:lnTo>
                    <a:pt x="0" y="158876"/>
                  </a:lnTo>
                  <a:lnTo>
                    <a:pt x="0" y="168909"/>
                  </a:lnTo>
                  <a:lnTo>
                    <a:pt x="3809" y="168909"/>
                  </a:lnTo>
                  <a:lnTo>
                    <a:pt x="3809" y="158876"/>
                  </a:lnTo>
                  <a:close/>
                </a:path>
                <a:path w="3809" h="234950">
                  <a:moveTo>
                    <a:pt x="3809" y="156336"/>
                  </a:moveTo>
                  <a:lnTo>
                    <a:pt x="0" y="156336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336"/>
                  </a:lnTo>
                  <a:close/>
                </a:path>
                <a:path w="3809" h="234950">
                  <a:moveTo>
                    <a:pt x="3809" y="152526"/>
                  </a:moveTo>
                  <a:lnTo>
                    <a:pt x="0" y="152526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52526"/>
                  </a:lnTo>
                  <a:close/>
                </a:path>
                <a:path w="3809" h="234950">
                  <a:moveTo>
                    <a:pt x="3809" y="149986"/>
                  </a:moveTo>
                  <a:lnTo>
                    <a:pt x="0" y="149986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9986"/>
                  </a:lnTo>
                  <a:close/>
                </a:path>
                <a:path w="3809" h="234950">
                  <a:moveTo>
                    <a:pt x="3809" y="146176"/>
                  </a:moveTo>
                  <a:lnTo>
                    <a:pt x="0" y="146176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6176"/>
                  </a:lnTo>
                  <a:close/>
                </a:path>
                <a:path w="3809" h="234950">
                  <a:moveTo>
                    <a:pt x="3809" y="139826"/>
                  </a:moveTo>
                  <a:lnTo>
                    <a:pt x="0" y="139826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39826"/>
                  </a:lnTo>
                  <a:close/>
                </a:path>
                <a:path w="3809" h="234950">
                  <a:moveTo>
                    <a:pt x="3809" y="130936"/>
                  </a:moveTo>
                  <a:lnTo>
                    <a:pt x="0" y="130936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0936"/>
                  </a:lnTo>
                  <a:close/>
                </a:path>
                <a:path w="3809" h="234950">
                  <a:moveTo>
                    <a:pt x="3809" y="124586"/>
                  </a:moveTo>
                  <a:lnTo>
                    <a:pt x="0" y="12458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4586"/>
                  </a:lnTo>
                  <a:close/>
                </a:path>
                <a:path w="3809" h="234950">
                  <a:moveTo>
                    <a:pt x="3809" y="122046"/>
                  </a:moveTo>
                  <a:lnTo>
                    <a:pt x="0" y="122046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2046"/>
                  </a:lnTo>
                  <a:close/>
                </a:path>
                <a:path w="3809" h="234950">
                  <a:moveTo>
                    <a:pt x="3809" y="172720"/>
                  </a:moveTo>
                  <a:lnTo>
                    <a:pt x="0" y="172720"/>
                  </a:lnTo>
                  <a:lnTo>
                    <a:pt x="0" y="210819"/>
                  </a:lnTo>
                  <a:lnTo>
                    <a:pt x="3809" y="210819"/>
                  </a:lnTo>
                  <a:lnTo>
                    <a:pt x="3809" y="172720"/>
                  </a:lnTo>
                  <a:close/>
                </a:path>
                <a:path w="3809" h="234950">
                  <a:moveTo>
                    <a:pt x="3809" y="210820"/>
                  </a:moveTo>
                  <a:lnTo>
                    <a:pt x="0" y="210820"/>
                  </a:lnTo>
                  <a:lnTo>
                    <a:pt x="0" y="234950"/>
                  </a:lnTo>
                  <a:lnTo>
                    <a:pt x="3809" y="234950"/>
                  </a:lnTo>
                  <a:lnTo>
                    <a:pt x="3809" y="210820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1092199" y="1150619"/>
              <a:ext cx="3810" cy="223520"/>
            </a:xfrm>
            <a:custGeom>
              <a:avLst/>
              <a:gdLst/>
              <a:ahLst/>
              <a:cxnLst/>
              <a:rect l="l" t="t" r="r" b="b"/>
              <a:pathLst>
                <a:path w="3809" h="223519">
                  <a:moveTo>
                    <a:pt x="3809" y="0"/>
                  </a:moveTo>
                  <a:lnTo>
                    <a:pt x="2540" y="0"/>
                  </a:lnTo>
                  <a:lnTo>
                    <a:pt x="2540" y="3809"/>
                  </a:lnTo>
                  <a:lnTo>
                    <a:pt x="3809" y="3809"/>
                  </a:lnTo>
                  <a:lnTo>
                    <a:pt x="3809" y="0"/>
                  </a:lnTo>
                  <a:close/>
                </a:path>
                <a:path w="3809" h="223519">
                  <a:moveTo>
                    <a:pt x="3809" y="3810"/>
                  </a:moveTo>
                  <a:lnTo>
                    <a:pt x="1269" y="3810"/>
                  </a:lnTo>
                  <a:lnTo>
                    <a:pt x="1269" y="6350"/>
                  </a:lnTo>
                  <a:lnTo>
                    <a:pt x="0" y="6350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3810"/>
                  </a:lnTo>
                  <a:close/>
                </a:path>
                <a:path w="3809" h="223519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09" h="223519">
                  <a:moveTo>
                    <a:pt x="3809" y="35560"/>
                  </a:moveTo>
                  <a:lnTo>
                    <a:pt x="0" y="3556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35560"/>
                  </a:lnTo>
                  <a:close/>
                </a:path>
                <a:path w="3809" h="223519">
                  <a:moveTo>
                    <a:pt x="3809" y="54610"/>
                  </a:moveTo>
                  <a:lnTo>
                    <a:pt x="0" y="54610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54610"/>
                  </a:lnTo>
                  <a:close/>
                </a:path>
                <a:path w="3809" h="223519">
                  <a:moveTo>
                    <a:pt x="3809" y="92710"/>
                  </a:moveTo>
                  <a:lnTo>
                    <a:pt x="0" y="92710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92710"/>
                  </a:lnTo>
                  <a:close/>
                </a:path>
                <a:path w="3809" h="223519">
                  <a:moveTo>
                    <a:pt x="3809" y="158876"/>
                  </a:moveTo>
                  <a:lnTo>
                    <a:pt x="0" y="158876"/>
                  </a:lnTo>
                  <a:lnTo>
                    <a:pt x="0" y="162559"/>
                  </a:lnTo>
                  <a:lnTo>
                    <a:pt x="3809" y="162559"/>
                  </a:lnTo>
                  <a:lnTo>
                    <a:pt x="3809" y="158876"/>
                  </a:lnTo>
                  <a:close/>
                </a:path>
                <a:path w="3809" h="223519">
                  <a:moveTo>
                    <a:pt x="3809" y="148716"/>
                  </a:moveTo>
                  <a:lnTo>
                    <a:pt x="0" y="148716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48716"/>
                  </a:lnTo>
                  <a:close/>
                </a:path>
                <a:path w="3809" h="223519">
                  <a:moveTo>
                    <a:pt x="3809" y="146176"/>
                  </a:moveTo>
                  <a:lnTo>
                    <a:pt x="0" y="146176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6176"/>
                  </a:lnTo>
                  <a:close/>
                </a:path>
                <a:path w="3809" h="223519">
                  <a:moveTo>
                    <a:pt x="3809" y="142366"/>
                  </a:moveTo>
                  <a:lnTo>
                    <a:pt x="0" y="142366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2366"/>
                  </a:lnTo>
                  <a:close/>
                </a:path>
                <a:path w="3809" h="223519">
                  <a:moveTo>
                    <a:pt x="3809" y="139826"/>
                  </a:moveTo>
                  <a:lnTo>
                    <a:pt x="0" y="139826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39826"/>
                  </a:lnTo>
                  <a:close/>
                </a:path>
                <a:path w="3809" h="223519">
                  <a:moveTo>
                    <a:pt x="3809" y="136016"/>
                  </a:moveTo>
                  <a:lnTo>
                    <a:pt x="0" y="136016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6016"/>
                  </a:lnTo>
                  <a:close/>
                </a:path>
                <a:path w="3809" h="223519">
                  <a:moveTo>
                    <a:pt x="3809" y="129666"/>
                  </a:moveTo>
                  <a:lnTo>
                    <a:pt x="0" y="129666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29666"/>
                  </a:lnTo>
                  <a:close/>
                </a:path>
                <a:path w="3809" h="223519">
                  <a:moveTo>
                    <a:pt x="3809" y="120776"/>
                  </a:moveTo>
                  <a:lnTo>
                    <a:pt x="0" y="120776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0776"/>
                  </a:lnTo>
                  <a:close/>
                </a:path>
                <a:path w="3809" h="223519">
                  <a:moveTo>
                    <a:pt x="3809" y="114426"/>
                  </a:moveTo>
                  <a:lnTo>
                    <a:pt x="0" y="114426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4426"/>
                  </a:lnTo>
                  <a:close/>
                </a:path>
                <a:path w="3809" h="223519">
                  <a:moveTo>
                    <a:pt x="3809" y="111886"/>
                  </a:moveTo>
                  <a:lnTo>
                    <a:pt x="0" y="111886"/>
                  </a:lnTo>
                  <a:lnTo>
                    <a:pt x="0" y="114299"/>
                  </a:lnTo>
                  <a:lnTo>
                    <a:pt x="3809" y="114299"/>
                  </a:lnTo>
                  <a:lnTo>
                    <a:pt x="3809" y="111886"/>
                  </a:lnTo>
                  <a:close/>
                </a:path>
                <a:path w="3809" h="223519">
                  <a:moveTo>
                    <a:pt x="3809" y="162560"/>
                  </a:moveTo>
                  <a:lnTo>
                    <a:pt x="0" y="162560"/>
                  </a:lnTo>
                  <a:lnTo>
                    <a:pt x="0" y="200659"/>
                  </a:lnTo>
                  <a:lnTo>
                    <a:pt x="3809" y="200659"/>
                  </a:lnTo>
                  <a:lnTo>
                    <a:pt x="3809" y="162560"/>
                  </a:lnTo>
                  <a:close/>
                </a:path>
                <a:path w="3809" h="223519">
                  <a:moveTo>
                    <a:pt x="3809" y="200660"/>
                  </a:moveTo>
                  <a:lnTo>
                    <a:pt x="0" y="200660"/>
                  </a:lnTo>
                  <a:lnTo>
                    <a:pt x="0" y="222250"/>
                  </a:lnTo>
                  <a:lnTo>
                    <a:pt x="2540" y="222250"/>
                  </a:lnTo>
                  <a:lnTo>
                    <a:pt x="2540" y="223519"/>
                  </a:lnTo>
                  <a:lnTo>
                    <a:pt x="3809" y="223519"/>
                  </a:lnTo>
                  <a:lnTo>
                    <a:pt x="3809" y="200660"/>
                  </a:lnTo>
                  <a:close/>
                </a:path>
              </a:pathLst>
            </a:custGeom>
            <a:solidFill>
              <a:srgbClr val="22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1088389" y="1162050"/>
              <a:ext cx="3810" cy="210820"/>
            </a:xfrm>
            <a:custGeom>
              <a:avLst/>
              <a:gdLst/>
              <a:ahLst/>
              <a:cxnLst/>
              <a:rect l="l" t="t" r="r" b="b"/>
              <a:pathLst>
                <a:path w="3809" h="210819">
                  <a:moveTo>
                    <a:pt x="3809" y="0"/>
                  </a:moveTo>
                  <a:lnTo>
                    <a:pt x="2540" y="0"/>
                  </a:lnTo>
                  <a:lnTo>
                    <a:pt x="2540" y="5079"/>
                  </a:lnTo>
                  <a:lnTo>
                    <a:pt x="1269" y="5079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09" h="210819">
                  <a:moveTo>
                    <a:pt x="3809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17780"/>
                  </a:lnTo>
                  <a:close/>
                </a:path>
                <a:path w="3809" h="210819">
                  <a:moveTo>
                    <a:pt x="3809" y="24130"/>
                  </a:moveTo>
                  <a:lnTo>
                    <a:pt x="0" y="2413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24130"/>
                  </a:lnTo>
                  <a:close/>
                </a:path>
                <a:path w="3809" h="210819">
                  <a:moveTo>
                    <a:pt x="3809" y="43180"/>
                  </a:moveTo>
                  <a:lnTo>
                    <a:pt x="0" y="43180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43180"/>
                  </a:lnTo>
                  <a:close/>
                </a:path>
                <a:path w="3809" h="210819">
                  <a:moveTo>
                    <a:pt x="3809" y="81280"/>
                  </a:moveTo>
                  <a:lnTo>
                    <a:pt x="0" y="8128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81280"/>
                  </a:lnTo>
                  <a:close/>
                </a:path>
                <a:path w="3809" h="210819">
                  <a:moveTo>
                    <a:pt x="3809" y="147446"/>
                  </a:moveTo>
                  <a:lnTo>
                    <a:pt x="0" y="147446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7446"/>
                  </a:lnTo>
                  <a:close/>
                </a:path>
                <a:path w="3809" h="210819">
                  <a:moveTo>
                    <a:pt x="3809" y="137287"/>
                  </a:moveTo>
                  <a:lnTo>
                    <a:pt x="0" y="137287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37287"/>
                  </a:lnTo>
                  <a:close/>
                </a:path>
                <a:path w="3809" h="210819">
                  <a:moveTo>
                    <a:pt x="3809" y="134746"/>
                  </a:moveTo>
                  <a:lnTo>
                    <a:pt x="0" y="134746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4746"/>
                  </a:lnTo>
                  <a:close/>
                </a:path>
                <a:path w="3809" h="210819">
                  <a:moveTo>
                    <a:pt x="3809" y="130937"/>
                  </a:moveTo>
                  <a:lnTo>
                    <a:pt x="0" y="130937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0937"/>
                  </a:lnTo>
                  <a:close/>
                </a:path>
                <a:path w="3809" h="210819">
                  <a:moveTo>
                    <a:pt x="3809" y="128396"/>
                  </a:moveTo>
                  <a:lnTo>
                    <a:pt x="0" y="12839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8396"/>
                  </a:lnTo>
                  <a:close/>
                </a:path>
                <a:path w="3809" h="210819">
                  <a:moveTo>
                    <a:pt x="3809" y="124587"/>
                  </a:moveTo>
                  <a:lnTo>
                    <a:pt x="0" y="124587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4587"/>
                  </a:lnTo>
                  <a:close/>
                </a:path>
                <a:path w="3809" h="210819">
                  <a:moveTo>
                    <a:pt x="3809" y="118237"/>
                  </a:moveTo>
                  <a:lnTo>
                    <a:pt x="0" y="118237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18237"/>
                  </a:lnTo>
                  <a:close/>
                </a:path>
                <a:path w="3809" h="210819">
                  <a:moveTo>
                    <a:pt x="3809" y="109346"/>
                  </a:moveTo>
                  <a:lnTo>
                    <a:pt x="0" y="109346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09346"/>
                  </a:lnTo>
                  <a:close/>
                </a:path>
                <a:path w="3809" h="210819">
                  <a:moveTo>
                    <a:pt x="3809" y="102996"/>
                  </a:moveTo>
                  <a:lnTo>
                    <a:pt x="0" y="102996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102996"/>
                  </a:lnTo>
                  <a:close/>
                </a:path>
                <a:path w="3809" h="210819">
                  <a:moveTo>
                    <a:pt x="3809" y="100456"/>
                  </a:moveTo>
                  <a:lnTo>
                    <a:pt x="0" y="100456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100456"/>
                  </a:lnTo>
                  <a:close/>
                </a:path>
                <a:path w="3809" h="210819">
                  <a:moveTo>
                    <a:pt x="3809" y="151130"/>
                  </a:moveTo>
                  <a:lnTo>
                    <a:pt x="0" y="151130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51130"/>
                  </a:lnTo>
                  <a:close/>
                </a:path>
                <a:path w="3809" h="210819">
                  <a:moveTo>
                    <a:pt x="3809" y="189230"/>
                  </a:moveTo>
                  <a:lnTo>
                    <a:pt x="0" y="189230"/>
                  </a:lnTo>
                  <a:lnTo>
                    <a:pt x="0" y="208279"/>
                  </a:lnTo>
                  <a:lnTo>
                    <a:pt x="1269" y="208279"/>
                  </a:lnTo>
                  <a:lnTo>
                    <a:pt x="1269" y="209550"/>
                  </a:lnTo>
                  <a:lnTo>
                    <a:pt x="2540" y="209550"/>
                  </a:lnTo>
                  <a:lnTo>
                    <a:pt x="2540" y="210820"/>
                  </a:lnTo>
                  <a:lnTo>
                    <a:pt x="3809" y="210820"/>
                  </a:lnTo>
                  <a:lnTo>
                    <a:pt x="3809" y="18923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1084579" y="1174750"/>
              <a:ext cx="3810" cy="194310"/>
            </a:xfrm>
            <a:custGeom>
              <a:avLst/>
              <a:gdLst/>
              <a:ahLst/>
              <a:cxnLst/>
              <a:rect l="l" t="t" r="r" b="b"/>
              <a:pathLst>
                <a:path w="3809" h="194309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5079"/>
                  </a:lnTo>
                  <a:lnTo>
                    <a:pt x="3809" y="5079"/>
                  </a:lnTo>
                  <a:lnTo>
                    <a:pt x="3809" y="0"/>
                  </a:lnTo>
                  <a:close/>
                </a:path>
                <a:path w="3809" h="194309">
                  <a:moveTo>
                    <a:pt x="3809" y="5080"/>
                  </a:moveTo>
                  <a:lnTo>
                    <a:pt x="1269" y="508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5080"/>
                  </a:lnTo>
                  <a:close/>
                </a:path>
                <a:path w="3809" h="194309">
                  <a:moveTo>
                    <a:pt x="3809" y="11430"/>
                  </a:moveTo>
                  <a:lnTo>
                    <a:pt x="0" y="1143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11430"/>
                  </a:lnTo>
                  <a:close/>
                </a:path>
                <a:path w="3809" h="194309">
                  <a:moveTo>
                    <a:pt x="3809" y="30480"/>
                  </a:moveTo>
                  <a:lnTo>
                    <a:pt x="0" y="3048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30480"/>
                  </a:lnTo>
                  <a:close/>
                </a:path>
                <a:path w="3809" h="194309">
                  <a:moveTo>
                    <a:pt x="3809" y="68580"/>
                  </a:moveTo>
                  <a:lnTo>
                    <a:pt x="0" y="6858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68580"/>
                  </a:lnTo>
                  <a:close/>
                </a:path>
                <a:path w="3809" h="194309">
                  <a:moveTo>
                    <a:pt x="3809" y="134746"/>
                  </a:moveTo>
                  <a:lnTo>
                    <a:pt x="0" y="134746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4746"/>
                  </a:lnTo>
                  <a:close/>
                </a:path>
                <a:path w="3809" h="194309">
                  <a:moveTo>
                    <a:pt x="3809" y="124587"/>
                  </a:moveTo>
                  <a:lnTo>
                    <a:pt x="0" y="124587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24587"/>
                  </a:lnTo>
                  <a:close/>
                </a:path>
                <a:path w="3809" h="194309">
                  <a:moveTo>
                    <a:pt x="3809" y="122046"/>
                  </a:moveTo>
                  <a:lnTo>
                    <a:pt x="0" y="122046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2046"/>
                  </a:lnTo>
                  <a:close/>
                </a:path>
                <a:path w="3809" h="194309">
                  <a:moveTo>
                    <a:pt x="3809" y="118237"/>
                  </a:moveTo>
                  <a:lnTo>
                    <a:pt x="0" y="118237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18237"/>
                  </a:lnTo>
                  <a:close/>
                </a:path>
                <a:path w="3809" h="194309">
                  <a:moveTo>
                    <a:pt x="3809" y="115696"/>
                  </a:moveTo>
                  <a:lnTo>
                    <a:pt x="0" y="115696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5696"/>
                  </a:lnTo>
                  <a:close/>
                </a:path>
                <a:path w="3809" h="194309">
                  <a:moveTo>
                    <a:pt x="3809" y="111887"/>
                  </a:moveTo>
                  <a:lnTo>
                    <a:pt x="0" y="111887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1887"/>
                  </a:lnTo>
                  <a:close/>
                </a:path>
                <a:path w="3809" h="194309">
                  <a:moveTo>
                    <a:pt x="3809" y="105537"/>
                  </a:moveTo>
                  <a:lnTo>
                    <a:pt x="0" y="105537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5537"/>
                  </a:lnTo>
                  <a:close/>
                </a:path>
                <a:path w="3809" h="194309">
                  <a:moveTo>
                    <a:pt x="3809" y="96646"/>
                  </a:moveTo>
                  <a:lnTo>
                    <a:pt x="0" y="96646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96646"/>
                  </a:lnTo>
                  <a:close/>
                </a:path>
                <a:path w="3809" h="194309">
                  <a:moveTo>
                    <a:pt x="3809" y="90296"/>
                  </a:moveTo>
                  <a:lnTo>
                    <a:pt x="0" y="90296"/>
                  </a:lnTo>
                  <a:lnTo>
                    <a:pt x="0" y="96519"/>
                  </a:lnTo>
                  <a:lnTo>
                    <a:pt x="3809" y="96519"/>
                  </a:lnTo>
                  <a:lnTo>
                    <a:pt x="3809" y="90296"/>
                  </a:lnTo>
                  <a:close/>
                </a:path>
                <a:path w="3809" h="194309">
                  <a:moveTo>
                    <a:pt x="3809" y="87756"/>
                  </a:moveTo>
                  <a:lnTo>
                    <a:pt x="0" y="87756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7756"/>
                  </a:lnTo>
                  <a:close/>
                </a:path>
                <a:path w="3809" h="194309">
                  <a:moveTo>
                    <a:pt x="3809" y="138430"/>
                  </a:moveTo>
                  <a:lnTo>
                    <a:pt x="0" y="138430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38430"/>
                  </a:lnTo>
                  <a:close/>
                </a:path>
                <a:path w="3809" h="194309">
                  <a:moveTo>
                    <a:pt x="3809" y="176530"/>
                  </a:moveTo>
                  <a:lnTo>
                    <a:pt x="0" y="176530"/>
                  </a:lnTo>
                  <a:lnTo>
                    <a:pt x="0" y="191770"/>
                  </a:lnTo>
                  <a:lnTo>
                    <a:pt x="1269" y="191770"/>
                  </a:lnTo>
                  <a:lnTo>
                    <a:pt x="1269" y="193039"/>
                  </a:lnTo>
                  <a:lnTo>
                    <a:pt x="2539" y="193039"/>
                  </a:lnTo>
                  <a:lnTo>
                    <a:pt x="2539" y="194310"/>
                  </a:lnTo>
                  <a:lnTo>
                    <a:pt x="3809" y="194310"/>
                  </a:lnTo>
                  <a:lnTo>
                    <a:pt x="3809" y="176530"/>
                  </a:lnTo>
                  <a:close/>
                </a:path>
              </a:pathLst>
            </a:custGeom>
            <a:solidFill>
              <a:srgbClr val="1A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082039" y="1188720"/>
              <a:ext cx="2540" cy="176530"/>
            </a:xfrm>
            <a:custGeom>
              <a:avLst/>
              <a:gdLst/>
              <a:ahLst/>
              <a:cxnLst/>
              <a:rect l="l" t="t" r="r" b="b"/>
              <a:pathLst>
                <a:path w="2540" h="176530">
                  <a:moveTo>
                    <a:pt x="2540" y="0"/>
                  </a:moveTo>
                  <a:lnTo>
                    <a:pt x="1269" y="0"/>
                  </a:lnTo>
                  <a:lnTo>
                    <a:pt x="1269" y="3809"/>
                  </a:lnTo>
                  <a:lnTo>
                    <a:pt x="0" y="3809"/>
                  </a:lnTo>
                  <a:lnTo>
                    <a:pt x="0" y="16509"/>
                  </a:lnTo>
                  <a:lnTo>
                    <a:pt x="2540" y="16509"/>
                  </a:lnTo>
                  <a:lnTo>
                    <a:pt x="2540" y="0"/>
                  </a:lnTo>
                  <a:close/>
                </a:path>
                <a:path w="2540" h="176530">
                  <a:moveTo>
                    <a:pt x="2540" y="16510"/>
                  </a:moveTo>
                  <a:lnTo>
                    <a:pt x="0" y="16510"/>
                  </a:lnTo>
                  <a:lnTo>
                    <a:pt x="0" y="54609"/>
                  </a:lnTo>
                  <a:lnTo>
                    <a:pt x="2540" y="54609"/>
                  </a:lnTo>
                  <a:lnTo>
                    <a:pt x="2540" y="16510"/>
                  </a:lnTo>
                  <a:close/>
                </a:path>
                <a:path w="2540" h="176530">
                  <a:moveTo>
                    <a:pt x="2540" y="54610"/>
                  </a:moveTo>
                  <a:lnTo>
                    <a:pt x="0" y="54610"/>
                  </a:lnTo>
                  <a:lnTo>
                    <a:pt x="0" y="73659"/>
                  </a:lnTo>
                  <a:lnTo>
                    <a:pt x="2540" y="73659"/>
                  </a:lnTo>
                  <a:lnTo>
                    <a:pt x="2540" y="54610"/>
                  </a:lnTo>
                  <a:close/>
                </a:path>
                <a:path w="2540" h="176530">
                  <a:moveTo>
                    <a:pt x="2540" y="120776"/>
                  </a:moveTo>
                  <a:lnTo>
                    <a:pt x="0" y="120776"/>
                  </a:lnTo>
                  <a:lnTo>
                    <a:pt x="0" y="124459"/>
                  </a:lnTo>
                  <a:lnTo>
                    <a:pt x="2540" y="124459"/>
                  </a:lnTo>
                  <a:lnTo>
                    <a:pt x="2540" y="120776"/>
                  </a:lnTo>
                  <a:close/>
                </a:path>
                <a:path w="2540" h="176530">
                  <a:moveTo>
                    <a:pt x="2540" y="110616"/>
                  </a:moveTo>
                  <a:lnTo>
                    <a:pt x="0" y="110616"/>
                  </a:lnTo>
                  <a:lnTo>
                    <a:pt x="0" y="120649"/>
                  </a:lnTo>
                  <a:lnTo>
                    <a:pt x="2540" y="120649"/>
                  </a:lnTo>
                  <a:lnTo>
                    <a:pt x="2540" y="110616"/>
                  </a:lnTo>
                  <a:close/>
                </a:path>
                <a:path w="2540" h="176530">
                  <a:moveTo>
                    <a:pt x="2540" y="108076"/>
                  </a:moveTo>
                  <a:lnTo>
                    <a:pt x="0" y="108076"/>
                  </a:lnTo>
                  <a:lnTo>
                    <a:pt x="0" y="110489"/>
                  </a:lnTo>
                  <a:lnTo>
                    <a:pt x="2540" y="110489"/>
                  </a:lnTo>
                  <a:lnTo>
                    <a:pt x="2540" y="108076"/>
                  </a:lnTo>
                  <a:close/>
                </a:path>
                <a:path w="2540" h="176530">
                  <a:moveTo>
                    <a:pt x="2540" y="104266"/>
                  </a:moveTo>
                  <a:lnTo>
                    <a:pt x="0" y="104266"/>
                  </a:lnTo>
                  <a:lnTo>
                    <a:pt x="0" y="107949"/>
                  </a:lnTo>
                  <a:lnTo>
                    <a:pt x="2540" y="107949"/>
                  </a:lnTo>
                  <a:lnTo>
                    <a:pt x="2540" y="104266"/>
                  </a:lnTo>
                  <a:close/>
                </a:path>
                <a:path w="2540" h="176530">
                  <a:moveTo>
                    <a:pt x="2540" y="101726"/>
                  </a:moveTo>
                  <a:lnTo>
                    <a:pt x="0" y="101726"/>
                  </a:lnTo>
                  <a:lnTo>
                    <a:pt x="0" y="104139"/>
                  </a:lnTo>
                  <a:lnTo>
                    <a:pt x="2540" y="104139"/>
                  </a:lnTo>
                  <a:lnTo>
                    <a:pt x="2540" y="101726"/>
                  </a:lnTo>
                  <a:close/>
                </a:path>
                <a:path w="2540" h="176530">
                  <a:moveTo>
                    <a:pt x="2540" y="97916"/>
                  </a:moveTo>
                  <a:lnTo>
                    <a:pt x="0" y="97916"/>
                  </a:lnTo>
                  <a:lnTo>
                    <a:pt x="0" y="101599"/>
                  </a:lnTo>
                  <a:lnTo>
                    <a:pt x="2540" y="101599"/>
                  </a:lnTo>
                  <a:lnTo>
                    <a:pt x="2540" y="97916"/>
                  </a:lnTo>
                  <a:close/>
                </a:path>
                <a:path w="2540" h="176530">
                  <a:moveTo>
                    <a:pt x="2540" y="91566"/>
                  </a:moveTo>
                  <a:lnTo>
                    <a:pt x="0" y="91566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91566"/>
                  </a:lnTo>
                  <a:close/>
                </a:path>
                <a:path w="2540" h="176530">
                  <a:moveTo>
                    <a:pt x="2540" y="82676"/>
                  </a:moveTo>
                  <a:lnTo>
                    <a:pt x="0" y="82676"/>
                  </a:lnTo>
                  <a:lnTo>
                    <a:pt x="0" y="91439"/>
                  </a:lnTo>
                  <a:lnTo>
                    <a:pt x="2540" y="91439"/>
                  </a:lnTo>
                  <a:lnTo>
                    <a:pt x="2540" y="82676"/>
                  </a:lnTo>
                  <a:close/>
                </a:path>
                <a:path w="2540" h="176530">
                  <a:moveTo>
                    <a:pt x="2540" y="76326"/>
                  </a:moveTo>
                  <a:lnTo>
                    <a:pt x="0" y="76326"/>
                  </a:lnTo>
                  <a:lnTo>
                    <a:pt x="0" y="82549"/>
                  </a:lnTo>
                  <a:lnTo>
                    <a:pt x="2540" y="82549"/>
                  </a:lnTo>
                  <a:lnTo>
                    <a:pt x="2540" y="76326"/>
                  </a:lnTo>
                  <a:close/>
                </a:path>
                <a:path w="2540" h="176530">
                  <a:moveTo>
                    <a:pt x="2540" y="73786"/>
                  </a:moveTo>
                  <a:lnTo>
                    <a:pt x="0" y="73786"/>
                  </a:lnTo>
                  <a:lnTo>
                    <a:pt x="0" y="76199"/>
                  </a:lnTo>
                  <a:lnTo>
                    <a:pt x="2540" y="76199"/>
                  </a:lnTo>
                  <a:lnTo>
                    <a:pt x="2540" y="73786"/>
                  </a:lnTo>
                  <a:close/>
                </a:path>
                <a:path w="2540" h="176530">
                  <a:moveTo>
                    <a:pt x="2540" y="124460"/>
                  </a:moveTo>
                  <a:lnTo>
                    <a:pt x="0" y="124460"/>
                  </a:lnTo>
                  <a:lnTo>
                    <a:pt x="0" y="162559"/>
                  </a:lnTo>
                  <a:lnTo>
                    <a:pt x="2540" y="162559"/>
                  </a:lnTo>
                  <a:lnTo>
                    <a:pt x="2540" y="124460"/>
                  </a:lnTo>
                  <a:close/>
                </a:path>
                <a:path w="2540" h="176530">
                  <a:moveTo>
                    <a:pt x="2540" y="162560"/>
                  </a:moveTo>
                  <a:lnTo>
                    <a:pt x="0" y="162560"/>
                  </a:lnTo>
                  <a:lnTo>
                    <a:pt x="0" y="175259"/>
                  </a:lnTo>
                  <a:lnTo>
                    <a:pt x="1269" y="175259"/>
                  </a:lnTo>
                  <a:lnTo>
                    <a:pt x="1269" y="176529"/>
                  </a:lnTo>
                  <a:lnTo>
                    <a:pt x="2540" y="176529"/>
                  </a:lnTo>
                  <a:lnTo>
                    <a:pt x="2540" y="162560"/>
                  </a:lnTo>
                  <a:close/>
                </a:path>
              </a:pathLst>
            </a:custGeom>
            <a:solidFill>
              <a:srgbClr val="16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1078229" y="1197610"/>
              <a:ext cx="3810" cy="163830"/>
            </a:xfrm>
            <a:custGeom>
              <a:avLst/>
              <a:gdLst/>
              <a:ahLst/>
              <a:cxnLst/>
              <a:rect l="l" t="t" r="r" b="b"/>
              <a:pathLst>
                <a:path w="3809" h="163830">
                  <a:moveTo>
                    <a:pt x="3809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1269" y="5079"/>
                  </a:lnTo>
                  <a:lnTo>
                    <a:pt x="1269" y="7619"/>
                  </a:lnTo>
                  <a:lnTo>
                    <a:pt x="3809" y="7619"/>
                  </a:lnTo>
                  <a:lnTo>
                    <a:pt x="3809" y="0"/>
                  </a:lnTo>
                  <a:close/>
                </a:path>
                <a:path w="3809" h="163830">
                  <a:moveTo>
                    <a:pt x="3809" y="7620"/>
                  </a:moveTo>
                  <a:lnTo>
                    <a:pt x="1269" y="7620"/>
                  </a:lnTo>
                  <a:lnTo>
                    <a:pt x="1269" y="10160"/>
                  </a:lnTo>
                  <a:lnTo>
                    <a:pt x="0" y="1016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7620"/>
                  </a:lnTo>
                  <a:close/>
                </a:path>
                <a:path w="3809" h="163830">
                  <a:moveTo>
                    <a:pt x="3809" y="45720"/>
                  </a:moveTo>
                  <a:lnTo>
                    <a:pt x="0" y="4572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45720"/>
                  </a:lnTo>
                  <a:close/>
                </a:path>
                <a:path w="3809" h="163830">
                  <a:moveTo>
                    <a:pt x="3809" y="111886"/>
                  </a:moveTo>
                  <a:lnTo>
                    <a:pt x="0" y="111886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1886"/>
                  </a:lnTo>
                  <a:close/>
                </a:path>
                <a:path w="3809" h="163830">
                  <a:moveTo>
                    <a:pt x="3809" y="101726"/>
                  </a:moveTo>
                  <a:lnTo>
                    <a:pt x="0" y="101726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1726"/>
                  </a:lnTo>
                  <a:close/>
                </a:path>
                <a:path w="3809" h="163830">
                  <a:moveTo>
                    <a:pt x="3809" y="99186"/>
                  </a:moveTo>
                  <a:lnTo>
                    <a:pt x="0" y="99186"/>
                  </a:lnTo>
                  <a:lnTo>
                    <a:pt x="0" y="101599"/>
                  </a:lnTo>
                  <a:lnTo>
                    <a:pt x="3809" y="101599"/>
                  </a:lnTo>
                  <a:lnTo>
                    <a:pt x="3809" y="99186"/>
                  </a:lnTo>
                  <a:close/>
                </a:path>
                <a:path w="3809" h="163830">
                  <a:moveTo>
                    <a:pt x="3809" y="95376"/>
                  </a:moveTo>
                  <a:lnTo>
                    <a:pt x="0" y="95376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95376"/>
                  </a:lnTo>
                  <a:close/>
                </a:path>
                <a:path w="3809" h="163830">
                  <a:moveTo>
                    <a:pt x="3809" y="92836"/>
                  </a:moveTo>
                  <a:lnTo>
                    <a:pt x="0" y="92836"/>
                  </a:lnTo>
                  <a:lnTo>
                    <a:pt x="0" y="95249"/>
                  </a:lnTo>
                  <a:lnTo>
                    <a:pt x="3809" y="95249"/>
                  </a:lnTo>
                  <a:lnTo>
                    <a:pt x="3809" y="92836"/>
                  </a:lnTo>
                  <a:close/>
                </a:path>
                <a:path w="3809" h="163830">
                  <a:moveTo>
                    <a:pt x="3809" y="89026"/>
                  </a:moveTo>
                  <a:lnTo>
                    <a:pt x="0" y="89026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89026"/>
                  </a:lnTo>
                  <a:close/>
                </a:path>
                <a:path w="3809" h="163830">
                  <a:moveTo>
                    <a:pt x="3809" y="82676"/>
                  </a:moveTo>
                  <a:lnTo>
                    <a:pt x="0" y="82676"/>
                  </a:lnTo>
                  <a:lnTo>
                    <a:pt x="0" y="88899"/>
                  </a:lnTo>
                  <a:lnTo>
                    <a:pt x="3809" y="88899"/>
                  </a:lnTo>
                  <a:lnTo>
                    <a:pt x="3809" y="82676"/>
                  </a:lnTo>
                  <a:close/>
                </a:path>
                <a:path w="3809" h="163830">
                  <a:moveTo>
                    <a:pt x="3809" y="73786"/>
                  </a:moveTo>
                  <a:lnTo>
                    <a:pt x="0" y="73786"/>
                  </a:lnTo>
                  <a:lnTo>
                    <a:pt x="0" y="82549"/>
                  </a:lnTo>
                  <a:lnTo>
                    <a:pt x="3809" y="82549"/>
                  </a:lnTo>
                  <a:lnTo>
                    <a:pt x="3809" y="73786"/>
                  </a:lnTo>
                  <a:close/>
                </a:path>
                <a:path w="3809" h="163830">
                  <a:moveTo>
                    <a:pt x="3809" y="67436"/>
                  </a:moveTo>
                  <a:lnTo>
                    <a:pt x="0" y="67436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67436"/>
                  </a:lnTo>
                  <a:close/>
                </a:path>
                <a:path w="3809" h="163830">
                  <a:moveTo>
                    <a:pt x="3809" y="64896"/>
                  </a:moveTo>
                  <a:lnTo>
                    <a:pt x="0" y="64896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64896"/>
                  </a:lnTo>
                  <a:close/>
                </a:path>
                <a:path w="3809" h="163830">
                  <a:moveTo>
                    <a:pt x="3809" y="115570"/>
                  </a:moveTo>
                  <a:lnTo>
                    <a:pt x="0" y="115570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15570"/>
                  </a:lnTo>
                  <a:close/>
                </a:path>
                <a:path w="3809" h="163830">
                  <a:moveTo>
                    <a:pt x="3809" y="153670"/>
                  </a:moveTo>
                  <a:lnTo>
                    <a:pt x="0" y="153670"/>
                  </a:lnTo>
                  <a:lnTo>
                    <a:pt x="0" y="160019"/>
                  </a:lnTo>
                  <a:lnTo>
                    <a:pt x="1269" y="160019"/>
                  </a:lnTo>
                  <a:lnTo>
                    <a:pt x="1269" y="161289"/>
                  </a:lnTo>
                  <a:lnTo>
                    <a:pt x="2539" y="161289"/>
                  </a:lnTo>
                  <a:lnTo>
                    <a:pt x="2539" y="163829"/>
                  </a:lnTo>
                  <a:lnTo>
                    <a:pt x="3809" y="163829"/>
                  </a:lnTo>
                  <a:lnTo>
                    <a:pt x="3809" y="153670"/>
                  </a:lnTo>
                  <a:close/>
                </a:path>
              </a:pathLst>
            </a:custGeom>
            <a:solidFill>
              <a:srgbClr val="12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1074419" y="1214120"/>
              <a:ext cx="3810" cy="139700"/>
            </a:xfrm>
            <a:custGeom>
              <a:avLst/>
              <a:gdLst/>
              <a:ahLst/>
              <a:cxnLst/>
              <a:rect l="l" t="t" r="r" b="b"/>
              <a:pathLst>
                <a:path w="3809" h="139700">
                  <a:moveTo>
                    <a:pt x="3810" y="0"/>
                  </a:moveTo>
                  <a:lnTo>
                    <a:pt x="2540" y="0"/>
                  </a:lnTo>
                  <a:lnTo>
                    <a:pt x="2540" y="7619"/>
                  </a:lnTo>
                  <a:lnTo>
                    <a:pt x="1270" y="7619"/>
                  </a:lnTo>
                  <a:lnTo>
                    <a:pt x="1270" y="15239"/>
                  </a:lnTo>
                  <a:lnTo>
                    <a:pt x="0" y="15239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0"/>
                  </a:lnTo>
                  <a:close/>
                </a:path>
                <a:path w="3809" h="139700">
                  <a:moveTo>
                    <a:pt x="3810" y="29210"/>
                  </a:moveTo>
                  <a:lnTo>
                    <a:pt x="0" y="2921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29210"/>
                  </a:lnTo>
                  <a:close/>
                </a:path>
                <a:path w="3809" h="139700">
                  <a:moveTo>
                    <a:pt x="3810" y="95376"/>
                  </a:moveTo>
                  <a:lnTo>
                    <a:pt x="0" y="95376"/>
                  </a:lnTo>
                  <a:lnTo>
                    <a:pt x="0" y="99059"/>
                  </a:lnTo>
                  <a:lnTo>
                    <a:pt x="3810" y="99059"/>
                  </a:lnTo>
                  <a:lnTo>
                    <a:pt x="3810" y="95376"/>
                  </a:lnTo>
                  <a:close/>
                </a:path>
                <a:path w="3809" h="139700">
                  <a:moveTo>
                    <a:pt x="3810" y="85216"/>
                  </a:moveTo>
                  <a:lnTo>
                    <a:pt x="0" y="85216"/>
                  </a:lnTo>
                  <a:lnTo>
                    <a:pt x="0" y="95249"/>
                  </a:lnTo>
                  <a:lnTo>
                    <a:pt x="3810" y="95249"/>
                  </a:lnTo>
                  <a:lnTo>
                    <a:pt x="3810" y="85216"/>
                  </a:lnTo>
                  <a:close/>
                </a:path>
                <a:path w="3809" h="139700">
                  <a:moveTo>
                    <a:pt x="3810" y="82676"/>
                  </a:moveTo>
                  <a:lnTo>
                    <a:pt x="0" y="82676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82676"/>
                  </a:lnTo>
                  <a:close/>
                </a:path>
                <a:path w="3809" h="139700">
                  <a:moveTo>
                    <a:pt x="3810" y="78866"/>
                  </a:moveTo>
                  <a:lnTo>
                    <a:pt x="0" y="78866"/>
                  </a:lnTo>
                  <a:lnTo>
                    <a:pt x="0" y="82549"/>
                  </a:lnTo>
                  <a:lnTo>
                    <a:pt x="3810" y="82549"/>
                  </a:lnTo>
                  <a:lnTo>
                    <a:pt x="3810" y="78866"/>
                  </a:lnTo>
                  <a:close/>
                </a:path>
                <a:path w="3809" h="139700">
                  <a:moveTo>
                    <a:pt x="3810" y="76326"/>
                  </a:moveTo>
                  <a:lnTo>
                    <a:pt x="0" y="76326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6326"/>
                  </a:lnTo>
                  <a:close/>
                </a:path>
                <a:path w="3809" h="139700">
                  <a:moveTo>
                    <a:pt x="3810" y="72516"/>
                  </a:moveTo>
                  <a:lnTo>
                    <a:pt x="0" y="72516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72516"/>
                  </a:lnTo>
                  <a:close/>
                </a:path>
                <a:path w="3809" h="139700">
                  <a:moveTo>
                    <a:pt x="3810" y="66166"/>
                  </a:moveTo>
                  <a:lnTo>
                    <a:pt x="0" y="66166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6166"/>
                  </a:lnTo>
                  <a:close/>
                </a:path>
                <a:path w="3809" h="139700">
                  <a:moveTo>
                    <a:pt x="3810" y="57276"/>
                  </a:moveTo>
                  <a:lnTo>
                    <a:pt x="0" y="57276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57276"/>
                  </a:lnTo>
                  <a:close/>
                </a:path>
                <a:path w="3809" h="139700">
                  <a:moveTo>
                    <a:pt x="3810" y="50926"/>
                  </a:moveTo>
                  <a:lnTo>
                    <a:pt x="0" y="50926"/>
                  </a:lnTo>
                  <a:lnTo>
                    <a:pt x="0" y="57149"/>
                  </a:lnTo>
                  <a:lnTo>
                    <a:pt x="3810" y="57149"/>
                  </a:lnTo>
                  <a:lnTo>
                    <a:pt x="3810" y="50926"/>
                  </a:lnTo>
                  <a:close/>
                </a:path>
                <a:path w="3809" h="139700">
                  <a:moveTo>
                    <a:pt x="3810" y="48386"/>
                  </a:moveTo>
                  <a:lnTo>
                    <a:pt x="0" y="48386"/>
                  </a:lnTo>
                  <a:lnTo>
                    <a:pt x="0" y="50799"/>
                  </a:lnTo>
                  <a:lnTo>
                    <a:pt x="3810" y="50799"/>
                  </a:lnTo>
                  <a:lnTo>
                    <a:pt x="3810" y="48386"/>
                  </a:lnTo>
                  <a:close/>
                </a:path>
                <a:path w="3809" h="139700">
                  <a:moveTo>
                    <a:pt x="3810" y="99060"/>
                  </a:moveTo>
                  <a:lnTo>
                    <a:pt x="0" y="99060"/>
                  </a:lnTo>
                  <a:lnTo>
                    <a:pt x="0" y="134619"/>
                  </a:lnTo>
                  <a:lnTo>
                    <a:pt x="1270" y="134619"/>
                  </a:lnTo>
                  <a:lnTo>
                    <a:pt x="1270" y="137159"/>
                  </a:lnTo>
                  <a:lnTo>
                    <a:pt x="3810" y="137159"/>
                  </a:lnTo>
                  <a:lnTo>
                    <a:pt x="3810" y="99060"/>
                  </a:lnTo>
                  <a:close/>
                </a:path>
                <a:path w="3809" h="139700">
                  <a:moveTo>
                    <a:pt x="3810" y="137160"/>
                  </a:moveTo>
                  <a:lnTo>
                    <a:pt x="2540" y="137160"/>
                  </a:lnTo>
                  <a:lnTo>
                    <a:pt x="2540" y="139700"/>
                  </a:lnTo>
                  <a:lnTo>
                    <a:pt x="3810" y="139700"/>
                  </a:lnTo>
                  <a:lnTo>
                    <a:pt x="3810" y="13716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1070609" y="1236979"/>
              <a:ext cx="3810" cy="107950"/>
            </a:xfrm>
            <a:custGeom>
              <a:avLst/>
              <a:gdLst/>
              <a:ahLst/>
              <a:cxnLst/>
              <a:rect l="l" t="t" r="r" b="b"/>
              <a:pathLst>
                <a:path w="3809" h="107950">
                  <a:moveTo>
                    <a:pt x="3809" y="0"/>
                  </a:moveTo>
                  <a:lnTo>
                    <a:pt x="2540" y="0"/>
                  </a:lnTo>
                  <a:lnTo>
                    <a:pt x="2540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09" h="107950">
                  <a:moveTo>
                    <a:pt x="3809" y="6350"/>
                  </a:moveTo>
                  <a:lnTo>
                    <a:pt x="2540" y="635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6350"/>
                  </a:lnTo>
                  <a:close/>
                </a:path>
                <a:path w="3809" h="107950">
                  <a:moveTo>
                    <a:pt x="3809" y="72516"/>
                  </a:moveTo>
                  <a:lnTo>
                    <a:pt x="0" y="72516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72516"/>
                  </a:lnTo>
                  <a:close/>
                </a:path>
                <a:path w="3809" h="107950">
                  <a:moveTo>
                    <a:pt x="3809" y="62357"/>
                  </a:moveTo>
                  <a:lnTo>
                    <a:pt x="0" y="62357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2357"/>
                  </a:lnTo>
                  <a:close/>
                </a:path>
                <a:path w="3809" h="107950">
                  <a:moveTo>
                    <a:pt x="3809" y="59816"/>
                  </a:moveTo>
                  <a:lnTo>
                    <a:pt x="0" y="59816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59816"/>
                  </a:lnTo>
                  <a:close/>
                </a:path>
                <a:path w="3809" h="107950">
                  <a:moveTo>
                    <a:pt x="3809" y="56007"/>
                  </a:moveTo>
                  <a:lnTo>
                    <a:pt x="0" y="56007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56007"/>
                  </a:lnTo>
                  <a:close/>
                </a:path>
                <a:path w="3809" h="107950">
                  <a:moveTo>
                    <a:pt x="3809" y="53466"/>
                  </a:moveTo>
                  <a:lnTo>
                    <a:pt x="0" y="53466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53466"/>
                  </a:lnTo>
                  <a:close/>
                </a:path>
                <a:path w="3809" h="107950">
                  <a:moveTo>
                    <a:pt x="3809" y="49657"/>
                  </a:moveTo>
                  <a:lnTo>
                    <a:pt x="0" y="49657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9657"/>
                  </a:lnTo>
                  <a:close/>
                </a:path>
                <a:path w="3809" h="107950">
                  <a:moveTo>
                    <a:pt x="3809" y="43307"/>
                  </a:moveTo>
                  <a:lnTo>
                    <a:pt x="0" y="43307"/>
                  </a:lnTo>
                  <a:lnTo>
                    <a:pt x="0" y="49529"/>
                  </a:lnTo>
                  <a:lnTo>
                    <a:pt x="3809" y="49529"/>
                  </a:lnTo>
                  <a:lnTo>
                    <a:pt x="3809" y="43307"/>
                  </a:lnTo>
                  <a:close/>
                </a:path>
                <a:path w="3809" h="107950">
                  <a:moveTo>
                    <a:pt x="3809" y="34416"/>
                  </a:moveTo>
                  <a:lnTo>
                    <a:pt x="0" y="34416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4416"/>
                  </a:lnTo>
                  <a:close/>
                </a:path>
                <a:path w="3809" h="107950">
                  <a:moveTo>
                    <a:pt x="3809" y="28066"/>
                  </a:moveTo>
                  <a:lnTo>
                    <a:pt x="0" y="28066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8066"/>
                  </a:lnTo>
                  <a:close/>
                </a:path>
                <a:path w="3809" h="107950">
                  <a:moveTo>
                    <a:pt x="3809" y="25526"/>
                  </a:moveTo>
                  <a:lnTo>
                    <a:pt x="0" y="25526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5526"/>
                  </a:lnTo>
                  <a:close/>
                </a:path>
                <a:path w="3809" h="107950">
                  <a:moveTo>
                    <a:pt x="3809" y="76200"/>
                  </a:moveTo>
                  <a:lnTo>
                    <a:pt x="0" y="76200"/>
                  </a:lnTo>
                  <a:lnTo>
                    <a:pt x="0" y="96520"/>
                  </a:lnTo>
                  <a:lnTo>
                    <a:pt x="1270" y="96520"/>
                  </a:lnTo>
                  <a:lnTo>
                    <a:pt x="1270" y="102870"/>
                  </a:lnTo>
                  <a:lnTo>
                    <a:pt x="2540" y="102870"/>
                  </a:lnTo>
                  <a:lnTo>
                    <a:pt x="2540" y="107950"/>
                  </a:lnTo>
                  <a:lnTo>
                    <a:pt x="3809" y="107950"/>
                  </a:lnTo>
                  <a:lnTo>
                    <a:pt x="3809" y="76200"/>
                  </a:lnTo>
                  <a:close/>
                </a:path>
              </a:pathLst>
            </a:custGeom>
            <a:solidFill>
              <a:srgbClr val="0B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1068069" y="1271270"/>
              <a:ext cx="2540" cy="55880"/>
            </a:xfrm>
            <a:custGeom>
              <a:avLst/>
              <a:gdLst/>
              <a:ahLst/>
              <a:cxnLst/>
              <a:rect l="l" t="t" r="r" b="b"/>
              <a:pathLst>
                <a:path w="2540" h="55880">
                  <a:moveTo>
                    <a:pt x="2540" y="38226"/>
                  </a:moveTo>
                  <a:lnTo>
                    <a:pt x="1270" y="38226"/>
                  </a:lnTo>
                  <a:lnTo>
                    <a:pt x="1270" y="41910"/>
                  </a:lnTo>
                  <a:lnTo>
                    <a:pt x="2540" y="41910"/>
                  </a:lnTo>
                  <a:lnTo>
                    <a:pt x="2540" y="38226"/>
                  </a:lnTo>
                  <a:close/>
                </a:path>
                <a:path w="2540" h="55880">
                  <a:moveTo>
                    <a:pt x="2540" y="28067"/>
                  </a:moveTo>
                  <a:lnTo>
                    <a:pt x="1270" y="28067"/>
                  </a:lnTo>
                  <a:lnTo>
                    <a:pt x="1270" y="30607"/>
                  </a:lnTo>
                  <a:lnTo>
                    <a:pt x="0" y="30607"/>
                  </a:lnTo>
                  <a:lnTo>
                    <a:pt x="0" y="38226"/>
                  </a:lnTo>
                  <a:lnTo>
                    <a:pt x="1270" y="38226"/>
                  </a:lnTo>
                  <a:lnTo>
                    <a:pt x="2540" y="38100"/>
                  </a:lnTo>
                  <a:lnTo>
                    <a:pt x="2540" y="28067"/>
                  </a:lnTo>
                  <a:close/>
                </a:path>
                <a:path w="2540" h="55880">
                  <a:moveTo>
                    <a:pt x="2540" y="25526"/>
                  </a:moveTo>
                  <a:lnTo>
                    <a:pt x="1270" y="25526"/>
                  </a:lnTo>
                  <a:lnTo>
                    <a:pt x="1270" y="27939"/>
                  </a:lnTo>
                  <a:lnTo>
                    <a:pt x="2540" y="27939"/>
                  </a:lnTo>
                  <a:lnTo>
                    <a:pt x="2540" y="25526"/>
                  </a:lnTo>
                  <a:close/>
                </a:path>
                <a:path w="2540" h="55880">
                  <a:moveTo>
                    <a:pt x="2540" y="21717"/>
                  </a:moveTo>
                  <a:lnTo>
                    <a:pt x="0" y="21717"/>
                  </a:lnTo>
                  <a:lnTo>
                    <a:pt x="0" y="24257"/>
                  </a:lnTo>
                  <a:lnTo>
                    <a:pt x="1270" y="24257"/>
                  </a:lnTo>
                  <a:lnTo>
                    <a:pt x="1270" y="25400"/>
                  </a:lnTo>
                  <a:lnTo>
                    <a:pt x="2540" y="25400"/>
                  </a:lnTo>
                  <a:lnTo>
                    <a:pt x="2540" y="21717"/>
                  </a:lnTo>
                  <a:close/>
                </a:path>
                <a:path w="2540" h="55880">
                  <a:moveTo>
                    <a:pt x="2540" y="19176"/>
                  </a:moveTo>
                  <a:lnTo>
                    <a:pt x="0" y="19176"/>
                  </a:lnTo>
                  <a:lnTo>
                    <a:pt x="0" y="21589"/>
                  </a:lnTo>
                  <a:lnTo>
                    <a:pt x="2540" y="21589"/>
                  </a:lnTo>
                  <a:lnTo>
                    <a:pt x="2540" y="19176"/>
                  </a:lnTo>
                  <a:close/>
                </a:path>
                <a:path w="2540" h="55880">
                  <a:moveTo>
                    <a:pt x="2540" y="15367"/>
                  </a:moveTo>
                  <a:lnTo>
                    <a:pt x="1270" y="15367"/>
                  </a:lnTo>
                  <a:lnTo>
                    <a:pt x="1270" y="16510"/>
                  </a:lnTo>
                  <a:lnTo>
                    <a:pt x="0" y="16510"/>
                  </a:lnTo>
                  <a:lnTo>
                    <a:pt x="0" y="19050"/>
                  </a:lnTo>
                  <a:lnTo>
                    <a:pt x="2540" y="19050"/>
                  </a:lnTo>
                  <a:lnTo>
                    <a:pt x="2540" y="15367"/>
                  </a:lnTo>
                  <a:close/>
                </a:path>
                <a:path w="2540" h="55880">
                  <a:moveTo>
                    <a:pt x="2540" y="9017"/>
                  </a:moveTo>
                  <a:lnTo>
                    <a:pt x="1270" y="9017"/>
                  </a:lnTo>
                  <a:lnTo>
                    <a:pt x="1270" y="15239"/>
                  </a:lnTo>
                  <a:lnTo>
                    <a:pt x="2540" y="15239"/>
                  </a:lnTo>
                  <a:lnTo>
                    <a:pt x="2540" y="9017"/>
                  </a:lnTo>
                  <a:close/>
                </a:path>
                <a:path w="2540" h="55880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2540" y="8889"/>
                  </a:lnTo>
                  <a:lnTo>
                    <a:pt x="2540" y="0"/>
                  </a:lnTo>
                  <a:close/>
                </a:path>
                <a:path w="2540" h="55880">
                  <a:moveTo>
                    <a:pt x="2540" y="41910"/>
                  </a:moveTo>
                  <a:lnTo>
                    <a:pt x="1270" y="41910"/>
                  </a:lnTo>
                  <a:lnTo>
                    <a:pt x="1270" y="55880"/>
                  </a:lnTo>
                  <a:lnTo>
                    <a:pt x="2540" y="55880"/>
                  </a:lnTo>
                  <a:lnTo>
                    <a:pt x="2540" y="4191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1104900" y="1226819"/>
              <a:ext cx="39370" cy="78740"/>
            </a:xfrm>
            <a:custGeom>
              <a:avLst/>
              <a:gdLst/>
              <a:ahLst/>
              <a:cxnLst/>
              <a:rect l="l" t="t" r="r" b="b"/>
              <a:pathLst>
                <a:path w="39369" h="78740">
                  <a:moveTo>
                    <a:pt x="39370" y="60960"/>
                  </a:moveTo>
                  <a:lnTo>
                    <a:pt x="33020" y="57150"/>
                  </a:lnTo>
                  <a:lnTo>
                    <a:pt x="27940" y="53340"/>
                  </a:lnTo>
                  <a:lnTo>
                    <a:pt x="26670" y="54610"/>
                  </a:lnTo>
                  <a:lnTo>
                    <a:pt x="27457" y="55092"/>
                  </a:lnTo>
                  <a:lnTo>
                    <a:pt x="26670" y="55880"/>
                  </a:lnTo>
                  <a:lnTo>
                    <a:pt x="25400" y="57150"/>
                  </a:lnTo>
                  <a:lnTo>
                    <a:pt x="25400" y="58420"/>
                  </a:lnTo>
                  <a:lnTo>
                    <a:pt x="24130" y="59690"/>
                  </a:lnTo>
                  <a:lnTo>
                    <a:pt x="24130" y="73025"/>
                  </a:lnTo>
                  <a:lnTo>
                    <a:pt x="22834" y="69824"/>
                  </a:lnTo>
                  <a:lnTo>
                    <a:pt x="24130" y="73025"/>
                  </a:lnTo>
                  <a:lnTo>
                    <a:pt x="24130" y="59690"/>
                  </a:lnTo>
                  <a:lnTo>
                    <a:pt x="22860" y="60960"/>
                  </a:lnTo>
                  <a:lnTo>
                    <a:pt x="23583" y="61506"/>
                  </a:lnTo>
                  <a:lnTo>
                    <a:pt x="22860" y="62230"/>
                  </a:lnTo>
                  <a:lnTo>
                    <a:pt x="21590" y="62230"/>
                  </a:lnTo>
                  <a:lnTo>
                    <a:pt x="20320" y="63500"/>
                  </a:lnTo>
                  <a:lnTo>
                    <a:pt x="19050" y="64770"/>
                  </a:lnTo>
                  <a:lnTo>
                    <a:pt x="17780" y="64770"/>
                  </a:lnTo>
                  <a:lnTo>
                    <a:pt x="17780" y="71120"/>
                  </a:lnTo>
                  <a:lnTo>
                    <a:pt x="17335" y="70027"/>
                  </a:lnTo>
                  <a:lnTo>
                    <a:pt x="17780" y="71120"/>
                  </a:lnTo>
                  <a:lnTo>
                    <a:pt x="17780" y="64770"/>
                  </a:lnTo>
                  <a:lnTo>
                    <a:pt x="17780" y="63500"/>
                  </a:lnTo>
                  <a:lnTo>
                    <a:pt x="16510" y="62230"/>
                  </a:lnTo>
                  <a:lnTo>
                    <a:pt x="15240" y="60960"/>
                  </a:lnTo>
                  <a:lnTo>
                    <a:pt x="15240" y="59690"/>
                  </a:lnTo>
                  <a:lnTo>
                    <a:pt x="13970" y="57150"/>
                  </a:lnTo>
                  <a:lnTo>
                    <a:pt x="13970" y="55880"/>
                  </a:lnTo>
                  <a:lnTo>
                    <a:pt x="13970" y="54610"/>
                  </a:lnTo>
                  <a:lnTo>
                    <a:pt x="13970" y="52070"/>
                  </a:lnTo>
                  <a:lnTo>
                    <a:pt x="12700" y="49530"/>
                  </a:lnTo>
                  <a:lnTo>
                    <a:pt x="13970" y="49530"/>
                  </a:lnTo>
                  <a:lnTo>
                    <a:pt x="13970" y="46990"/>
                  </a:lnTo>
                  <a:lnTo>
                    <a:pt x="13970" y="40640"/>
                  </a:lnTo>
                  <a:lnTo>
                    <a:pt x="12700" y="40640"/>
                  </a:lnTo>
                  <a:lnTo>
                    <a:pt x="12700" y="35560"/>
                  </a:lnTo>
                  <a:lnTo>
                    <a:pt x="13970" y="27940"/>
                  </a:lnTo>
                  <a:lnTo>
                    <a:pt x="13970" y="19050"/>
                  </a:lnTo>
                  <a:lnTo>
                    <a:pt x="15240" y="11430"/>
                  </a:lnTo>
                  <a:lnTo>
                    <a:pt x="16510" y="1270"/>
                  </a:lnTo>
                  <a:lnTo>
                    <a:pt x="10160" y="0"/>
                  </a:lnTo>
                  <a:lnTo>
                    <a:pt x="3810" y="0"/>
                  </a:lnTo>
                  <a:lnTo>
                    <a:pt x="3810" y="10160"/>
                  </a:lnTo>
                  <a:lnTo>
                    <a:pt x="2540" y="17780"/>
                  </a:lnTo>
                  <a:lnTo>
                    <a:pt x="1270" y="26670"/>
                  </a:lnTo>
                  <a:lnTo>
                    <a:pt x="1270" y="34290"/>
                  </a:lnTo>
                  <a:lnTo>
                    <a:pt x="0" y="34290"/>
                  </a:lnTo>
                  <a:lnTo>
                    <a:pt x="1270" y="35560"/>
                  </a:lnTo>
                  <a:lnTo>
                    <a:pt x="1270" y="40640"/>
                  </a:lnTo>
                  <a:lnTo>
                    <a:pt x="1270" y="41910"/>
                  </a:lnTo>
                  <a:lnTo>
                    <a:pt x="1270" y="58420"/>
                  </a:lnTo>
                  <a:lnTo>
                    <a:pt x="2540" y="59690"/>
                  </a:lnTo>
                  <a:lnTo>
                    <a:pt x="2540" y="62230"/>
                  </a:lnTo>
                  <a:lnTo>
                    <a:pt x="2540" y="63500"/>
                  </a:lnTo>
                  <a:lnTo>
                    <a:pt x="3810" y="64770"/>
                  </a:lnTo>
                  <a:lnTo>
                    <a:pt x="3810" y="66040"/>
                  </a:lnTo>
                  <a:lnTo>
                    <a:pt x="3810" y="67310"/>
                  </a:lnTo>
                  <a:lnTo>
                    <a:pt x="5080" y="68580"/>
                  </a:lnTo>
                  <a:lnTo>
                    <a:pt x="6350" y="69850"/>
                  </a:lnTo>
                  <a:lnTo>
                    <a:pt x="7620" y="72390"/>
                  </a:lnTo>
                  <a:lnTo>
                    <a:pt x="8890" y="73660"/>
                  </a:lnTo>
                  <a:lnTo>
                    <a:pt x="10160" y="73660"/>
                  </a:lnTo>
                  <a:lnTo>
                    <a:pt x="10160" y="74930"/>
                  </a:lnTo>
                  <a:lnTo>
                    <a:pt x="11430" y="76200"/>
                  </a:lnTo>
                  <a:lnTo>
                    <a:pt x="12700" y="76200"/>
                  </a:lnTo>
                  <a:lnTo>
                    <a:pt x="15240" y="78740"/>
                  </a:lnTo>
                  <a:lnTo>
                    <a:pt x="16764" y="78232"/>
                  </a:lnTo>
                  <a:lnTo>
                    <a:pt x="17780" y="78740"/>
                  </a:lnTo>
                  <a:lnTo>
                    <a:pt x="20320" y="77470"/>
                  </a:lnTo>
                  <a:lnTo>
                    <a:pt x="21590" y="77470"/>
                  </a:lnTo>
                  <a:lnTo>
                    <a:pt x="22860" y="76200"/>
                  </a:lnTo>
                  <a:lnTo>
                    <a:pt x="24130" y="76200"/>
                  </a:lnTo>
                  <a:lnTo>
                    <a:pt x="25400" y="76200"/>
                  </a:lnTo>
                  <a:lnTo>
                    <a:pt x="24879" y="74930"/>
                  </a:lnTo>
                  <a:lnTo>
                    <a:pt x="25400" y="76200"/>
                  </a:lnTo>
                  <a:lnTo>
                    <a:pt x="26670" y="74930"/>
                  </a:lnTo>
                  <a:lnTo>
                    <a:pt x="27940" y="74930"/>
                  </a:lnTo>
                  <a:lnTo>
                    <a:pt x="30480" y="72390"/>
                  </a:lnTo>
                  <a:lnTo>
                    <a:pt x="30899" y="71551"/>
                  </a:lnTo>
                  <a:lnTo>
                    <a:pt x="31750" y="71120"/>
                  </a:lnTo>
                  <a:lnTo>
                    <a:pt x="31750" y="69850"/>
                  </a:lnTo>
                  <a:lnTo>
                    <a:pt x="33020" y="68580"/>
                  </a:lnTo>
                  <a:lnTo>
                    <a:pt x="34290" y="67310"/>
                  </a:lnTo>
                  <a:lnTo>
                    <a:pt x="34290" y="66040"/>
                  </a:lnTo>
                  <a:lnTo>
                    <a:pt x="35560" y="66040"/>
                  </a:lnTo>
                  <a:lnTo>
                    <a:pt x="36830" y="64770"/>
                  </a:lnTo>
                  <a:lnTo>
                    <a:pt x="38100" y="62230"/>
                  </a:lnTo>
                  <a:lnTo>
                    <a:pt x="39370" y="6096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1131570" y="1139189"/>
              <a:ext cx="35560" cy="149860"/>
            </a:xfrm>
            <a:custGeom>
              <a:avLst/>
              <a:gdLst/>
              <a:ahLst/>
              <a:cxnLst/>
              <a:rect l="l" t="t" r="r" b="b"/>
              <a:pathLst>
                <a:path w="35559" h="149859">
                  <a:moveTo>
                    <a:pt x="35560" y="24130"/>
                  </a:moveTo>
                  <a:lnTo>
                    <a:pt x="34290" y="24130"/>
                  </a:lnTo>
                  <a:lnTo>
                    <a:pt x="34290" y="21590"/>
                  </a:lnTo>
                  <a:lnTo>
                    <a:pt x="34290" y="19050"/>
                  </a:lnTo>
                  <a:lnTo>
                    <a:pt x="33020" y="13970"/>
                  </a:lnTo>
                  <a:lnTo>
                    <a:pt x="31750" y="10160"/>
                  </a:lnTo>
                  <a:lnTo>
                    <a:pt x="31750" y="8890"/>
                  </a:lnTo>
                  <a:lnTo>
                    <a:pt x="30480" y="7620"/>
                  </a:lnTo>
                  <a:lnTo>
                    <a:pt x="29946" y="7835"/>
                  </a:lnTo>
                  <a:lnTo>
                    <a:pt x="29210" y="6350"/>
                  </a:lnTo>
                  <a:lnTo>
                    <a:pt x="29210" y="5080"/>
                  </a:lnTo>
                  <a:lnTo>
                    <a:pt x="27940" y="5080"/>
                  </a:lnTo>
                  <a:lnTo>
                    <a:pt x="27940" y="3810"/>
                  </a:lnTo>
                  <a:lnTo>
                    <a:pt x="26670" y="2540"/>
                  </a:lnTo>
                  <a:lnTo>
                    <a:pt x="25400" y="1270"/>
                  </a:lnTo>
                  <a:lnTo>
                    <a:pt x="24917" y="2070"/>
                  </a:lnTo>
                  <a:lnTo>
                    <a:pt x="24130" y="1270"/>
                  </a:lnTo>
                  <a:lnTo>
                    <a:pt x="24130" y="0"/>
                  </a:lnTo>
                  <a:lnTo>
                    <a:pt x="22860" y="0"/>
                  </a:lnTo>
                  <a:lnTo>
                    <a:pt x="20320" y="0"/>
                  </a:lnTo>
                  <a:lnTo>
                    <a:pt x="19050" y="0"/>
                  </a:lnTo>
                  <a:lnTo>
                    <a:pt x="19050" y="4127"/>
                  </a:lnTo>
                  <a:lnTo>
                    <a:pt x="17780" y="5080"/>
                  </a:lnTo>
                  <a:lnTo>
                    <a:pt x="13970" y="10160"/>
                  </a:lnTo>
                  <a:lnTo>
                    <a:pt x="15240" y="10160"/>
                  </a:lnTo>
                  <a:lnTo>
                    <a:pt x="16510" y="12700"/>
                  </a:lnTo>
                  <a:lnTo>
                    <a:pt x="17780" y="12700"/>
                  </a:lnTo>
                  <a:lnTo>
                    <a:pt x="19050" y="12700"/>
                  </a:lnTo>
                  <a:lnTo>
                    <a:pt x="19050" y="13970"/>
                  </a:lnTo>
                  <a:lnTo>
                    <a:pt x="20320" y="15240"/>
                  </a:lnTo>
                  <a:lnTo>
                    <a:pt x="20891" y="16395"/>
                  </a:lnTo>
                  <a:lnTo>
                    <a:pt x="20320" y="16510"/>
                  </a:lnTo>
                  <a:lnTo>
                    <a:pt x="21590" y="21590"/>
                  </a:lnTo>
                  <a:lnTo>
                    <a:pt x="22161" y="21475"/>
                  </a:lnTo>
                  <a:lnTo>
                    <a:pt x="22860" y="22860"/>
                  </a:lnTo>
                  <a:lnTo>
                    <a:pt x="22860" y="25400"/>
                  </a:lnTo>
                  <a:lnTo>
                    <a:pt x="22860" y="26670"/>
                  </a:lnTo>
                  <a:lnTo>
                    <a:pt x="22860" y="30480"/>
                  </a:lnTo>
                  <a:lnTo>
                    <a:pt x="22860" y="36830"/>
                  </a:lnTo>
                  <a:lnTo>
                    <a:pt x="22860" y="41910"/>
                  </a:lnTo>
                  <a:lnTo>
                    <a:pt x="22860" y="48260"/>
                  </a:lnTo>
                  <a:lnTo>
                    <a:pt x="21590" y="57150"/>
                  </a:lnTo>
                  <a:lnTo>
                    <a:pt x="20320" y="64770"/>
                  </a:lnTo>
                  <a:lnTo>
                    <a:pt x="20320" y="73660"/>
                  </a:lnTo>
                  <a:lnTo>
                    <a:pt x="17780" y="83820"/>
                  </a:lnTo>
                  <a:lnTo>
                    <a:pt x="16510" y="92710"/>
                  </a:lnTo>
                  <a:lnTo>
                    <a:pt x="15405" y="100368"/>
                  </a:lnTo>
                  <a:lnTo>
                    <a:pt x="15240" y="100330"/>
                  </a:lnTo>
                  <a:lnTo>
                    <a:pt x="13017" y="108089"/>
                  </a:lnTo>
                  <a:lnTo>
                    <a:pt x="12700" y="107950"/>
                  </a:lnTo>
                  <a:lnTo>
                    <a:pt x="11430" y="116840"/>
                  </a:lnTo>
                  <a:lnTo>
                    <a:pt x="10680" y="118325"/>
                  </a:lnTo>
                  <a:lnTo>
                    <a:pt x="10160" y="118110"/>
                  </a:lnTo>
                  <a:lnTo>
                    <a:pt x="8890" y="123190"/>
                  </a:lnTo>
                  <a:lnTo>
                    <a:pt x="7620" y="125730"/>
                  </a:lnTo>
                  <a:lnTo>
                    <a:pt x="8674" y="126161"/>
                  </a:lnTo>
                  <a:lnTo>
                    <a:pt x="7620" y="128270"/>
                  </a:lnTo>
                  <a:lnTo>
                    <a:pt x="6870" y="129755"/>
                  </a:lnTo>
                  <a:lnTo>
                    <a:pt x="6350" y="129540"/>
                  </a:lnTo>
                  <a:lnTo>
                    <a:pt x="5080" y="133350"/>
                  </a:lnTo>
                  <a:lnTo>
                    <a:pt x="4076" y="137363"/>
                  </a:lnTo>
                  <a:lnTo>
                    <a:pt x="3810" y="137160"/>
                  </a:lnTo>
                  <a:lnTo>
                    <a:pt x="2540" y="139700"/>
                  </a:lnTo>
                  <a:lnTo>
                    <a:pt x="1727" y="141325"/>
                  </a:lnTo>
                  <a:lnTo>
                    <a:pt x="1270" y="140970"/>
                  </a:lnTo>
                  <a:lnTo>
                    <a:pt x="0" y="142240"/>
                  </a:lnTo>
                  <a:lnTo>
                    <a:pt x="6350" y="146050"/>
                  </a:lnTo>
                  <a:lnTo>
                    <a:pt x="11430" y="149860"/>
                  </a:lnTo>
                  <a:lnTo>
                    <a:pt x="12700" y="148590"/>
                  </a:lnTo>
                  <a:lnTo>
                    <a:pt x="12700" y="147320"/>
                  </a:lnTo>
                  <a:lnTo>
                    <a:pt x="13970" y="146050"/>
                  </a:lnTo>
                  <a:lnTo>
                    <a:pt x="13385" y="145707"/>
                  </a:lnTo>
                  <a:lnTo>
                    <a:pt x="15240" y="144780"/>
                  </a:lnTo>
                  <a:lnTo>
                    <a:pt x="15240" y="142240"/>
                  </a:lnTo>
                  <a:lnTo>
                    <a:pt x="16510" y="138430"/>
                  </a:lnTo>
                  <a:lnTo>
                    <a:pt x="17780" y="134620"/>
                  </a:lnTo>
                  <a:lnTo>
                    <a:pt x="19050" y="134620"/>
                  </a:lnTo>
                  <a:lnTo>
                    <a:pt x="19050" y="132080"/>
                  </a:lnTo>
                  <a:lnTo>
                    <a:pt x="20320" y="129540"/>
                  </a:lnTo>
                  <a:lnTo>
                    <a:pt x="21590" y="125730"/>
                  </a:lnTo>
                  <a:lnTo>
                    <a:pt x="21209" y="125666"/>
                  </a:lnTo>
                  <a:lnTo>
                    <a:pt x="22860" y="123190"/>
                  </a:lnTo>
                  <a:lnTo>
                    <a:pt x="22860" y="120650"/>
                  </a:lnTo>
                  <a:lnTo>
                    <a:pt x="25400" y="111760"/>
                  </a:lnTo>
                  <a:lnTo>
                    <a:pt x="26670" y="104140"/>
                  </a:lnTo>
                  <a:lnTo>
                    <a:pt x="26670" y="102870"/>
                  </a:lnTo>
                  <a:lnTo>
                    <a:pt x="29210" y="95250"/>
                  </a:lnTo>
                  <a:lnTo>
                    <a:pt x="30480" y="86360"/>
                  </a:lnTo>
                  <a:lnTo>
                    <a:pt x="30480" y="85090"/>
                  </a:lnTo>
                  <a:lnTo>
                    <a:pt x="31750" y="74930"/>
                  </a:lnTo>
                  <a:lnTo>
                    <a:pt x="33020" y="66040"/>
                  </a:lnTo>
                  <a:lnTo>
                    <a:pt x="34290" y="58420"/>
                  </a:lnTo>
                  <a:lnTo>
                    <a:pt x="34290" y="49530"/>
                  </a:lnTo>
                  <a:lnTo>
                    <a:pt x="35560" y="43180"/>
                  </a:lnTo>
                  <a:lnTo>
                    <a:pt x="35560" y="41910"/>
                  </a:lnTo>
                  <a:lnTo>
                    <a:pt x="35560" y="36830"/>
                  </a:lnTo>
                  <a:lnTo>
                    <a:pt x="35560" y="35560"/>
                  </a:lnTo>
                  <a:lnTo>
                    <a:pt x="34544" y="30480"/>
                  </a:lnTo>
                  <a:lnTo>
                    <a:pt x="35560" y="30480"/>
                  </a:lnTo>
                  <a:lnTo>
                    <a:pt x="35560" y="26670"/>
                  </a:lnTo>
                  <a:lnTo>
                    <a:pt x="35560" y="25400"/>
                  </a:lnTo>
                  <a:lnTo>
                    <a:pt x="35560" y="2413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1066800" y="1136649"/>
              <a:ext cx="87630" cy="105410"/>
            </a:xfrm>
            <a:custGeom>
              <a:avLst/>
              <a:gdLst/>
              <a:ahLst/>
              <a:cxnLst/>
              <a:rect l="l" t="t" r="r" b="b"/>
              <a:pathLst>
                <a:path w="87630" h="105409">
                  <a:moveTo>
                    <a:pt x="34290" y="17780"/>
                  </a:moveTo>
                  <a:lnTo>
                    <a:pt x="27940" y="15240"/>
                  </a:lnTo>
                  <a:lnTo>
                    <a:pt x="22860" y="12700"/>
                  </a:lnTo>
                  <a:lnTo>
                    <a:pt x="20320" y="19050"/>
                  </a:lnTo>
                  <a:lnTo>
                    <a:pt x="19050" y="19050"/>
                  </a:lnTo>
                  <a:lnTo>
                    <a:pt x="17970" y="25488"/>
                  </a:lnTo>
                  <a:lnTo>
                    <a:pt x="17780" y="25400"/>
                  </a:lnTo>
                  <a:lnTo>
                    <a:pt x="15240" y="33020"/>
                  </a:lnTo>
                  <a:lnTo>
                    <a:pt x="15240" y="34290"/>
                  </a:lnTo>
                  <a:lnTo>
                    <a:pt x="12700" y="40640"/>
                  </a:lnTo>
                  <a:lnTo>
                    <a:pt x="11430" y="48260"/>
                  </a:lnTo>
                  <a:lnTo>
                    <a:pt x="8890" y="55880"/>
                  </a:lnTo>
                  <a:lnTo>
                    <a:pt x="5080" y="71120"/>
                  </a:lnTo>
                  <a:lnTo>
                    <a:pt x="2540" y="86360"/>
                  </a:lnTo>
                  <a:lnTo>
                    <a:pt x="0" y="104140"/>
                  </a:lnTo>
                  <a:lnTo>
                    <a:pt x="6350" y="104140"/>
                  </a:lnTo>
                  <a:lnTo>
                    <a:pt x="12700" y="105410"/>
                  </a:lnTo>
                  <a:lnTo>
                    <a:pt x="15240" y="88900"/>
                  </a:lnTo>
                  <a:lnTo>
                    <a:pt x="17780" y="73660"/>
                  </a:lnTo>
                  <a:lnTo>
                    <a:pt x="21590" y="58420"/>
                  </a:lnTo>
                  <a:lnTo>
                    <a:pt x="22656" y="51981"/>
                  </a:lnTo>
                  <a:lnTo>
                    <a:pt x="22860" y="52070"/>
                  </a:lnTo>
                  <a:lnTo>
                    <a:pt x="25400" y="44450"/>
                  </a:lnTo>
                  <a:lnTo>
                    <a:pt x="25400" y="43180"/>
                  </a:lnTo>
                  <a:lnTo>
                    <a:pt x="26670" y="36830"/>
                  </a:lnTo>
                  <a:lnTo>
                    <a:pt x="29210" y="30480"/>
                  </a:lnTo>
                  <a:lnTo>
                    <a:pt x="29210" y="29210"/>
                  </a:lnTo>
                  <a:lnTo>
                    <a:pt x="31305" y="23964"/>
                  </a:lnTo>
                  <a:lnTo>
                    <a:pt x="31750" y="24130"/>
                  </a:lnTo>
                  <a:lnTo>
                    <a:pt x="34290" y="17780"/>
                  </a:lnTo>
                  <a:close/>
                </a:path>
                <a:path w="87630" h="105409">
                  <a:moveTo>
                    <a:pt x="87630" y="3810"/>
                  </a:moveTo>
                  <a:lnTo>
                    <a:pt x="85090" y="0"/>
                  </a:lnTo>
                  <a:lnTo>
                    <a:pt x="81280" y="1270"/>
                  </a:lnTo>
                  <a:lnTo>
                    <a:pt x="80010" y="2540"/>
                  </a:lnTo>
                  <a:lnTo>
                    <a:pt x="78740" y="2540"/>
                  </a:lnTo>
                  <a:lnTo>
                    <a:pt x="77470" y="2540"/>
                  </a:lnTo>
                  <a:lnTo>
                    <a:pt x="74930" y="3810"/>
                  </a:lnTo>
                  <a:lnTo>
                    <a:pt x="73660" y="5080"/>
                  </a:lnTo>
                  <a:lnTo>
                    <a:pt x="72390" y="6350"/>
                  </a:lnTo>
                  <a:lnTo>
                    <a:pt x="71120" y="7620"/>
                  </a:lnTo>
                  <a:lnTo>
                    <a:pt x="69850" y="7620"/>
                  </a:lnTo>
                  <a:lnTo>
                    <a:pt x="69850" y="8890"/>
                  </a:lnTo>
                  <a:lnTo>
                    <a:pt x="68580" y="10160"/>
                  </a:lnTo>
                  <a:lnTo>
                    <a:pt x="67310" y="10160"/>
                  </a:lnTo>
                  <a:lnTo>
                    <a:pt x="67310" y="11430"/>
                  </a:lnTo>
                  <a:lnTo>
                    <a:pt x="66040" y="12700"/>
                  </a:lnTo>
                  <a:lnTo>
                    <a:pt x="64770" y="13970"/>
                  </a:lnTo>
                  <a:lnTo>
                    <a:pt x="64770" y="15240"/>
                  </a:lnTo>
                  <a:lnTo>
                    <a:pt x="63500" y="17780"/>
                  </a:lnTo>
                  <a:lnTo>
                    <a:pt x="62230" y="17780"/>
                  </a:lnTo>
                  <a:lnTo>
                    <a:pt x="60960" y="20320"/>
                  </a:lnTo>
                  <a:lnTo>
                    <a:pt x="59690" y="24130"/>
                  </a:lnTo>
                  <a:lnTo>
                    <a:pt x="57150" y="30480"/>
                  </a:lnTo>
                  <a:lnTo>
                    <a:pt x="55880" y="33020"/>
                  </a:lnTo>
                  <a:lnTo>
                    <a:pt x="54610" y="35560"/>
                  </a:lnTo>
                  <a:lnTo>
                    <a:pt x="53340" y="36830"/>
                  </a:lnTo>
                  <a:lnTo>
                    <a:pt x="53340" y="39370"/>
                  </a:lnTo>
                  <a:lnTo>
                    <a:pt x="52590" y="40855"/>
                  </a:lnTo>
                  <a:lnTo>
                    <a:pt x="52070" y="40640"/>
                  </a:lnTo>
                  <a:lnTo>
                    <a:pt x="50800" y="45720"/>
                  </a:lnTo>
                  <a:lnTo>
                    <a:pt x="50800" y="48260"/>
                  </a:lnTo>
                  <a:lnTo>
                    <a:pt x="48260" y="54610"/>
                  </a:lnTo>
                  <a:lnTo>
                    <a:pt x="48260" y="55880"/>
                  </a:lnTo>
                  <a:lnTo>
                    <a:pt x="46990" y="63500"/>
                  </a:lnTo>
                  <a:lnTo>
                    <a:pt x="45720" y="71120"/>
                  </a:lnTo>
                  <a:lnTo>
                    <a:pt x="43180" y="80010"/>
                  </a:lnTo>
                  <a:lnTo>
                    <a:pt x="43180" y="81280"/>
                  </a:lnTo>
                  <a:lnTo>
                    <a:pt x="41910" y="90170"/>
                  </a:lnTo>
                  <a:lnTo>
                    <a:pt x="48260" y="90170"/>
                  </a:lnTo>
                  <a:lnTo>
                    <a:pt x="54610" y="91440"/>
                  </a:lnTo>
                  <a:lnTo>
                    <a:pt x="55880" y="82550"/>
                  </a:lnTo>
                  <a:lnTo>
                    <a:pt x="57150" y="73660"/>
                  </a:lnTo>
                  <a:lnTo>
                    <a:pt x="58420" y="66040"/>
                  </a:lnTo>
                  <a:lnTo>
                    <a:pt x="60960" y="58420"/>
                  </a:lnTo>
                  <a:lnTo>
                    <a:pt x="63500" y="52070"/>
                  </a:lnTo>
                  <a:lnTo>
                    <a:pt x="63500" y="48260"/>
                  </a:lnTo>
                  <a:lnTo>
                    <a:pt x="64770" y="44450"/>
                  </a:lnTo>
                  <a:lnTo>
                    <a:pt x="64770" y="43180"/>
                  </a:lnTo>
                  <a:lnTo>
                    <a:pt x="66040" y="40640"/>
                  </a:lnTo>
                  <a:lnTo>
                    <a:pt x="67310" y="39370"/>
                  </a:lnTo>
                  <a:lnTo>
                    <a:pt x="67310" y="38100"/>
                  </a:lnTo>
                  <a:lnTo>
                    <a:pt x="68199" y="35420"/>
                  </a:lnTo>
                  <a:lnTo>
                    <a:pt x="68580" y="35560"/>
                  </a:lnTo>
                  <a:lnTo>
                    <a:pt x="71120" y="29210"/>
                  </a:lnTo>
                  <a:lnTo>
                    <a:pt x="72047" y="26416"/>
                  </a:lnTo>
                  <a:lnTo>
                    <a:pt x="72390" y="26670"/>
                  </a:lnTo>
                  <a:lnTo>
                    <a:pt x="73660" y="24130"/>
                  </a:lnTo>
                  <a:lnTo>
                    <a:pt x="74930" y="22860"/>
                  </a:lnTo>
                  <a:lnTo>
                    <a:pt x="74930" y="21590"/>
                  </a:lnTo>
                  <a:lnTo>
                    <a:pt x="76200" y="21590"/>
                  </a:lnTo>
                  <a:lnTo>
                    <a:pt x="77470" y="19050"/>
                  </a:lnTo>
                  <a:lnTo>
                    <a:pt x="77470" y="17780"/>
                  </a:lnTo>
                  <a:lnTo>
                    <a:pt x="78740" y="17780"/>
                  </a:lnTo>
                  <a:lnTo>
                    <a:pt x="80010" y="16510"/>
                  </a:lnTo>
                  <a:lnTo>
                    <a:pt x="81280" y="16510"/>
                  </a:lnTo>
                  <a:lnTo>
                    <a:pt x="82550" y="15240"/>
                  </a:lnTo>
                  <a:lnTo>
                    <a:pt x="83820" y="13970"/>
                  </a:lnTo>
                  <a:lnTo>
                    <a:pt x="85090" y="13970"/>
                  </a:lnTo>
                  <a:lnTo>
                    <a:pt x="83273" y="9436"/>
                  </a:lnTo>
                  <a:lnTo>
                    <a:pt x="83820" y="8890"/>
                  </a:lnTo>
                  <a:lnTo>
                    <a:pt x="87630" y="38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1089660" y="1060449"/>
              <a:ext cx="121920" cy="140970"/>
            </a:xfrm>
            <a:custGeom>
              <a:avLst/>
              <a:gdLst/>
              <a:ahLst/>
              <a:cxnLst/>
              <a:rect l="l" t="t" r="r" b="b"/>
              <a:pathLst>
                <a:path w="121919" h="140969">
                  <a:moveTo>
                    <a:pt x="121920" y="86360"/>
                  </a:moveTo>
                  <a:lnTo>
                    <a:pt x="120650" y="85090"/>
                  </a:lnTo>
                  <a:lnTo>
                    <a:pt x="120650" y="73660"/>
                  </a:lnTo>
                  <a:lnTo>
                    <a:pt x="119380" y="63500"/>
                  </a:lnTo>
                  <a:lnTo>
                    <a:pt x="119380" y="62230"/>
                  </a:lnTo>
                  <a:lnTo>
                    <a:pt x="119380" y="52070"/>
                  </a:lnTo>
                  <a:lnTo>
                    <a:pt x="116840" y="41910"/>
                  </a:lnTo>
                  <a:lnTo>
                    <a:pt x="115570" y="36830"/>
                  </a:lnTo>
                  <a:lnTo>
                    <a:pt x="115570" y="35560"/>
                  </a:lnTo>
                  <a:lnTo>
                    <a:pt x="114300" y="30480"/>
                  </a:lnTo>
                  <a:lnTo>
                    <a:pt x="113030" y="26670"/>
                  </a:lnTo>
                  <a:lnTo>
                    <a:pt x="111760" y="25400"/>
                  </a:lnTo>
                  <a:lnTo>
                    <a:pt x="110490" y="21590"/>
                  </a:lnTo>
                  <a:lnTo>
                    <a:pt x="107950" y="17780"/>
                  </a:lnTo>
                  <a:lnTo>
                    <a:pt x="105410" y="13970"/>
                  </a:lnTo>
                  <a:lnTo>
                    <a:pt x="105410" y="12700"/>
                  </a:lnTo>
                  <a:lnTo>
                    <a:pt x="102870" y="10160"/>
                  </a:lnTo>
                  <a:lnTo>
                    <a:pt x="102870" y="8890"/>
                  </a:lnTo>
                  <a:lnTo>
                    <a:pt x="101600" y="8890"/>
                  </a:lnTo>
                  <a:lnTo>
                    <a:pt x="100330" y="7620"/>
                  </a:lnTo>
                  <a:lnTo>
                    <a:pt x="97790" y="5080"/>
                  </a:lnTo>
                  <a:lnTo>
                    <a:pt x="96520" y="3810"/>
                  </a:lnTo>
                  <a:lnTo>
                    <a:pt x="93980" y="3810"/>
                  </a:lnTo>
                  <a:lnTo>
                    <a:pt x="91440" y="2540"/>
                  </a:lnTo>
                  <a:lnTo>
                    <a:pt x="86360" y="0"/>
                  </a:lnTo>
                  <a:lnTo>
                    <a:pt x="83820" y="0"/>
                  </a:lnTo>
                  <a:lnTo>
                    <a:pt x="76200" y="1270"/>
                  </a:lnTo>
                  <a:lnTo>
                    <a:pt x="74930" y="1270"/>
                  </a:lnTo>
                  <a:lnTo>
                    <a:pt x="67310" y="2540"/>
                  </a:lnTo>
                  <a:lnTo>
                    <a:pt x="66040" y="2540"/>
                  </a:lnTo>
                  <a:lnTo>
                    <a:pt x="58420" y="5080"/>
                  </a:lnTo>
                  <a:lnTo>
                    <a:pt x="58420" y="6350"/>
                  </a:lnTo>
                  <a:lnTo>
                    <a:pt x="50800" y="10160"/>
                  </a:lnTo>
                  <a:lnTo>
                    <a:pt x="49530" y="10160"/>
                  </a:lnTo>
                  <a:lnTo>
                    <a:pt x="43180" y="16510"/>
                  </a:lnTo>
                  <a:lnTo>
                    <a:pt x="35560" y="22860"/>
                  </a:lnTo>
                  <a:lnTo>
                    <a:pt x="35560" y="24130"/>
                  </a:lnTo>
                  <a:lnTo>
                    <a:pt x="33020" y="26670"/>
                  </a:lnTo>
                  <a:lnTo>
                    <a:pt x="29210" y="31750"/>
                  </a:lnTo>
                  <a:lnTo>
                    <a:pt x="25400" y="35560"/>
                  </a:lnTo>
                  <a:lnTo>
                    <a:pt x="21590" y="40640"/>
                  </a:lnTo>
                  <a:lnTo>
                    <a:pt x="19050" y="45720"/>
                  </a:lnTo>
                  <a:lnTo>
                    <a:pt x="16510" y="50800"/>
                  </a:lnTo>
                  <a:lnTo>
                    <a:pt x="13970" y="55880"/>
                  </a:lnTo>
                  <a:lnTo>
                    <a:pt x="10160" y="62230"/>
                  </a:lnTo>
                  <a:lnTo>
                    <a:pt x="10160" y="63500"/>
                  </a:lnTo>
                  <a:lnTo>
                    <a:pt x="5080" y="74930"/>
                  </a:lnTo>
                  <a:lnTo>
                    <a:pt x="3810" y="74930"/>
                  </a:lnTo>
                  <a:lnTo>
                    <a:pt x="1270" y="82550"/>
                  </a:lnTo>
                  <a:lnTo>
                    <a:pt x="2362" y="82994"/>
                  </a:lnTo>
                  <a:lnTo>
                    <a:pt x="0" y="88900"/>
                  </a:lnTo>
                  <a:lnTo>
                    <a:pt x="5080" y="91440"/>
                  </a:lnTo>
                  <a:lnTo>
                    <a:pt x="11430" y="93980"/>
                  </a:lnTo>
                  <a:lnTo>
                    <a:pt x="13970" y="86360"/>
                  </a:lnTo>
                  <a:lnTo>
                    <a:pt x="16129" y="79870"/>
                  </a:lnTo>
                  <a:lnTo>
                    <a:pt x="16510" y="80010"/>
                  </a:lnTo>
                  <a:lnTo>
                    <a:pt x="21590" y="68580"/>
                  </a:lnTo>
                  <a:lnTo>
                    <a:pt x="25400" y="62230"/>
                  </a:lnTo>
                  <a:lnTo>
                    <a:pt x="24422" y="61849"/>
                  </a:lnTo>
                  <a:lnTo>
                    <a:pt x="27940" y="57150"/>
                  </a:lnTo>
                  <a:lnTo>
                    <a:pt x="30480" y="52070"/>
                  </a:lnTo>
                  <a:lnTo>
                    <a:pt x="33020" y="48260"/>
                  </a:lnTo>
                  <a:lnTo>
                    <a:pt x="36830" y="43180"/>
                  </a:lnTo>
                  <a:lnTo>
                    <a:pt x="36029" y="42710"/>
                  </a:lnTo>
                  <a:lnTo>
                    <a:pt x="39370" y="39370"/>
                  </a:lnTo>
                  <a:lnTo>
                    <a:pt x="38633" y="38836"/>
                  </a:lnTo>
                  <a:lnTo>
                    <a:pt x="41910" y="35560"/>
                  </a:lnTo>
                  <a:lnTo>
                    <a:pt x="45720" y="31750"/>
                  </a:lnTo>
                  <a:lnTo>
                    <a:pt x="45046" y="31254"/>
                  </a:lnTo>
                  <a:lnTo>
                    <a:pt x="52070" y="25400"/>
                  </a:lnTo>
                  <a:lnTo>
                    <a:pt x="51460" y="24955"/>
                  </a:lnTo>
                  <a:lnTo>
                    <a:pt x="57010" y="21259"/>
                  </a:lnTo>
                  <a:lnTo>
                    <a:pt x="57150" y="21590"/>
                  </a:lnTo>
                  <a:lnTo>
                    <a:pt x="64770" y="16510"/>
                  </a:lnTo>
                  <a:lnTo>
                    <a:pt x="64516" y="16179"/>
                  </a:lnTo>
                  <a:lnTo>
                    <a:pt x="71120" y="13970"/>
                  </a:lnTo>
                  <a:lnTo>
                    <a:pt x="70942" y="13639"/>
                  </a:lnTo>
                  <a:lnTo>
                    <a:pt x="77470" y="12700"/>
                  </a:lnTo>
                  <a:lnTo>
                    <a:pt x="81280" y="12700"/>
                  </a:lnTo>
                  <a:lnTo>
                    <a:pt x="87630" y="15240"/>
                  </a:lnTo>
                  <a:lnTo>
                    <a:pt x="90170" y="15240"/>
                  </a:lnTo>
                  <a:lnTo>
                    <a:pt x="91440" y="16510"/>
                  </a:lnTo>
                  <a:lnTo>
                    <a:pt x="93980" y="19050"/>
                  </a:lnTo>
                  <a:lnTo>
                    <a:pt x="96520" y="21590"/>
                  </a:lnTo>
                  <a:lnTo>
                    <a:pt x="97790" y="24130"/>
                  </a:lnTo>
                  <a:lnTo>
                    <a:pt x="99060" y="27940"/>
                  </a:lnTo>
                  <a:lnTo>
                    <a:pt x="100330" y="30480"/>
                  </a:lnTo>
                  <a:lnTo>
                    <a:pt x="101600" y="34290"/>
                  </a:lnTo>
                  <a:lnTo>
                    <a:pt x="101600" y="35560"/>
                  </a:lnTo>
                  <a:lnTo>
                    <a:pt x="102870" y="35560"/>
                  </a:lnTo>
                  <a:lnTo>
                    <a:pt x="104140" y="39370"/>
                  </a:lnTo>
                  <a:lnTo>
                    <a:pt x="104381" y="39331"/>
                  </a:lnTo>
                  <a:lnTo>
                    <a:pt x="105410" y="44450"/>
                  </a:lnTo>
                  <a:lnTo>
                    <a:pt x="106680" y="54610"/>
                  </a:lnTo>
                  <a:lnTo>
                    <a:pt x="107950" y="64770"/>
                  </a:lnTo>
                  <a:lnTo>
                    <a:pt x="107950" y="74930"/>
                  </a:lnTo>
                  <a:lnTo>
                    <a:pt x="109143" y="85763"/>
                  </a:lnTo>
                  <a:lnTo>
                    <a:pt x="107950" y="97790"/>
                  </a:lnTo>
                  <a:lnTo>
                    <a:pt x="107950" y="110490"/>
                  </a:lnTo>
                  <a:lnTo>
                    <a:pt x="105410" y="124460"/>
                  </a:lnTo>
                  <a:lnTo>
                    <a:pt x="104140" y="139700"/>
                  </a:lnTo>
                  <a:lnTo>
                    <a:pt x="110490" y="139700"/>
                  </a:lnTo>
                  <a:lnTo>
                    <a:pt x="116840" y="140970"/>
                  </a:lnTo>
                  <a:lnTo>
                    <a:pt x="118110" y="127000"/>
                  </a:lnTo>
                  <a:lnTo>
                    <a:pt x="119380" y="111760"/>
                  </a:lnTo>
                  <a:lnTo>
                    <a:pt x="120650" y="97790"/>
                  </a:lnTo>
                  <a:lnTo>
                    <a:pt x="120650" y="86360"/>
                  </a:lnTo>
                  <a:lnTo>
                    <a:pt x="121920" y="8636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1065530" y="1184909"/>
              <a:ext cx="142240" cy="196850"/>
            </a:xfrm>
            <a:custGeom>
              <a:avLst/>
              <a:gdLst/>
              <a:ahLst/>
              <a:cxnLst/>
              <a:rect l="l" t="t" r="r" b="b"/>
              <a:pathLst>
                <a:path w="142240" h="196850">
                  <a:moveTo>
                    <a:pt x="142240" y="2540"/>
                  </a:moveTo>
                  <a:lnTo>
                    <a:pt x="129540" y="0"/>
                  </a:lnTo>
                  <a:lnTo>
                    <a:pt x="128270" y="15240"/>
                  </a:lnTo>
                  <a:lnTo>
                    <a:pt x="125730" y="31750"/>
                  </a:lnTo>
                  <a:lnTo>
                    <a:pt x="123190" y="46990"/>
                  </a:lnTo>
                  <a:lnTo>
                    <a:pt x="119380" y="62230"/>
                  </a:lnTo>
                  <a:lnTo>
                    <a:pt x="116840" y="69850"/>
                  </a:lnTo>
                  <a:lnTo>
                    <a:pt x="115570" y="76200"/>
                  </a:lnTo>
                  <a:lnTo>
                    <a:pt x="113030" y="83820"/>
                  </a:lnTo>
                  <a:lnTo>
                    <a:pt x="113601" y="83947"/>
                  </a:lnTo>
                  <a:lnTo>
                    <a:pt x="110490" y="90170"/>
                  </a:lnTo>
                  <a:lnTo>
                    <a:pt x="107950" y="96520"/>
                  </a:lnTo>
                  <a:lnTo>
                    <a:pt x="106680" y="102870"/>
                  </a:lnTo>
                  <a:lnTo>
                    <a:pt x="104140" y="109220"/>
                  </a:lnTo>
                  <a:lnTo>
                    <a:pt x="104140" y="110490"/>
                  </a:lnTo>
                  <a:lnTo>
                    <a:pt x="102870" y="110490"/>
                  </a:lnTo>
                  <a:lnTo>
                    <a:pt x="101790" y="116928"/>
                  </a:lnTo>
                  <a:lnTo>
                    <a:pt x="101600" y="116840"/>
                  </a:lnTo>
                  <a:lnTo>
                    <a:pt x="95250" y="128270"/>
                  </a:lnTo>
                  <a:lnTo>
                    <a:pt x="92710" y="134620"/>
                  </a:lnTo>
                  <a:lnTo>
                    <a:pt x="90170" y="139700"/>
                  </a:lnTo>
                  <a:lnTo>
                    <a:pt x="87630" y="144780"/>
                  </a:lnTo>
                  <a:lnTo>
                    <a:pt x="85547" y="148945"/>
                  </a:lnTo>
                  <a:lnTo>
                    <a:pt x="85090" y="148590"/>
                  </a:lnTo>
                  <a:lnTo>
                    <a:pt x="81280" y="153670"/>
                  </a:lnTo>
                  <a:lnTo>
                    <a:pt x="78740" y="157480"/>
                  </a:lnTo>
                  <a:lnTo>
                    <a:pt x="74930" y="161290"/>
                  </a:lnTo>
                  <a:lnTo>
                    <a:pt x="75653" y="161836"/>
                  </a:lnTo>
                  <a:lnTo>
                    <a:pt x="72390" y="165100"/>
                  </a:lnTo>
                  <a:lnTo>
                    <a:pt x="66040" y="171450"/>
                  </a:lnTo>
                  <a:lnTo>
                    <a:pt x="61036" y="175463"/>
                  </a:lnTo>
                  <a:lnTo>
                    <a:pt x="60960" y="175260"/>
                  </a:lnTo>
                  <a:lnTo>
                    <a:pt x="53733" y="180073"/>
                  </a:lnTo>
                  <a:lnTo>
                    <a:pt x="53340" y="179070"/>
                  </a:lnTo>
                  <a:lnTo>
                    <a:pt x="45720" y="182880"/>
                  </a:lnTo>
                  <a:lnTo>
                    <a:pt x="41910" y="182880"/>
                  </a:lnTo>
                  <a:lnTo>
                    <a:pt x="36830" y="183896"/>
                  </a:lnTo>
                  <a:lnTo>
                    <a:pt x="31750" y="182880"/>
                  </a:lnTo>
                  <a:lnTo>
                    <a:pt x="29210" y="181610"/>
                  </a:lnTo>
                  <a:lnTo>
                    <a:pt x="25400" y="177800"/>
                  </a:lnTo>
                  <a:lnTo>
                    <a:pt x="24853" y="178536"/>
                  </a:lnTo>
                  <a:lnTo>
                    <a:pt x="22123" y="175806"/>
                  </a:lnTo>
                  <a:lnTo>
                    <a:pt x="22860" y="175260"/>
                  </a:lnTo>
                  <a:lnTo>
                    <a:pt x="19050" y="170180"/>
                  </a:lnTo>
                  <a:lnTo>
                    <a:pt x="17780" y="166370"/>
                  </a:lnTo>
                  <a:lnTo>
                    <a:pt x="17437" y="166624"/>
                  </a:lnTo>
                  <a:lnTo>
                    <a:pt x="16510" y="163830"/>
                  </a:lnTo>
                  <a:lnTo>
                    <a:pt x="15240" y="158750"/>
                  </a:lnTo>
                  <a:lnTo>
                    <a:pt x="13970" y="153670"/>
                  </a:lnTo>
                  <a:lnTo>
                    <a:pt x="12700" y="148590"/>
                  </a:lnTo>
                  <a:lnTo>
                    <a:pt x="6350" y="151130"/>
                  </a:lnTo>
                  <a:lnTo>
                    <a:pt x="0" y="152400"/>
                  </a:lnTo>
                  <a:lnTo>
                    <a:pt x="1270" y="157480"/>
                  </a:lnTo>
                  <a:lnTo>
                    <a:pt x="3810" y="162560"/>
                  </a:lnTo>
                  <a:lnTo>
                    <a:pt x="5080" y="167640"/>
                  </a:lnTo>
                  <a:lnTo>
                    <a:pt x="5080" y="168910"/>
                  </a:lnTo>
                  <a:lnTo>
                    <a:pt x="6350" y="171450"/>
                  </a:lnTo>
                  <a:lnTo>
                    <a:pt x="6350" y="172720"/>
                  </a:lnTo>
                  <a:lnTo>
                    <a:pt x="8890" y="175260"/>
                  </a:lnTo>
                  <a:lnTo>
                    <a:pt x="8890" y="176530"/>
                  </a:lnTo>
                  <a:lnTo>
                    <a:pt x="11430" y="181610"/>
                  </a:lnTo>
                  <a:lnTo>
                    <a:pt x="12700" y="182880"/>
                  </a:lnTo>
                  <a:lnTo>
                    <a:pt x="16510" y="187960"/>
                  </a:lnTo>
                  <a:lnTo>
                    <a:pt x="17780" y="187960"/>
                  </a:lnTo>
                  <a:lnTo>
                    <a:pt x="22860" y="191770"/>
                  </a:lnTo>
                  <a:lnTo>
                    <a:pt x="27940" y="195580"/>
                  </a:lnTo>
                  <a:lnTo>
                    <a:pt x="30480" y="195580"/>
                  </a:lnTo>
                  <a:lnTo>
                    <a:pt x="35560" y="196850"/>
                  </a:lnTo>
                  <a:lnTo>
                    <a:pt x="38100" y="196850"/>
                  </a:lnTo>
                  <a:lnTo>
                    <a:pt x="43180" y="195580"/>
                  </a:lnTo>
                  <a:lnTo>
                    <a:pt x="49530" y="194310"/>
                  </a:lnTo>
                  <a:lnTo>
                    <a:pt x="50800" y="194310"/>
                  </a:lnTo>
                  <a:lnTo>
                    <a:pt x="58420" y="190500"/>
                  </a:lnTo>
                  <a:lnTo>
                    <a:pt x="59690" y="190500"/>
                  </a:lnTo>
                  <a:lnTo>
                    <a:pt x="66040" y="186690"/>
                  </a:lnTo>
                  <a:lnTo>
                    <a:pt x="67310" y="186690"/>
                  </a:lnTo>
                  <a:lnTo>
                    <a:pt x="73660" y="180340"/>
                  </a:lnTo>
                  <a:lnTo>
                    <a:pt x="74930" y="180340"/>
                  </a:lnTo>
                  <a:lnTo>
                    <a:pt x="81280" y="173990"/>
                  </a:lnTo>
                  <a:lnTo>
                    <a:pt x="85090" y="170180"/>
                  </a:lnTo>
                  <a:lnTo>
                    <a:pt x="85090" y="168910"/>
                  </a:lnTo>
                  <a:lnTo>
                    <a:pt x="88900" y="165100"/>
                  </a:lnTo>
                  <a:lnTo>
                    <a:pt x="91440" y="161290"/>
                  </a:lnTo>
                  <a:lnTo>
                    <a:pt x="95250" y="156210"/>
                  </a:lnTo>
                  <a:lnTo>
                    <a:pt x="97790" y="151130"/>
                  </a:lnTo>
                  <a:lnTo>
                    <a:pt x="99060" y="151130"/>
                  </a:lnTo>
                  <a:lnTo>
                    <a:pt x="101600" y="146050"/>
                  </a:lnTo>
                  <a:lnTo>
                    <a:pt x="100723" y="145529"/>
                  </a:lnTo>
                  <a:lnTo>
                    <a:pt x="104140" y="140970"/>
                  </a:lnTo>
                  <a:lnTo>
                    <a:pt x="104140" y="139700"/>
                  </a:lnTo>
                  <a:lnTo>
                    <a:pt x="107378" y="134289"/>
                  </a:lnTo>
                  <a:lnTo>
                    <a:pt x="107950" y="134620"/>
                  </a:lnTo>
                  <a:lnTo>
                    <a:pt x="113030" y="121920"/>
                  </a:lnTo>
                  <a:lnTo>
                    <a:pt x="113030" y="120650"/>
                  </a:lnTo>
                  <a:lnTo>
                    <a:pt x="115570" y="114300"/>
                  </a:lnTo>
                  <a:lnTo>
                    <a:pt x="118110" y="107950"/>
                  </a:lnTo>
                  <a:lnTo>
                    <a:pt x="120650" y="101600"/>
                  </a:lnTo>
                  <a:lnTo>
                    <a:pt x="123190" y="95250"/>
                  </a:lnTo>
                  <a:lnTo>
                    <a:pt x="122123" y="94830"/>
                  </a:lnTo>
                  <a:lnTo>
                    <a:pt x="125730" y="87630"/>
                  </a:lnTo>
                  <a:lnTo>
                    <a:pt x="125730" y="86360"/>
                  </a:lnTo>
                  <a:lnTo>
                    <a:pt x="127000" y="80010"/>
                  </a:lnTo>
                  <a:lnTo>
                    <a:pt x="129540" y="72390"/>
                  </a:lnTo>
                  <a:lnTo>
                    <a:pt x="130810" y="64770"/>
                  </a:lnTo>
                  <a:lnTo>
                    <a:pt x="134620" y="49530"/>
                  </a:lnTo>
                  <a:lnTo>
                    <a:pt x="137160" y="34290"/>
                  </a:lnTo>
                  <a:lnTo>
                    <a:pt x="140970" y="16510"/>
                  </a:lnTo>
                  <a:lnTo>
                    <a:pt x="142240" y="254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1061720" y="1240789"/>
              <a:ext cx="17780" cy="101600"/>
            </a:xfrm>
            <a:custGeom>
              <a:avLst/>
              <a:gdLst/>
              <a:ahLst/>
              <a:cxnLst/>
              <a:rect l="l" t="t" r="r" b="b"/>
              <a:pathLst>
                <a:path w="17780" h="101600">
                  <a:moveTo>
                    <a:pt x="17780" y="1270"/>
                  </a:moveTo>
                  <a:lnTo>
                    <a:pt x="11430" y="0"/>
                  </a:lnTo>
                  <a:lnTo>
                    <a:pt x="5080" y="0"/>
                  </a:lnTo>
                  <a:lnTo>
                    <a:pt x="2540" y="16510"/>
                  </a:lnTo>
                  <a:lnTo>
                    <a:pt x="2540" y="17780"/>
                  </a:lnTo>
                  <a:lnTo>
                    <a:pt x="2540" y="25400"/>
                  </a:lnTo>
                  <a:lnTo>
                    <a:pt x="1270" y="33020"/>
                  </a:lnTo>
                  <a:lnTo>
                    <a:pt x="1270" y="40640"/>
                  </a:lnTo>
                  <a:lnTo>
                    <a:pt x="1270" y="49530"/>
                  </a:lnTo>
                  <a:lnTo>
                    <a:pt x="0" y="49530"/>
                  </a:lnTo>
                  <a:lnTo>
                    <a:pt x="1270" y="50800"/>
                  </a:lnTo>
                  <a:lnTo>
                    <a:pt x="1270" y="55880"/>
                  </a:lnTo>
                  <a:lnTo>
                    <a:pt x="1270" y="57150"/>
                  </a:lnTo>
                  <a:lnTo>
                    <a:pt x="1270" y="63500"/>
                  </a:lnTo>
                  <a:lnTo>
                    <a:pt x="0" y="63500"/>
                  </a:lnTo>
                  <a:lnTo>
                    <a:pt x="1270" y="64770"/>
                  </a:lnTo>
                  <a:lnTo>
                    <a:pt x="1270" y="71120"/>
                  </a:lnTo>
                  <a:lnTo>
                    <a:pt x="1270" y="76200"/>
                  </a:lnTo>
                  <a:lnTo>
                    <a:pt x="2540" y="83820"/>
                  </a:lnTo>
                  <a:lnTo>
                    <a:pt x="2540" y="90170"/>
                  </a:lnTo>
                  <a:lnTo>
                    <a:pt x="3810" y="96520"/>
                  </a:lnTo>
                  <a:lnTo>
                    <a:pt x="5080" y="101600"/>
                  </a:lnTo>
                  <a:lnTo>
                    <a:pt x="11430" y="100330"/>
                  </a:lnTo>
                  <a:lnTo>
                    <a:pt x="17780" y="97790"/>
                  </a:lnTo>
                  <a:lnTo>
                    <a:pt x="16510" y="92710"/>
                  </a:lnTo>
                  <a:lnTo>
                    <a:pt x="16268" y="92811"/>
                  </a:lnTo>
                  <a:lnTo>
                    <a:pt x="15240" y="87630"/>
                  </a:lnTo>
                  <a:lnTo>
                    <a:pt x="13970" y="81280"/>
                  </a:lnTo>
                  <a:lnTo>
                    <a:pt x="13970" y="76200"/>
                  </a:lnTo>
                  <a:lnTo>
                    <a:pt x="13970" y="69850"/>
                  </a:lnTo>
                  <a:lnTo>
                    <a:pt x="12700" y="62230"/>
                  </a:lnTo>
                  <a:lnTo>
                    <a:pt x="12700" y="57150"/>
                  </a:lnTo>
                  <a:lnTo>
                    <a:pt x="13970" y="57150"/>
                  </a:lnTo>
                  <a:lnTo>
                    <a:pt x="12700" y="55880"/>
                  </a:lnTo>
                  <a:lnTo>
                    <a:pt x="12700" y="50800"/>
                  </a:lnTo>
                  <a:lnTo>
                    <a:pt x="13970" y="41910"/>
                  </a:lnTo>
                  <a:lnTo>
                    <a:pt x="13970" y="34290"/>
                  </a:lnTo>
                  <a:lnTo>
                    <a:pt x="15240" y="26670"/>
                  </a:lnTo>
                  <a:lnTo>
                    <a:pt x="15240" y="19050"/>
                  </a:lnTo>
                  <a:lnTo>
                    <a:pt x="17780" y="127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6" name="object 266"/>
          <p:cNvGrpSpPr/>
          <p:nvPr/>
        </p:nvGrpSpPr>
        <p:grpSpPr>
          <a:xfrm>
            <a:off x="1202750" y="858580"/>
            <a:ext cx="304800" cy="485140"/>
            <a:chOff x="1202750" y="858580"/>
            <a:chExt cx="304800" cy="485140"/>
          </a:xfrm>
        </p:grpSpPr>
        <p:sp>
          <p:nvSpPr>
            <p:cNvPr id="267" name="object 267"/>
            <p:cNvSpPr/>
            <p:nvPr/>
          </p:nvSpPr>
          <p:spPr>
            <a:xfrm>
              <a:off x="1355090" y="1014729"/>
              <a:ext cx="3810" cy="22860"/>
            </a:xfrm>
            <a:custGeom>
              <a:avLst/>
              <a:gdLst/>
              <a:ahLst/>
              <a:cxnLst/>
              <a:rect l="l" t="t" r="r" b="b"/>
              <a:pathLst>
                <a:path w="3809" h="22859">
                  <a:moveTo>
                    <a:pt x="2540" y="12700"/>
                  </a:moveTo>
                  <a:lnTo>
                    <a:pt x="0" y="12700"/>
                  </a:lnTo>
                  <a:lnTo>
                    <a:pt x="0" y="22860"/>
                  </a:lnTo>
                  <a:lnTo>
                    <a:pt x="1270" y="22860"/>
                  </a:lnTo>
                  <a:lnTo>
                    <a:pt x="1270" y="15240"/>
                  </a:lnTo>
                  <a:lnTo>
                    <a:pt x="2540" y="15240"/>
                  </a:lnTo>
                  <a:lnTo>
                    <a:pt x="2540" y="12700"/>
                  </a:lnTo>
                  <a:close/>
                </a:path>
                <a:path w="3809" h="22859">
                  <a:moveTo>
                    <a:pt x="2540" y="10160"/>
                  </a:moveTo>
                  <a:lnTo>
                    <a:pt x="0" y="10160"/>
                  </a:lnTo>
                  <a:lnTo>
                    <a:pt x="0" y="11430"/>
                  </a:lnTo>
                  <a:lnTo>
                    <a:pt x="2540" y="11430"/>
                  </a:lnTo>
                  <a:lnTo>
                    <a:pt x="2540" y="10160"/>
                  </a:lnTo>
                  <a:close/>
                </a:path>
                <a:path w="3809" h="22859">
                  <a:moveTo>
                    <a:pt x="2540" y="6350"/>
                  </a:moveTo>
                  <a:lnTo>
                    <a:pt x="0" y="6350"/>
                  </a:lnTo>
                  <a:lnTo>
                    <a:pt x="0" y="8890"/>
                  </a:lnTo>
                  <a:lnTo>
                    <a:pt x="2540" y="8890"/>
                  </a:lnTo>
                  <a:lnTo>
                    <a:pt x="2540" y="6350"/>
                  </a:lnTo>
                  <a:close/>
                </a:path>
                <a:path w="3809" h="22859">
                  <a:moveTo>
                    <a:pt x="381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3810"/>
                  </a:lnTo>
                  <a:close/>
                </a:path>
                <a:path w="3809" h="22859">
                  <a:moveTo>
                    <a:pt x="381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351279" y="1018540"/>
              <a:ext cx="3810" cy="45720"/>
            </a:xfrm>
            <a:custGeom>
              <a:avLst/>
              <a:gdLst/>
              <a:ahLst/>
              <a:cxnLst/>
              <a:rect l="l" t="t" r="r" b="b"/>
              <a:pathLst>
                <a:path w="3809" h="45719">
                  <a:moveTo>
                    <a:pt x="1269" y="38100"/>
                  </a:moveTo>
                  <a:lnTo>
                    <a:pt x="0" y="38100"/>
                  </a:lnTo>
                  <a:lnTo>
                    <a:pt x="0" y="45719"/>
                  </a:lnTo>
                  <a:lnTo>
                    <a:pt x="1269" y="45719"/>
                  </a:lnTo>
                  <a:lnTo>
                    <a:pt x="1269" y="38100"/>
                  </a:lnTo>
                  <a:close/>
                </a:path>
                <a:path w="3809" h="45719">
                  <a:moveTo>
                    <a:pt x="2539" y="31750"/>
                  </a:moveTo>
                  <a:lnTo>
                    <a:pt x="0" y="31750"/>
                  </a:lnTo>
                  <a:lnTo>
                    <a:pt x="0" y="36829"/>
                  </a:lnTo>
                  <a:lnTo>
                    <a:pt x="2540" y="36829"/>
                  </a:lnTo>
                  <a:lnTo>
                    <a:pt x="2539" y="31750"/>
                  </a:lnTo>
                  <a:close/>
                </a:path>
                <a:path w="3809" h="45719">
                  <a:moveTo>
                    <a:pt x="2539" y="27939"/>
                  </a:moveTo>
                  <a:lnTo>
                    <a:pt x="0" y="27939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27939"/>
                  </a:lnTo>
                  <a:close/>
                </a:path>
                <a:path w="3809" h="45719">
                  <a:moveTo>
                    <a:pt x="3809" y="25400"/>
                  </a:moveTo>
                  <a:lnTo>
                    <a:pt x="0" y="25400"/>
                  </a:lnTo>
                  <a:lnTo>
                    <a:pt x="0" y="26669"/>
                  </a:lnTo>
                  <a:lnTo>
                    <a:pt x="2539" y="26669"/>
                  </a:lnTo>
                  <a:lnTo>
                    <a:pt x="2539" y="27939"/>
                  </a:lnTo>
                  <a:lnTo>
                    <a:pt x="3809" y="27939"/>
                  </a:lnTo>
                  <a:lnTo>
                    <a:pt x="3809" y="25400"/>
                  </a:lnTo>
                  <a:close/>
                </a:path>
                <a:path w="3809" h="45719">
                  <a:moveTo>
                    <a:pt x="3809" y="21589"/>
                  </a:moveTo>
                  <a:lnTo>
                    <a:pt x="0" y="21589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21589"/>
                  </a:lnTo>
                  <a:close/>
                </a:path>
                <a:path w="3809" h="45719">
                  <a:moveTo>
                    <a:pt x="3809" y="19050"/>
                  </a:moveTo>
                  <a:lnTo>
                    <a:pt x="0" y="1905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19050"/>
                  </a:lnTo>
                  <a:close/>
                </a:path>
                <a:path w="3809" h="45719">
                  <a:moveTo>
                    <a:pt x="3809" y="8889"/>
                  </a:moveTo>
                  <a:lnTo>
                    <a:pt x="0" y="8889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8889"/>
                  </a:lnTo>
                  <a:close/>
                </a:path>
                <a:path w="3809" h="45719">
                  <a:moveTo>
                    <a:pt x="3809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3809" y="7619"/>
                  </a:lnTo>
                  <a:lnTo>
                    <a:pt x="3809" y="6350"/>
                  </a:lnTo>
                  <a:close/>
                </a:path>
                <a:path w="3809" h="45719">
                  <a:moveTo>
                    <a:pt x="3809" y="2539"/>
                  </a:moveTo>
                  <a:lnTo>
                    <a:pt x="0" y="2539"/>
                  </a:lnTo>
                  <a:lnTo>
                    <a:pt x="0" y="5079"/>
                  </a:lnTo>
                  <a:lnTo>
                    <a:pt x="3809" y="5079"/>
                  </a:lnTo>
                  <a:lnTo>
                    <a:pt x="3809" y="2539"/>
                  </a:lnTo>
                  <a:close/>
                </a:path>
                <a:path w="3809" h="45719">
                  <a:moveTo>
                    <a:pt x="38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809" y="126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347470" y="1017270"/>
              <a:ext cx="3810" cy="72390"/>
            </a:xfrm>
            <a:custGeom>
              <a:avLst/>
              <a:gdLst/>
              <a:ahLst/>
              <a:cxnLst/>
              <a:rect l="l" t="t" r="r" b="b"/>
              <a:pathLst>
                <a:path w="3809" h="72390">
                  <a:moveTo>
                    <a:pt x="3810" y="39370"/>
                  </a:moveTo>
                  <a:lnTo>
                    <a:pt x="0" y="39370"/>
                  </a:lnTo>
                  <a:lnTo>
                    <a:pt x="0" y="72389"/>
                  </a:lnTo>
                  <a:lnTo>
                    <a:pt x="1270" y="72389"/>
                  </a:lnTo>
                  <a:lnTo>
                    <a:pt x="1270" y="63500"/>
                  </a:lnTo>
                  <a:lnTo>
                    <a:pt x="2540" y="63500"/>
                  </a:lnTo>
                  <a:lnTo>
                    <a:pt x="2540" y="54610"/>
                  </a:lnTo>
                  <a:lnTo>
                    <a:pt x="3810" y="54610"/>
                  </a:lnTo>
                  <a:lnTo>
                    <a:pt x="3810" y="39370"/>
                  </a:lnTo>
                  <a:close/>
                </a:path>
                <a:path w="3809" h="72390">
                  <a:moveTo>
                    <a:pt x="3810" y="33020"/>
                  </a:moveTo>
                  <a:lnTo>
                    <a:pt x="0" y="3302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3020"/>
                  </a:lnTo>
                  <a:close/>
                </a:path>
                <a:path w="3809" h="72390">
                  <a:moveTo>
                    <a:pt x="3810" y="29210"/>
                  </a:moveTo>
                  <a:lnTo>
                    <a:pt x="0" y="2921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29210"/>
                  </a:lnTo>
                  <a:close/>
                </a:path>
                <a:path w="3809" h="72390">
                  <a:moveTo>
                    <a:pt x="3810" y="26670"/>
                  </a:moveTo>
                  <a:lnTo>
                    <a:pt x="0" y="2667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26670"/>
                  </a:lnTo>
                  <a:close/>
                </a:path>
                <a:path w="3809" h="72390">
                  <a:moveTo>
                    <a:pt x="3810" y="22860"/>
                  </a:moveTo>
                  <a:lnTo>
                    <a:pt x="0" y="2286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22860"/>
                  </a:lnTo>
                  <a:close/>
                </a:path>
                <a:path w="3809" h="72390">
                  <a:moveTo>
                    <a:pt x="3810" y="20320"/>
                  </a:moveTo>
                  <a:lnTo>
                    <a:pt x="0" y="2032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20320"/>
                  </a:lnTo>
                  <a:close/>
                </a:path>
                <a:path w="3809" h="72390">
                  <a:moveTo>
                    <a:pt x="3810" y="10160"/>
                  </a:moveTo>
                  <a:lnTo>
                    <a:pt x="0" y="1016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10160"/>
                  </a:lnTo>
                  <a:close/>
                </a:path>
                <a:path w="3809" h="72390">
                  <a:moveTo>
                    <a:pt x="3810" y="7620"/>
                  </a:moveTo>
                  <a:lnTo>
                    <a:pt x="0" y="7620"/>
                  </a:lnTo>
                  <a:lnTo>
                    <a:pt x="0" y="8889"/>
                  </a:lnTo>
                  <a:lnTo>
                    <a:pt x="3810" y="8889"/>
                  </a:lnTo>
                  <a:lnTo>
                    <a:pt x="3810" y="7620"/>
                  </a:lnTo>
                  <a:close/>
                </a:path>
                <a:path w="3809" h="72390">
                  <a:moveTo>
                    <a:pt x="3810" y="3810"/>
                  </a:moveTo>
                  <a:lnTo>
                    <a:pt x="0" y="3810"/>
                  </a:lnTo>
                  <a:lnTo>
                    <a:pt x="0" y="6350"/>
                  </a:lnTo>
                  <a:lnTo>
                    <a:pt x="3810" y="6350"/>
                  </a:lnTo>
                  <a:lnTo>
                    <a:pt x="3810" y="3810"/>
                  </a:lnTo>
                  <a:close/>
                </a:path>
                <a:path w="3809" h="72390">
                  <a:moveTo>
                    <a:pt x="38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8D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343660" y="1021080"/>
              <a:ext cx="3810" cy="93980"/>
            </a:xfrm>
            <a:custGeom>
              <a:avLst/>
              <a:gdLst/>
              <a:ahLst/>
              <a:cxnLst/>
              <a:rect l="l" t="t" r="r" b="b"/>
              <a:pathLst>
                <a:path w="3809" h="93980">
                  <a:moveTo>
                    <a:pt x="1269" y="92710"/>
                  </a:moveTo>
                  <a:lnTo>
                    <a:pt x="0" y="92710"/>
                  </a:lnTo>
                  <a:lnTo>
                    <a:pt x="0" y="93979"/>
                  </a:lnTo>
                  <a:lnTo>
                    <a:pt x="1269" y="93979"/>
                  </a:lnTo>
                  <a:lnTo>
                    <a:pt x="1269" y="92710"/>
                  </a:lnTo>
                  <a:close/>
                </a:path>
                <a:path w="3809" h="93980">
                  <a:moveTo>
                    <a:pt x="2540" y="80010"/>
                  </a:moveTo>
                  <a:lnTo>
                    <a:pt x="0" y="80010"/>
                  </a:lnTo>
                  <a:lnTo>
                    <a:pt x="0" y="91439"/>
                  </a:lnTo>
                  <a:lnTo>
                    <a:pt x="1269" y="91439"/>
                  </a:lnTo>
                  <a:lnTo>
                    <a:pt x="1270" y="85089"/>
                  </a:lnTo>
                  <a:lnTo>
                    <a:pt x="2540" y="85089"/>
                  </a:lnTo>
                  <a:lnTo>
                    <a:pt x="2540" y="80010"/>
                  </a:lnTo>
                  <a:close/>
                </a:path>
                <a:path w="3809" h="93980">
                  <a:moveTo>
                    <a:pt x="3809" y="35560"/>
                  </a:moveTo>
                  <a:lnTo>
                    <a:pt x="0" y="35560"/>
                  </a:lnTo>
                  <a:lnTo>
                    <a:pt x="0" y="78739"/>
                  </a:lnTo>
                  <a:lnTo>
                    <a:pt x="2540" y="78739"/>
                  </a:lnTo>
                  <a:lnTo>
                    <a:pt x="2540" y="76200"/>
                  </a:lnTo>
                  <a:lnTo>
                    <a:pt x="3809" y="76200"/>
                  </a:lnTo>
                  <a:lnTo>
                    <a:pt x="3809" y="35560"/>
                  </a:lnTo>
                  <a:close/>
                </a:path>
                <a:path w="3809" h="93980">
                  <a:moveTo>
                    <a:pt x="3809" y="29210"/>
                  </a:moveTo>
                  <a:lnTo>
                    <a:pt x="0" y="2921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9210"/>
                  </a:lnTo>
                  <a:close/>
                </a:path>
                <a:path w="3809" h="93980">
                  <a:moveTo>
                    <a:pt x="3809" y="25400"/>
                  </a:moveTo>
                  <a:lnTo>
                    <a:pt x="0" y="2540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5400"/>
                  </a:lnTo>
                  <a:close/>
                </a:path>
                <a:path w="3809" h="93980">
                  <a:moveTo>
                    <a:pt x="3809" y="22860"/>
                  </a:moveTo>
                  <a:lnTo>
                    <a:pt x="0" y="2286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22860"/>
                  </a:lnTo>
                  <a:close/>
                </a:path>
                <a:path w="3809" h="93980">
                  <a:moveTo>
                    <a:pt x="3809" y="19050"/>
                  </a:moveTo>
                  <a:lnTo>
                    <a:pt x="0" y="1905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19050"/>
                  </a:lnTo>
                  <a:close/>
                </a:path>
                <a:path w="3809" h="93980">
                  <a:moveTo>
                    <a:pt x="3809" y="16510"/>
                  </a:moveTo>
                  <a:lnTo>
                    <a:pt x="0" y="1651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16510"/>
                  </a:lnTo>
                  <a:close/>
                </a:path>
                <a:path w="3809" h="93980">
                  <a:moveTo>
                    <a:pt x="3809" y="6350"/>
                  </a:moveTo>
                  <a:lnTo>
                    <a:pt x="0" y="635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6350"/>
                  </a:lnTo>
                  <a:close/>
                </a:path>
                <a:path w="3809" h="93980">
                  <a:moveTo>
                    <a:pt x="3809" y="3810"/>
                  </a:moveTo>
                  <a:lnTo>
                    <a:pt x="0" y="3810"/>
                  </a:lnTo>
                  <a:lnTo>
                    <a:pt x="0" y="5079"/>
                  </a:lnTo>
                  <a:lnTo>
                    <a:pt x="3809" y="5079"/>
                  </a:lnTo>
                  <a:lnTo>
                    <a:pt x="3809" y="3810"/>
                  </a:lnTo>
                  <a:close/>
                </a:path>
                <a:path w="3809" h="93980">
                  <a:moveTo>
                    <a:pt x="380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339850" y="1019810"/>
              <a:ext cx="3810" cy="120650"/>
            </a:xfrm>
            <a:custGeom>
              <a:avLst/>
              <a:gdLst/>
              <a:ahLst/>
              <a:cxnLst/>
              <a:rect l="l" t="t" r="r" b="b"/>
              <a:pathLst>
                <a:path w="3809" h="120650">
                  <a:moveTo>
                    <a:pt x="1270" y="113030"/>
                  </a:moveTo>
                  <a:lnTo>
                    <a:pt x="0" y="113030"/>
                  </a:lnTo>
                  <a:lnTo>
                    <a:pt x="0" y="120650"/>
                  </a:lnTo>
                  <a:lnTo>
                    <a:pt x="1269" y="120650"/>
                  </a:lnTo>
                  <a:lnTo>
                    <a:pt x="1270" y="113030"/>
                  </a:lnTo>
                  <a:close/>
                </a:path>
                <a:path w="3809" h="120650">
                  <a:moveTo>
                    <a:pt x="3809" y="93980"/>
                  </a:moveTo>
                  <a:lnTo>
                    <a:pt x="0" y="93980"/>
                  </a:lnTo>
                  <a:lnTo>
                    <a:pt x="0" y="111760"/>
                  </a:lnTo>
                  <a:lnTo>
                    <a:pt x="2540" y="111760"/>
                  </a:lnTo>
                  <a:lnTo>
                    <a:pt x="2540" y="102870"/>
                  </a:lnTo>
                  <a:lnTo>
                    <a:pt x="3809" y="102870"/>
                  </a:lnTo>
                  <a:lnTo>
                    <a:pt x="3809" y="93980"/>
                  </a:lnTo>
                  <a:close/>
                </a:path>
                <a:path w="3809" h="120650">
                  <a:moveTo>
                    <a:pt x="3809" y="81280"/>
                  </a:moveTo>
                  <a:lnTo>
                    <a:pt x="0" y="81280"/>
                  </a:lnTo>
                  <a:lnTo>
                    <a:pt x="0" y="92710"/>
                  </a:lnTo>
                  <a:lnTo>
                    <a:pt x="3809" y="92710"/>
                  </a:lnTo>
                  <a:lnTo>
                    <a:pt x="3809" y="81280"/>
                  </a:lnTo>
                  <a:close/>
                </a:path>
                <a:path w="3809" h="120650">
                  <a:moveTo>
                    <a:pt x="3809" y="36830"/>
                  </a:moveTo>
                  <a:lnTo>
                    <a:pt x="0" y="3683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36830"/>
                  </a:lnTo>
                  <a:close/>
                </a:path>
                <a:path w="3809" h="120650">
                  <a:moveTo>
                    <a:pt x="3809" y="30480"/>
                  </a:moveTo>
                  <a:lnTo>
                    <a:pt x="0" y="30480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30480"/>
                  </a:lnTo>
                  <a:close/>
                </a:path>
                <a:path w="3809" h="120650">
                  <a:moveTo>
                    <a:pt x="3809" y="26670"/>
                  </a:moveTo>
                  <a:lnTo>
                    <a:pt x="0" y="26670"/>
                  </a:lnTo>
                  <a:lnTo>
                    <a:pt x="0" y="29210"/>
                  </a:lnTo>
                  <a:lnTo>
                    <a:pt x="3809" y="29210"/>
                  </a:lnTo>
                  <a:lnTo>
                    <a:pt x="3809" y="26670"/>
                  </a:lnTo>
                  <a:close/>
                </a:path>
                <a:path w="3809" h="120650">
                  <a:moveTo>
                    <a:pt x="3809" y="24130"/>
                  </a:moveTo>
                  <a:lnTo>
                    <a:pt x="0" y="2413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24130"/>
                  </a:lnTo>
                  <a:close/>
                </a:path>
                <a:path w="3809" h="120650">
                  <a:moveTo>
                    <a:pt x="3809" y="20320"/>
                  </a:moveTo>
                  <a:lnTo>
                    <a:pt x="0" y="20320"/>
                  </a:lnTo>
                  <a:lnTo>
                    <a:pt x="0" y="22860"/>
                  </a:lnTo>
                  <a:lnTo>
                    <a:pt x="3809" y="22860"/>
                  </a:lnTo>
                  <a:lnTo>
                    <a:pt x="3809" y="20320"/>
                  </a:lnTo>
                  <a:close/>
                </a:path>
                <a:path w="3809" h="120650">
                  <a:moveTo>
                    <a:pt x="3809" y="17780"/>
                  </a:moveTo>
                  <a:lnTo>
                    <a:pt x="0" y="1778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7780"/>
                  </a:lnTo>
                  <a:close/>
                </a:path>
                <a:path w="3809" h="120650">
                  <a:moveTo>
                    <a:pt x="3809" y="7620"/>
                  </a:moveTo>
                  <a:lnTo>
                    <a:pt x="0" y="7620"/>
                  </a:lnTo>
                  <a:lnTo>
                    <a:pt x="0" y="16510"/>
                  </a:lnTo>
                  <a:lnTo>
                    <a:pt x="3809" y="16510"/>
                  </a:lnTo>
                  <a:lnTo>
                    <a:pt x="3809" y="7620"/>
                  </a:lnTo>
                  <a:close/>
                </a:path>
                <a:path w="3809" h="120650">
                  <a:moveTo>
                    <a:pt x="3809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5080"/>
                  </a:lnTo>
                  <a:close/>
                </a:path>
                <a:path w="3809" h="120650">
                  <a:moveTo>
                    <a:pt x="380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86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337310" y="1019810"/>
              <a:ext cx="2540" cy="137160"/>
            </a:xfrm>
            <a:custGeom>
              <a:avLst/>
              <a:gdLst/>
              <a:ahLst/>
              <a:cxnLst/>
              <a:rect l="l" t="t" r="r" b="b"/>
              <a:pathLst>
                <a:path w="2540" h="137159">
                  <a:moveTo>
                    <a:pt x="2540" y="125730"/>
                  </a:moveTo>
                  <a:lnTo>
                    <a:pt x="0" y="125730"/>
                  </a:lnTo>
                  <a:lnTo>
                    <a:pt x="0" y="134620"/>
                  </a:lnTo>
                  <a:lnTo>
                    <a:pt x="1270" y="134620"/>
                  </a:lnTo>
                  <a:lnTo>
                    <a:pt x="1270" y="128270"/>
                  </a:lnTo>
                  <a:lnTo>
                    <a:pt x="2540" y="128270"/>
                  </a:lnTo>
                  <a:lnTo>
                    <a:pt x="2540" y="125730"/>
                  </a:lnTo>
                  <a:close/>
                </a:path>
                <a:path w="2540" h="137159">
                  <a:moveTo>
                    <a:pt x="2540" y="113030"/>
                  </a:moveTo>
                  <a:lnTo>
                    <a:pt x="0" y="113030"/>
                  </a:lnTo>
                  <a:lnTo>
                    <a:pt x="0" y="124460"/>
                  </a:lnTo>
                  <a:lnTo>
                    <a:pt x="2540" y="124460"/>
                  </a:lnTo>
                  <a:lnTo>
                    <a:pt x="2540" y="113030"/>
                  </a:lnTo>
                  <a:close/>
                </a:path>
                <a:path w="2540" h="137159">
                  <a:moveTo>
                    <a:pt x="2540" y="93980"/>
                  </a:moveTo>
                  <a:lnTo>
                    <a:pt x="0" y="93980"/>
                  </a:lnTo>
                  <a:lnTo>
                    <a:pt x="0" y="111760"/>
                  </a:lnTo>
                  <a:lnTo>
                    <a:pt x="2540" y="111760"/>
                  </a:lnTo>
                  <a:lnTo>
                    <a:pt x="2540" y="93980"/>
                  </a:lnTo>
                  <a:close/>
                </a:path>
                <a:path w="2540" h="137159">
                  <a:moveTo>
                    <a:pt x="2540" y="81280"/>
                  </a:moveTo>
                  <a:lnTo>
                    <a:pt x="0" y="81280"/>
                  </a:lnTo>
                  <a:lnTo>
                    <a:pt x="0" y="92710"/>
                  </a:lnTo>
                  <a:lnTo>
                    <a:pt x="2540" y="92710"/>
                  </a:lnTo>
                  <a:lnTo>
                    <a:pt x="2540" y="81280"/>
                  </a:lnTo>
                  <a:close/>
                </a:path>
                <a:path w="2540" h="137159">
                  <a:moveTo>
                    <a:pt x="2540" y="36830"/>
                  </a:moveTo>
                  <a:lnTo>
                    <a:pt x="0" y="36830"/>
                  </a:lnTo>
                  <a:lnTo>
                    <a:pt x="0" y="80010"/>
                  </a:lnTo>
                  <a:lnTo>
                    <a:pt x="2540" y="80010"/>
                  </a:lnTo>
                  <a:lnTo>
                    <a:pt x="2540" y="36830"/>
                  </a:lnTo>
                  <a:close/>
                </a:path>
                <a:path w="2540" h="137159">
                  <a:moveTo>
                    <a:pt x="2540" y="30480"/>
                  </a:moveTo>
                  <a:lnTo>
                    <a:pt x="0" y="30480"/>
                  </a:lnTo>
                  <a:lnTo>
                    <a:pt x="0" y="35560"/>
                  </a:lnTo>
                  <a:lnTo>
                    <a:pt x="2540" y="35560"/>
                  </a:lnTo>
                  <a:lnTo>
                    <a:pt x="2540" y="30480"/>
                  </a:lnTo>
                  <a:close/>
                </a:path>
                <a:path w="2540" h="137159">
                  <a:moveTo>
                    <a:pt x="2540" y="26670"/>
                  </a:moveTo>
                  <a:lnTo>
                    <a:pt x="0" y="26670"/>
                  </a:lnTo>
                  <a:lnTo>
                    <a:pt x="0" y="29210"/>
                  </a:lnTo>
                  <a:lnTo>
                    <a:pt x="2540" y="29210"/>
                  </a:lnTo>
                  <a:lnTo>
                    <a:pt x="2540" y="26670"/>
                  </a:lnTo>
                  <a:close/>
                </a:path>
                <a:path w="2540" h="137159">
                  <a:moveTo>
                    <a:pt x="2540" y="24130"/>
                  </a:moveTo>
                  <a:lnTo>
                    <a:pt x="0" y="24130"/>
                  </a:lnTo>
                  <a:lnTo>
                    <a:pt x="0" y="25400"/>
                  </a:lnTo>
                  <a:lnTo>
                    <a:pt x="2540" y="25400"/>
                  </a:lnTo>
                  <a:lnTo>
                    <a:pt x="2540" y="24130"/>
                  </a:lnTo>
                  <a:close/>
                </a:path>
                <a:path w="2540" h="137159">
                  <a:moveTo>
                    <a:pt x="2540" y="20320"/>
                  </a:moveTo>
                  <a:lnTo>
                    <a:pt x="0" y="20320"/>
                  </a:lnTo>
                  <a:lnTo>
                    <a:pt x="0" y="22860"/>
                  </a:lnTo>
                  <a:lnTo>
                    <a:pt x="2540" y="22860"/>
                  </a:lnTo>
                  <a:lnTo>
                    <a:pt x="2540" y="20320"/>
                  </a:lnTo>
                  <a:close/>
                </a:path>
                <a:path w="2540" h="137159">
                  <a:moveTo>
                    <a:pt x="2540" y="17780"/>
                  </a:moveTo>
                  <a:lnTo>
                    <a:pt x="0" y="17780"/>
                  </a:lnTo>
                  <a:lnTo>
                    <a:pt x="0" y="19050"/>
                  </a:lnTo>
                  <a:lnTo>
                    <a:pt x="2540" y="19050"/>
                  </a:lnTo>
                  <a:lnTo>
                    <a:pt x="2540" y="17780"/>
                  </a:lnTo>
                  <a:close/>
                </a:path>
                <a:path w="2540" h="137159">
                  <a:moveTo>
                    <a:pt x="2540" y="7620"/>
                  </a:moveTo>
                  <a:lnTo>
                    <a:pt x="0" y="7620"/>
                  </a:lnTo>
                  <a:lnTo>
                    <a:pt x="0" y="16510"/>
                  </a:lnTo>
                  <a:lnTo>
                    <a:pt x="2540" y="16510"/>
                  </a:lnTo>
                  <a:lnTo>
                    <a:pt x="2540" y="7620"/>
                  </a:lnTo>
                  <a:close/>
                </a:path>
                <a:path w="2540" h="137159">
                  <a:moveTo>
                    <a:pt x="254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2540" y="6350"/>
                  </a:lnTo>
                  <a:lnTo>
                    <a:pt x="2540" y="5080"/>
                  </a:lnTo>
                  <a:close/>
                </a:path>
                <a:path w="2540" h="137159">
                  <a:moveTo>
                    <a:pt x="25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540" y="3810"/>
                  </a:lnTo>
                  <a:lnTo>
                    <a:pt x="2540" y="0"/>
                  </a:lnTo>
                  <a:close/>
                </a:path>
                <a:path w="2540" h="137159">
                  <a:moveTo>
                    <a:pt x="1269" y="134620"/>
                  </a:moveTo>
                  <a:lnTo>
                    <a:pt x="0" y="134620"/>
                  </a:lnTo>
                  <a:lnTo>
                    <a:pt x="0" y="137160"/>
                  </a:lnTo>
                  <a:lnTo>
                    <a:pt x="1269" y="137160"/>
                  </a:lnTo>
                  <a:lnTo>
                    <a:pt x="1269" y="13462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333500" y="1021080"/>
              <a:ext cx="3810" cy="161290"/>
            </a:xfrm>
            <a:custGeom>
              <a:avLst/>
              <a:gdLst/>
              <a:ahLst/>
              <a:cxnLst/>
              <a:rect l="l" t="t" r="r" b="b"/>
              <a:pathLst>
                <a:path w="3809" h="161290">
                  <a:moveTo>
                    <a:pt x="3809" y="124460"/>
                  </a:moveTo>
                  <a:lnTo>
                    <a:pt x="0" y="12446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24460"/>
                  </a:lnTo>
                  <a:close/>
                </a:path>
                <a:path w="3809" h="161290">
                  <a:moveTo>
                    <a:pt x="3809" y="111760"/>
                  </a:moveTo>
                  <a:lnTo>
                    <a:pt x="0" y="111760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11760"/>
                  </a:lnTo>
                  <a:close/>
                </a:path>
                <a:path w="3809" h="161290">
                  <a:moveTo>
                    <a:pt x="3809" y="92710"/>
                  </a:moveTo>
                  <a:lnTo>
                    <a:pt x="0" y="92710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92710"/>
                  </a:lnTo>
                  <a:close/>
                </a:path>
                <a:path w="3809" h="161290">
                  <a:moveTo>
                    <a:pt x="3809" y="80010"/>
                  </a:moveTo>
                  <a:lnTo>
                    <a:pt x="0" y="80010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80010"/>
                  </a:lnTo>
                  <a:close/>
                </a:path>
                <a:path w="3809" h="161290">
                  <a:moveTo>
                    <a:pt x="3809" y="35560"/>
                  </a:moveTo>
                  <a:lnTo>
                    <a:pt x="0" y="3556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35560"/>
                  </a:lnTo>
                  <a:close/>
                </a:path>
                <a:path w="3809" h="161290">
                  <a:moveTo>
                    <a:pt x="3809" y="29210"/>
                  </a:moveTo>
                  <a:lnTo>
                    <a:pt x="0" y="2921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9210"/>
                  </a:lnTo>
                  <a:close/>
                </a:path>
                <a:path w="3809" h="161290">
                  <a:moveTo>
                    <a:pt x="3809" y="25400"/>
                  </a:moveTo>
                  <a:lnTo>
                    <a:pt x="0" y="2540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5400"/>
                  </a:lnTo>
                  <a:close/>
                </a:path>
                <a:path w="3809" h="161290">
                  <a:moveTo>
                    <a:pt x="3809" y="22860"/>
                  </a:moveTo>
                  <a:lnTo>
                    <a:pt x="0" y="2286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22860"/>
                  </a:lnTo>
                  <a:close/>
                </a:path>
                <a:path w="3809" h="161290">
                  <a:moveTo>
                    <a:pt x="3809" y="19050"/>
                  </a:moveTo>
                  <a:lnTo>
                    <a:pt x="0" y="1905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19050"/>
                  </a:lnTo>
                  <a:close/>
                </a:path>
                <a:path w="3809" h="161290">
                  <a:moveTo>
                    <a:pt x="3809" y="16510"/>
                  </a:moveTo>
                  <a:lnTo>
                    <a:pt x="0" y="1651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16510"/>
                  </a:lnTo>
                  <a:close/>
                </a:path>
                <a:path w="3809" h="161290">
                  <a:moveTo>
                    <a:pt x="3809" y="6350"/>
                  </a:moveTo>
                  <a:lnTo>
                    <a:pt x="0" y="635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6350"/>
                  </a:lnTo>
                  <a:close/>
                </a:path>
                <a:path w="3809" h="161290">
                  <a:moveTo>
                    <a:pt x="3809" y="3810"/>
                  </a:moveTo>
                  <a:lnTo>
                    <a:pt x="0" y="3810"/>
                  </a:lnTo>
                  <a:lnTo>
                    <a:pt x="0" y="5079"/>
                  </a:lnTo>
                  <a:lnTo>
                    <a:pt x="3809" y="5079"/>
                  </a:lnTo>
                  <a:lnTo>
                    <a:pt x="3809" y="3810"/>
                  </a:lnTo>
                  <a:close/>
                </a:path>
                <a:path w="3809" h="161290">
                  <a:moveTo>
                    <a:pt x="380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161290">
                  <a:moveTo>
                    <a:pt x="3809" y="133350"/>
                  </a:moveTo>
                  <a:lnTo>
                    <a:pt x="0" y="133350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3350"/>
                  </a:lnTo>
                  <a:close/>
                </a:path>
                <a:path w="3809" h="161290">
                  <a:moveTo>
                    <a:pt x="3809" y="139700"/>
                  </a:moveTo>
                  <a:lnTo>
                    <a:pt x="0" y="139700"/>
                  </a:lnTo>
                  <a:lnTo>
                    <a:pt x="0" y="146050"/>
                  </a:lnTo>
                  <a:lnTo>
                    <a:pt x="2540" y="146050"/>
                  </a:lnTo>
                  <a:lnTo>
                    <a:pt x="2540" y="143510"/>
                  </a:lnTo>
                  <a:lnTo>
                    <a:pt x="3809" y="143510"/>
                  </a:lnTo>
                  <a:lnTo>
                    <a:pt x="3809" y="139700"/>
                  </a:lnTo>
                  <a:close/>
                </a:path>
                <a:path w="3809" h="161290">
                  <a:moveTo>
                    <a:pt x="2540" y="146050"/>
                  </a:moveTo>
                  <a:lnTo>
                    <a:pt x="0" y="146050"/>
                  </a:lnTo>
                  <a:lnTo>
                    <a:pt x="0" y="152400"/>
                  </a:lnTo>
                  <a:lnTo>
                    <a:pt x="2540" y="152400"/>
                  </a:lnTo>
                  <a:lnTo>
                    <a:pt x="2540" y="146050"/>
                  </a:lnTo>
                  <a:close/>
                </a:path>
                <a:path w="3809" h="161290">
                  <a:moveTo>
                    <a:pt x="1270" y="152400"/>
                  </a:moveTo>
                  <a:lnTo>
                    <a:pt x="0" y="152400"/>
                  </a:lnTo>
                  <a:lnTo>
                    <a:pt x="0" y="161290"/>
                  </a:lnTo>
                  <a:lnTo>
                    <a:pt x="1269" y="161290"/>
                  </a:lnTo>
                  <a:lnTo>
                    <a:pt x="1270" y="152400"/>
                  </a:lnTo>
                  <a:close/>
                </a:path>
              </a:pathLst>
            </a:custGeom>
            <a:solidFill>
              <a:srgbClr val="7F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329689" y="1024890"/>
              <a:ext cx="3810" cy="183515"/>
            </a:xfrm>
            <a:custGeom>
              <a:avLst/>
              <a:gdLst/>
              <a:ahLst/>
              <a:cxnLst/>
              <a:rect l="l" t="t" r="r" b="b"/>
              <a:pathLst>
                <a:path w="3809" h="183515">
                  <a:moveTo>
                    <a:pt x="3809" y="120650"/>
                  </a:moveTo>
                  <a:lnTo>
                    <a:pt x="0" y="120650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0650"/>
                  </a:lnTo>
                  <a:close/>
                </a:path>
                <a:path w="3809" h="183515">
                  <a:moveTo>
                    <a:pt x="3809" y="107950"/>
                  </a:moveTo>
                  <a:lnTo>
                    <a:pt x="0" y="10795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07950"/>
                  </a:lnTo>
                  <a:close/>
                </a:path>
                <a:path w="3809" h="183515">
                  <a:moveTo>
                    <a:pt x="3809" y="88900"/>
                  </a:moveTo>
                  <a:lnTo>
                    <a:pt x="0" y="8890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88900"/>
                  </a:lnTo>
                  <a:close/>
                </a:path>
                <a:path w="3809" h="183515">
                  <a:moveTo>
                    <a:pt x="3809" y="76200"/>
                  </a:moveTo>
                  <a:lnTo>
                    <a:pt x="0" y="7620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76200"/>
                  </a:lnTo>
                  <a:close/>
                </a:path>
                <a:path w="3809" h="183515">
                  <a:moveTo>
                    <a:pt x="3809" y="31750"/>
                  </a:moveTo>
                  <a:lnTo>
                    <a:pt x="0" y="31750"/>
                  </a:lnTo>
                  <a:lnTo>
                    <a:pt x="0" y="74929"/>
                  </a:lnTo>
                  <a:lnTo>
                    <a:pt x="3809" y="74929"/>
                  </a:lnTo>
                  <a:lnTo>
                    <a:pt x="3809" y="31750"/>
                  </a:lnTo>
                  <a:close/>
                </a:path>
                <a:path w="3809" h="183515">
                  <a:moveTo>
                    <a:pt x="3809" y="25400"/>
                  </a:moveTo>
                  <a:lnTo>
                    <a:pt x="0" y="2540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5400"/>
                  </a:lnTo>
                  <a:close/>
                </a:path>
                <a:path w="3809" h="183515">
                  <a:moveTo>
                    <a:pt x="3809" y="21589"/>
                  </a:moveTo>
                  <a:lnTo>
                    <a:pt x="0" y="21589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21589"/>
                  </a:lnTo>
                  <a:close/>
                </a:path>
                <a:path w="3809" h="183515">
                  <a:moveTo>
                    <a:pt x="3809" y="19050"/>
                  </a:moveTo>
                  <a:lnTo>
                    <a:pt x="0" y="1905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19050"/>
                  </a:lnTo>
                  <a:close/>
                </a:path>
                <a:path w="3809" h="183515">
                  <a:moveTo>
                    <a:pt x="3809" y="15239"/>
                  </a:moveTo>
                  <a:lnTo>
                    <a:pt x="0" y="15239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15239"/>
                  </a:lnTo>
                  <a:close/>
                </a:path>
                <a:path w="3809" h="183515">
                  <a:moveTo>
                    <a:pt x="3809" y="12700"/>
                  </a:moveTo>
                  <a:lnTo>
                    <a:pt x="0" y="12700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12700"/>
                  </a:lnTo>
                  <a:close/>
                </a:path>
                <a:path w="3809" h="183515">
                  <a:moveTo>
                    <a:pt x="3809" y="2539"/>
                  </a:moveTo>
                  <a:lnTo>
                    <a:pt x="0" y="2539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2539"/>
                  </a:lnTo>
                  <a:close/>
                </a:path>
                <a:path w="3809" h="183515">
                  <a:moveTo>
                    <a:pt x="38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809" y="1269"/>
                  </a:lnTo>
                  <a:lnTo>
                    <a:pt x="3809" y="0"/>
                  </a:lnTo>
                  <a:close/>
                </a:path>
                <a:path w="3809" h="183515">
                  <a:moveTo>
                    <a:pt x="3809" y="129540"/>
                  </a:moveTo>
                  <a:lnTo>
                    <a:pt x="0" y="129540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29540"/>
                  </a:lnTo>
                  <a:close/>
                </a:path>
                <a:path w="3809" h="183515">
                  <a:moveTo>
                    <a:pt x="3809" y="135890"/>
                  </a:moveTo>
                  <a:lnTo>
                    <a:pt x="0" y="135890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35890"/>
                  </a:lnTo>
                  <a:close/>
                </a:path>
                <a:path w="3809" h="183515">
                  <a:moveTo>
                    <a:pt x="3809" y="142240"/>
                  </a:moveTo>
                  <a:lnTo>
                    <a:pt x="0" y="14224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2240"/>
                  </a:lnTo>
                  <a:close/>
                </a:path>
                <a:path w="3809" h="183515">
                  <a:moveTo>
                    <a:pt x="3809" y="148590"/>
                  </a:moveTo>
                  <a:lnTo>
                    <a:pt x="0" y="148590"/>
                  </a:lnTo>
                  <a:lnTo>
                    <a:pt x="0" y="173989"/>
                  </a:lnTo>
                  <a:lnTo>
                    <a:pt x="2539" y="173989"/>
                  </a:lnTo>
                  <a:lnTo>
                    <a:pt x="2539" y="166370"/>
                  </a:lnTo>
                  <a:lnTo>
                    <a:pt x="3809" y="166370"/>
                  </a:lnTo>
                  <a:lnTo>
                    <a:pt x="3809" y="148590"/>
                  </a:lnTo>
                  <a:close/>
                </a:path>
                <a:path w="3809" h="183515">
                  <a:moveTo>
                    <a:pt x="1270" y="179197"/>
                  </a:moveTo>
                  <a:lnTo>
                    <a:pt x="0" y="179197"/>
                  </a:lnTo>
                  <a:lnTo>
                    <a:pt x="0" y="183006"/>
                  </a:lnTo>
                  <a:lnTo>
                    <a:pt x="1269" y="183006"/>
                  </a:lnTo>
                  <a:lnTo>
                    <a:pt x="1270" y="179197"/>
                  </a:lnTo>
                  <a:close/>
                </a:path>
                <a:path w="3809" h="183515">
                  <a:moveTo>
                    <a:pt x="1269" y="174116"/>
                  </a:moveTo>
                  <a:lnTo>
                    <a:pt x="0" y="174116"/>
                  </a:lnTo>
                  <a:lnTo>
                    <a:pt x="0" y="179069"/>
                  </a:lnTo>
                  <a:lnTo>
                    <a:pt x="1270" y="179069"/>
                  </a:lnTo>
                  <a:lnTo>
                    <a:pt x="1269" y="174116"/>
                  </a:lnTo>
                  <a:close/>
                </a:path>
              </a:pathLst>
            </a:custGeom>
            <a:solidFill>
              <a:srgbClr val="7B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325879" y="1023620"/>
              <a:ext cx="3810" cy="210185"/>
            </a:xfrm>
            <a:custGeom>
              <a:avLst/>
              <a:gdLst/>
              <a:ahLst/>
              <a:cxnLst/>
              <a:rect l="l" t="t" r="r" b="b"/>
              <a:pathLst>
                <a:path w="3809" h="210184">
                  <a:moveTo>
                    <a:pt x="3809" y="121920"/>
                  </a:moveTo>
                  <a:lnTo>
                    <a:pt x="0" y="121920"/>
                  </a:lnTo>
                  <a:lnTo>
                    <a:pt x="0" y="130810"/>
                  </a:lnTo>
                  <a:lnTo>
                    <a:pt x="3809" y="130810"/>
                  </a:lnTo>
                  <a:lnTo>
                    <a:pt x="3809" y="121920"/>
                  </a:lnTo>
                  <a:close/>
                </a:path>
                <a:path w="3809" h="210184">
                  <a:moveTo>
                    <a:pt x="3809" y="109220"/>
                  </a:moveTo>
                  <a:lnTo>
                    <a:pt x="0" y="109220"/>
                  </a:lnTo>
                  <a:lnTo>
                    <a:pt x="0" y="120650"/>
                  </a:lnTo>
                  <a:lnTo>
                    <a:pt x="3809" y="120650"/>
                  </a:lnTo>
                  <a:lnTo>
                    <a:pt x="3809" y="109220"/>
                  </a:lnTo>
                  <a:close/>
                </a:path>
                <a:path w="3809" h="210184">
                  <a:moveTo>
                    <a:pt x="3809" y="90170"/>
                  </a:moveTo>
                  <a:lnTo>
                    <a:pt x="0" y="9017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90170"/>
                  </a:lnTo>
                  <a:close/>
                </a:path>
                <a:path w="3809" h="210184">
                  <a:moveTo>
                    <a:pt x="3809" y="77470"/>
                  </a:moveTo>
                  <a:lnTo>
                    <a:pt x="0" y="7747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77470"/>
                  </a:lnTo>
                  <a:close/>
                </a:path>
                <a:path w="3809" h="210184">
                  <a:moveTo>
                    <a:pt x="3809" y="33020"/>
                  </a:moveTo>
                  <a:lnTo>
                    <a:pt x="0" y="3302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33020"/>
                  </a:lnTo>
                  <a:close/>
                </a:path>
                <a:path w="3809" h="210184">
                  <a:moveTo>
                    <a:pt x="3809" y="26670"/>
                  </a:moveTo>
                  <a:lnTo>
                    <a:pt x="0" y="26670"/>
                  </a:lnTo>
                  <a:lnTo>
                    <a:pt x="0" y="31750"/>
                  </a:lnTo>
                  <a:lnTo>
                    <a:pt x="3809" y="31750"/>
                  </a:lnTo>
                  <a:lnTo>
                    <a:pt x="3809" y="26670"/>
                  </a:lnTo>
                  <a:close/>
                </a:path>
                <a:path w="3809" h="210184">
                  <a:moveTo>
                    <a:pt x="3809" y="22860"/>
                  </a:moveTo>
                  <a:lnTo>
                    <a:pt x="0" y="2286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22860"/>
                  </a:lnTo>
                  <a:close/>
                </a:path>
                <a:path w="3809" h="210184">
                  <a:moveTo>
                    <a:pt x="3809" y="20320"/>
                  </a:moveTo>
                  <a:lnTo>
                    <a:pt x="0" y="2032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20320"/>
                  </a:lnTo>
                  <a:close/>
                </a:path>
                <a:path w="3809" h="210184">
                  <a:moveTo>
                    <a:pt x="3809" y="16510"/>
                  </a:moveTo>
                  <a:lnTo>
                    <a:pt x="0" y="1651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6510"/>
                  </a:lnTo>
                  <a:close/>
                </a:path>
                <a:path w="3809" h="210184">
                  <a:moveTo>
                    <a:pt x="3809" y="13970"/>
                  </a:moveTo>
                  <a:lnTo>
                    <a:pt x="0" y="1397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13970"/>
                  </a:lnTo>
                  <a:close/>
                </a:path>
                <a:path w="3809" h="210184">
                  <a:moveTo>
                    <a:pt x="3809" y="3810"/>
                  </a:moveTo>
                  <a:lnTo>
                    <a:pt x="0" y="381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3810"/>
                  </a:lnTo>
                  <a:close/>
                </a:path>
                <a:path w="3809" h="210184">
                  <a:moveTo>
                    <a:pt x="380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210184">
                  <a:moveTo>
                    <a:pt x="3809" y="130810"/>
                  </a:moveTo>
                  <a:lnTo>
                    <a:pt x="0" y="130810"/>
                  </a:lnTo>
                  <a:lnTo>
                    <a:pt x="0" y="137160"/>
                  </a:lnTo>
                  <a:lnTo>
                    <a:pt x="3809" y="137160"/>
                  </a:lnTo>
                  <a:lnTo>
                    <a:pt x="3809" y="130810"/>
                  </a:lnTo>
                  <a:close/>
                </a:path>
                <a:path w="3809" h="210184">
                  <a:moveTo>
                    <a:pt x="3809" y="137160"/>
                  </a:moveTo>
                  <a:lnTo>
                    <a:pt x="0" y="137160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37160"/>
                  </a:lnTo>
                  <a:close/>
                </a:path>
                <a:path w="3809" h="210184">
                  <a:moveTo>
                    <a:pt x="3809" y="143510"/>
                  </a:moveTo>
                  <a:lnTo>
                    <a:pt x="0" y="143510"/>
                  </a:lnTo>
                  <a:lnTo>
                    <a:pt x="0" y="149860"/>
                  </a:lnTo>
                  <a:lnTo>
                    <a:pt x="3809" y="149860"/>
                  </a:lnTo>
                  <a:lnTo>
                    <a:pt x="3809" y="143510"/>
                  </a:lnTo>
                  <a:close/>
                </a:path>
                <a:path w="3809" h="210184">
                  <a:moveTo>
                    <a:pt x="3809" y="149860"/>
                  </a:moveTo>
                  <a:lnTo>
                    <a:pt x="0" y="149860"/>
                  </a:lnTo>
                  <a:lnTo>
                    <a:pt x="0" y="175260"/>
                  </a:lnTo>
                  <a:lnTo>
                    <a:pt x="3809" y="175260"/>
                  </a:lnTo>
                  <a:lnTo>
                    <a:pt x="3809" y="149860"/>
                  </a:lnTo>
                  <a:close/>
                </a:path>
                <a:path w="3809" h="210184">
                  <a:moveTo>
                    <a:pt x="2539" y="199517"/>
                  </a:moveTo>
                  <a:lnTo>
                    <a:pt x="0" y="199517"/>
                  </a:lnTo>
                  <a:lnTo>
                    <a:pt x="0" y="209676"/>
                  </a:lnTo>
                  <a:lnTo>
                    <a:pt x="1269" y="209676"/>
                  </a:lnTo>
                  <a:lnTo>
                    <a:pt x="1269" y="202057"/>
                  </a:lnTo>
                  <a:lnTo>
                    <a:pt x="2540" y="202057"/>
                  </a:lnTo>
                  <a:lnTo>
                    <a:pt x="2539" y="199517"/>
                  </a:lnTo>
                  <a:close/>
                </a:path>
                <a:path w="3809" h="210184">
                  <a:moveTo>
                    <a:pt x="3809" y="180467"/>
                  </a:moveTo>
                  <a:lnTo>
                    <a:pt x="0" y="180467"/>
                  </a:lnTo>
                  <a:lnTo>
                    <a:pt x="0" y="199389"/>
                  </a:lnTo>
                  <a:lnTo>
                    <a:pt x="2539" y="199389"/>
                  </a:lnTo>
                  <a:lnTo>
                    <a:pt x="2539" y="193167"/>
                  </a:lnTo>
                  <a:lnTo>
                    <a:pt x="3809" y="193167"/>
                  </a:lnTo>
                  <a:lnTo>
                    <a:pt x="3809" y="180467"/>
                  </a:lnTo>
                  <a:close/>
                </a:path>
                <a:path w="3809" h="210184">
                  <a:moveTo>
                    <a:pt x="3809" y="175387"/>
                  </a:moveTo>
                  <a:lnTo>
                    <a:pt x="0" y="175387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5387"/>
                  </a:lnTo>
                  <a:close/>
                </a:path>
              </a:pathLst>
            </a:custGeom>
            <a:solidFill>
              <a:srgbClr val="78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322070" y="1027430"/>
              <a:ext cx="3810" cy="231775"/>
            </a:xfrm>
            <a:custGeom>
              <a:avLst/>
              <a:gdLst/>
              <a:ahLst/>
              <a:cxnLst/>
              <a:rect l="l" t="t" r="r" b="b"/>
              <a:pathLst>
                <a:path w="3809" h="231775">
                  <a:moveTo>
                    <a:pt x="3810" y="118110"/>
                  </a:moveTo>
                  <a:lnTo>
                    <a:pt x="0" y="118110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18110"/>
                  </a:lnTo>
                  <a:close/>
                </a:path>
                <a:path w="3809" h="231775">
                  <a:moveTo>
                    <a:pt x="3810" y="105410"/>
                  </a:moveTo>
                  <a:lnTo>
                    <a:pt x="0" y="10541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05410"/>
                  </a:lnTo>
                  <a:close/>
                </a:path>
                <a:path w="3809" h="231775">
                  <a:moveTo>
                    <a:pt x="3810" y="86360"/>
                  </a:moveTo>
                  <a:lnTo>
                    <a:pt x="0" y="86360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86360"/>
                  </a:lnTo>
                  <a:close/>
                </a:path>
                <a:path w="3809" h="231775">
                  <a:moveTo>
                    <a:pt x="3810" y="73660"/>
                  </a:moveTo>
                  <a:lnTo>
                    <a:pt x="0" y="73660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73660"/>
                  </a:lnTo>
                  <a:close/>
                </a:path>
                <a:path w="3809" h="231775">
                  <a:moveTo>
                    <a:pt x="3810" y="29210"/>
                  </a:moveTo>
                  <a:lnTo>
                    <a:pt x="0" y="2921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29210"/>
                  </a:lnTo>
                  <a:close/>
                </a:path>
                <a:path w="3809" h="231775">
                  <a:moveTo>
                    <a:pt x="3810" y="22860"/>
                  </a:moveTo>
                  <a:lnTo>
                    <a:pt x="0" y="2286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22860"/>
                  </a:lnTo>
                  <a:close/>
                </a:path>
                <a:path w="3809" h="231775">
                  <a:moveTo>
                    <a:pt x="3810" y="19050"/>
                  </a:moveTo>
                  <a:lnTo>
                    <a:pt x="0" y="1905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9050"/>
                  </a:lnTo>
                  <a:close/>
                </a:path>
                <a:path w="3809" h="231775">
                  <a:moveTo>
                    <a:pt x="3810" y="16510"/>
                  </a:moveTo>
                  <a:lnTo>
                    <a:pt x="0" y="1651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16510"/>
                  </a:lnTo>
                  <a:close/>
                </a:path>
                <a:path w="3809" h="231775">
                  <a:moveTo>
                    <a:pt x="3810" y="12700"/>
                  </a:moveTo>
                  <a:lnTo>
                    <a:pt x="0" y="1270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12700"/>
                  </a:lnTo>
                  <a:close/>
                </a:path>
                <a:path w="3809" h="231775">
                  <a:moveTo>
                    <a:pt x="3810" y="10160"/>
                  </a:moveTo>
                  <a:lnTo>
                    <a:pt x="0" y="10160"/>
                  </a:lnTo>
                  <a:lnTo>
                    <a:pt x="0" y="11429"/>
                  </a:lnTo>
                  <a:lnTo>
                    <a:pt x="3810" y="11429"/>
                  </a:lnTo>
                  <a:lnTo>
                    <a:pt x="3810" y="10160"/>
                  </a:lnTo>
                  <a:close/>
                </a:path>
                <a:path w="3809" h="231775">
                  <a:moveTo>
                    <a:pt x="381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3810" y="8889"/>
                  </a:lnTo>
                  <a:lnTo>
                    <a:pt x="3810" y="0"/>
                  </a:lnTo>
                  <a:close/>
                </a:path>
                <a:path w="3809" h="231775">
                  <a:moveTo>
                    <a:pt x="3810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27000"/>
                  </a:lnTo>
                  <a:close/>
                </a:path>
                <a:path w="3809" h="231775">
                  <a:moveTo>
                    <a:pt x="3810" y="133350"/>
                  </a:moveTo>
                  <a:lnTo>
                    <a:pt x="0" y="133350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3350"/>
                  </a:lnTo>
                  <a:close/>
                </a:path>
                <a:path w="3809" h="231775">
                  <a:moveTo>
                    <a:pt x="3810" y="139700"/>
                  </a:moveTo>
                  <a:lnTo>
                    <a:pt x="0" y="139700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39700"/>
                  </a:lnTo>
                  <a:close/>
                </a:path>
                <a:path w="3809" h="231775">
                  <a:moveTo>
                    <a:pt x="3810" y="146050"/>
                  </a:moveTo>
                  <a:lnTo>
                    <a:pt x="0" y="14605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46050"/>
                  </a:lnTo>
                  <a:close/>
                </a:path>
                <a:path w="3809" h="231775">
                  <a:moveTo>
                    <a:pt x="2540" y="217297"/>
                  </a:moveTo>
                  <a:lnTo>
                    <a:pt x="0" y="217297"/>
                  </a:lnTo>
                  <a:lnTo>
                    <a:pt x="0" y="231266"/>
                  </a:lnTo>
                  <a:lnTo>
                    <a:pt x="1270" y="231266"/>
                  </a:lnTo>
                  <a:lnTo>
                    <a:pt x="1270" y="223647"/>
                  </a:lnTo>
                  <a:lnTo>
                    <a:pt x="2540" y="223647"/>
                  </a:lnTo>
                  <a:lnTo>
                    <a:pt x="2540" y="217297"/>
                  </a:lnTo>
                  <a:close/>
                </a:path>
                <a:path w="3809" h="231775">
                  <a:moveTo>
                    <a:pt x="2540" y="214757"/>
                  </a:moveTo>
                  <a:lnTo>
                    <a:pt x="0" y="214757"/>
                  </a:lnTo>
                  <a:lnTo>
                    <a:pt x="0" y="215900"/>
                  </a:lnTo>
                  <a:lnTo>
                    <a:pt x="2540" y="215900"/>
                  </a:lnTo>
                  <a:lnTo>
                    <a:pt x="2540" y="214757"/>
                  </a:lnTo>
                  <a:close/>
                </a:path>
                <a:path w="3809" h="231775">
                  <a:moveTo>
                    <a:pt x="3810" y="212216"/>
                  </a:moveTo>
                  <a:lnTo>
                    <a:pt x="0" y="212216"/>
                  </a:lnTo>
                  <a:lnTo>
                    <a:pt x="0" y="214629"/>
                  </a:lnTo>
                  <a:lnTo>
                    <a:pt x="2540" y="214629"/>
                  </a:lnTo>
                  <a:lnTo>
                    <a:pt x="2540" y="214757"/>
                  </a:lnTo>
                  <a:lnTo>
                    <a:pt x="3810" y="214757"/>
                  </a:lnTo>
                  <a:lnTo>
                    <a:pt x="3810" y="212216"/>
                  </a:lnTo>
                  <a:close/>
                </a:path>
                <a:path w="3809" h="231775">
                  <a:moveTo>
                    <a:pt x="3810" y="205866"/>
                  </a:moveTo>
                  <a:lnTo>
                    <a:pt x="0" y="205866"/>
                  </a:lnTo>
                  <a:lnTo>
                    <a:pt x="0" y="212089"/>
                  </a:lnTo>
                  <a:lnTo>
                    <a:pt x="3810" y="212089"/>
                  </a:lnTo>
                  <a:lnTo>
                    <a:pt x="3810" y="205866"/>
                  </a:lnTo>
                  <a:close/>
                </a:path>
                <a:path w="3809" h="231775">
                  <a:moveTo>
                    <a:pt x="3810" y="195707"/>
                  </a:moveTo>
                  <a:lnTo>
                    <a:pt x="0" y="195707"/>
                  </a:lnTo>
                  <a:lnTo>
                    <a:pt x="0" y="205740"/>
                  </a:lnTo>
                  <a:lnTo>
                    <a:pt x="3810" y="205740"/>
                  </a:lnTo>
                  <a:lnTo>
                    <a:pt x="3810" y="195707"/>
                  </a:lnTo>
                  <a:close/>
                </a:path>
                <a:path w="3809" h="231775">
                  <a:moveTo>
                    <a:pt x="3810" y="176657"/>
                  </a:moveTo>
                  <a:lnTo>
                    <a:pt x="0" y="176657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76657"/>
                  </a:lnTo>
                  <a:close/>
                </a:path>
                <a:path w="3809" h="231775">
                  <a:moveTo>
                    <a:pt x="3810" y="171576"/>
                  </a:moveTo>
                  <a:lnTo>
                    <a:pt x="0" y="171576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1576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318260" y="1026160"/>
              <a:ext cx="3810" cy="259079"/>
            </a:xfrm>
            <a:custGeom>
              <a:avLst/>
              <a:gdLst/>
              <a:ahLst/>
              <a:cxnLst/>
              <a:rect l="l" t="t" r="r" b="b"/>
              <a:pathLst>
                <a:path w="3809" h="259080">
                  <a:moveTo>
                    <a:pt x="3809" y="119380"/>
                  </a:moveTo>
                  <a:lnTo>
                    <a:pt x="0" y="119380"/>
                  </a:lnTo>
                  <a:lnTo>
                    <a:pt x="0" y="128270"/>
                  </a:lnTo>
                  <a:lnTo>
                    <a:pt x="3809" y="128270"/>
                  </a:lnTo>
                  <a:lnTo>
                    <a:pt x="3809" y="119380"/>
                  </a:lnTo>
                  <a:close/>
                </a:path>
                <a:path w="3809" h="259080">
                  <a:moveTo>
                    <a:pt x="3809" y="106680"/>
                  </a:moveTo>
                  <a:lnTo>
                    <a:pt x="0" y="10668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06680"/>
                  </a:lnTo>
                  <a:close/>
                </a:path>
                <a:path w="3809" h="259080">
                  <a:moveTo>
                    <a:pt x="3809" y="87630"/>
                  </a:moveTo>
                  <a:lnTo>
                    <a:pt x="0" y="87630"/>
                  </a:lnTo>
                  <a:lnTo>
                    <a:pt x="0" y="105410"/>
                  </a:lnTo>
                  <a:lnTo>
                    <a:pt x="3809" y="105410"/>
                  </a:lnTo>
                  <a:lnTo>
                    <a:pt x="3809" y="87630"/>
                  </a:lnTo>
                  <a:close/>
                </a:path>
                <a:path w="3809" h="259080">
                  <a:moveTo>
                    <a:pt x="3809" y="74930"/>
                  </a:moveTo>
                  <a:lnTo>
                    <a:pt x="0" y="74930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74930"/>
                  </a:lnTo>
                  <a:close/>
                </a:path>
                <a:path w="3809" h="259080">
                  <a:moveTo>
                    <a:pt x="3809" y="30480"/>
                  </a:moveTo>
                  <a:lnTo>
                    <a:pt x="0" y="30480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30480"/>
                  </a:lnTo>
                  <a:close/>
                </a:path>
                <a:path w="3809" h="259080">
                  <a:moveTo>
                    <a:pt x="3809" y="24130"/>
                  </a:moveTo>
                  <a:lnTo>
                    <a:pt x="0" y="24130"/>
                  </a:lnTo>
                  <a:lnTo>
                    <a:pt x="0" y="29210"/>
                  </a:lnTo>
                  <a:lnTo>
                    <a:pt x="3809" y="29210"/>
                  </a:lnTo>
                  <a:lnTo>
                    <a:pt x="3809" y="24130"/>
                  </a:lnTo>
                  <a:close/>
                </a:path>
                <a:path w="3809" h="259080">
                  <a:moveTo>
                    <a:pt x="3809" y="20320"/>
                  </a:moveTo>
                  <a:lnTo>
                    <a:pt x="0" y="20320"/>
                  </a:lnTo>
                  <a:lnTo>
                    <a:pt x="0" y="22860"/>
                  </a:lnTo>
                  <a:lnTo>
                    <a:pt x="3809" y="22860"/>
                  </a:lnTo>
                  <a:lnTo>
                    <a:pt x="3809" y="20320"/>
                  </a:lnTo>
                  <a:close/>
                </a:path>
                <a:path w="3809" h="259080">
                  <a:moveTo>
                    <a:pt x="3809" y="17780"/>
                  </a:moveTo>
                  <a:lnTo>
                    <a:pt x="0" y="1778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7780"/>
                  </a:lnTo>
                  <a:close/>
                </a:path>
                <a:path w="3809" h="259080">
                  <a:moveTo>
                    <a:pt x="3809" y="13970"/>
                  </a:moveTo>
                  <a:lnTo>
                    <a:pt x="0" y="13970"/>
                  </a:lnTo>
                  <a:lnTo>
                    <a:pt x="0" y="16510"/>
                  </a:lnTo>
                  <a:lnTo>
                    <a:pt x="3809" y="16510"/>
                  </a:lnTo>
                  <a:lnTo>
                    <a:pt x="3809" y="13970"/>
                  </a:lnTo>
                  <a:close/>
                </a:path>
                <a:path w="3809" h="259080">
                  <a:moveTo>
                    <a:pt x="3809" y="11430"/>
                  </a:moveTo>
                  <a:lnTo>
                    <a:pt x="0" y="1143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11430"/>
                  </a:lnTo>
                  <a:close/>
                </a:path>
                <a:path w="3809" h="259080">
                  <a:moveTo>
                    <a:pt x="380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809" y="10160"/>
                  </a:lnTo>
                  <a:lnTo>
                    <a:pt x="3809" y="0"/>
                  </a:lnTo>
                  <a:close/>
                </a:path>
                <a:path w="3809" h="259080">
                  <a:moveTo>
                    <a:pt x="3809" y="128270"/>
                  </a:moveTo>
                  <a:lnTo>
                    <a:pt x="0" y="128270"/>
                  </a:lnTo>
                  <a:lnTo>
                    <a:pt x="0" y="134620"/>
                  </a:lnTo>
                  <a:lnTo>
                    <a:pt x="3809" y="134620"/>
                  </a:lnTo>
                  <a:lnTo>
                    <a:pt x="3809" y="128270"/>
                  </a:lnTo>
                  <a:close/>
                </a:path>
                <a:path w="3809" h="259080">
                  <a:moveTo>
                    <a:pt x="3809" y="134620"/>
                  </a:moveTo>
                  <a:lnTo>
                    <a:pt x="0" y="134620"/>
                  </a:lnTo>
                  <a:lnTo>
                    <a:pt x="0" y="140970"/>
                  </a:lnTo>
                  <a:lnTo>
                    <a:pt x="3809" y="140970"/>
                  </a:lnTo>
                  <a:lnTo>
                    <a:pt x="3809" y="134620"/>
                  </a:lnTo>
                  <a:close/>
                </a:path>
                <a:path w="3809" h="259080">
                  <a:moveTo>
                    <a:pt x="3809" y="140970"/>
                  </a:moveTo>
                  <a:lnTo>
                    <a:pt x="0" y="140970"/>
                  </a:lnTo>
                  <a:lnTo>
                    <a:pt x="0" y="147320"/>
                  </a:lnTo>
                  <a:lnTo>
                    <a:pt x="3809" y="147320"/>
                  </a:lnTo>
                  <a:lnTo>
                    <a:pt x="3809" y="140970"/>
                  </a:lnTo>
                  <a:close/>
                </a:path>
                <a:path w="3809" h="259080">
                  <a:moveTo>
                    <a:pt x="3809" y="147320"/>
                  </a:moveTo>
                  <a:lnTo>
                    <a:pt x="0" y="147320"/>
                  </a:lnTo>
                  <a:lnTo>
                    <a:pt x="0" y="172720"/>
                  </a:lnTo>
                  <a:lnTo>
                    <a:pt x="3809" y="172720"/>
                  </a:lnTo>
                  <a:lnTo>
                    <a:pt x="3809" y="147320"/>
                  </a:lnTo>
                  <a:close/>
                </a:path>
                <a:path w="3809" h="259080">
                  <a:moveTo>
                    <a:pt x="1270" y="254127"/>
                  </a:moveTo>
                  <a:lnTo>
                    <a:pt x="0" y="254127"/>
                  </a:lnTo>
                  <a:lnTo>
                    <a:pt x="0" y="255270"/>
                  </a:lnTo>
                  <a:lnTo>
                    <a:pt x="1270" y="255270"/>
                  </a:lnTo>
                  <a:lnTo>
                    <a:pt x="1270" y="254127"/>
                  </a:lnTo>
                  <a:close/>
                </a:path>
                <a:path w="3809" h="259080">
                  <a:moveTo>
                    <a:pt x="2540" y="241427"/>
                  </a:moveTo>
                  <a:lnTo>
                    <a:pt x="0" y="241427"/>
                  </a:lnTo>
                  <a:lnTo>
                    <a:pt x="0" y="254000"/>
                  </a:lnTo>
                  <a:lnTo>
                    <a:pt x="1270" y="254000"/>
                  </a:lnTo>
                  <a:lnTo>
                    <a:pt x="1269" y="250317"/>
                  </a:lnTo>
                  <a:lnTo>
                    <a:pt x="2540" y="250317"/>
                  </a:lnTo>
                  <a:lnTo>
                    <a:pt x="2540" y="241427"/>
                  </a:lnTo>
                  <a:close/>
                </a:path>
                <a:path w="3809" h="259080">
                  <a:moveTo>
                    <a:pt x="3809" y="218567"/>
                  </a:moveTo>
                  <a:lnTo>
                    <a:pt x="0" y="218567"/>
                  </a:lnTo>
                  <a:lnTo>
                    <a:pt x="0" y="241300"/>
                  </a:lnTo>
                  <a:lnTo>
                    <a:pt x="2540" y="241300"/>
                  </a:lnTo>
                  <a:lnTo>
                    <a:pt x="2540" y="241427"/>
                  </a:lnTo>
                  <a:lnTo>
                    <a:pt x="3809" y="241427"/>
                  </a:lnTo>
                  <a:lnTo>
                    <a:pt x="3809" y="218567"/>
                  </a:lnTo>
                  <a:close/>
                </a:path>
                <a:path w="3809" h="259080">
                  <a:moveTo>
                    <a:pt x="3809" y="216027"/>
                  </a:moveTo>
                  <a:lnTo>
                    <a:pt x="0" y="216027"/>
                  </a:lnTo>
                  <a:lnTo>
                    <a:pt x="0" y="217170"/>
                  </a:lnTo>
                  <a:lnTo>
                    <a:pt x="3809" y="217170"/>
                  </a:lnTo>
                  <a:lnTo>
                    <a:pt x="3809" y="216027"/>
                  </a:lnTo>
                  <a:close/>
                </a:path>
                <a:path w="3809" h="259080">
                  <a:moveTo>
                    <a:pt x="3809" y="213487"/>
                  </a:moveTo>
                  <a:lnTo>
                    <a:pt x="0" y="213487"/>
                  </a:lnTo>
                  <a:lnTo>
                    <a:pt x="0" y="215900"/>
                  </a:lnTo>
                  <a:lnTo>
                    <a:pt x="3809" y="215900"/>
                  </a:lnTo>
                  <a:lnTo>
                    <a:pt x="3809" y="213487"/>
                  </a:lnTo>
                  <a:close/>
                </a:path>
                <a:path w="3809" h="259080">
                  <a:moveTo>
                    <a:pt x="3809" y="207137"/>
                  </a:moveTo>
                  <a:lnTo>
                    <a:pt x="0" y="207137"/>
                  </a:lnTo>
                  <a:lnTo>
                    <a:pt x="0" y="213360"/>
                  </a:lnTo>
                  <a:lnTo>
                    <a:pt x="3809" y="213360"/>
                  </a:lnTo>
                  <a:lnTo>
                    <a:pt x="3809" y="207137"/>
                  </a:lnTo>
                  <a:close/>
                </a:path>
                <a:path w="3809" h="259080">
                  <a:moveTo>
                    <a:pt x="3809" y="196977"/>
                  </a:moveTo>
                  <a:lnTo>
                    <a:pt x="0" y="196977"/>
                  </a:lnTo>
                  <a:lnTo>
                    <a:pt x="0" y="207010"/>
                  </a:lnTo>
                  <a:lnTo>
                    <a:pt x="3809" y="207010"/>
                  </a:lnTo>
                  <a:lnTo>
                    <a:pt x="3809" y="196977"/>
                  </a:lnTo>
                  <a:close/>
                </a:path>
                <a:path w="3809" h="259080">
                  <a:moveTo>
                    <a:pt x="3809" y="177927"/>
                  </a:moveTo>
                  <a:lnTo>
                    <a:pt x="0" y="177927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77927"/>
                  </a:lnTo>
                  <a:close/>
                </a:path>
                <a:path w="3809" h="259080">
                  <a:moveTo>
                    <a:pt x="3809" y="172847"/>
                  </a:moveTo>
                  <a:lnTo>
                    <a:pt x="0" y="172847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72847"/>
                  </a:lnTo>
                  <a:close/>
                </a:path>
                <a:path w="3809" h="259080">
                  <a:moveTo>
                    <a:pt x="1270" y="255270"/>
                  </a:moveTo>
                  <a:lnTo>
                    <a:pt x="0" y="255270"/>
                  </a:lnTo>
                  <a:lnTo>
                    <a:pt x="0" y="259080"/>
                  </a:lnTo>
                  <a:lnTo>
                    <a:pt x="1270" y="259080"/>
                  </a:lnTo>
                  <a:lnTo>
                    <a:pt x="1270" y="255270"/>
                  </a:lnTo>
                  <a:close/>
                </a:path>
              </a:pathLst>
            </a:custGeom>
            <a:solidFill>
              <a:srgbClr val="71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314450" y="102616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119380"/>
                  </a:moveTo>
                  <a:lnTo>
                    <a:pt x="0" y="119380"/>
                  </a:lnTo>
                  <a:lnTo>
                    <a:pt x="0" y="128270"/>
                  </a:lnTo>
                  <a:lnTo>
                    <a:pt x="3809" y="128270"/>
                  </a:lnTo>
                  <a:lnTo>
                    <a:pt x="3809" y="119380"/>
                  </a:lnTo>
                  <a:close/>
                </a:path>
                <a:path w="3809" h="280669">
                  <a:moveTo>
                    <a:pt x="3809" y="106680"/>
                  </a:moveTo>
                  <a:lnTo>
                    <a:pt x="0" y="10668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06680"/>
                  </a:lnTo>
                  <a:close/>
                </a:path>
                <a:path w="3809" h="280669">
                  <a:moveTo>
                    <a:pt x="3809" y="87630"/>
                  </a:moveTo>
                  <a:lnTo>
                    <a:pt x="0" y="87630"/>
                  </a:lnTo>
                  <a:lnTo>
                    <a:pt x="0" y="105410"/>
                  </a:lnTo>
                  <a:lnTo>
                    <a:pt x="3809" y="105410"/>
                  </a:lnTo>
                  <a:lnTo>
                    <a:pt x="3809" y="87630"/>
                  </a:lnTo>
                  <a:close/>
                </a:path>
                <a:path w="3809" h="280669">
                  <a:moveTo>
                    <a:pt x="3809" y="74930"/>
                  </a:moveTo>
                  <a:lnTo>
                    <a:pt x="0" y="74930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74930"/>
                  </a:lnTo>
                  <a:close/>
                </a:path>
                <a:path w="3809" h="280669">
                  <a:moveTo>
                    <a:pt x="3809" y="30480"/>
                  </a:moveTo>
                  <a:lnTo>
                    <a:pt x="0" y="30480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30480"/>
                  </a:lnTo>
                  <a:close/>
                </a:path>
                <a:path w="3809" h="280669">
                  <a:moveTo>
                    <a:pt x="3809" y="24130"/>
                  </a:moveTo>
                  <a:lnTo>
                    <a:pt x="0" y="24130"/>
                  </a:lnTo>
                  <a:lnTo>
                    <a:pt x="0" y="29210"/>
                  </a:lnTo>
                  <a:lnTo>
                    <a:pt x="3809" y="29210"/>
                  </a:lnTo>
                  <a:lnTo>
                    <a:pt x="3809" y="24130"/>
                  </a:lnTo>
                  <a:close/>
                </a:path>
                <a:path w="3809" h="280669">
                  <a:moveTo>
                    <a:pt x="3809" y="20320"/>
                  </a:moveTo>
                  <a:lnTo>
                    <a:pt x="0" y="20320"/>
                  </a:lnTo>
                  <a:lnTo>
                    <a:pt x="0" y="22860"/>
                  </a:lnTo>
                  <a:lnTo>
                    <a:pt x="3809" y="22860"/>
                  </a:lnTo>
                  <a:lnTo>
                    <a:pt x="3809" y="20320"/>
                  </a:lnTo>
                  <a:close/>
                </a:path>
                <a:path w="3809" h="280669">
                  <a:moveTo>
                    <a:pt x="3809" y="17780"/>
                  </a:moveTo>
                  <a:lnTo>
                    <a:pt x="0" y="1778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7780"/>
                  </a:lnTo>
                  <a:close/>
                </a:path>
                <a:path w="3809" h="280669">
                  <a:moveTo>
                    <a:pt x="3809" y="13970"/>
                  </a:moveTo>
                  <a:lnTo>
                    <a:pt x="0" y="13970"/>
                  </a:lnTo>
                  <a:lnTo>
                    <a:pt x="0" y="16510"/>
                  </a:lnTo>
                  <a:lnTo>
                    <a:pt x="3809" y="16510"/>
                  </a:lnTo>
                  <a:lnTo>
                    <a:pt x="3809" y="13970"/>
                  </a:lnTo>
                  <a:close/>
                </a:path>
                <a:path w="3809" h="280669">
                  <a:moveTo>
                    <a:pt x="3809" y="11430"/>
                  </a:moveTo>
                  <a:lnTo>
                    <a:pt x="0" y="1143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11430"/>
                  </a:lnTo>
                  <a:close/>
                </a:path>
                <a:path w="3809" h="280669">
                  <a:moveTo>
                    <a:pt x="3809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809" y="10160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128270"/>
                  </a:moveTo>
                  <a:lnTo>
                    <a:pt x="0" y="128270"/>
                  </a:lnTo>
                  <a:lnTo>
                    <a:pt x="0" y="134620"/>
                  </a:lnTo>
                  <a:lnTo>
                    <a:pt x="3809" y="134620"/>
                  </a:lnTo>
                  <a:lnTo>
                    <a:pt x="3809" y="128270"/>
                  </a:lnTo>
                  <a:close/>
                </a:path>
                <a:path w="3809" h="280669">
                  <a:moveTo>
                    <a:pt x="3809" y="134620"/>
                  </a:moveTo>
                  <a:lnTo>
                    <a:pt x="0" y="134620"/>
                  </a:lnTo>
                  <a:lnTo>
                    <a:pt x="0" y="140970"/>
                  </a:lnTo>
                  <a:lnTo>
                    <a:pt x="3809" y="140970"/>
                  </a:lnTo>
                  <a:lnTo>
                    <a:pt x="3809" y="134620"/>
                  </a:lnTo>
                  <a:close/>
                </a:path>
                <a:path w="3809" h="280669">
                  <a:moveTo>
                    <a:pt x="3809" y="140970"/>
                  </a:moveTo>
                  <a:lnTo>
                    <a:pt x="0" y="140970"/>
                  </a:lnTo>
                  <a:lnTo>
                    <a:pt x="0" y="147320"/>
                  </a:lnTo>
                  <a:lnTo>
                    <a:pt x="3809" y="147320"/>
                  </a:lnTo>
                  <a:lnTo>
                    <a:pt x="3809" y="140970"/>
                  </a:lnTo>
                  <a:close/>
                </a:path>
                <a:path w="3809" h="280669">
                  <a:moveTo>
                    <a:pt x="3809" y="147320"/>
                  </a:moveTo>
                  <a:lnTo>
                    <a:pt x="0" y="147320"/>
                  </a:lnTo>
                  <a:lnTo>
                    <a:pt x="0" y="172720"/>
                  </a:lnTo>
                  <a:lnTo>
                    <a:pt x="3809" y="172720"/>
                  </a:lnTo>
                  <a:lnTo>
                    <a:pt x="3809" y="147320"/>
                  </a:lnTo>
                  <a:close/>
                </a:path>
                <a:path w="3809" h="280669">
                  <a:moveTo>
                    <a:pt x="3809" y="254127"/>
                  </a:moveTo>
                  <a:lnTo>
                    <a:pt x="0" y="254127"/>
                  </a:lnTo>
                  <a:lnTo>
                    <a:pt x="0" y="255270"/>
                  </a:lnTo>
                  <a:lnTo>
                    <a:pt x="3809" y="255270"/>
                  </a:lnTo>
                  <a:lnTo>
                    <a:pt x="3809" y="254127"/>
                  </a:lnTo>
                  <a:close/>
                </a:path>
                <a:path w="3809" h="280669">
                  <a:moveTo>
                    <a:pt x="3809" y="241427"/>
                  </a:moveTo>
                  <a:lnTo>
                    <a:pt x="0" y="241427"/>
                  </a:lnTo>
                  <a:lnTo>
                    <a:pt x="0" y="254000"/>
                  </a:lnTo>
                  <a:lnTo>
                    <a:pt x="3809" y="254000"/>
                  </a:lnTo>
                  <a:lnTo>
                    <a:pt x="3809" y="241427"/>
                  </a:lnTo>
                  <a:close/>
                </a:path>
                <a:path w="3809" h="280669">
                  <a:moveTo>
                    <a:pt x="3809" y="218567"/>
                  </a:moveTo>
                  <a:lnTo>
                    <a:pt x="0" y="218567"/>
                  </a:lnTo>
                  <a:lnTo>
                    <a:pt x="0" y="241300"/>
                  </a:lnTo>
                  <a:lnTo>
                    <a:pt x="3809" y="241300"/>
                  </a:lnTo>
                  <a:lnTo>
                    <a:pt x="3809" y="218567"/>
                  </a:lnTo>
                  <a:close/>
                </a:path>
                <a:path w="3809" h="280669">
                  <a:moveTo>
                    <a:pt x="3809" y="216027"/>
                  </a:moveTo>
                  <a:lnTo>
                    <a:pt x="0" y="216027"/>
                  </a:lnTo>
                  <a:lnTo>
                    <a:pt x="0" y="217170"/>
                  </a:lnTo>
                  <a:lnTo>
                    <a:pt x="3809" y="217170"/>
                  </a:lnTo>
                  <a:lnTo>
                    <a:pt x="3809" y="216027"/>
                  </a:lnTo>
                  <a:close/>
                </a:path>
                <a:path w="3809" h="280669">
                  <a:moveTo>
                    <a:pt x="3809" y="213487"/>
                  </a:moveTo>
                  <a:lnTo>
                    <a:pt x="0" y="213487"/>
                  </a:lnTo>
                  <a:lnTo>
                    <a:pt x="0" y="215900"/>
                  </a:lnTo>
                  <a:lnTo>
                    <a:pt x="3809" y="215900"/>
                  </a:lnTo>
                  <a:lnTo>
                    <a:pt x="3809" y="213487"/>
                  </a:lnTo>
                  <a:close/>
                </a:path>
                <a:path w="3809" h="280669">
                  <a:moveTo>
                    <a:pt x="3809" y="207137"/>
                  </a:moveTo>
                  <a:lnTo>
                    <a:pt x="0" y="207137"/>
                  </a:lnTo>
                  <a:lnTo>
                    <a:pt x="0" y="213360"/>
                  </a:lnTo>
                  <a:lnTo>
                    <a:pt x="3809" y="213360"/>
                  </a:lnTo>
                  <a:lnTo>
                    <a:pt x="3809" y="207137"/>
                  </a:lnTo>
                  <a:close/>
                </a:path>
                <a:path w="3809" h="280669">
                  <a:moveTo>
                    <a:pt x="3809" y="196977"/>
                  </a:moveTo>
                  <a:lnTo>
                    <a:pt x="0" y="196977"/>
                  </a:lnTo>
                  <a:lnTo>
                    <a:pt x="0" y="207010"/>
                  </a:lnTo>
                  <a:lnTo>
                    <a:pt x="3809" y="207010"/>
                  </a:lnTo>
                  <a:lnTo>
                    <a:pt x="3809" y="196977"/>
                  </a:lnTo>
                  <a:close/>
                </a:path>
                <a:path w="3809" h="280669">
                  <a:moveTo>
                    <a:pt x="3809" y="177927"/>
                  </a:moveTo>
                  <a:lnTo>
                    <a:pt x="0" y="177927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77927"/>
                  </a:lnTo>
                  <a:close/>
                </a:path>
                <a:path w="3809" h="280669">
                  <a:moveTo>
                    <a:pt x="3809" y="172847"/>
                  </a:moveTo>
                  <a:lnTo>
                    <a:pt x="0" y="172847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72847"/>
                  </a:lnTo>
                  <a:close/>
                </a:path>
                <a:path w="3809" h="280669">
                  <a:moveTo>
                    <a:pt x="3809" y="255270"/>
                  </a:moveTo>
                  <a:lnTo>
                    <a:pt x="0" y="255270"/>
                  </a:lnTo>
                  <a:lnTo>
                    <a:pt x="0" y="261620"/>
                  </a:lnTo>
                  <a:lnTo>
                    <a:pt x="3809" y="261620"/>
                  </a:lnTo>
                  <a:lnTo>
                    <a:pt x="3809" y="255270"/>
                  </a:lnTo>
                  <a:close/>
                </a:path>
                <a:path w="3809" h="280669">
                  <a:moveTo>
                    <a:pt x="3809" y="261747"/>
                  </a:moveTo>
                  <a:lnTo>
                    <a:pt x="0" y="261747"/>
                  </a:lnTo>
                  <a:lnTo>
                    <a:pt x="0" y="280670"/>
                  </a:lnTo>
                  <a:lnTo>
                    <a:pt x="1269" y="280670"/>
                  </a:lnTo>
                  <a:lnTo>
                    <a:pt x="1270" y="275717"/>
                  </a:lnTo>
                  <a:lnTo>
                    <a:pt x="2540" y="275717"/>
                  </a:lnTo>
                  <a:lnTo>
                    <a:pt x="2540" y="266827"/>
                  </a:lnTo>
                  <a:lnTo>
                    <a:pt x="3809" y="266827"/>
                  </a:lnTo>
                  <a:lnTo>
                    <a:pt x="3809" y="261747"/>
                  </a:lnTo>
                  <a:close/>
                </a:path>
              </a:pathLst>
            </a:custGeom>
            <a:solidFill>
              <a:srgbClr val="6E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311910" y="1033780"/>
              <a:ext cx="2540" cy="274955"/>
            </a:xfrm>
            <a:custGeom>
              <a:avLst/>
              <a:gdLst/>
              <a:ahLst/>
              <a:cxnLst/>
              <a:rect l="l" t="t" r="r" b="b"/>
              <a:pathLst>
                <a:path w="2540" h="274955">
                  <a:moveTo>
                    <a:pt x="2540" y="111760"/>
                  </a:moveTo>
                  <a:lnTo>
                    <a:pt x="0" y="111760"/>
                  </a:lnTo>
                  <a:lnTo>
                    <a:pt x="0" y="120650"/>
                  </a:lnTo>
                  <a:lnTo>
                    <a:pt x="2540" y="120650"/>
                  </a:lnTo>
                  <a:lnTo>
                    <a:pt x="2540" y="111760"/>
                  </a:lnTo>
                  <a:close/>
                </a:path>
                <a:path w="2540" h="274955">
                  <a:moveTo>
                    <a:pt x="2540" y="99060"/>
                  </a:moveTo>
                  <a:lnTo>
                    <a:pt x="0" y="99060"/>
                  </a:lnTo>
                  <a:lnTo>
                    <a:pt x="0" y="110489"/>
                  </a:lnTo>
                  <a:lnTo>
                    <a:pt x="2540" y="110489"/>
                  </a:lnTo>
                  <a:lnTo>
                    <a:pt x="2540" y="99060"/>
                  </a:lnTo>
                  <a:close/>
                </a:path>
                <a:path w="2540" h="274955">
                  <a:moveTo>
                    <a:pt x="2540" y="80010"/>
                  </a:moveTo>
                  <a:lnTo>
                    <a:pt x="0" y="80010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80010"/>
                  </a:lnTo>
                  <a:close/>
                </a:path>
                <a:path w="2540" h="274955">
                  <a:moveTo>
                    <a:pt x="2540" y="67310"/>
                  </a:moveTo>
                  <a:lnTo>
                    <a:pt x="0" y="67310"/>
                  </a:lnTo>
                  <a:lnTo>
                    <a:pt x="0" y="78739"/>
                  </a:lnTo>
                  <a:lnTo>
                    <a:pt x="2540" y="78739"/>
                  </a:lnTo>
                  <a:lnTo>
                    <a:pt x="2540" y="67310"/>
                  </a:lnTo>
                  <a:close/>
                </a:path>
                <a:path w="2540" h="274955">
                  <a:moveTo>
                    <a:pt x="2540" y="22860"/>
                  </a:moveTo>
                  <a:lnTo>
                    <a:pt x="0" y="22860"/>
                  </a:lnTo>
                  <a:lnTo>
                    <a:pt x="0" y="66039"/>
                  </a:lnTo>
                  <a:lnTo>
                    <a:pt x="2540" y="66039"/>
                  </a:lnTo>
                  <a:lnTo>
                    <a:pt x="2540" y="22860"/>
                  </a:lnTo>
                  <a:close/>
                </a:path>
                <a:path w="2540" h="274955">
                  <a:moveTo>
                    <a:pt x="2540" y="16510"/>
                  </a:moveTo>
                  <a:lnTo>
                    <a:pt x="0" y="16510"/>
                  </a:lnTo>
                  <a:lnTo>
                    <a:pt x="0" y="21589"/>
                  </a:lnTo>
                  <a:lnTo>
                    <a:pt x="2540" y="21589"/>
                  </a:lnTo>
                  <a:lnTo>
                    <a:pt x="2540" y="16510"/>
                  </a:lnTo>
                  <a:close/>
                </a:path>
                <a:path w="2540" h="274955">
                  <a:moveTo>
                    <a:pt x="2540" y="12700"/>
                  </a:moveTo>
                  <a:lnTo>
                    <a:pt x="0" y="12700"/>
                  </a:lnTo>
                  <a:lnTo>
                    <a:pt x="0" y="15239"/>
                  </a:lnTo>
                  <a:lnTo>
                    <a:pt x="2540" y="15239"/>
                  </a:lnTo>
                  <a:lnTo>
                    <a:pt x="2540" y="12700"/>
                  </a:lnTo>
                  <a:close/>
                </a:path>
                <a:path w="2540" h="274955">
                  <a:moveTo>
                    <a:pt x="1270" y="8889"/>
                  </a:moveTo>
                  <a:lnTo>
                    <a:pt x="0" y="8889"/>
                  </a:lnTo>
                  <a:lnTo>
                    <a:pt x="0" y="11429"/>
                  </a:lnTo>
                  <a:lnTo>
                    <a:pt x="2540" y="11429"/>
                  </a:lnTo>
                  <a:lnTo>
                    <a:pt x="2540" y="10160"/>
                  </a:lnTo>
                  <a:lnTo>
                    <a:pt x="1270" y="10160"/>
                  </a:lnTo>
                  <a:lnTo>
                    <a:pt x="1270" y="8889"/>
                  </a:lnTo>
                  <a:close/>
                </a:path>
                <a:path w="2540" h="274955">
                  <a:moveTo>
                    <a:pt x="2540" y="6350"/>
                  </a:moveTo>
                  <a:lnTo>
                    <a:pt x="1270" y="6350"/>
                  </a:lnTo>
                  <a:lnTo>
                    <a:pt x="1270" y="8889"/>
                  </a:lnTo>
                  <a:lnTo>
                    <a:pt x="2540" y="8889"/>
                  </a:lnTo>
                  <a:lnTo>
                    <a:pt x="2540" y="6350"/>
                  </a:lnTo>
                  <a:close/>
                </a:path>
                <a:path w="2540" h="274955">
                  <a:moveTo>
                    <a:pt x="2540" y="3810"/>
                  </a:moveTo>
                  <a:lnTo>
                    <a:pt x="1270" y="3810"/>
                  </a:lnTo>
                  <a:lnTo>
                    <a:pt x="1270" y="5079"/>
                  </a:lnTo>
                  <a:lnTo>
                    <a:pt x="2540" y="5079"/>
                  </a:lnTo>
                  <a:lnTo>
                    <a:pt x="2540" y="3810"/>
                  </a:lnTo>
                  <a:close/>
                </a:path>
                <a:path w="2540" h="274955">
                  <a:moveTo>
                    <a:pt x="254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2540" y="2539"/>
                  </a:lnTo>
                  <a:lnTo>
                    <a:pt x="2540" y="0"/>
                  </a:lnTo>
                  <a:close/>
                </a:path>
                <a:path w="2540" h="274955">
                  <a:moveTo>
                    <a:pt x="2540" y="120650"/>
                  </a:moveTo>
                  <a:lnTo>
                    <a:pt x="0" y="120650"/>
                  </a:lnTo>
                  <a:lnTo>
                    <a:pt x="0" y="127000"/>
                  </a:lnTo>
                  <a:lnTo>
                    <a:pt x="2540" y="127000"/>
                  </a:lnTo>
                  <a:lnTo>
                    <a:pt x="2540" y="120650"/>
                  </a:lnTo>
                  <a:close/>
                </a:path>
                <a:path w="2540" h="274955">
                  <a:moveTo>
                    <a:pt x="2540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2540" y="133350"/>
                  </a:lnTo>
                  <a:lnTo>
                    <a:pt x="2540" y="127000"/>
                  </a:lnTo>
                  <a:close/>
                </a:path>
                <a:path w="2540" h="274955">
                  <a:moveTo>
                    <a:pt x="2540" y="133350"/>
                  </a:moveTo>
                  <a:lnTo>
                    <a:pt x="0" y="133350"/>
                  </a:lnTo>
                  <a:lnTo>
                    <a:pt x="0" y="139700"/>
                  </a:lnTo>
                  <a:lnTo>
                    <a:pt x="2540" y="139700"/>
                  </a:lnTo>
                  <a:lnTo>
                    <a:pt x="2540" y="133350"/>
                  </a:lnTo>
                  <a:close/>
                </a:path>
                <a:path w="2540" h="274955">
                  <a:moveTo>
                    <a:pt x="2540" y="139700"/>
                  </a:moveTo>
                  <a:lnTo>
                    <a:pt x="0" y="139700"/>
                  </a:lnTo>
                  <a:lnTo>
                    <a:pt x="0" y="165100"/>
                  </a:lnTo>
                  <a:lnTo>
                    <a:pt x="2540" y="165100"/>
                  </a:lnTo>
                  <a:lnTo>
                    <a:pt x="2540" y="139700"/>
                  </a:lnTo>
                  <a:close/>
                </a:path>
                <a:path w="2540" h="274955">
                  <a:moveTo>
                    <a:pt x="2540" y="246507"/>
                  </a:moveTo>
                  <a:lnTo>
                    <a:pt x="0" y="246507"/>
                  </a:lnTo>
                  <a:lnTo>
                    <a:pt x="0" y="247650"/>
                  </a:lnTo>
                  <a:lnTo>
                    <a:pt x="2540" y="247650"/>
                  </a:lnTo>
                  <a:lnTo>
                    <a:pt x="2540" y="246507"/>
                  </a:lnTo>
                  <a:close/>
                </a:path>
                <a:path w="2540" h="274955">
                  <a:moveTo>
                    <a:pt x="2540" y="233807"/>
                  </a:moveTo>
                  <a:lnTo>
                    <a:pt x="0" y="233807"/>
                  </a:lnTo>
                  <a:lnTo>
                    <a:pt x="0" y="246379"/>
                  </a:lnTo>
                  <a:lnTo>
                    <a:pt x="2540" y="246379"/>
                  </a:lnTo>
                  <a:lnTo>
                    <a:pt x="2540" y="233807"/>
                  </a:lnTo>
                  <a:close/>
                </a:path>
                <a:path w="2540" h="274955">
                  <a:moveTo>
                    <a:pt x="2540" y="210947"/>
                  </a:moveTo>
                  <a:lnTo>
                    <a:pt x="0" y="210947"/>
                  </a:lnTo>
                  <a:lnTo>
                    <a:pt x="0" y="233679"/>
                  </a:lnTo>
                  <a:lnTo>
                    <a:pt x="2540" y="233679"/>
                  </a:lnTo>
                  <a:lnTo>
                    <a:pt x="2540" y="210947"/>
                  </a:lnTo>
                  <a:close/>
                </a:path>
                <a:path w="2540" h="274955">
                  <a:moveTo>
                    <a:pt x="2540" y="208407"/>
                  </a:moveTo>
                  <a:lnTo>
                    <a:pt x="0" y="208407"/>
                  </a:lnTo>
                  <a:lnTo>
                    <a:pt x="0" y="209550"/>
                  </a:lnTo>
                  <a:lnTo>
                    <a:pt x="2540" y="209550"/>
                  </a:lnTo>
                  <a:lnTo>
                    <a:pt x="2540" y="208407"/>
                  </a:lnTo>
                  <a:close/>
                </a:path>
                <a:path w="2540" h="274955">
                  <a:moveTo>
                    <a:pt x="2540" y="205866"/>
                  </a:moveTo>
                  <a:lnTo>
                    <a:pt x="0" y="205866"/>
                  </a:lnTo>
                  <a:lnTo>
                    <a:pt x="0" y="208279"/>
                  </a:lnTo>
                  <a:lnTo>
                    <a:pt x="2540" y="208279"/>
                  </a:lnTo>
                  <a:lnTo>
                    <a:pt x="2540" y="205866"/>
                  </a:lnTo>
                  <a:close/>
                </a:path>
                <a:path w="2540" h="274955">
                  <a:moveTo>
                    <a:pt x="2540" y="199516"/>
                  </a:moveTo>
                  <a:lnTo>
                    <a:pt x="0" y="199516"/>
                  </a:lnTo>
                  <a:lnTo>
                    <a:pt x="0" y="205739"/>
                  </a:lnTo>
                  <a:lnTo>
                    <a:pt x="2540" y="205739"/>
                  </a:lnTo>
                  <a:lnTo>
                    <a:pt x="2540" y="199516"/>
                  </a:lnTo>
                  <a:close/>
                </a:path>
                <a:path w="2540" h="274955">
                  <a:moveTo>
                    <a:pt x="2540" y="189357"/>
                  </a:moveTo>
                  <a:lnTo>
                    <a:pt x="0" y="189357"/>
                  </a:lnTo>
                  <a:lnTo>
                    <a:pt x="0" y="199389"/>
                  </a:lnTo>
                  <a:lnTo>
                    <a:pt x="2540" y="199389"/>
                  </a:lnTo>
                  <a:lnTo>
                    <a:pt x="2540" y="189357"/>
                  </a:lnTo>
                  <a:close/>
                </a:path>
                <a:path w="2540" h="274955">
                  <a:moveTo>
                    <a:pt x="2540" y="170307"/>
                  </a:moveTo>
                  <a:lnTo>
                    <a:pt x="0" y="170307"/>
                  </a:lnTo>
                  <a:lnTo>
                    <a:pt x="0" y="189229"/>
                  </a:lnTo>
                  <a:lnTo>
                    <a:pt x="2540" y="189229"/>
                  </a:lnTo>
                  <a:lnTo>
                    <a:pt x="2540" y="170307"/>
                  </a:lnTo>
                  <a:close/>
                </a:path>
                <a:path w="2540" h="274955">
                  <a:moveTo>
                    <a:pt x="2540" y="165226"/>
                  </a:moveTo>
                  <a:lnTo>
                    <a:pt x="0" y="165226"/>
                  </a:lnTo>
                  <a:lnTo>
                    <a:pt x="0" y="170179"/>
                  </a:lnTo>
                  <a:lnTo>
                    <a:pt x="2540" y="170179"/>
                  </a:lnTo>
                  <a:lnTo>
                    <a:pt x="2540" y="165226"/>
                  </a:lnTo>
                  <a:close/>
                </a:path>
                <a:path w="2540" h="274955">
                  <a:moveTo>
                    <a:pt x="2540" y="247650"/>
                  </a:moveTo>
                  <a:lnTo>
                    <a:pt x="0" y="247650"/>
                  </a:lnTo>
                  <a:lnTo>
                    <a:pt x="0" y="254000"/>
                  </a:lnTo>
                  <a:lnTo>
                    <a:pt x="2540" y="254000"/>
                  </a:lnTo>
                  <a:lnTo>
                    <a:pt x="2540" y="247650"/>
                  </a:lnTo>
                  <a:close/>
                </a:path>
                <a:path w="2540" h="274955">
                  <a:moveTo>
                    <a:pt x="2540" y="254126"/>
                  </a:moveTo>
                  <a:lnTo>
                    <a:pt x="0" y="254126"/>
                  </a:lnTo>
                  <a:lnTo>
                    <a:pt x="0" y="274447"/>
                  </a:lnTo>
                  <a:lnTo>
                    <a:pt x="1269" y="274447"/>
                  </a:lnTo>
                  <a:lnTo>
                    <a:pt x="1269" y="273050"/>
                  </a:lnTo>
                  <a:lnTo>
                    <a:pt x="2540" y="273050"/>
                  </a:lnTo>
                  <a:lnTo>
                    <a:pt x="2540" y="254126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308100" y="1052830"/>
              <a:ext cx="3810" cy="257175"/>
            </a:xfrm>
            <a:custGeom>
              <a:avLst/>
              <a:gdLst/>
              <a:ahLst/>
              <a:cxnLst/>
              <a:rect l="l" t="t" r="r" b="b"/>
              <a:pathLst>
                <a:path w="3809" h="257175">
                  <a:moveTo>
                    <a:pt x="3809" y="92710"/>
                  </a:moveTo>
                  <a:lnTo>
                    <a:pt x="0" y="9271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92710"/>
                  </a:lnTo>
                  <a:close/>
                </a:path>
                <a:path w="3809" h="257175">
                  <a:moveTo>
                    <a:pt x="3809" y="80010"/>
                  </a:moveTo>
                  <a:lnTo>
                    <a:pt x="0" y="80010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80010"/>
                  </a:lnTo>
                  <a:close/>
                </a:path>
                <a:path w="3809" h="257175">
                  <a:moveTo>
                    <a:pt x="3809" y="60960"/>
                  </a:moveTo>
                  <a:lnTo>
                    <a:pt x="0" y="6096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60960"/>
                  </a:lnTo>
                  <a:close/>
                </a:path>
                <a:path w="3809" h="257175">
                  <a:moveTo>
                    <a:pt x="3809" y="48260"/>
                  </a:moveTo>
                  <a:lnTo>
                    <a:pt x="0" y="48260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48260"/>
                  </a:lnTo>
                  <a:close/>
                </a:path>
                <a:path w="3809" h="257175">
                  <a:moveTo>
                    <a:pt x="3809" y="3810"/>
                  </a:moveTo>
                  <a:lnTo>
                    <a:pt x="2540" y="381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9050"/>
                  </a:lnTo>
                  <a:lnTo>
                    <a:pt x="0" y="1905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3810"/>
                  </a:lnTo>
                  <a:close/>
                </a:path>
                <a:path w="3809" h="257175">
                  <a:moveTo>
                    <a:pt x="3809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257175">
                  <a:moveTo>
                    <a:pt x="3809" y="101600"/>
                  </a:moveTo>
                  <a:lnTo>
                    <a:pt x="0" y="10160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101600"/>
                  </a:lnTo>
                  <a:close/>
                </a:path>
                <a:path w="3809" h="257175">
                  <a:moveTo>
                    <a:pt x="3809" y="107950"/>
                  </a:moveTo>
                  <a:lnTo>
                    <a:pt x="0" y="10795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7950"/>
                  </a:lnTo>
                  <a:close/>
                </a:path>
                <a:path w="3809" h="257175">
                  <a:moveTo>
                    <a:pt x="3809" y="114300"/>
                  </a:moveTo>
                  <a:lnTo>
                    <a:pt x="0" y="114300"/>
                  </a:lnTo>
                  <a:lnTo>
                    <a:pt x="0" y="120650"/>
                  </a:lnTo>
                  <a:lnTo>
                    <a:pt x="3809" y="120650"/>
                  </a:lnTo>
                  <a:lnTo>
                    <a:pt x="3809" y="114300"/>
                  </a:lnTo>
                  <a:close/>
                </a:path>
                <a:path w="3809" h="257175">
                  <a:moveTo>
                    <a:pt x="3809" y="120650"/>
                  </a:moveTo>
                  <a:lnTo>
                    <a:pt x="0" y="120650"/>
                  </a:lnTo>
                  <a:lnTo>
                    <a:pt x="0" y="146050"/>
                  </a:lnTo>
                  <a:lnTo>
                    <a:pt x="3809" y="146050"/>
                  </a:lnTo>
                  <a:lnTo>
                    <a:pt x="3809" y="120650"/>
                  </a:lnTo>
                  <a:close/>
                </a:path>
                <a:path w="3809" h="257175">
                  <a:moveTo>
                    <a:pt x="3809" y="227457"/>
                  </a:moveTo>
                  <a:lnTo>
                    <a:pt x="0" y="227457"/>
                  </a:lnTo>
                  <a:lnTo>
                    <a:pt x="0" y="228600"/>
                  </a:lnTo>
                  <a:lnTo>
                    <a:pt x="3809" y="228600"/>
                  </a:lnTo>
                  <a:lnTo>
                    <a:pt x="3809" y="227457"/>
                  </a:lnTo>
                  <a:close/>
                </a:path>
                <a:path w="3809" h="257175">
                  <a:moveTo>
                    <a:pt x="3809" y="214757"/>
                  </a:moveTo>
                  <a:lnTo>
                    <a:pt x="0" y="214757"/>
                  </a:lnTo>
                  <a:lnTo>
                    <a:pt x="0" y="227329"/>
                  </a:lnTo>
                  <a:lnTo>
                    <a:pt x="3809" y="227329"/>
                  </a:lnTo>
                  <a:lnTo>
                    <a:pt x="3809" y="214757"/>
                  </a:lnTo>
                  <a:close/>
                </a:path>
                <a:path w="3809" h="257175">
                  <a:moveTo>
                    <a:pt x="3809" y="191897"/>
                  </a:moveTo>
                  <a:lnTo>
                    <a:pt x="0" y="191897"/>
                  </a:lnTo>
                  <a:lnTo>
                    <a:pt x="0" y="214629"/>
                  </a:lnTo>
                  <a:lnTo>
                    <a:pt x="3809" y="214629"/>
                  </a:lnTo>
                  <a:lnTo>
                    <a:pt x="3809" y="191897"/>
                  </a:lnTo>
                  <a:close/>
                </a:path>
                <a:path w="3809" h="257175">
                  <a:moveTo>
                    <a:pt x="3809" y="189357"/>
                  </a:moveTo>
                  <a:lnTo>
                    <a:pt x="0" y="189357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9357"/>
                  </a:lnTo>
                  <a:close/>
                </a:path>
                <a:path w="3809" h="257175">
                  <a:moveTo>
                    <a:pt x="3809" y="186816"/>
                  </a:moveTo>
                  <a:lnTo>
                    <a:pt x="0" y="186816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86816"/>
                  </a:lnTo>
                  <a:close/>
                </a:path>
                <a:path w="3809" h="257175">
                  <a:moveTo>
                    <a:pt x="3809" y="180466"/>
                  </a:moveTo>
                  <a:lnTo>
                    <a:pt x="0" y="180466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80466"/>
                  </a:lnTo>
                  <a:close/>
                </a:path>
                <a:path w="3809" h="257175">
                  <a:moveTo>
                    <a:pt x="3809" y="170307"/>
                  </a:moveTo>
                  <a:lnTo>
                    <a:pt x="0" y="170307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0307"/>
                  </a:lnTo>
                  <a:close/>
                </a:path>
                <a:path w="3809" h="257175">
                  <a:moveTo>
                    <a:pt x="3809" y="151257"/>
                  </a:moveTo>
                  <a:lnTo>
                    <a:pt x="0" y="151257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51257"/>
                  </a:lnTo>
                  <a:close/>
                </a:path>
                <a:path w="3809" h="257175">
                  <a:moveTo>
                    <a:pt x="3809" y="146176"/>
                  </a:moveTo>
                  <a:lnTo>
                    <a:pt x="0" y="146176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6176"/>
                  </a:lnTo>
                  <a:close/>
                </a:path>
                <a:path w="3809" h="257175">
                  <a:moveTo>
                    <a:pt x="3809" y="228600"/>
                  </a:moveTo>
                  <a:lnTo>
                    <a:pt x="0" y="228600"/>
                  </a:lnTo>
                  <a:lnTo>
                    <a:pt x="0" y="234950"/>
                  </a:lnTo>
                  <a:lnTo>
                    <a:pt x="3809" y="234950"/>
                  </a:lnTo>
                  <a:lnTo>
                    <a:pt x="3809" y="228600"/>
                  </a:lnTo>
                  <a:close/>
                </a:path>
                <a:path w="3809" h="257175">
                  <a:moveTo>
                    <a:pt x="3809" y="235076"/>
                  </a:moveTo>
                  <a:lnTo>
                    <a:pt x="0" y="235076"/>
                  </a:lnTo>
                  <a:lnTo>
                    <a:pt x="0" y="256666"/>
                  </a:lnTo>
                  <a:lnTo>
                    <a:pt x="1269" y="256666"/>
                  </a:lnTo>
                  <a:lnTo>
                    <a:pt x="1269" y="255397"/>
                  </a:lnTo>
                  <a:lnTo>
                    <a:pt x="3809" y="255397"/>
                  </a:lnTo>
                  <a:lnTo>
                    <a:pt x="3809" y="235076"/>
                  </a:lnTo>
                  <a:close/>
                </a:path>
              </a:pathLst>
            </a:custGeom>
            <a:solidFill>
              <a:srgbClr val="67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304290" y="1080770"/>
              <a:ext cx="3810" cy="230504"/>
            </a:xfrm>
            <a:custGeom>
              <a:avLst/>
              <a:gdLst/>
              <a:ahLst/>
              <a:cxnLst/>
              <a:rect l="l" t="t" r="r" b="b"/>
              <a:pathLst>
                <a:path w="3809" h="230505">
                  <a:moveTo>
                    <a:pt x="3809" y="64770"/>
                  </a:moveTo>
                  <a:lnTo>
                    <a:pt x="0" y="64770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64770"/>
                  </a:lnTo>
                  <a:close/>
                </a:path>
                <a:path w="3809" h="230505">
                  <a:moveTo>
                    <a:pt x="3809" y="52070"/>
                  </a:moveTo>
                  <a:lnTo>
                    <a:pt x="0" y="52070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2070"/>
                  </a:lnTo>
                  <a:close/>
                </a:path>
                <a:path w="3809" h="230505">
                  <a:moveTo>
                    <a:pt x="3809" y="33020"/>
                  </a:moveTo>
                  <a:lnTo>
                    <a:pt x="0" y="33020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33020"/>
                  </a:lnTo>
                  <a:close/>
                </a:path>
                <a:path w="3809" h="230505">
                  <a:moveTo>
                    <a:pt x="3809" y="20320"/>
                  </a:moveTo>
                  <a:lnTo>
                    <a:pt x="0" y="20320"/>
                  </a:lnTo>
                  <a:lnTo>
                    <a:pt x="0" y="31750"/>
                  </a:lnTo>
                  <a:lnTo>
                    <a:pt x="3809" y="31750"/>
                  </a:lnTo>
                  <a:lnTo>
                    <a:pt x="3809" y="20320"/>
                  </a:lnTo>
                  <a:close/>
                </a:path>
                <a:path w="3809" h="230505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9050"/>
                  </a:lnTo>
                  <a:lnTo>
                    <a:pt x="3809" y="19050"/>
                  </a:lnTo>
                  <a:lnTo>
                    <a:pt x="3809" y="0"/>
                  </a:lnTo>
                  <a:close/>
                </a:path>
                <a:path w="3809" h="230505">
                  <a:moveTo>
                    <a:pt x="3809" y="73660"/>
                  </a:moveTo>
                  <a:lnTo>
                    <a:pt x="0" y="7366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73660"/>
                  </a:lnTo>
                  <a:close/>
                </a:path>
                <a:path w="3809" h="230505">
                  <a:moveTo>
                    <a:pt x="3809" y="80010"/>
                  </a:moveTo>
                  <a:lnTo>
                    <a:pt x="0" y="80010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80010"/>
                  </a:lnTo>
                  <a:close/>
                </a:path>
                <a:path w="3809" h="230505">
                  <a:moveTo>
                    <a:pt x="3809" y="86360"/>
                  </a:moveTo>
                  <a:lnTo>
                    <a:pt x="0" y="86360"/>
                  </a:lnTo>
                  <a:lnTo>
                    <a:pt x="0" y="92710"/>
                  </a:lnTo>
                  <a:lnTo>
                    <a:pt x="3809" y="92710"/>
                  </a:lnTo>
                  <a:lnTo>
                    <a:pt x="3809" y="86360"/>
                  </a:lnTo>
                  <a:close/>
                </a:path>
                <a:path w="3809" h="230505">
                  <a:moveTo>
                    <a:pt x="3809" y="92710"/>
                  </a:moveTo>
                  <a:lnTo>
                    <a:pt x="0" y="9271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92710"/>
                  </a:lnTo>
                  <a:close/>
                </a:path>
                <a:path w="3809" h="230505">
                  <a:moveTo>
                    <a:pt x="3809" y="199517"/>
                  </a:moveTo>
                  <a:lnTo>
                    <a:pt x="0" y="199517"/>
                  </a:lnTo>
                  <a:lnTo>
                    <a:pt x="0" y="200660"/>
                  </a:lnTo>
                  <a:lnTo>
                    <a:pt x="3809" y="200660"/>
                  </a:lnTo>
                  <a:lnTo>
                    <a:pt x="3809" y="199517"/>
                  </a:lnTo>
                  <a:close/>
                </a:path>
                <a:path w="3809" h="230505">
                  <a:moveTo>
                    <a:pt x="3809" y="186817"/>
                  </a:moveTo>
                  <a:lnTo>
                    <a:pt x="0" y="186817"/>
                  </a:lnTo>
                  <a:lnTo>
                    <a:pt x="0" y="199389"/>
                  </a:lnTo>
                  <a:lnTo>
                    <a:pt x="3809" y="199389"/>
                  </a:lnTo>
                  <a:lnTo>
                    <a:pt x="3809" y="186817"/>
                  </a:lnTo>
                  <a:close/>
                </a:path>
                <a:path w="3809" h="230505">
                  <a:moveTo>
                    <a:pt x="3809" y="163957"/>
                  </a:moveTo>
                  <a:lnTo>
                    <a:pt x="0" y="163957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63957"/>
                  </a:lnTo>
                  <a:close/>
                </a:path>
                <a:path w="3809" h="230505">
                  <a:moveTo>
                    <a:pt x="3809" y="161417"/>
                  </a:moveTo>
                  <a:lnTo>
                    <a:pt x="0" y="161417"/>
                  </a:lnTo>
                  <a:lnTo>
                    <a:pt x="0" y="162560"/>
                  </a:lnTo>
                  <a:lnTo>
                    <a:pt x="3809" y="162560"/>
                  </a:lnTo>
                  <a:lnTo>
                    <a:pt x="3809" y="161417"/>
                  </a:lnTo>
                  <a:close/>
                </a:path>
                <a:path w="3809" h="230505">
                  <a:moveTo>
                    <a:pt x="3809" y="158876"/>
                  </a:moveTo>
                  <a:lnTo>
                    <a:pt x="0" y="158876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58876"/>
                  </a:lnTo>
                  <a:close/>
                </a:path>
                <a:path w="3809" h="230505">
                  <a:moveTo>
                    <a:pt x="3809" y="152526"/>
                  </a:moveTo>
                  <a:lnTo>
                    <a:pt x="0" y="152526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52526"/>
                  </a:lnTo>
                  <a:close/>
                </a:path>
                <a:path w="3809" h="230505">
                  <a:moveTo>
                    <a:pt x="3809" y="142367"/>
                  </a:moveTo>
                  <a:lnTo>
                    <a:pt x="0" y="142367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42367"/>
                  </a:lnTo>
                  <a:close/>
                </a:path>
                <a:path w="3809" h="230505">
                  <a:moveTo>
                    <a:pt x="3809" y="123317"/>
                  </a:moveTo>
                  <a:lnTo>
                    <a:pt x="0" y="123317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23317"/>
                  </a:lnTo>
                  <a:close/>
                </a:path>
                <a:path w="3809" h="230505">
                  <a:moveTo>
                    <a:pt x="3809" y="118237"/>
                  </a:moveTo>
                  <a:lnTo>
                    <a:pt x="0" y="118237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18237"/>
                  </a:lnTo>
                  <a:close/>
                </a:path>
                <a:path w="3809" h="230505">
                  <a:moveTo>
                    <a:pt x="3809" y="200660"/>
                  </a:moveTo>
                  <a:lnTo>
                    <a:pt x="0" y="200660"/>
                  </a:lnTo>
                  <a:lnTo>
                    <a:pt x="0" y="207010"/>
                  </a:lnTo>
                  <a:lnTo>
                    <a:pt x="3809" y="207010"/>
                  </a:lnTo>
                  <a:lnTo>
                    <a:pt x="3809" y="200660"/>
                  </a:lnTo>
                  <a:close/>
                </a:path>
                <a:path w="3809" h="230505">
                  <a:moveTo>
                    <a:pt x="1269" y="228726"/>
                  </a:moveTo>
                  <a:lnTo>
                    <a:pt x="0" y="228726"/>
                  </a:lnTo>
                  <a:lnTo>
                    <a:pt x="0" y="229997"/>
                  </a:lnTo>
                  <a:lnTo>
                    <a:pt x="1269" y="229997"/>
                  </a:lnTo>
                  <a:lnTo>
                    <a:pt x="1269" y="228726"/>
                  </a:lnTo>
                  <a:close/>
                </a:path>
                <a:path w="3809" h="230505">
                  <a:moveTo>
                    <a:pt x="3809" y="207137"/>
                  </a:moveTo>
                  <a:lnTo>
                    <a:pt x="0" y="207137"/>
                  </a:lnTo>
                  <a:lnTo>
                    <a:pt x="0" y="228600"/>
                  </a:lnTo>
                  <a:lnTo>
                    <a:pt x="1269" y="228600"/>
                  </a:lnTo>
                  <a:lnTo>
                    <a:pt x="3809" y="228726"/>
                  </a:lnTo>
                  <a:lnTo>
                    <a:pt x="3809" y="207137"/>
                  </a:lnTo>
                  <a:close/>
                </a:path>
              </a:pathLst>
            </a:custGeom>
            <a:solidFill>
              <a:srgbClr val="63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300480" y="1108710"/>
              <a:ext cx="3810" cy="203835"/>
            </a:xfrm>
            <a:custGeom>
              <a:avLst/>
              <a:gdLst/>
              <a:ahLst/>
              <a:cxnLst/>
              <a:rect l="l" t="t" r="r" b="b"/>
              <a:pathLst>
                <a:path w="3809" h="203834">
                  <a:moveTo>
                    <a:pt x="3809" y="36830"/>
                  </a:moveTo>
                  <a:lnTo>
                    <a:pt x="0" y="36830"/>
                  </a:lnTo>
                  <a:lnTo>
                    <a:pt x="0" y="45720"/>
                  </a:lnTo>
                  <a:lnTo>
                    <a:pt x="3809" y="45720"/>
                  </a:lnTo>
                  <a:lnTo>
                    <a:pt x="3809" y="36830"/>
                  </a:lnTo>
                  <a:close/>
                </a:path>
                <a:path w="3809" h="203834">
                  <a:moveTo>
                    <a:pt x="3809" y="24130"/>
                  </a:moveTo>
                  <a:lnTo>
                    <a:pt x="0" y="24130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24130"/>
                  </a:lnTo>
                  <a:close/>
                </a:path>
                <a:path w="3809" h="203834">
                  <a:moveTo>
                    <a:pt x="3809" y="5080"/>
                  </a:moveTo>
                  <a:lnTo>
                    <a:pt x="2539" y="5080"/>
                  </a:lnTo>
                  <a:lnTo>
                    <a:pt x="2539" y="7620"/>
                  </a:lnTo>
                  <a:lnTo>
                    <a:pt x="1269" y="7620"/>
                  </a:lnTo>
                  <a:lnTo>
                    <a:pt x="1269" y="19050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3809" y="22860"/>
                  </a:lnTo>
                  <a:lnTo>
                    <a:pt x="3809" y="5080"/>
                  </a:lnTo>
                  <a:close/>
                </a:path>
                <a:path w="3809" h="203834">
                  <a:moveTo>
                    <a:pt x="3809" y="0"/>
                  </a:moveTo>
                  <a:lnTo>
                    <a:pt x="2539" y="0"/>
                  </a:lnTo>
                  <a:lnTo>
                    <a:pt x="2539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09" h="203834">
                  <a:moveTo>
                    <a:pt x="3809" y="45720"/>
                  </a:moveTo>
                  <a:lnTo>
                    <a:pt x="0" y="45720"/>
                  </a:lnTo>
                  <a:lnTo>
                    <a:pt x="0" y="52070"/>
                  </a:lnTo>
                  <a:lnTo>
                    <a:pt x="3809" y="52070"/>
                  </a:lnTo>
                  <a:lnTo>
                    <a:pt x="3809" y="45720"/>
                  </a:lnTo>
                  <a:close/>
                </a:path>
                <a:path w="3809" h="203834">
                  <a:moveTo>
                    <a:pt x="3809" y="52070"/>
                  </a:moveTo>
                  <a:lnTo>
                    <a:pt x="0" y="52070"/>
                  </a:lnTo>
                  <a:lnTo>
                    <a:pt x="0" y="58420"/>
                  </a:lnTo>
                  <a:lnTo>
                    <a:pt x="3809" y="58420"/>
                  </a:lnTo>
                  <a:lnTo>
                    <a:pt x="3809" y="52070"/>
                  </a:lnTo>
                  <a:close/>
                </a:path>
                <a:path w="3809" h="203834">
                  <a:moveTo>
                    <a:pt x="3809" y="58420"/>
                  </a:moveTo>
                  <a:lnTo>
                    <a:pt x="0" y="58420"/>
                  </a:lnTo>
                  <a:lnTo>
                    <a:pt x="0" y="64770"/>
                  </a:lnTo>
                  <a:lnTo>
                    <a:pt x="3809" y="64770"/>
                  </a:lnTo>
                  <a:lnTo>
                    <a:pt x="3809" y="58420"/>
                  </a:lnTo>
                  <a:close/>
                </a:path>
                <a:path w="3809" h="203834">
                  <a:moveTo>
                    <a:pt x="3809" y="64770"/>
                  </a:moveTo>
                  <a:lnTo>
                    <a:pt x="0" y="64770"/>
                  </a:lnTo>
                  <a:lnTo>
                    <a:pt x="0" y="90170"/>
                  </a:lnTo>
                  <a:lnTo>
                    <a:pt x="3809" y="90170"/>
                  </a:lnTo>
                  <a:lnTo>
                    <a:pt x="3809" y="64770"/>
                  </a:lnTo>
                  <a:close/>
                </a:path>
                <a:path w="3809" h="203834">
                  <a:moveTo>
                    <a:pt x="3809" y="171577"/>
                  </a:moveTo>
                  <a:lnTo>
                    <a:pt x="0" y="171577"/>
                  </a:lnTo>
                  <a:lnTo>
                    <a:pt x="0" y="172720"/>
                  </a:lnTo>
                  <a:lnTo>
                    <a:pt x="3809" y="172720"/>
                  </a:lnTo>
                  <a:lnTo>
                    <a:pt x="3809" y="171577"/>
                  </a:lnTo>
                  <a:close/>
                </a:path>
                <a:path w="3809" h="203834">
                  <a:moveTo>
                    <a:pt x="3809" y="158877"/>
                  </a:moveTo>
                  <a:lnTo>
                    <a:pt x="0" y="158877"/>
                  </a:lnTo>
                  <a:lnTo>
                    <a:pt x="0" y="171450"/>
                  </a:lnTo>
                  <a:lnTo>
                    <a:pt x="3809" y="171450"/>
                  </a:lnTo>
                  <a:lnTo>
                    <a:pt x="3809" y="158877"/>
                  </a:lnTo>
                  <a:close/>
                </a:path>
                <a:path w="3809" h="203834">
                  <a:moveTo>
                    <a:pt x="3809" y="136017"/>
                  </a:moveTo>
                  <a:lnTo>
                    <a:pt x="0" y="136017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36017"/>
                  </a:lnTo>
                  <a:close/>
                </a:path>
                <a:path w="3809" h="203834">
                  <a:moveTo>
                    <a:pt x="3809" y="133477"/>
                  </a:moveTo>
                  <a:lnTo>
                    <a:pt x="0" y="133477"/>
                  </a:lnTo>
                  <a:lnTo>
                    <a:pt x="0" y="134620"/>
                  </a:lnTo>
                  <a:lnTo>
                    <a:pt x="3809" y="134620"/>
                  </a:lnTo>
                  <a:lnTo>
                    <a:pt x="3809" y="133477"/>
                  </a:lnTo>
                  <a:close/>
                </a:path>
                <a:path w="3809" h="203834">
                  <a:moveTo>
                    <a:pt x="3809" y="130937"/>
                  </a:moveTo>
                  <a:lnTo>
                    <a:pt x="0" y="130937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30937"/>
                  </a:lnTo>
                  <a:close/>
                </a:path>
                <a:path w="3809" h="203834">
                  <a:moveTo>
                    <a:pt x="3809" y="124587"/>
                  </a:moveTo>
                  <a:lnTo>
                    <a:pt x="0" y="124587"/>
                  </a:lnTo>
                  <a:lnTo>
                    <a:pt x="0" y="130810"/>
                  </a:lnTo>
                  <a:lnTo>
                    <a:pt x="3809" y="130810"/>
                  </a:lnTo>
                  <a:lnTo>
                    <a:pt x="3809" y="124587"/>
                  </a:lnTo>
                  <a:close/>
                </a:path>
                <a:path w="3809" h="203834">
                  <a:moveTo>
                    <a:pt x="3809" y="114427"/>
                  </a:moveTo>
                  <a:lnTo>
                    <a:pt x="0" y="114427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14427"/>
                  </a:lnTo>
                  <a:close/>
                </a:path>
                <a:path w="3809" h="203834">
                  <a:moveTo>
                    <a:pt x="3809" y="95377"/>
                  </a:moveTo>
                  <a:lnTo>
                    <a:pt x="0" y="95377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95377"/>
                  </a:lnTo>
                  <a:close/>
                </a:path>
                <a:path w="3809" h="203834">
                  <a:moveTo>
                    <a:pt x="3809" y="90297"/>
                  </a:moveTo>
                  <a:lnTo>
                    <a:pt x="0" y="90297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90297"/>
                  </a:lnTo>
                  <a:close/>
                </a:path>
                <a:path w="3809" h="203834">
                  <a:moveTo>
                    <a:pt x="3809" y="172720"/>
                  </a:moveTo>
                  <a:lnTo>
                    <a:pt x="0" y="172720"/>
                  </a:lnTo>
                  <a:lnTo>
                    <a:pt x="0" y="179070"/>
                  </a:lnTo>
                  <a:lnTo>
                    <a:pt x="3809" y="179070"/>
                  </a:lnTo>
                  <a:lnTo>
                    <a:pt x="3809" y="172720"/>
                  </a:lnTo>
                  <a:close/>
                </a:path>
                <a:path w="3809" h="203834">
                  <a:moveTo>
                    <a:pt x="3809" y="200787"/>
                  </a:moveTo>
                  <a:lnTo>
                    <a:pt x="0" y="200787"/>
                  </a:lnTo>
                  <a:lnTo>
                    <a:pt x="0" y="203327"/>
                  </a:lnTo>
                  <a:lnTo>
                    <a:pt x="1269" y="203327"/>
                  </a:lnTo>
                  <a:lnTo>
                    <a:pt x="1269" y="202057"/>
                  </a:lnTo>
                  <a:lnTo>
                    <a:pt x="3809" y="202057"/>
                  </a:lnTo>
                  <a:lnTo>
                    <a:pt x="3809" y="200787"/>
                  </a:lnTo>
                  <a:close/>
                </a:path>
                <a:path w="3809" h="203834">
                  <a:moveTo>
                    <a:pt x="3809" y="179197"/>
                  </a:moveTo>
                  <a:lnTo>
                    <a:pt x="0" y="179197"/>
                  </a:lnTo>
                  <a:lnTo>
                    <a:pt x="0" y="200660"/>
                  </a:lnTo>
                  <a:lnTo>
                    <a:pt x="3809" y="200660"/>
                  </a:lnTo>
                  <a:lnTo>
                    <a:pt x="3809" y="179197"/>
                  </a:lnTo>
                  <a:close/>
                </a:path>
              </a:pathLst>
            </a:custGeom>
            <a:solidFill>
              <a:srgbClr val="60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1296669" y="1135380"/>
              <a:ext cx="3810" cy="177800"/>
            </a:xfrm>
            <a:custGeom>
              <a:avLst/>
              <a:gdLst/>
              <a:ahLst/>
              <a:cxnLst/>
              <a:rect l="l" t="t" r="r" b="b"/>
              <a:pathLst>
                <a:path w="3809" h="177800">
                  <a:moveTo>
                    <a:pt x="2540" y="8889"/>
                  </a:moveTo>
                  <a:lnTo>
                    <a:pt x="1270" y="8889"/>
                  </a:lnTo>
                  <a:lnTo>
                    <a:pt x="1270" y="19050"/>
                  </a:lnTo>
                  <a:lnTo>
                    <a:pt x="3810" y="19050"/>
                  </a:lnTo>
                  <a:lnTo>
                    <a:pt x="3810" y="10160"/>
                  </a:lnTo>
                  <a:lnTo>
                    <a:pt x="2540" y="10160"/>
                  </a:lnTo>
                  <a:lnTo>
                    <a:pt x="2540" y="8889"/>
                  </a:lnTo>
                  <a:close/>
                </a:path>
                <a:path w="3809" h="17780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3810" y="8889"/>
                  </a:lnTo>
                  <a:lnTo>
                    <a:pt x="3810" y="0"/>
                  </a:lnTo>
                  <a:close/>
                </a:path>
                <a:path w="3809" h="177800">
                  <a:moveTo>
                    <a:pt x="3810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19050"/>
                  </a:lnTo>
                  <a:close/>
                </a:path>
                <a:path w="3809" h="177800">
                  <a:moveTo>
                    <a:pt x="3810" y="25400"/>
                  </a:moveTo>
                  <a:lnTo>
                    <a:pt x="0" y="2540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25400"/>
                  </a:lnTo>
                  <a:close/>
                </a:path>
                <a:path w="3809" h="177800">
                  <a:moveTo>
                    <a:pt x="3810" y="31750"/>
                  </a:moveTo>
                  <a:lnTo>
                    <a:pt x="0" y="3175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1750"/>
                  </a:lnTo>
                  <a:close/>
                </a:path>
                <a:path w="3809" h="177800">
                  <a:moveTo>
                    <a:pt x="3810" y="38100"/>
                  </a:moveTo>
                  <a:lnTo>
                    <a:pt x="0" y="38100"/>
                  </a:lnTo>
                  <a:lnTo>
                    <a:pt x="0" y="63500"/>
                  </a:lnTo>
                  <a:lnTo>
                    <a:pt x="3810" y="63500"/>
                  </a:lnTo>
                  <a:lnTo>
                    <a:pt x="3810" y="38100"/>
                  </a:lnTo>
                  <a:close/>
                </a:path>
                <a:path w="3809" h="177800">
                  <a:moveTo>
                    <a:pt x="3810" y="144907"/>
                  </a:moveTo>
                  <a:lnTo>
                    <a:pt x="0" y="144907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44907"/>
                  </a:lnTo>
                  <a:close/>
                </a:path>
                <a:path w="3809" h="177800">
                  <a:moveTo>
                    <a:pt x="3810" y="132207"/>
                  </a:moveTo>
                  <a:lnTo>
                    <a:pt x="0" y="132207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32207"/>
                  </a:lnTo>
                  <a:close/>
                </a:path>
                <a:path w="3809" h="177800">
                  <a:moveTo>
                    <a:pt x="3810" y="109347"/>
                  </a:moveTo>
                  <a:lnTo>
                    <a:pt x="0" y="109347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09347"/>
                  </a:lnTo>
                  <a:close/>
                </a:path>
                <a:path w="3809" h="177800">
                  <a:moveTo>
                    <a:pt x="3810" y="106807"/>
                  </a:moveTo>
                  <a:lnTo>
                    <a:pt x="0" y="106807"/>
                  </a:lnTo>
                  <a:lnTo>
                    <a:pt x="0" y="107950"/>
                  </a:lnTo>
                  <a:lnTo>
                    <a:pt x="3810" y="107950"/>
                  </a:lnTo>
                  <a:lnTo>
                    <a:pt x="3810" y="106807"/>
                  </a:lnTo>
                  <a:close/>
                </a:path>
                <a:path w="3809" h="177800">
                  <a:moveTo>
                    <a:pt x="3810" y="104266"/>
                  </a:moveTo>
                  <a:lnTo>
                    <a:pt x="0" y="104266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4266"/>
                  </a:lnTo>
                  <a:close/>
                </a:path>
                <a:path w="3809" h="177800">
                  <a:moveTo>
                    <a:pt x="3810" y="97916"/>
                  </a:moveTo>
                  <a:lnTo>
                    <a:pt x="0" y="97916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97916"/>
                  </a:lnTo>
                  <a:close/>
                </a:path>
                <a:path w="3809" h="177800">
                  <a:moveTo>
                    <a:pt x="3810" y="87757"/>
                  </a:moveTo>
                  <a:lnTo>
                    <a:pt x="0" y="87757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87757"/>
                  </a:lnTo>
                  <a:close/>
                </a:path>
                <a:path w="3809" h="177800">
                  <a:moveTo>
                    <a:pt x="3810" y="68707"/>
                  </a:moveTo>
                  <a:lnTo>
                    <a:pt x="0" y="68707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68707"/>
                  </a:lnTo>
                  <a:close/>
                </a:path>
                <a:path w="3809" h="177800">
                  <a:moveTo>
                    <a:pt x="3810" y="63626"/>
                  </a:moveTo>
                  <a:lnTo>
                    <a:pt x="0" y="63626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3626"/>
                  </a:lnTo>
                  <a:close/>
                </a:path>
                <a:path w="3809" h="177800">
                  <a:moveTo>
                    <a:pt x="3810" y="146050"/>
                  </a:moveTo>
                  <a:lnTo>
                    <a:pt x="0" y="14605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46050"/>
                  </a:lnTo>
                  <a:close/>
                </a:path>
                <a:path w="3809" h="177800">
                  <a:moveTo>
                    <a:pt x="1269" y="176657"/>
                  </a:moveTo>
                  <a:lnTo>
                    <a:pt x="0" y="176657"/>
                  </a:lnTo>
                  <a:lnTo>
                    <a:pt x="0" y="177800"/>
                  </a:lnTo>
                  <a:lnTo>
                    <a:pt x="1269" y="177800"/>
                  </a:lnTo>
                  <a:lnTo>
                    <a:pt x="1269" y="176657"/>
                  </a:lnTo>
                  <a:close/>
                </a:path>
                <a:path w="3809" h="177800">
                  <a:moveTo>
                    <a:pt x="3810" y="174116"/>
                  </a:moveTo>
                  <a:lnTo>
                    <a:pt x="0" y="174116"/>
                  </a:lnTo>
                  <a:lnTo>
                    <a:pt x="0" y="176529"/>
                  </a:lnTo>
                  <a:lnTo>
                    <a:pt x="1269" y="176529"/>
                  </a:lnTo>
                  <a:lnTo>
                    <a:pt x="1269" y="176657"/>
                  </a:lnTo>
                  <a:lnTo>
                    <a:pt x="3810" y="176657"/>
                  </a:lnTo>
                  <a:lnTo>
                    <a:pt x="3810" y="174116"/>
                  </a:lnTo>
                  <a:close/>
                </a:path>
                <a:path w="3809" h="177800">
                  <a:moveTo>
                    <a:pt x="3810" y="152526"/>
                  </a:moveTo>
                  <a:lnTo>
                    <a:pt x="0" y="152526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52526"/>
                  </a:lnTo>
                  <a:close/>
                </a:path>
              </a:pathLst>
            </a:custGeom>
            <a:solidFill>
              <a:srgbClr val="5C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1292860" y="1163320"/>
              <a:ext cx="3810" cy="151765"/>
            </a:xfrm>
            <a:custGeom>
              <a:avLst/>
              <a:gdLst/>
              <a:ahLst/>
              <a:cxnLst/>
              <a:rect l="l" t="t" r="r" b="b"/>
              <a:pathLst>
                <a:path w="3809" h="151765">
                  <a:moveTo>
                    <a:pt x="3809" y="0"/>
                  </a:moveTo>
                  <a:lnTo>
                    <a:pt x="2540" y="0"/>
                  </a:lnTo>
                  <a:lnTo>
                    <a:pt x="2540" y="3809"/>
                  </a:lnTo>
                  <a:lnTo>
                    <a:pt x="3809" y="3809"/>
                  </a:lnTo>
                  <a:lnTo>
                    <a:pt x="3809" y="0"/>
                  </a:lnTo>
                  <a:close/>
                </a:path>
                <a:path w="3809" h="151765">
                  <a:moveTo>
                    <a:pt x="3809" y="3810"/>
                  </a:moveTo>
                  <a:lnTo>
                    <a:pt x="2540" y="3810"/>
                  </a:lnTo>
                  <a:lnTo>
                    <a:pt x="2540" y="7619"/>
                  </a:lnTo>
                  <a:lnTo>
                    <a:pt x="1270" y="7619"/>
                  </a:lnTo>
                  <a:lnTo>
                    <a:pt x="1270" y="10159"/>
                  </a:lnTo>
                  <a:lnTo>
                    <a:pt x="3809" y="10159"/>
                  </a:lnTo>
                  <a:lnTo>
                    <a:pt x="3809" y="3810"/>
                  </a:lnTo>
                  <a:close/>
                </a:path>
                <a:path w="3809" h="151765">
                  <a:moveTo>
                    <a:pt x="3809" y="10160"/>
                  </a:moveTo>
                  <a:lnTo>
                    <a:pt x="1270" y="10160"/>
                  </a:lnTo>
                  <a:lnTo>
                    <a:pt x="1270" y="12700"/>
                  </a:lnTo>
                  <a:lnTo>
                    <a:pt x="0" y="1270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10160"/>
                  </a:lnTo>
                  <a:close/>
                </a:path>
                <a:path w="3809" h="151765">
                  <a:moveTo>
                    <a:pt x="3809" y="116966"/>
                  </a:moveTo>
                  <a:lnTo>
                    <a:pt x="0" y="116966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116966"/>
                  </a:lnTo>
                  <a:close/>
                </a:path>
                <a:path w="3809" h="151765">
                  <a:moveTo>
                    <a:pt x="3809" y="104266"/>
                  </a:moveTo>
                  <a:lnTo>
                    <a:pt x="0" y="104266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04266"/>
                  </a:lnTo>
                  <a:close/>
                </a:path>
                <a:path w="3809" h="151765">
                  <a:moveTo>
                    <a:pt x="3809" y="81406"/>
                  </a:moveTo>
                  <a:lnTo>
                    <a:pt x="0" y="81406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81406"/>
                  </a:lnTo>
                  <a:close/>
                </a:path>
                <a:path w="3809" h="151765">
                  <a:moveTo>
                    <a:pt x="3809" y="78866"/>
                  </a:moveTo>
                  <a:lnTo>
                    <a:pt x="0" y="78866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78866"/>
                  </a:lnTo>
                  <a:close/>
                </a:path>
                <a:path w="3809" h="151765">
                  <a:moveTo>
                    <a:pt x="3809" y="76326"/>
                  </a:moveTo>
                  <a:lnTo>
                    <a:pt x="0" y="76326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6326"/>
                  </a:lnTo>
                  <a:close/>
                </a:path>
                <a:path w="3809" h="151765">
                  <a:moveTo>
                    <a:pt x="3809" y="69976"/>
                  </a:moveTo>
                  <a:lnTo>
                    <a:pt x="0" y="69976"/>
                  </a:lnTo>
                  <a:lnTo>
                    <a:pt x="0" y="76199"/>
                  </a:lnTo>
                  <a:lnTo>
                    <a:pt x="3809" y="76199"/>
                  </a:lnTo>
                  <a:lnTo>
                    <a:pt x="3809" y="69976"/>
                  </a:lnTo>
                  <a:close/>
                </a:path>
                <a:path w="3809" h="151765">
                  <a:moveTo>
                    <a:pt x="3809" y="59816"/>
                  </a:moveTo>
                  <a:lnTo>
                    <a:pt x="0" y="59816"/>
                  </a:lnTo>
                  <a:lnTo>
                    <a:pt x="0" y="69849"/>
                  </a:lnTo>
                  <a:lnTo>
                    <a:pt x="3809" y="69849"/>
                  </a:lnTo>
                  <a:lnTo>
                    <a:pt x="3809" y="59816"/>
                  </a:lnTo>
                  <a:close/>
                </a:path>
                <a:path w="3809" h="151765">
                  <a:moveTo>
                    <a:pt x="3809" y="40766"/>
                  </a:moveTo>
                  <a:lnTo>
                    <a:pt x="0" y="40766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40766"/>
                  </a:lnTo>
                  <a:close/>
                </a:path>
                <a:path w="3809" h="151765">
                  <a:moveTo>
                    <a:pt x="3809" y="35686"/>
                  </a:moveTo>
                  <a:lnTo>
                    <a:pt x="0" y="35686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35686"/>
                  </a:lnTo>
                  <a:close/>
                </a:path>
                <a:path w="3809" h="151765">
                  <a:moveTo>
                    <a:pt x="3809" y="118110"/>
                  </a:moveTo>
                  <a:lnTo>
                    <a:pt x="0" y="118110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18110"/>
                  </a:lnTo>
                  <a:close/>
                </a:path>
                <a:path w="3809" h="151765">
                  <a:moveTo>
                    <a:pt x="3809" y="148716"/>
                  </a:moveTo>
                  <a:lnTo>
                    <a:pt x="0" y="148716"/>
                  </a:lnTo>
                  <a:lnTo>
                    <a:pt x="0" y="151256"/>
                  </a:lnTo>
                  <a:lnTo>
                    <a:pt x="1269" y="151256"/>
                  </a:lnTo>
                  <a:lnTo>
                    <a:pt x="1269" y="149859"/>
                  </a:lnTo>
                  <a:lnTo>
                    <a:pt x="3809" y="149859"/>
                  </a:lnTo>
                  <a:lnTo>
                    <a:pt x="3809" y="148716"/>
                  </a:lnTo>
                  <a:close/>
                </a:path>
                <a:path w="3809" h="151765">
                  <a:moveTo>
                    <a:pt x="3809" y="146176"/>
                  </a:moveTo>
                  <a:lnTo>
                    <a:pt x="0" y="146176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6176"/>
                  </a:lnTo>
                  <a:close/>
                </a:path>
                <a:path w="3809" h="151765">
                  <a:moveTo>
                    <a:pt x="3809" y="124586"/>
                  </a:moveTo>
                  <a:lnTo>
                    <a:pt x="0" y="124586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24586"/>
                  </a:lnTo>
                  <a:close/>
                </a:path>
              </a:pathLst>
            </a:custGeom>
            <a:solidFill>
              <a:srgbClr val="59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290319" y="1182370"/>
              <a:ext cx="2540" cy="132715"/>
            </a:xfrm>
            <a:custGeom>
              <a:avLst/>
              <a:gdLst/>
              <a:ahLst/>
              <a:cxnLst/>
              <a:rect l="l" t="t" r="r" b="b"/>
              <a:pathLst>
                <a:path w="2540" h="132715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6509"/>
                  </a:lnTo>
                  <a:lnTo>
                    <a:pt x="2540" y="16509"/>
                  </a:lnTo>
                  <a:lnTo>
                    <a:pt x="2540" y="0"/>
                  </a:lnTo>
                  <a:close/>
                </a:path>
                <a:path w="2540" h="132715">
                  <a:moveTo>
                    <a:pt x="2540" y="97916"/>
                  </a:moveTo>
                  <a:lnTo>
                    <a:pt x="0" y="97916"/>
                  </a:lnTo>
                  <a:lnTo>
                    <a:pt x="0" y="99059"/>
                  </a:lnTo>
                  <a:lnTo>
                    <a:pt x="2540" y="99059"/>
                  </a:lnTo>
                  <a:lnTo>
                    <a:pt x="2540" y="97916"/>
                  </a:lnTo>
                  <a:close/>
                </a:path>
                <a:path w="2540" h="132715">
                  <a:moveTo>
                    <a:pt x="2540" y="85216"/>
                  </a:moveTo>
                  <a:lnTo>
                    <a:pt x="0" y="85216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85216"/>
                  </a:lnTo>
                  <a:close/>
                </a:path>
                <a:path w="2540" h="132715">
                  <a:moveTo>
                    <a:pt x="2540" y="62356"/>
                  </a:moveTo>
                  <a:lnTo>
                    <a:pt x="0" y="62356"/>
                  </a:lnTo>
                  <a:lnTo>
                    <a:pt x="0" y="85089"/>
                  </a:lnTo>
                  <a:lnTo>
                    <a:pt x="2540" y="85089"/>
                  </a:lnTo>
                  <a:lnTo>
                    <a:pt x="2540" y="62356"/>
                  </a:lnTo>
                  <a:close/>
                </a:path>
                <a:path w="2540" h="132715">
                  <a:moveTo>
                    <a:pt x="2540" y="59816"/>
                  </a:moveTo>
                  <a:lnTo>
                    <a:pt x="0" y="59816"/>
                  </a:lnTo>
                  <a:lnTo>
                    <a:pt x="0" y="60959"/>
                  </a:lnTo>
                  <a:lnTo>
                    <a:pt x="2540" y="60959"/>
                  </a:lnTo>
                  <a:lnTo>
                    <a:pt x="2540" y="59816"/>
                  </a:lnTo>
                  <a:close/>
                </a:path>
                <a:path w="2540" h="132715">
                  <a:moveTo>
                    <a:pt x="2540" y="57276"/>
                  </a:moveTo>
                  <a:lnTo>
                    <a:pt x="0" y="57276"/>
                  </a:lnTo>
                  <a:lnTo>
                    <a:pt x="0" y="59689"/>
                  </a:lnTo>
                  <a:lnTo>
                    <a:pt x="2540" y="59689"/>
                  </a:lnTo>
                  <a:lnTo>
                    <a:pt x="2540" y="57276"/>
                  </a:lnTo>
                  <a:close/>
                </a:path>
                <a:path w="2540" h="132715">
                  <a:moveTo>
                    <a:pt x="2540" y="50926"/>
                  </a:moveTo>
                  <a:lnTo>
                    <a:pt x="0" y="50926"/>
                  </a:lnTo>
                  <a:lnTo>
                    <a:pt x="0" y="57149"/>
                  </a:lnTo>
                  <a:lnTo>
                    <a:pt x="2540" y="57149"/>
                  </a:lnTo>
                  <a:lnTo>
                    <a:pt x="2540" y="50926"/>
                  </a:lnTo>
                  <a:close/>
                </a:path>
                <a:path w="2540" h="132715">
                  <a:moveTo>
                    <a:pt x="2540" y="40766"/>
                  </a:moveTo>
                  <a:lnTo>
                    <a:pt x="0" y="40766"/>
                  </a:lnTo>
                  <a:lnTo>
                    <a:pt x="0" y="50799"/>
                  </a:lnTo>
                  <a:lnTo>
                    <a:pt x="2540" y="50799"/>
                  </a:lnTo>
                  <a:lnTo>
                    <a:pt x="2540" y="40766"/>
                  </a:lnTo>
                  <a:close/>
                </a:path>
                <a:path w="2540" h="132715">
                  <a:moveTo>
                    <a:pt x="2540" y="21716"/>
                  </a:moveTo>
                  <a:lnTo>
                    <a:pt x="0" y="21716"/>
                  </a:lnTo>
                  <a:lnTo>
                    <a:pt x="0" y="40639"/>
                  </a:lnTo>
                  <a:lnTo>
                    <a:pt x="2540" y="40639"/>
                  </a:lnTo>
                  <a:lnTo>
                    <a:pt x="2540" y="21716"/>
                  </a:lnTo>
                  <a:close/>
                </a:path>
                <a:path w="2540" h="132715">
                  <a:moveTo>
                    <a:pt x="2540" y="16636"/>
                  </a:moveTo>
                  <a:lnTo>
                    <a:pt x="0" y="16636"/>
                  </a:lnTo>
                  <a:lnTo>
                    <a:pt x="0" y="21589"/>
                  </a:lnTo>
                  <a:lnTo>
                    <a:pt x="2540" y="21589"/>
                  </a:lnTo>
                  <a:lnTo>
                    <a:pt x="2540" y="16636"/>
                  </a:lnTo>
                  <a:close/>
                </a:path>
                <a:path w="2540" h="132715">
                  <a:moveTo>
                    <a:pt x="2540" y="99060"/>
                  </a:moveTo>
                  <a:lnTo>
                    <a:pt x="0" y="99060"/>
                  </a:lnTo>
                  <a:lnTo>
                    <a:pt x="0" y="105409"/>
                  </a:lnTo>
                  <a:lnTo>
                    <a:pt x="2540" y="105409"/>
                  </a:lnTo>
                  <a:lnTo>
                    <a:pt x="2540" y="99060"/>
                  </a:lnTo>
                  <a:close/>
                </a:path>
                <a:path w="2540" h="132715">
                  <a:moveTo>
                    <a:pt x="2540" y="129666"/>
                  </a:moveTo>
                  <a:lnTo>
                    <a:pt x="0" y="129666"/>
                  </a:lnTo>
                  <a:lnTo>
                    <a:pt x="0" y="132206"/>
                  </a:lnTo>
                  <a:lnTo>
                    <a:pt x="2540" y="132206"/>
                  </a:lnTo>
                  <a:lnTo>
                    <a:pt x="2540" y="129666"/>
                  </a:lnTo>
                  <a:close/>
                </a:path>
                <a:path w="2540" h="132715">
                  <a:moveTo>
                    <a:pt x="2540" y="127126"/>
                  </a:moveTo>
                  <a:lnTo>
                    <a:pt x="0" y="127126"/>
                  </a:lnTo>
                  <a:lnTo>
                    <a:pt x="0" y="129539"/>
                  </a:lnTo>
                  <a:lnTo>
                    <a:pt x="2540" y="129539"/>
                  </a:lnTo>
                  <a:lnTo>
                    <a:pt x="2540" y="127126"/>
                  </a:lnTo>
                  <a:close/>
                </a:path>
                <a:path w="2540" h="132715">
                  <a:moveTo>
                    <a:pt x="2540" y="105536"/>
                  </a:moveTo>
                  <a:lnTo>
                    <a:pt x="0" y="105536"/>
                  </a:lnTo>
                  <a:lnTo>
                    <a:pt x="0" y="126999"/>
                  </a:lnTo>
                  <a:lnTo>
                    <a:pt x="2540" y="126999"/>
                  </a:lnTo>
                  <a:lnTo>
                    <a:pt x="2540" y="105536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286510" y="1199007"/>
              <a:ext cx="3810" cy="116839"/>
            </a:xfrm>
            <a:custGeom>
              <a:avLst/>
              <a:gdLst/>
              <a:ahLst/>
              <a:cxnLst/>
              <a:rect l="l" t="t" r="r" b="b"/>
              <a:pathLst>
                <a:path w="3809" h="116840">
                  <a:moveTo>
                    <a:pt x="3809" y="81280"/>
                  </a:moveTo>
                  <a:lnTo>
                    <a:pt x="0" y="81280"/>
                  </a:lnTo>
                  <a:lnTo>
                    <a:pt x="0" y="82423"/>
                  </a:lnTo>
                  <a:lnTo>
                    <a:pt x="3809" y="82423"/>
                  </a:lnTo>
                  <a:lnTo>
                    <a:pt x="3809" y="81280"/>
                  </a:lnTo>
                  <a:close/>
                </a:path>
                <a:path w="3809" h="116840">
                  <a:moveTo>
                    <a:pt x="3809" y="68580"/>
                  </a:moveTo>
                  <a:lnTo>
                    <a:pt x="0" y="68580"/>
                  </a:lnTo>
                  <a:lnTo>
                    <a:pt x="0" y="81152"/>
                  </a:lnTo>
                  <a:lnTo>
                    <a:pt x="3809" y="81152"/>
                  </a:lnTo>
                  <a:lnTo>
                    <a:pt x="3809" y="68580"/>
                  </a:lnTo>
                  <a:close/>
                </a:path>
                <a:path w="3809" h="116840">
                  <a:moveTo>
                    <a:pt x="3809" y="45720"/>
                  </a:moveTo>
                  <a:lnTo>
                    <a:pt x="0" y="45720"/>
                  </a:lnTo>
                  <a:lnTo>
                    <a:pt x="0" y="68452"/>
                  </a:lnTo>
                  <a:lnTo>
                    <a:pt x="3809" y="68452"/>
                  </a:lnTo>
                  <a:lnTo>
                    <a:pt x="3809" y="45720"/>
                  </a:lnTo>
                  <a:close/>
                </a:path>
                <a:path w="3809" h="116840">
                  <a:moveTo>
                    <a:pt x="3809" y="43180"/>
                  </a:moveTo>
                  <a:lnTo>
                    <a:pt x="0" y="43180"/>
                  </a:lnTo>
                  <a:lnTo>
                    <a:pt x="0" y="44323"/>
                  </a:lnTo>
                  <a:lnTo>
                    <a:pt x="3809" y="44323"/>
                  </a:lnTo>
                  <a:lnTo>
                    <a:pt x="3809" y="43180"/>
                  </a:lnTo>
                  <a:close/>
                </a:path>
                <a:path w="3809" h="116840">
                  <a:moveTo>
                    <a:pt x="3809" y="40639"/>
                  </a:moveTo>
                  <a:lnTo>
                    <a:pt x="0" y="40639"/>
                  </a:lnTo>
                  <a:lnTo>
                    <a:pt x="0" y="43052"/>
                  </a:lnTo>
                  <a:lnTo>
                    <a:pt x="3809" y="43052"/>
                  </a:lnTo>
                  <a:lnTo>
                    <a:pt x="3809" y="40639"/>
                  </a:lnTo>
                  <a:close/>
                </a:path>
                <a:path w="3809" h="116840">
                  <a:moveTo>
                    <a:pt x="3809" y="34289"/>
                  </a:moveTo>
                  <a:lnTo>
                    <a:pt x="0" y="34289"/>
                  </a:lnTo>
                  <a:lnTo>
                    <a:pt x="0" y="40512"/>
                  </a:lnTo>
                  <a:lnTo>
                    <a:pt x="3809" y="40512"/>
                  </a:lnTo>
                  <a:lnTo>
                    <a:pt x="3809" y="34289"/>
                  </a:lnTo>
                  <a:close/>
                </a:path>
                <a:path w="3809" h="116840">
                  <a:moveTo>
                    <a:pt x="3809" y="24130"/>
                  </a:moveTo>
                  <a:lnTo>
                    <a:pt x="0" y="24130"/>
                  </a:lnTo>
                  <a:lnTo>
                    <a:pt x="0" y="34162"/>
                  </a:lnTo>
                  <a:lnTo>
                    <a:pt x="3809" y="34162"/>
                  </a:lnTo>
                  <a:lnTo>
                    <a:pt x="3809" y="24130"/>
                  </a:lnTo>
                  <a:close/>
                </a:path>
                <a:path w="3809" h="116840">
                  <a:moveTo>
                    <a:pt x="2540" y="4952"/>
                  </a:moveTo>
                  <a:lnTo>
                    <a:pt x="1270" y="4952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24002"/>
                  </a:lnTo>
                  <a:lnTo>
                    <a:pt x="3809" y="24002"/>
                  </a:lnTo>
                  <a:lnTo>
                    <a:pt x="3809" y="5080"/>
                  </a:lnTo>
                  <a:lnTo>
                    <a:pt x="2540" y="5080"/>
                  </a:lnTo>
                  <a:lnTo>
                    <a:pt x="2540" y="4952"/>
                  </a:lnTo>
                  <a:close/>
                </a:path>
                <a:path w="3809" h="116840">
                  <a:moveTo>
                    <a:pt x="3809" y="0"/>
                  </a:moveTo>
                  <a:lnTo>
                    <a:pt x="2540" y="0"/>
                  </a:lnTo>
                  <a:lnTo>
                    <a:pt x="2540" y="4952"/>
                  </a:lnTo>
                  <a:lnTo>
                    <a:pt x="3809" y="4952"/>
                  </a:lnTo>
                  <a:lnTo>
                    <a:pt x="3809" y="0"/>
                  </a:lnTo>
                  <a:close/>
                </a:path>
                <a:path w="3809" h="116840">
                  <a:moveTo>
                    <a:pt x="3809" y="82423"/>
                  </a:moveTo>
                  <a:lnTo>
                    <a:pt x="0" y="82423"/>
                  </a:lnTo>
                  <a:lnTo>
                    <a:pt x="0" y="88773"/>
                  </a:lnTo>
                  <a:lnTo>
                    <a:pt x="3809" y="88773"/>
                  </a:lnTo>
                  <a:lnTo>
                    <a:pt x="3809" y="82423"/>
                  </a:lnTo>
                  <a:close/>
                </a:path>
                <a:path w="3809" h="116840">
                  <a:moveTo>
                    <a:pt x="3809" y="113030"/>
                  </a:moveTo>
                  <a:lnTo>
                    <a:pt x="0" y="11303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3030"/>
                  </a:lnTo>
                  <a:close/>
                </a:path>
                <a:path w="3809" h="116840">
                  <a:moveTo>
                    <a:pt x="3809" y="110489"/>
                  </a:moveTo>
                  <a:lnTo>
                    <a:pt x="0" y="110489"/>
                  </a:lnTo>
                  <a:lnTo>
                    <a:pt x="0" y="112902"/>
                  </a:lnTo>
                  <a:lnTo>
                    <a:pt x="3809" y="112902"/>
                  </a:lnTo>
                  <a:lnTo>
                    <a:pt x="3809" y="110489"/>
                  </a:lnTo>
                  <a:close/>
                </a:path>
                <a:path w="3809" h="116840">
                  <a:moveTo>
                    <a:pt x="3809" y="88900"/>
                  </a:moveTo>
                  <a:lnTo>
                    <a:pt x="0" y="88900"/>
                  </a:lnTo>
                  <a:lnTo>
                    <a:pt x="0" y="110362"/>
                  </a:lnTo>
                  <a:lnTo>
                    <a:pt x="3809" y="110362"/>
                  </a:lnTo>
                  <a:lnTo>
                    <a:pt x="3809" y="88900"/>
                  </a:lnTo>
                  <a:close/>
                </a:path>
              </a:pathLst>
            </a:custGeom>
            <a:solidFill>
              <a:srgbClr val="52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282700" y="1036320"/>
              <a:ext cx="3810" cy="281305"/>
            </a:xfrm>
            <a:custGeom>
              <a:avLst/>
              <a:gdLst/>
              <a:ahLst/>
              <a:cxnLst/>
              <a:rect l="l" t="t" r="r" b="b"/>
              <a:pathLst>
                <a:path w="3809" h="281305">
                  <a:moveTo>
                    <a:pt x="1269" y="2667"/>
                  </a:moveTo>
                  <a:lnTo>
                    <a:pt x="0" y="2667"/>
                  </a:lnTo>
                  <a:lnTo>
                    <a:pt x="0" y="5207"/>
                  </a:lnTo>
                  <a:lnTo>
                    <a:pt x="1269" y="5207"/>
                  </a:lnTo>
                  <a:lnTo>
                    <a:pt x="1269" y="2667"/>
                  </a:lnTo>
                  <a:close/>
                </a:path>
                <a:path w="3809" h="281305">
                  <a:moveTo>
                    <a:pt x="126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09" h="281305">
                  <a:moveTo>
                    <a:pt x="3809" y="243967"/>
                  </a:moveTo>
                  <a:lnTo>
                    <a:pt x="0" y="243967"/>
                  </a:lnTo>
                  <a:lnTo>
                    <a:pt x="0" y="245110"/>
                  </a:lnTo>
                  <a:lnTo>
                    <a:pt x="3809" y="245110"/>
                  </a:lnTo>
                  <a:lnTo>
                    <a:pt x="3809" y="243967"/>
                  </a:lnTo>
                  <a:close/>
                </a:path>
                <a:path w="3809" h="281305">
                  <a:moveTo>
                    <a:pt x="3809" y="231267"/>
                  </a:moveTo>
                  <a:lnTo>
                    <a:pt x="0" y="231267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231267"/>
                  </a:lnTo>
                  <a:close/>
                </a:path>
                <a:path w="3809" h="281305">
                  <a:moveTo>
                    <a:pt x="3809" y="208407"/>
                  </a:moveTo>
                  <a:lnTo>
                    <a:pt x="0" y="208407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08407"/>
                  </a:lnTo>
                  <a:close/>
                </a:path>
                <a:path w="3809" h="281305">
                  <a:moveTo>
                    <a:pt x="3809" y="205867"/>
                  </a:moveTo>
                  <a:lnTo>
                    <a:pt x="0" y="205867"/>
                  </a:lnTo>
                  <a:lnTo>
                    <a:pt x="0" y="207010"/>
                  </a:lnTo>
                  <a:lnTo>
                    <a:pt x="3809" y="207010"/>
                  </a:lnTo>
                  <a:lnTo>
                    <a:pt x="3809" y="205867"/>
                  </a:lnTo>
                  <a:close/>
                </a:path>
                <a:path w="3809" h="281305">
                  <a:moveTo>
                    <a:pt x="3809" y="203326"/>
                  </a:moveTo>
                  <a:lnTo>
                    <a:pt x="0" y="203326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203326"/>
                  </a:lnTo>
                  <a:close/>
                </a:path>
                <a:path w="3809" h="281305">
                  <a:moveTo>
                    <a:pt x="3809" y="196976"/>
                  </a:moveTo>
                  <a:lnTo>
                    <a:pt x="0" y="196976"/>
                  </a:lnTo>
                  <a:lnTo>
                    <a:pt x="0" y="203200"/>
                  </a:lnTo>
                  <a:lnTo>
                    <a:pt x="3809" y="203200"/>
                  </a:lnTo>
                  <a:lnTo>
                    <a:pt x="3809" y="196976"/>
                  </a:lnTo>
                  <a:close/>
                </a:path>
                <a:path w="3809" h="281305">
                  <a:moveTo>
                    <a:pt x="3809" y="186817"/>
                  </a:moveTo>
                  <a:lnTo>
                    <a:pt x="0" y="186817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86817"/>
                  </a:lnTo>
                  <a:close/>
                </a:path>
                <a:path w="3809" h="281305">
                  <a:moveTo>
                    <a:pt x="3809" y="177926"/>
                  </a:moveTo>
                  <a:lnTo>
                    <a:pt x="2540" y="177926"/>
                  </a:lnTo>
                  <a:lnTo>
                    <a:pt x="2540" y="180467"/>
                  </a:lnTo>
                  <a:lnTo>
                    <a:pt x="1269" y="180467"/>
                  </a:lnTo>
                  <a:lnTo>
                    <a:pt x="1269" y="185547"/>
                  </a:lnTo>
                  <a:lnTo>
                    <a:pt x="0" y="185547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77926"/>
                  </a:lnTo>
                  <a:close/>
                </a:path>
                <a:path w="3809" h="281305">
                  <a:moveTo>
                    <a:pt x="3809" y="245110"/>
                  </a:moveTo>
                  <a:lnTo>
                    <a:pt x="0" y="245110"/>
                  </a:lnTo>
                  <a:lnTo>
                    <a:pt x="0" y="251460"/>
                  </a:lnTo>
                  <a:lnTo>
                    <a:pt x="3809" y="251460"/>
                  </a:lnTo>
                  <a:lnTo>
                    <a:pt x="3809" y="245110"/>
                  </a:lnTo>
                  <a:close/>
                </a:path>
                <a:path w="3809" h="281305">
                  <a:moveTo>
                    <a:pt x="3809" y="279526"/>
                  </a:moveTo>
                  <a:lnTo>
                    <a:pt x="0" y="279526"/>
                  </a:lnTo>
                  <a:lnTo>
                    <a:pt x="0" y="280797"/>
                  </a:lnTo>
                  <a:lnTo>
                    <a:pt x="3809" y="280797"/>
                  </a:lnTo>
                  <a:lnTo>
                    <a:pt x="3809" y="279526"/>
                  </a:lnTo>
                  <a:close/>
                </a:path>
                <a:path w="3809" h="281305">
                  <a:moveTo>
                    <a:pt x="3809" y="275717"/>
                  </a:moveTo>
                  <a:lnTo>
                    <a:pt x="0" y="275717"/>
                  </a:lnTo>
                  <a:lnTo>
                    <a:pt x="0" y="279400"/>
                  </a:lnTo>
                  <a:lnTo>
                    <a:pt x="3809" y="279400"/>
                  </a:lnTo>
                  <a:lnTo>
                    <a:pt x="3809" y="275717"/>
                  </a:lnTo>
                  <a:close/>
                </a:path>
                <a:path w="3809" h="281305">
                  <a:moveTo>
                    <a:pt x="3809" y="273176"/>
                  </a:moveTo>
                  <a:lnTo>
                    <a:pt x="0" y="273176"/>
                  </a:lnTo>
                  <a:lnTo>
                    <a:pt x="0" y="275589"/>
                  </a:lnTo>
                  <a:lnTo>
                    <a:pt x="3809" y="275589"/>
                  </a:lnTo>
                  <a:lnTo>
                    <a:pt x="3809" y="273176"/>
                  </a:lnTo>
                  <a:close/>
                </a:path>
                <a:path w="3809" h="281305">
                  <a:moveTo>
                    <a:pt x="3809" y="251587"/>
                  </a:moveTo>
                  <a:lnTo>
                    <a:pt x="0" y="251587"/>
                  </a:lnTo>
                  <a:lnTo>
                    <a:pt x="0" y="273050"/>
                  </a:lnTo>
                  <a:lnTo>
                    <a:pt x="3809" y="273050"/>
                  </a:lnTo>
                  <a:lnTo>
                    <a:pt x="3809" y="251587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1278890" y="1037717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2539" y="17779"/>
                  </a:moveTo>
                  <a:lnTo>
                    <a:pt x="0" y="17779"/>
                  </a:lnTo>
                  <a:lnTo>
                    <a:pt x="0" y="30479"/>
                  </a:lnTo>
                  <a:lnTo>
                    <a:pt x="1269" y="30479"/>
                  </a:lnTo>
                  <a:lnTo>
                    <a:pt x="1269" y="21462"/>
                  </a:lnTo>
                  <a:lnTo>
                    <a:pt x="2539" y="21462"/>
                  </a:lnTo>
                  <a:lnTo>
                    <a:pt x="2539" y="17779"/>
                  </a:lnTo>
                  <a:close/>
                </a:path>
                <a:path w="3809" h="280669">
                  <a:moveTo>
                    <a:pt x="3809" y="11429"/>
                  </a:moveTo>
                  <a:lnTo>
                    <a:pt x="0" y="11429"/>
                  </a:lnTo>
                  <a:lnTo>
                    <a:pt x="0" y="17652"/>
                  </a:lnTo>
                  <a:lnTo>
                    <a:pt x="2540" y="17652"/>
                  </a:lnTo>
                  <a:lnTo>
                    <a:pt x="2540" y="12700"/>
                  </a:lnTo>
                  <a:lnTo>
                    <a:pt x="3809" y="12700"/>
                  </a:lnTo>
                  <a:lnTo>
                    <a:pt x="3809" y="11429"/>
                  </a:lnTo>
                  <a:close/>
                </a:path>
                <a:path w="3809" h="280669">
                  <a:moveTo>
                    <a:pt x="3809" y="7620"/>
                  </a:moveTo>
                  <a:lnTo>
                    <a:pt x="0" y="7620"/>
                  </a:lnTo>
                  <a:lnTo>
                    <a:pt x="0" y="11302"/>
                  </a:lnTo>
                  <a:lnTo>
                    <a:pt x="3809" y="11302"/>
                  </a:lnTo>
                  <a:lnTo>
                    <a:pt x="3809" y="7620"/>
                  </a:lnTo>
                  <a:close/>
                </a:path>
                <a:path w="3809" h="280669">
                  <a:moveTo>
                    <a:pt x="3809" y="5079"/>
                  </a:moveTo>
                  <a:lnTo>
                    <a:pt x="0" y="5079"/>
                  </a:lnTo>
                  <a:lnTo>
                    <a:pt x="0" y="7492"/>
                  </a:lnTo>
                  <a:lnTo>
                    <a:pt x="3809" y="7492"/>
                  </a:lnTo>
                  <a:lnTo>
                    <a:pt x="3809" y="5079"/>
                  </a:lnTo>
                  <a:close/>
                </a:path>
                <a:path w="3809" h="280669">
                  <a:moveTo>
                    <a:pt x="3809" y="1270"/>
                  </a:moveTo>
                  <a:lnTo>
                    <a:pt x="0" y="1270"/>
                  </a:lnTo>
                  <a:lnTo>
                    <a:pt x="0" y="4952"/>
                  </a:lnTo>
                  <a:lnTo>
                    <a:pt x="3809" y="4952"/>
                  </a:lnTo>
                  <a:lnTo>
                    <a:pt x="3809" y="1270"/>
                  </a:lnTo>
                  <a:close/>
                </a:path>
                <a:path w="3809" h="280669">
                  <a:moveTo>
                    <a:pt x="3809" y="0"/>
                  </a:moveTo>
                  <a:lnTo>
                    <a:pt x="0" y="0"/>
                  </a:lnTo>
                  <a:lnTo>
                    <a:pt x="0" y="1142"/>
                  </a:lnTo>
                  <a:lnTo>
                    <a:pt x="3809" y="1142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1269" y="242570"/>
                  </a:moveTo>
                  <a:lnTo>
                    <a:pt x="0" y="242570"/>
                  </a:lnTo>
                  <a:lnTo>
                    <a:pt x="0" y="243712"/>
                  </a:lnTo>
                  <a:lnTo>
                    <a:pt x="1269" y="243712"/>
                  </a:lnTo>
                  <a:lnTo>
                    <a:pt x="1269" y="242570"/>
                  </a:lnTo>
                  <a:close/>
                </a:path>
                <a:path w="3809" h="280669">
                  <a:moveTo>
                    <a:pt x="3809" y="242570"/>
                  </a:moveTo>
                  <a:lnTo>
                    <a:pt x="2540" y="242570"/>
                  </a:lnTo>
                  <a:lnTo>
                    <a:pt x="2540" y="243712"/>
                  </a:lnTo>
                  <a:lnTo>
                    <a:pt x="3809" y="243712"/>
                  </a:lnTo>
                  <a:lnTo>
                    <a:pt x="3809" y="242570"/>
                  </a:lnTo>
                  <a:close/>
                </a:path>
                <a:path w="3809" h="280669">
                  <a:moveTo>
                    <a:pt x="3809" y="229870"/>
                  </a:moveTo>
                  <a:lnTo>
                    <a:pt x="0" y="229870"/>
                  </a:lnTo>
                  <a:lnTo>
                    <a:pt x="0" y="242442"/>
                  </a:lnTo>
                  <a:lnTo>
                    <a:pt x="1269" y="242442"/>
                  </a:lnTo>
                  <a:lnTo>
                    <a:pt x="1269" y="240029"/>
                  </a:lnTo>
                  <a:lnTo>
                    <a:pt x="3809" y="240029"/>
                  </a:lnTo>
                  <a:lnTo>
                    <a:pt x="3809" y="238760"/>
                  </a:lnTo>
                  <a:lnTo>
                    <a:pt x="2539" y="238760"/>
                  </a:lnTo>
                  <a:lnTo>
                    <a:pt x="2539" y="237362"/>
                  </a:lnTo>
                  <a:lnTo>
                    <a:pt x="3809" y="237362"/>
                  </a:lnTo>
                  <a:lnTo>
                    <a:pt x="3809" y="229870"/>
                  </a:lnTo>
                  <a:close/>
                </a:path>
                <a:path w="3809" h="280669">
                  <a:moveTo>
                    <a:pt x="3809" y="240029"/>
                  </a:moveTo>
                  <a:lnTo>
                    <a:pt x="2540" y="240029"/>
                  </a:lnTo>
                  <a:lnTo>
                    <a:pt x="2540" y="242442"/>
                  </a:lnTo>
                  <a:lnTo>
                    <a:pt x="3809" y="242442"/>
                  </a:lnTo>
                  <a:lnTo>
                    <a:pt x="3809" y="240029"/>
                  </a:lnTo>
                  <a:close/>
                </a:path>
                <a:path w="3809" h="280669">
                  <a:moveTo>
                    <a:pt x="3809" y="207010"/>
                  </a:moveTo>
                  <a:lnTo>
                    <a:pt x="0" y="207010"/>
                  </a:lnTo>
                  <a:lnTo>
                    <a:pt x="0" y="229742"/>
                  </a:lnTo>
                  <a:lnTo>
                    <a:pt x="3809" y="229742"/>
                  </a:lnTo>
                  <a:lnTo>
                    <a:pt x="3809" y="207010"/>
                  </a:lnTo>
                  <a:close/>
                </a:path>
                <a:path w="3809" h="280669">
                  <a:moveTo>
                    <a:pt x="3809" y="204470"/>
                  </a:moveTo>
                  <a:lnTo>
                    <a:pt x="0" y="204470"/>
                  </a:lnTo>
                  <a:lnTo>
                    <a:pt x="0" y="205612"/>
                  </a:lnTo>
                  <a:lnTo>
                    <a:pt x="3809" y="205612"/>
                  </a:lnTo>
                  <a:lnTo>
                    <a:pt x="3809" y="204470"/>
                  </a:lnTo>
                  <a:close/>
                </a:path>
                <a:path w="3809" h="280669">
                  <a:moveTo>
                    <a:pt x="3809" y="201929"/>
                  </a:moveTo>
                  <a:lnTo>
                    <a:pt x="0" y="201929"/>
                  </a:lnTo>
                  <a:lnTo>
                    <a:pt x="0" y="204342"/>
                  </a:lnTo>
                  <a:lnTo>
                    <a:pt x="3809" y="204342"/>
                  </a:lnTo>
                  <a:lnTo>
                    <a:pt x="3809" y="201929"/>
                  </a:lnTo>
                  <a:close/>
                </a:path>
                <a:path w="3809" h="280669">
                  <a:moveTo>
                    <a:pt x="3809" y="195579"/>
                  </a:moveTo>
                  <a:lnTo>
                    <a:pt x="0" y="195579"/>
                  </a:lnTo>
                  <a:lnTo>
                    <a:pt x="0" y="201802"/>
                  </a:lnTo>
                  <a:lnTo>
                    <a:pt x="3809" y="201802"/>
                  </a:lnTo>
                  <a:lnTo>
                    <a:pt x="3809" y="195579"/>
                  </a:lnTo>
                  <a:close/>
                </a:path>
                <a:path w="3809" h="280669">
                  <a:moveTo>
                    <a:pt x="3809" y="186562"/>
                  </a:moveTo>
                  <a:lnTo>
                    <a:pt x="2540" y="186562"/>
                  </a:lnTo>
                  <a:lnTo>
                    <a:pt x="2540" y="189229"/>
                  </a:lnTo>
                  <a:lnTo>
                    <a:pt x="1269" y="189229"/>
                  </a:lnTo>
                  <a:lnTo>
                    <a:pt x="1269" y="191770"/>
                  </a:lnTo>
                  <a:lnTo>
                    <a:pt x="0" y="191770"/>
                  </a:lnTo>
                  <a:lnTo>
                    <a:pt x="0" y="195452"/>
                  </a:lnTo>
                  <a:lnTo>
                    <a:pt x="3809" y="195452"/>
                  </a:lnTo>
                  <a:lnTo>
                    <a:pt x="3809" y="186562"/>
                  </a:lnTo>
                  <a:close/>
                </a:path>
                <a:path w="3809" h="280669">
                  <a:moveTo>
                    <a:pt x="3809" y="243713"/>
                  </a:moveTo>
                  <a:lnTo>
                    <a:pt x="2540" y="243713"/>
                  </a:lnTo>
                  <a:lnTo>
                    <a:pt x="2540" y="248793"/>
                  </a:lnTo>
                  <a:lnTo>
                    <a:pt x="1269" y="248793"/>
                  </a:lnTo>
                  <a:lnTo>
                    <a:pt x="1269" y="250062"/>
                  </a:lnTo>
                  <a:lnTo>
                    <a:pt x="3809" y="250062"/>
                  </a:lnTo>
                  <a:lnTo>
                    <a:pt x="3809" y="243713"/>
                  </a:lnTo>
                  <a:close/>
                </a:path>
                <a:path w="3809" h="280669">
                  <a:moveTo>
                    <a:pt x="3809" y="278129"/>
                  </a:moveTo>
                  <a:lnTo>
                    <a:pt x="0" y="278129"/>
                  </a:lnTo>
                  <a:lnTo>
                    <a:pt x="0" y="280670"/>
                  </a:lnTo>
                  <a:lnTo>
                    <a:pt x="3809" y="280670"/>
                  </a:lnTo>
                  <a:lnTo>
                    <a:pt x="3809" y="278129"/>
                  </a:lnTo>
                  <a:close/>
                </a:path>
                <a:path w="3809" h="280669">
                  <a:moveTo>
                    <a:pt x="3809" y="274320"/>
                  </a:moveTo>
                  <a:lnTo>
                    <a:pt x="0" y="274320"/>
                  </a:lnTo>
                  <a:lnTo>
                    <a:pt x="0" y="278002"/>
                  </a:lnTo>
                  <a:lnTo>
                    <a:pt x="3809" y="278002"/>
                  </a:lnTo>
                  <a:lnTo>
                    <a:pt x="3809" y="274320"/>
                  </a:lnTo>
                  <a:close/>
                </a:path>
                <a:path w="3809" h="280669">
                  <a:moveTo>
                    <a:pt x="3809" y="271779"/>
                  </a:moveTo>
                  <a:lnTo>
                    <a:pt x="0" y="271779"/>
                  </a:lnTo>
                  <a:lnTo>
                    <a:pt x="0" y="274192"/>
                  </a:lnTo>
                  <a:lnTo>
                    <a:pt x="3809" y="274192"/>
                  </a:lnTo>
                  <a:lnTo>
                    <a:pt x="3809" y="271779"/>
                  </a:lnTo>
                  <a:close/>
                </a:path>
                <a:path w="3809" h="280669">
                  <a:moveTo>
                    <a:pt x="3809" y="250189"/>
                  </a:moveTo>
                  <a:lnTo>
                    <a:pt x="1269" y="250189"/>
                  </a:lnTo>
                  <a:lnTo>
                    <a:pt x="1269" y="257810"/>
                  </a:lnTo>
                  <a:lnTo>
                    <a:pt x="0" y="257810"/>
                  </a:lnTo>
                  <a:lnTo>
                    <a:pt x="0" y="271652"/>
                  </a:lnTo>
                  <a:lnTo>
                    <a:pt x="3809" y="271652"/>
                  </a:lnTo>
                  <a:lnTo>
                    <a:pt x="3809" y="250189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1275080" y="1037717"/>
              <a:ext cx="3810" cy="281940"/>
            </a:xfrm>
            <a:custGeom>
              <a:avLst/>
              <a:gdLst/>
              <a:ahLst/>
              <a:cxnLst/>
              <a:rect l="l" t="t" r="r" b="b"/>
              <a:pathLst>
                <a:path w="3809" h="281940">
                  <a:moveTo>
                    <a:pt x="3809" y="17779"/>
                  </a:moveTo>
                  <a:lnTo>
                    <a:pt x="0" y="17779"/>
                  </a:lnTo>
                  <a:lnTo>
                    <a:pt x="0" y="57150"/>
                  </a:lnTo>
                  <a:lnTo>
                    <a:pt x="1269" y="57150"/>
                  </a:lnTo>
                  <a:lnTo>
                    <a:pt x="1269" y="48260"/>
                  </a:lnTo>
                  <a:lnTo>
                    <a:pt x="2539" y="48260"/>
                  </a:lnTo>
                  <a:lnTo>
                    <a:pt x="2540" y="39370"/>
                  </a:lnTo>
                  <a:lnTo>
                    <a:pt x="3809" y="39370"/>
                  </a:lnTo>
                  <a:lnTo>
                    <a:pt x="3809" y="17779"/>
                  </a:lnTo>
                  <a:close/>
                </a:path>
                <a:path w="3809" h="281940">
                  <a:moveTo>
                    <a:pt x="3809" y="11429"/>
                  </a:moveTo>
                  <a:lnTo>
                    <a:pt x="0" y="11429"/>
                  </a:lnTo>
                  <a:lnTo>
                    <a:pt x="0" y="17652"/>
                  </a:lnTo>
                  <a:lnTo>
                    <a:pt x="3809" y="17652"/>
                  </a:lnTo>
                  <a:lnTo>
                    <a:pt x="3809" y="11429"/>
                  </a:lnTo>
                  <a:close/>
                </a:path>
                <a:path w="3809" h="281940">
                  <a:moveTo>
                    <a:pt x="3809" y="7620"/>
                  </a:moveTo>
                  <a:lnTo>
                    <a:pt x="0" y="7620"/>
                  </a:lnTo>
                  <a:lnTo>
                    <a:pt x="0" y="11302"/>
                  </a:lnTo>
                  <a:lnTo>
                    <a:pt x="3809" y="11302"/>
                  </a:lnTo>
                  <a:lnTo>
                    <a:pt x="3809" y="7620"/>
                  </a:lnTo>
                  <a:close/>
                </a:path>
                <a:path w="3809" h="281940">
                  <a:moveTo>
                    <a:pt x="3809" y="5079"/>
                  </a:moveTo>
                  <a:lnTo>
                    <a:pt x="0" y="5079"/>
                  </a:lnTo>
                  <a:lnTo>
                    <a:pt x="0" y="7492"/>
                  </a:lnTo>
                  <a:lnTo>
                    <a:pt x="3809" y="7492"/>
                  </a:lnTo>
                  <a:lnTo>
                    <a:pt x="3809" y="5079"/>
                  </a:lnTo>
                  <a:close/>
                </a:path>
                <a:path w="3809" h="281940">
                  <a:moveTo>
                    <a:pt x="2539" y="1142"/>
                  </a:moveTo>
                  <a:lnTo>
                    <a:pt x="0" y="1142"/>
                  </a:lnTo>
                  <a:lnTo>
                    <a:pt x="0" y="4952"/>
                  </a:lnTo>
                  <a:lnTo>
                    <a:pt x="3809" y="4952"/>
                  </a:lnTo>
                  <a:lnTo>
                    <a:pt x="3809" y="1270"/>
                  </a:lnTo>
                  <a:lnTo>
                    <a:pt x="2539" y="1270"/>
                  </a:lnTo>
                  <a:lnTo>
                    <a:pt x="2539" y="1142"/>
                  </a:lnTo>
                  <a:close/>
                </a:path>
                <a:path w="3809" h="281940">
                  <a:moveTo>
                    <a:pt x="3809" y="0"/>
                  </a:moveTo>
                  <a:lnTo>
                    <a:pt x="2539" y="0"/>
                  </a:lnTo>
                  <a:lnTo>
                    <a:pt x="2539" y="1142"/>
                  </a:lnTo>
                  <a:lnTo>
                    <a:pt x="3809" y="1142"/>
                  </a:lnTo>
                  <a:lnTo>
                    <a:pt x="3809" y="0"/>
                  </a:lnTo>
                  <a:close/>
                </a:path>
                <a:path w="3809" h="281940">
                  <a:moveTo>
                    <a:pt x="3809" y="242570"/>
                  </a:moveTo>
                  <a:lnTo>
                    <a:pt x="0" y="242570"/>
                  </a:lnTo>
                  <a:lnTo>
                    <a:pt x="0" y="243712"/>
                  </a:lnTo>
                  <a:lnTo>
                    <a:pt x="3809" y="243712"/>
                  </a:lnTo>
                  <a:lnTo>
                    <a:pt x="3809" y="242570"/>
                  </a:lnTo>
                  <a:close/>
                </a:path>
                <a:path w="3809" h="281940">
                  <a:moveTo>
                    <a:pt x="3809" y="229870"/>
                  </a:moveTo>
                  <a:lnTo>
                    <a:pt x="0" y="229870"/>
                  </a:lnTo>
                  <a:lnTo>
                    <a:pt x="0" y="242442"/>
                  </a:lnTo>
                  <a:lnTo>
                    <a:pt x="3809" y="242442"/>
                  </a:lnTo>
                  <a:lnTo>
                    <a:pt x="3809" y="229870"/>
                  </a:lnTo>
                  <a:close/>
                </a:path>
                <a:path w="3809" h="281940">
                  <a:moveTo>
                    <a:pt x="3809" y="207010"/>
                  </a:moveTo>
                  <a:lnTo>
                    <a:pt x="0" y="207010"/>
                  </a:lnTo>
                  <a:lnTo>
                    <a:pt x="0" y="229742"/>
                  </a:lnTo>
                  <a:lnTo>
                    <a:pt x="3809" y="229742"/>
                  </a:lnTo>
                  <a:lnTo>
                    <a:pt x="3809" y="207010"/>
                  </a:lnTo>
                  <a:close/>
                </a:path>
                <a:path w="3809" h="281940">
                  <a:moveTo>
                    <a:pt x="3809" y="204470"/>
                  </a:moveTo>
                  <a:lnTo>
                    <a:pt x="0" y="204470"/>
                  </a:lnTo>
                  <a:lnTo>
                    <a:pt x="0" y="205612"/>
                  </a:lnTo>
                  <a:lnTo>
                    <a:pt x="3809" y="205612"/>
                  </a:lnTo>
                  <a:lnTo>
                    <a:pt x="3809" y="204470"/>
                  </a:lnTo>
                  <a:close/>
                </a:path>
                <a:path w="3809" h="281940">
                  <a:moveTo>
                    <a:pt x="3809" y="201929"/>
                  </a:moveTo>
                  <a:lnTo>
                    <a:pt x="0" y="201929"/>
                  </a:lnTo>
                  <a:lnTo>
                    <a:pt x="0" y="204342"/>
                  </a:lnTo>
                  <a:lnTo>
                    <a:pt x="3809" y="204342"/>
                  </a:lnTo>
                  <a:lnTo>
                    <a:pt x="3809" y="201929"/>
                  </a:lnTo>
                  <a:close/>
                </a:path>
                <a:path w="3809" h="281940">
                  <a:moveTo>
                    <a:pt x="3809" y="195452"/>
                  </a:moveTo>
                  <a:lnTo>
                    <a:pt x="2539" y="195452"/>
                  </a:lnTo>
                  <a:lnTo>
                    <a:pt x="2539" y="196850"/>
                  </a:lnTo>
                  <a:lnTo>
                    <a:pt x="1269" y="196850"/>
                  </a:lnTo>
                  <a:lnTo>
                    <a:pt x="1269" y="199262"/>
                  </a:lnTo>
                  <a:lnTo>
                    <a:pt x="0" y="199262"/>
                  </a:lnTo>
                  <a:lnTo>
                    <a:pt x="0" y="201802"/>
                  </a:lnTo>
                  <a:lnTo>
                    <a:pt x="3809" y="201802"/>
                  </a:lnTo>
                  <a:lnTo>
                    <a:pt x="3809" y="195452"/>
                  </a:lnTo>
                  <a:close/>
                </a:path>
                <a:path w="3809" h="281940">
                  <a:moveTo>
                    <a:pt x="3809" y="243713"/>
                  </a:moveTo>
                  <a:lnTo>
                    <a:pt x="0" y="243713"/>
                  </a:lnTo>
                  <a:lnTo>
                    <a:pt x="0" y="250062"/>
                  </a:lnTo>
                  <a:lnTo>
                    <a:pt x="2540" y="250062"/>
                  </a:lnTo>
                  <a:lnTo>
                    <a:pt x="2540" y="246253"/>
                  </a:lnTo>
                  <a:lnTo>
                    <a:pt x="3809" y="246253"/>
                  </a:lnTo>
                  <a:lnTo>
                    <a:pt x="3809" y="243713"/>
                  </a:lnTo>
                  <a:close/>
                </a:path>
                <a:path w="3809" h="281940">
                  <a:moveTo>
                    <a:pt x="2539" y="280670"/>
                  </a:moveTo>
                  <a:lnTo>
                    <a:pt x="1269" y="280670"/>
                  </a:lnTo>
                  <a:lnTo>
                    <a:pt x="1269" y="281813"/>
                  </a:lnTo>
                  <a:lnTo>
                    <a:pt x="2539" y="281813"/>
                  </a:lnTo>
                  <a:lnTo>
                    <a:pt x="2539" y="280670"/>
                  </a:lnTo>
                  <a:close/>
                </a:path>
                <a:path w="3809" h="281940">
                  <a:moveTo>
                    <a:pt x="3809" y="278129"/>
                  </a:moveTo>
                  <a:lnTo>
                    <a:pt x="1269" y="278129"/>
                  </a:lnTo>
                  <a:lnTo>
                    <a:pt x="1269" y="280542"/>
                  </a:lnTo>
                  <a:lnTo>
                    <a:pt x="2539" y="280542"/>
                  </a:lnTo>
                  <a:lnTo>
                    <a:pt x="2539" y="280670"/>
                  </a:lnTo>
                  <a:lnTo>
                    <a:pt x="3809" y="280670"/>
                  </a:lnTo>
                  <a:lnTo>
                    <a:pt x="3809" y="278129"/>
                  </a:lnTo>
                  <a:close/>
                </a:path>
                <a:path w="3809" h="281940">
                  <a:moveTo>
                    <a:pt x="3809" y="274320"/>
                  </a:moveTo>
                  <a:lnTo>
                    <a:pt x="2539" y="274320"/>
                  </a:lnTo>
                  <a:lnTo>
                    <a:pt x="2539" y="276860"/>
                  </a:lnTo>
                  <a:lnTo>
                    <a:pt x="1269" y="276860"/>
                  </a:lnTo>
                  <a:lnTo>
                    <a:pt x="1269" y="278002"/>
                  </a:lnTo>
                  <a:lnTo>
                    <a:pt x="3809" y="278002"/>
                  </a:lnTo>
                  <a:lnTo>
                    <a:pt x="3809" y="274320"/>
                  </a:lnTo>
                  <a:close/>
                </a:path>
                <a:path w="3809" h="281940">
                  <a:moveTo>
                    <a:pt x="3809" y="271779"/>
                  </a:moveTo>
                  <a:lnTo>
                    <a:pt x="2539" y="271779"/>
                  </a:lnTo>
                  <a:lnTo>
                    <a:pt x="2539" y="274192"/>
                  </a:lnTo>
                  <a:lnTo>
                    <a:pt x="3809" y="274192"/>
                  </a:lnTo>
                  <a:lnTo>
                    <a:pt x="3809" y="271779"/>
                  </a:lnTo>
                  <a:close/>
                </a:path>
                <a:path w="3809" h="281940">
                  <a:moveTo>
                    <a:pt x="1269" y="250189"/>
                  </a:moveTo>
                  <a:lnTo>
                    <a:pt x="0" y="250189"/>
                  </a:lnTo>
                  <a:lnTo>
                    <a:pt x="0" y="252729"/>
                  </a:lnTo>
                  <a:lnTo>
                    <a:pt x="1269" y="252729"/>
                  </a:lnTo>
                  <a:lnTo>
                    <a:pt x="1269" y="250189"/>
                  </a:lnTo>
                  <a:close/>
                </a:path>
                <a:path w="3809" h="281940">
                  <a:moveTo>
                    <a:pt x="3809" y="266700"/>
                  </a:moveTo>
                  <a:lnTo>
                    <a:pt x="2539" y="266700"/>
                  </a:lnTo>
                  <a:lnTo>
                    <a:pt x="2539" y="271652"/>
                  </a:lnTo>
                  <a:lnTo>
                    <a:pt x="3809" y="271652"/>
                  </a:lnTo>
                  <a:lnTo>
                    <a:pt x="3809" y="26670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1271269" y="1038860"/>
              <a:ext cx="3810" cy="259715"/>
            </a:xfrm>
            <a:custGeom>
              <a:avLst/>
              <a:gdLst/>
              <a:ahLst/>
              <a:cxnLst/>
              <a:rect l="l" t="t" r="r" b="b"/>
              <a:pathLst>
                <a:path w="3809" h="259715">
                  <a:moveTo>
                    <a:pt x="1270" y="73787"/>
                  </a:moveTo>
                  <a:lnTo>
                    <a:pt x="0" y="73787"/>
                  </a:lnTo>
                  <a:lnTo>
                    <a:pt x="0" y="83820"/>
                  </a:lnTo>
                  <a:lnTo>
                    <a:pt x="1270" y="83820"/>
                  </a:lnTo>
                  <a:lnTo>
                    <a:pt x="1270" y="73787"/>
                  </a:lnTo>
                  <a:close/>
                </a:path>
                <a:path w="3809" h="259715">
                  <a:moveTo>
                    <a:pt x="3810" y="61087"/>
                  </a:moveTo>
                  <a:lnTo>
                    <a:pt x="0" y="61087"/>
                  </a:lnTo>
                  <a:lnTo>
                    <a:pt x="0" y="73660"/>
                  </a:lnTo>
                  <a:lnTo>
                    <a:pt x="1270" y="73660"/>
                  </a:lnTo>
                  <a:lnTo>
                    <a:pt x="2540" y="73787"/>
                  </a:lnTo>
                  <a:lnTo>
                    <a:pt x="2540" y="64770"/>
                  </a:lnTo>
                  <a:lnTo>
                    <a:pt x="3810" y="64770"/>
                  </a:lnTo>
                  <a:lnTo>
                    <a:pt x="3810" y="61087"/>
                  </a:lnTo>
                  <a:close/>
                </a:path>
                <a:path w="3809" h="259715">
                  <a:moveTo>
                    <a:pt x="3810" y="16637"/>
                  </a:moveTo>
                  <a:lnTo>
                    <a:pt x="0" y="16637"/>
                  </a:lnTo>
                  <a:lnTo>
                    <a:pt x="0" y="60960"/>
                  </a:lnTo>
                  <a:lnTo>
                    <a:pt x="3810" y="60960"/>
                  </a:lnTo>
                  <a:lnTo>
                    <a:pt x="3810" y="16637"/>
                  </a:lnTo>
                  <a:close/>
                </a:path>
                <a:path w="3809" h="259715">
                  <a:moveTo>
                    <a:pt x="3810" y="10287"/>
                  </a:moveTo>
                  <a:lnTo>
                    <a:pt x="0" y="10287"/>
                  </a:lnTo>
                  <a:lnTo>
                    <a:pt x="0" y="16510"/>
                  </a:lnTo>
                  <a:lnTo>
                    <a:pt x="3810" y="16510"/>
                  </a:lnTo>
                  <a:lnTo>
                    <a:pt x="3810" y="10287"/>
                  </a:lnTo>
                  <a:close/>
                </a:path>
                <a:path w="3809" h="259715">
                  <a:moveTo>
                    <a:pt x="3810" y="6477"/>
                  </a:moveTo>
                  <a:lnTo>
                    <a:pt x="0" y="6477"/>
                  </a:lnTo>
                  <a:lnTo>
                    <a:pt x="0" y="10160"/>
                  </a:lnTo>
                  <a:lnTo>
                    <a:pt x="3810" y="10160"/>
                  </a:lnTo>
                  <a:lnTo>
                    <a:pt x="3810" y="6477"/>
                  </a:lnTo>
                  <a:close/>
                </a:path>
                <a:path w="3809" h="259715">
                  <a:moveTo>
                    <a:pt x="3810" y="3937"/>
                  </a:moveTo>
                  <a:lnTo>
                    <a:pt x="0" y="3937"/>
                  </a:lnTo>
                  <a:lnTo>
                    <a:pt x="0" y="6350"/>
                  </a:lnTo>
                  <a:lnTo>
                    <a:pt x="3810" y="6350"/>
                  </a:lnTo>
                  <a:lnTo>
                    <a:pt x="3810" y="3937"/>
                  </a:lnTo>
                  <a:close/>
                </a:path>
                <a:path w="3809" h="259715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810" y="3810"/>
                  </a:lnTo>
                  <a:lnTo>
                    <a:pt x="3810" y="0"/>
                  </a:lnTo>
                  <a:close/>
                </a:path>
                <a:path w="3809" h="259715">
                  <a:moveTo>
                    <a:pt x="3810" y="241427"/>
                  </a:moveTo>
                  <a:lnTo>
                    <a:pt x="0" y="241427"/>
                  </a:lnTo>
                  <a:lnTo>
                    <a:pt x="0" y="242570"/>
                  </a:lnTo>
                  <a:lnTo>
                    <a:pt x="3810" y="242570"/>
                  </a:lnTo>
                  <a:lnTo>
                    <a:pt x="3810" y="241427"/>
                  </a:lnTo>
                  <a:close/>
                </a:path>
                <a:path w="3809" h="259715">
                  <a:moveTo>
                    <a:pt x="3810" y="228727"/>
                  </a:moveTo>
                  <a:lnTo>
                    <a:pt x="0" y="228727"/>
                  </a:lnTo>
                  <a:lnTo>
                    <a:pt x="0" y="241300"/>
                  </a:lnTo>
                  <a:lnTo>
                    <a:pt x="3810" y="241300"/>
                  </a:lnTo>
                  <a:lnTo>
                    <a:pt x="3810" y="228727"/>
                  </a:lnTo>
                  <a:close/>
                </a:path>
                <a:path w="3809" h="259715">
                  <a:moveTo>
                    <a:pt x="3810" y="205867"/>
                  </a:moveTo>
                  <a:lnTo>
                    <a:pt x="0" y="205867"/>
                  </a:lnTo>
                  <a:lnTo>
                    <a:pt x="0" y="228600"/>
                  </a:lnTo>
                  <a:lnTo>
                    <a:pt x="3810" y="228600"/>
                  </a:lnTo>
                  <a:lnTo>
                    <a:pt x="3810" y="205867"/>
                  </a:lnTo>
                  <a:close/>
                </a:path>
                <a:path w="3809" h="259715">
                  <a:moveTo>
                    <a:pt x="3810" y="203327"/>
                  </a:moveTo>
                  <a:lnTo>
                    <a:pt x="0" y="203327"/>
                  </a:lnTo>
                  <a:lnTo>
                    <a:pt x="0" y="204470"/>
                  </a:lnTo>
                  <a:lnTo>
                    <a:pt x="3810" y="204470"/>
                  </a:lnTo>
                  <a:lnTo>
                    <a:pt x="3810" y="203327"/>
                  </a:lnTo>
                  <a:close/>
                </a:path>
                <a:path w="3809" h="259715">
                  <a:moveTo>
                    <a:pt x="2540" y="200660"/>
                  </a:moveTo>
                  <a:lnTo>
                    <a:pt x="1270" y="200660"/>
                  </a:lnTo>
                  <a:lnTo>
                    <a:pt x="1270" y="202057"/>
                  </a:lnTo>
                  <a:lnTo>
                    <a:pt x="0" y="202057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200787"/>
                  </a:lnTo>
                  <a:lnTo>
                    <a:pt x="2540" y="200787"/>
                  </a:lnTo>
                  <a:close/>
                </a:path>
                <a:path w="3809" h="259715">
                  <a:moveTo>
                    <a:pt x="3810" y="199517"/>
                  </a:moveTo>
                  <a:lnTo>
                    <a:pt x="2540" y="199517"/>
                  </a:lnTo>
                  <a:lnTo>
                    <a:pt x="2540" y="200660"/>
                  </a:lnTo>
                  <a:lnTo>
                    <a:pt x="3810" y="200660"/>
                  </a:lnTo>
                  <a:lnTo>
                    <a:pt x="3810" y="199517"/>
                  </a:lnTo>
                  <a:close/>
                </a:path>
                <a:path w="3809" h="259715">
                  <a:moveTo>
                    <a:pt x="3810" y="242570"/>
                  </a:moveTo>
                  <a:lnTo>
                    <a:pt x="0" y="242570"/>
                  </a:lnTo>
                  <a:lnTo>
                    <a:pt x="0" y="248920"/>
                  </a:lnTo>
                  <a:lnTo>
                    <a:pt x="3810" y="248920"/>
                  </a:lnTo>
                  <a:lnTo>
                    <a:pt x="3810" y="242570"/>
                  </a:lnTo>
                  <a:close/>
                </a:path>
                <a:path w="3809" h="259715">
                  <a:moveTo>
                    <a:pt x="3810" y="249047"/>
                  </a:moveTo>
                  <a:lnTo>
                    <a:pt x="0" y="249047"/>
                  </a:lnTo>
                  <a:lnTo>
                    <a:pt x="0" y="259207"/>
                  </a:lnTo>
                  <a:lnTo>
                    <a:pt x="1270" y="259207"/>
                  </a:lnTo>
                  <a:lnTo>
                    <a:pt x="1270" y="256667"/>
                  </a:lnTo>
                  <a:lnTo>
                    <a:pt x="2540" y="256667"/>
                  </a:lnTo>
                  <a:lnTo>
                    <a:pt x="2540" y="254127"/>
                  </a:lnTo>
                  <a:lnTo>
                    <a:pt x="3810" y="254127"/>
                  </a:lnTo>
                  <a:lnTo>
                    <a:pt x="3810" y="249047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1268730" y="1040130"/>
              <a:ext cx="2540" cy="262255"/>
            </a:xfrm>
            <a:custGeom>
              <a:avLst/>
              <a:gdLst/>
              <a:ahLst/>
              <a:cxnLst/>
              <a:rect l="l" t="t" r="r" b="b"/>
              <a:pathLst>
                <a:path w="2540" h="262255">
                  <a:moveTo>
                    <a:pt x="1269" y="91566"/>
                  </a:moveTo>
                  <a:lnTo>
                    <a:pt x="0" y="91566"/>
                  </a:lnTo>
                  <a:lnTo>
                    <a:pt x="0" y="100457"/>
                  </a:lnTo>
                  <a:lnTo>
                    <a:pt x="1269" y="100457"/>
                  </a:lnTo>
                  <a:lnTo>
                    <a:pt x="1269" y="91566"/>
                  </a:lnTo>
                  <a:close/>
                </a:path>
                <a:path w="2540" h="262255">
                  <a:moveTo>
                    <a:pt x="2539" y="72516"/>
                  </a:moveTo>
                  <a:lnTo>
                    <a:pt x="0" y="72516"/>
                  </a:lnTo>
                  <a:lnTo>
                    <a:pt x="0" y="91439"/>
                  </a:lnTo>
                  <a:lnTo>
                    <a:pt x="1269" y="91439"/>
                  </a:lnTo>
                  <a:lnTo>
                    <a:pt x="2539" y="91566"/>
                  </a:lnTo>
                  <a:lnTo>
                    <a:pt x="2539" y="72516"/>
                  </a:lnTo>
                  <a:close/>
                </a:path>
                <a:path w="2540" h="262255">
                  <a:moveTo>
                    <a:pt x="2539" y="59816"/>
                  </a:moveTo>
                  <a:lnTo>
                    <a:pt x="0" y="59816"/>
                  </a:lnTo>
                  <a:lnTo>
                    <a:pt x="0" y="72389"/>
                  </a:lnTo>
                  <a:lnTo>
                    <a:pt x="2539" y="72389"/>
                  </a:lnTo>
                  <a:lnTo>
                    <a:pt x="2539" y="59816"/>
                  </a:lnTo>
                  <a:close/>
                </a:path>
                <a:path w="2540" h="262255">
                  <a:moveTo>
                    <a:pt x="2539" y="15366"/>
                  </a:moveTo>
                  <a:lnTo>
                    <a:pt x="0" y="15366"/>
                  </a:lnTo>
                  <a:lnTo>
                    <a:pt x="0" y="59689"/>
                  </a:lnTo>
                  <a:lnTo>
                    <a:pt x="2539" y="59689"/>
                  </a:lnTo>
                  <a:lnTo>
                    <a:pt x="2539" y="15366"/>
                  </a:lnTo>
                  <a:close/>
                </a:path>
                <a:path w="2540" h="262255">
                  <a:moveTo>
                    <a:pt x="2539" y="9016"/>
                  </a:moveTo>
                  <a:lnTo>
                    <a:pt x="0" y="9016"/>
                  </a:lnTo>
                  <a:lnTo>
                    <a:pt x="0" y="15239"/>
                  </a:lnTo>
                  <a:lnTo>
                    <a:pt x="2539" y="15239"/>
                  </a:lnTo>
                  <a:lnTo>
                    <a:pt x="2539" y="9016"/>
                  </a:lnTo>
                  <a:close/>
                </a:path>
                <a:path w="2540" h="262255">
                  <a:moveTo>
                    <a:pt x="2539" y="5207"/>
                  </a:moveTo>
                  <a:lnTo>
                    <a:pt x="0" y="5207"/>
                  </a:lnTo>
                  <a:lnTo>
                    <a:pt x="0" y="8889"/>
                  </a:lnTo>
                  <a:lnTo>
                    <a:pt x="2539" y="8889"/>
                  </a:lnTo>
                  <a:lnTo>
                    <a:pt x="2539" y="5207"/>
                  </a:lnTo>
                  <a:close/>
                </a:path>
                <a:path w="2540" h="262255">
                  <a:moveTo>
                    <a:pt x="2539" y="2666"/>
                  </a:moveTo>
                  <a:lnTo>
                    <a:pt x="0" y="2666"/>
                  </a:lnTo>
                  <a:lnTo>
                    <a:pt x="0" y="5079"/>
                  </a:lnTo>
                  <a:lnTo>
                    <a:pt x="2539" y="5079"/>
                  </a:lnTo>
                  <a:lnTo>
                    <a:pt x="2539" y="2666"/>
                  </a:lnTo>
                  <a:close/>
                </a:path>
                <a:path w="2540" h="262255">
                  <a:moveTo>
                    <a:pt x="2539" y="0"/>
                  </a:moveTo>
                  <a:lnTo>
                    <a:pt x="1269" y="0"/>
                  </a:lnTo>
                  <a:lnTo>
                    <a:pt x="1269" y="1397"/>
                  </a:lnTo>
                  <a:lnTo>
                    <a:pt x="0" y="1397"/>
                  </a:lnTo>
                  <a:lnTo>
                    <a:pt x="0" y="2539"/>
                  </a:lnTo>
                  <a:lnTo>
                    <a:pt x="2539" y="2539"/>
                  </a:lnTo>
                  <a:lnTo>
                    <a:pt x="2539" y="0"/>
                  </a:lnTo>
                  <a:close/>
                </a:path>
                <a:path w="2540" h="262255">
                  <a:moveTo>
                    <a:pt x="2539" y="240157"/>
                  </a:moveTo>
                  <a:lnTo>
                    <a:pt x="0" y="240157"/>
                  </a:lnTo>
                  <a:lnTo>
                    <a:pt x="0" y="241300"/>
                  </a:lnTo>
                  <a:lnTo>
                    <a:pt x="2539" y="241300"/>
                  </a:lnTo>
                  <a:lnTo>
                    <a:pt x="2539" y="240157"/>
                  </a:lnTo>
                  <a:close/>
                </a:path>
                <a:path w="2540" h="262255">
                  <a:moveTo>
                    <a:pt x="2539" y="227457"/>
                  </a:moveTo>
                  <a:lnTo>
                    <a:pt x="0" y="227457"/>
                  </a:lnTo>
                  <a:lnTo>
                    <a:pt x="0" y="240029"/>
                  </a:lnTo>
                  <a:lnTo>
                    <a:pt x="2539" y="240029"/>
                  </a:lnTo>
                  <a:lnTo>
                    <a:pt x="2539" y="227457"/>
                  </a:lnTo>
                  <a:close/>
                </a:path>
                <a:path w="2540" h="262255">
                  <a:moveTo>
                    <a:pt x="1269" y="201929"/>
                  </a:moveTo>
                  <a:lnTo>
                    <a:pt x="0" y="201929"/>
                  </a:lnTo>
                  <a:lnTo>
                    <a:pt x="0" y="227329"/>
                  </a:lnTo>
                  <a:lnTo>
                    <a:pt x="2539" y="227329"/>
                  </a:lnTo>
                  <a:lnTo>
                    <a:pt x="2539" y="204597"/>
                  </a:lnTo>
                  <a:lnTo>
                    <a:pt x="1269" y="204597"/>
                  </a:lnTo>
                  <a:lnTo>
                    <a:pt x="1269" y="203200"/>
                  </a:lnTo>
                  <a:lnTo>
                    <a:pt x="2539" y="203200"/>
                  </a:lnTo>
                  <a:lnTo>
                    <a:pt x="2539" y="202057"/>
                  </a:lnTo>
                  <a:lnTo>
                    <a:pt x="1269" y="202057"/>
                  </a:lnTo>
                  <a:lnTo>
                    <a:pt x="1269" y="201929"/>
                  </a:lnTo>
                  <a:close/>
                </a:path>
                <a:path w="2540" h="262255">
                  <a:moveTo>
                    <a:pt x="2539" y="200787"/>
                  </a:moveTo>
                  <a:lnTo>
                    <a:pt x="1269" y="200787"/>
                  </a:lnTo>
                  <a:lnTo>
                    <a:pt x="1269" y="201929"/>
                  </a:lnTo>
                  <a:lnTo>
                    <a:pt x="2539" y="201929"/>
                  </a:lnTo>
                  <a:lnTo>
                    <a:pt x="2539" y="200787"/>
                  </a:lnTo>
                  <a:close/>
                </a:path>
                <a:path w="2540" h="262255">
                  <a:moveTo>
                    <a:pt x="2539" y="241300"/>
                  </a:moveTo>
                  <a:lnTo>
                    <a:pt x="0" y="241300"/>
                  </a:lnTo>
                  <a:lnTo>
                    <a:pt x="0" y="247650"/>
                  </a:lnTo>
                  <a:lnTo>
                    <a:pt x="2539" y="247650"/>
                  </a:lnTo>
                  <a:lnTo>
                    <a:pt x="2539" y="241300"/>
                  </a:lnTo>
                  <a:close/>
                </a:path>
                <a:path w="2540" h="262255">
                  <a:moveTo>
                    <a:pt x="2539" y="247776"/>
                  </a:moveTo>
                  <a:lnTo>
                    <a:pt x="0" y="247776"/>
                  </a:lnTo>
                  <a:lnTo>
                    <a:pt x="0" y="261747"/>
                  </a:lnTo>
                  <a:lnTo>
                    <a:pt x="1269" y="261747"/>
                  </a:lnTo>
                  <a:lnTo>
                    <a:pt x="1269" y="259207"/>
                  </a:lnTo>
                  <a:lnTo>
                    <a:pt x="2539" y="259207"/>
                  </a:lnTo>
                  <a:lnTo>
                    <a:pt x="2539" y="247776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1264919" y="1041527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09" h="267969">
                  <a:moveTo>
                    <a:pt x="3810" y="102869"/>
                  </a:moveTo>
                  <a:lnTo>
                    <a:pt x="0" y="102869"/>
                  </a:lnTo>
                  <a:lnTo>
                    <a:pt x="0" y="112902"/>
                  </a:lnTo>
                  <a:lnTo>
                    <a:pt x="2540" y="112902"/>
                  </a:lnTo>
                  <a:lnTo>
                    <a:pt x="2540" y="107950"/>
                  </a:lnTo>
                  <a:lnTo>
                    <a:pt x="3810" y="107950"/>
                  </a:lnTo>
                  <a:lnTo>
                    <a:pt x="3810" y="102869"/>
                  </a:lnTo>
                  <a:close/>
                </a:path>
                <a:path w="3809" h="267969">
                  <a:moveTo>
                    <a:pt x="3810" y="90169"/>
                  </a:moveTo>
                  <a:lnTo>
                    <a:pt x="0" y="90169"/>
                  </a:lnTo>
                  <a:lnTo>
                    <a:pt x="0" y="102742"/>
                  </a:lnTo>
                  <a:lnTo>
                    <a:pt x="3810" y="102742"/>
                  </a:lnTo>
                  <a:lnTo>
                    <a:pt x="3810" y="90169"/>
                  </a:lnTo>
                  <a:close/>
                </a:path>
                <a:path w="3809" h="267969">
                  <a:moveTo>
                    <a:pt x="3810" y="71119"/>
                  </a:moveTo>
                  <a:lnTo>
                    <a:pt x="0" y="71119"/>
                  </a:lnTo>
                  <a:lnTo>
                    <a:pt x="0" y="90042"/>
                  </a:lnTo>
                  <a:lnTo>
                    <a:pt x="3810" y="90042"/>
                  </a:lnTo>
                  <a:lnTo>
                    <a:pt x="3810" y="71119"/>
                  </a:lnTo>
                  <a:close/>
                </a:path>
                <a:path w="3809" h="267969">
                  <a:moveTo>
                    <a:pt x="3810" y="58419"/>
                  </a:moveTo>
                  <a:lnTo>
                    <a:pt x="0" y="58419"/>
                  </a:lnTo>
                  <a:lnTo>
                    <a:pt x="0" y="70992"/>
                  </a:lnTo>
                  <a:lnTo>
                    <a:pt x="3810" y="70992"/>
                  </a:lnTo>
                  <a:lnTo>
                    <a:pt x="3810" y="58419"/>
                  </a:lnTo>
                  <a:close/>
                </a:path>
                <a:path w="3809" h="267969">
                  <a:moveTo>
                    <a:pt x="3810" y="13969"/>
                  </a:moveTo>
                  <a:lnTo>
                    <a:pt x="0" y="13969"/>
                  </a:lnTo>
                  <a:lnTo>
                    <a:pt x="0" y="58292"/>
                  </a:lnTo>
                  <a:lnTo>
                    <a:pt x="3810" y="58292"/>
                  </a:lnTo>
                  <a:lnTo>
                    <a:pt x="3810" y="13969"/>
                  </a:lnTo>
                  <a:close/>
                </a:path>
                <a:path w="3809" h="267969">
                  <a:moveTo>
                    <a:pt x="3810" y="7619"/>
                  </a:moveTo>
                  <a:lnTo>
                    <a:pt x="0" y="7619"/>
                  </a:lnTo>
                  <a:lnTo>
                    <a:pt x="0" y="13842"/>
                  </a:lnTo>
                  <a:lnTo>
                    <a:pt x="3810" y="13842"/>
                  </a:lnTo>
                  <a:lnTo>
                    <a:pt x="3810" y="7619"/>
                  </a:lnTo>
                  <a:close/>
                </a:path>
                <a:path w="3809" h="267969">
                  <a:moveTo>
                    <a:pt x="3810" y="3810"/>
                  </a:moveTo>
                  <a:lnTo>
                    <a:pt x="0" y="3810"/>
                  </a:lnTo>
                  <a:lnTo>
                    <a:pt x="0" y="7492"/>
                  </a:lnTo>
                  <a:lnTo>
                    <a:pt x="3810" y="7492"/>
                  </a:lnTo>
                  <a:lnTo>
                    <a:pt x="3810" y="3810"/>
                  </a:lnTo>
                  <a:close/>
                </a:path>
                <a:path w="3809" h="267969">
                  <a:moveTo>
                    <a:pt x="1270" y="1142"/>
                  </a:moveTo>
                  <a:lnTo>
                    <a:pt x="0" y="1142"/>
                  </a:lnTo>
                  <a:lnTo>
                    <a:pt x="0" y="3682"/>
                  </a:lnTo>
                  <a:lnTo>
                    <a:pt x="3810" y="3682"/>
                  </a:lnTo>
                  <a:lnTo>
                    <a:pt x="3810" y="1269"/>
                  </a:lnTo>
                  <a:lnTo>
                    <a:pt x="1270" y="1269"/>
                  </a:lnTo>
                  <a:close/>
                </a:path>
                <a:path w="3809" h="267969">
                  <a:moveTo>
                    <a:pt x="3810" y="0"/>
                  </a:moveTo>
                  <a:lnTo>
                    <a:pt x="1270" y="0"/>
                  </a:lnTo>
                  <a:lnTo>
                    <a:pt x="1270" y="1142"/>
                  </a:lnTo>
                  <a:lnTo>
                    <a:pt x="3810" y="1142"/>
                  </a:lnTo>
                  <a:lnTo>
                    <a:pt x="3810" y="0"/>
                  </a:lnTo>
                  <a:close/>
                </a:path>
                <a:path w="3809" h="267969">
                  <a:moveTo>
                    <a:pt x="2540" y="112903"/>
                  </a:moveTo>
                  <a:lnTo>
                    <a:pt x="0" y="112903"/>
                  </a:lnTo>
                  <a:lnTo>
                    <a:pt x="0" y="119252"/>
                  </a:lnTo>
                  <a:lnTo>
                    <a:pt x="1270" y="119252"/>
                  </a:lnTo>
                  <a:lnTo>
                    <a:pt x="1270" y="116712"/>
                  </a:lnTo>
                  <a:lnTo>
                    <a:pt x="2540" y="116712"/>
                  </a:lnTo>
                  <a:lnTo>
                    <a:pt x="2540" y="112903"/>
                  </a:lnTo>
                  <a:close/>
                </a:path>
                <a:path w="3809" h="267969">
                  <a:moveTo>
                    <a:pt x="1270" y="119253"/>
                  </a:moveTo>
                  <a:lnTo>
                    <a:pt x="0" y="119253"/>
                  </a:lnTo>
                  <a:lnTo>
                    <a:pt x="0" y="125602"/>
                  </a:lnTo>
                  <a:lnTo>
                    <a:pt x="1270" y="125602"/>
                  </a:lnTo>
                  <a:lnTo>
                    <a:pt x="1270" y="119253"/>
                  </a:lnTo>
                  <a:close/>
                </a:path>
                <a:path w="3809" h="267969">
                  <a:moveTo>
                    <a:pt x="3810" y="238760"/>
                  </a:moveTo>
                  <a:lnTo>
                    <a:pt x="0" y="238760"/>
                  </a:lnTo>
                  <a:lnTo>
                    <a:pt x="0" y="239902"/>
                  </a:lnTo>
                  <a:lnTo>
                    <a:pt x="3810" y="239902"/>
                  </a:lnTo>
                  <a:lnTo>
                    <a:pt x="3810" y="238760"/>
                  </a:lnTo>
                  <a:close/>
                </a:path>
                <a:path w="3809" h="267969">
                  <a:moveTo>
                    <a:pt x="3810" y="226060"/>
                  </a:moveTo>
                  <a:lnTo>
                    <a:pt x="0" y="226060"/>
                  </a:lnTo>
                  <a:lnTo>
                    <a:pt x="0" y="238632"/>
                  </a:lnTo>
                  <a:lnTo>
                    <a:pt x="3810" y="238632"/>
                  </a:lnTo>
                  <a:lnTo>
                    <a:pt x="3810" y="226060"/>
                  </a:lnTo>
                  <a:close/>
                </a:path>
                <a:path w="3809" h="267969">
                  <a:moveTo>
                    <a:pt x="3810" y="201802"/>
                  </a:moveTo>
                  <a:lnTo>
                    <a:pt x="0" y="201802"/>
                  </a:lnTo>
                  <a:lnTo>
                    <a:pt x="0" y="225932"/>
                  </a:lnTo>
                  <a:lnTo>
                    <a:pt x="3810" y="225932"/>
                  </a:lnTo>
                  <a:lnTo>
                    <a:pt x="3810" y="201802"/>
                  </a:lnTo>
                  <a:close/>
                </a:path>
                <a:path w="3809" h="267969">
                  <a:moveTo>
                    <a:pt x="3810" y="239903"/>
                  </a:moveTo>
                  <a:lnTo>
                    <a:pt x="0" y="239903"/>
                  </a:lnTo>
                  <a:lnTo>
                    <a:pt x="0" y="246252"/>
                  </a:lnTo>
                  <a:lnTo>
                    <a:pt x="3810" y="246252"/>
                  </a:lnTo>
                  <a:lnTo>
                    <a:pt x="3810" y="239903"/>
                  </a:lnTo>
                  <a:close/>
                </a:path>
                <a:path w="3809" h="267969">
                  <a:moveTo>
                    <a:pt x="3810" y="246379"/>
                  </a:moveTo>
                  <a:lnTo>
                    <a:pt x="0" y="246379"/>
                  </a:lnTo>
                  <a:lnTo>
                    <a:pt x="0" y="267969"/>
                  </a:lnTo>
                  <a:lnTo>
                    <a:pt x="1270" y="267969"/>
                  </a:lnTo>
                  <a:lnTo>
                    <a:pt x="1270" y="265302"/>
                  </a:lnTo>
                  <a:lnTo>
                    <a:pt x="2540" y="265302"/>
                  </a:lnTo>
                  <a:lnTo>
                    <a:pt x="2540" y="262889"/>
                  </a:lnTo>
                  <a:lnTo>
                    <a:pt x="3810" y="262889"/>
                  </a:lnTo>
                  <a:lnTo>
                    <a:pt x="3810" y="246379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1261110" y="1042670"/>
              <a:ext cx="3810" cy="272415"/>
            </a:xfrm>
            <a:custGeom>
              <a:avLst/>
              <a:gdLst/>
              <a:ahLst/>
              <a:cxnLst/>
              <a:rect l="l" t="t" r="r" b="b"/>
              <a:pathLst>
                <a:path w="3809" h="272415">
                  <a:moveTo>
                    <a:pt x="3809" y="101726"/>
                  </a:moveTo>
                  <a:lnTo>
                    <a:pt x="0" y="101726"/>
                  </a:lnTo>
                  <a:lnTo>
                    <a:pt x="0" y="111760"/>
                  </a:lnTo>
                  <a:lnTo>
                    <a:pt x="3809" y="111760"/>
                  </a:lnTo>
                  <a:lnTo>
                    <a:pt x="3809" y="101726"/>
                  </a:lnTo>
                  <a:close/>
                </a:path>
                <a:path w="3809" h="272415">
                  <a:moveTo>
                    <a:pt x="3809" y="89026"/>
                  </a:moveTo>
                  <a:lnTo>
                    <a:pt x="0" y="89026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89026"/>
                  </a:lnTo>
                  <a:close/>
                </a:path>
                <a:path w="3809" h="272415">
                  <a:moveTo>
                    <a:pt x="3809" y="69976"/>
                  </a:moveTo>
                  <a:lnTo>
                    <a:pt x="0" y="69976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69976"/>
                  </a:lnTo>
                  <a:close/>
                </a:path>
                <a:path w="3809" h="272415">
                  <a:moveTo>
                    <a:pt x="3809" y="57276"/>
                  </a:moveTo>
                  <a:lnTo>
                    <a:pt x="0" y="57276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57276"/>
                  </a:lnTo>
                  <a:close/>
                </a:path>
                <a:path w="3809" h="272415">
                  <a:moveTo>
                    <a:pt x="3809" y="12826"/>
                  </a:moveTo>
                  <a:lnTo>
                    <a:pt x="0" y="12826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12826"/>
                  </a:lnTo>
                  <a:close/>
                </a:path>
                <a:path w="3809" h="272415">
                  <a:moveTo>
                    <a:pt x="3809" y="6476"/>
                  </a:moveTo>
                  <a:lnTo>
                    <a:pt x="0" y="6476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6476"/>
                  </a:lnTo>
                  <a:close/>
                </a:path>
                <a:path w="3809" h="272415">
                  <a:moveTo>
                    <a:pt x="3809" y="2667"/>
                  </a:moveTo>
                  <a:lnTo>
                    <a:pt x="0" y="2667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2667"/>
                  </a:lnTo>
                  <a:close/>
                </a:path>
                <a:path w="3809" h="272415">
                  <a:moveTo>
                    <a:pt x="3809" y="0"/>
                  </a:moveTo>
                  <a:lnTo>
                    <a:pt x="1270" y="0"/>
                  </a:lnTo>
                  <a:lnTo>
                    <a:pt x="1270" y="1397"/>
                  </a:lnTo>
                  <a:lnTo>
                    <a:pt x="0" y="1397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272415">
                  <a:moveTo>
                    <a:pt x="3809" y="111760"/>
                  </a:moveTo>
                  <a:lnTo>
                    <a:pt x="0" y="11176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1760"/>
                  </a:lnTo>
                  <a:close/>
                </a:path>
                <a:path w="3809" h="272415">
                  <a:moveTo>
                    <a:pt x="3809" y="118110"/>
                  </a:moveTo>
                  <a:lnTo>
                    <a:pt x="0" y="118110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18110"/>
                  </a:lnTo>
                  <a:close/>
                </a:path>
                <a:path w="3809" h="272415">
                  <a:moveTo>
                    <a:pt x="3809" y="124460"/>
                  </a:moveTo>
                  <a:lnTo>
                    <a:pt x="0" y="124460"/>
                  </a:lnTo>
                  <a:lnTo>
                    <a:pt x="0" y="130810"/>
                  </a:lnTo>
                  <a:lnTo>
                    <a:pt x="3809" y="130810"/>
                  </a:lnTo>
                  <a:lnTo>
                    <a:pt x="3809" y="124460"/>
                  </a:lnTo>
                  <a:close/>
                </a:path>
                <a:path w="3809" h="272415">
                  <a:moveTo>
                    <a:pt x="3809" y="130810"/>
                  </a:moveTo>
                  <a:lnTo>
                    <a:pt x="0" y="130810"/>
                  </a:lnTo>
                  <a:lnTo>
                    <a:pt x="0" y="151130"/>
                  </a:lnTo>
                  <a:lnTo>
                    <a:pt x="1269" y="151130"/>
                  </a:lnTo>
                  <a:lnTo>
                    <a:pt x="1270" y="142240"/>
                  </a:lnTo>
                  <a:lnTo>
                    <a:pt x="2540" y="142240"/>
                  </a:lnTo>
                  <a:lnTo>
                    <a:pt x="2540" y="133350"/>
                  </a:lnTo>
                  <a:lnTo>
                    <a:pt x="3809" y="133350"/>
                  </a:lnTo>
                  <a:lnTo>
                    <a:pt x="3809" y="130810"/>
                  </a:lnTo>
                  <a:close/>
                </a:path>
                <a:path w="3809" h="272415">
                  <a:moveTo>
                    <a:pt x="3809" y="237617"/>
                  </a:moveTo>
                  <a:lnTo>
                    <a:pt x="0" y="237617"/>
                  </a:lnTo>
                  <a:lnTo>
                    <a:pt x="0" y="238760"/>
                  </a:lnTo>
                  <a:lnTo>
                    <a:pt x="3809" y="238760"/>
                  </a:lnTo>
                  <a:lnTo>
                    <a:pt x="3809" y="237617"/>
                  </a:lnTo>
                  <a:close/>
                </a:path>
                <a:path w="3809" h="272415">
                  <a:moveTo>
                    <a:pt x="3809" y="224917"/>
                  </a:moveTo>
                  <a:lnTo>
                    <a:pt x="0" y="224917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24917"/>
                  </a:lnTo>
                  <a:close/>
                </a:path>
                <a:path w="3809" h="272415">
                  <a:moveTo>
                    <a:pt x="2540" y="199389"/>
                  </a:moveTo>
                  <a:lnTo>
                    <a:pt x="0" y="199389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00660"/>
                  </a:lnTo>
                  <a:lnTo>
                    <a:pt x="2540" y="200660"/>
                  </a:lnTo>
                  <a:lnTo>
                    <a:pt x="2540" y="199389"/>
                  </a:lnTo>
                  <a:close/>
                </a:path>
                <a:path w="3809" h="272415">
                  <a:moveTo>
                    <a:pt x="3809" y="238760"/>
                  </a:moveTo>
                  <a:lnTo>
                    <a:pt x="0" y="238760"/>
                  </a:lnTo>
                  <a:lnTo>
                    <a:pt x="0" y="245110"/>
                  </a:lnTo>
                  <a:lnTo>
                    <a:pt x="3809" y="245110"/>
                  </a:lnTo>
                  <a:lnTo>
                    <a:pt x="3809" y="238760"/>
                  </a:lnTo>
                  <a:close/>
                </a:path>
                <a:path w="3809" h="272415">
                  <a:moveTo>
                    <a:pt x="2540" y="269367"/>
                  </a:moveTo>
                  <a:lnTo>
                    <a:pt x="0" y="269367"/>
                  </a:lnTo>
                  <a:lnTo>
                    <a:pt x="0" y="271907"/>
                  </a:lnTo>
                  <a:lnTo>
                    <a:pt x="1269" y="271907"/>
                  </a:lnTo>
                  <a:lnTo>
                    <a:pt x="1269" y="270510"/>
                  </a:lnTo>
                  <a:lnTo>
                    <a:pt x="2540" y="270510"/>
                  </a:lnTo>
                  <a:lnTo>
                    <a:pt x="2540" y="269367"/>
                  </a:lnTo>
                  <a:close/>
                </a:path>
                <a:path w="3809" h="272415">
                  <a:moveTo>
                    <a:pt x="3809" y="266826"/>
                  </a:moveTo>
                  <a:lnTo>
                    <a:pt x="0" y="266826"/>
                  </a:lnTo>
                  <a:lnTo>
                    <a:pt x="0" y="269239"/>
                  </a:lnTo>
                  <a:lnTo>
                    <a:pt x="2540" y="269239"/>
                  </a:lnTo>
                  <a:lnTo>
                    <a:pt x="2540" y="268097"/>
                  </a:lnTo>
                  <a:lnTo>
                    <a:pt x="3809" y="268097"/>
                  </a:lnTo>
                  <a:lnTo>
                    <a:pt x="3809" y="266826"/>
                  </a:lnTo>
                  <a:close/>
                </a:path>
                <a:path w="3809" h="272415">
                  <a:moveTo>
                    <a:pt x="3809" y="245237"/>
                  </a:moveTo>
                  <a:lnTo>
                    <a:pt x="0" y="245237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45237"/>
                  </a:lnTo>
                  <a:close/>
                </a:path>
              </a:pathLst>
            </a:custGeom>
            <a:solidFill>
              <a:srgbClr val="3A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1257300" y="1044067"/>
              <a:ext cx="3810" cy="276860"/>
            </a:xfrm>
            <a:custGeom>
              <a:avLst/>
              <a:gdLst/>
              <a:ahLst/>
              <a:cxnLst/>
              <a:rect l="l" t="t" r="r" b="b"/>
              <a:pathLst>
                <a:path w="3809" h="276859">
                  <a:moveTo>
                    <a:pt x="3809" y="100329"/>
                  </a:moveTo>
                  <a:lnTo>
                    <a:pt x="0" y="100329"/>
                  </a:lnTo>
                  <a:lnTo>
                    <a:pt x="0" y="110362"/>
                  </a:lnTo>
                  <a:lnTo>
                    <a:pt x="3809" y="110362"/>
                  </a:lnTo>
                  <a:lnTo>
                    <a:pt x="3809" y="100329"/>
                  </a:lnTo>
                  <a:close/>
                </a:path>
                <a:path w="3809" h="276859">
                  <a:moveTo>
                    <a:pt x="3809" y="87629"/>
                  </a:moveTo>
                  <a:lnTo>
                    <a:pt x="0" y="87629"/>
                  </a:lnTo>
                  <a:lnTo>
                    <a:pt x="0" y="100202"/>
                  </a:lnTo>
                  <a:lnTo>
                    <a:pt x="3809" y="100202"/>
                  </a:lnTo>
                  <a:lnTo>
                    <a:pt x="3809" y="87629"/>
                  </a:lnTo>
                  <a:close/>
                </a:path>
                <a:path w="3809" h="276859">
                  <a:moveTo>
                    <a:pt x="3809" y="68579"/>
                  </a:moveTo>
                  <a:lnTo>
                    <a:pt x="0" y="68579"/>
                  </a:lnTo>
                  <a:lnTo>
                    <a:pt x="0" y="87502"/>
                  </a:lnTo>
                  <a:lnTo>
                    <a:pt x="3809" y="87502"/>
                  </a:lnTo>
                  <a:lnTo>
                    <a:pt x="3809" y="68579"/>
                  </a:lnTo>
                  <a:close/>
                </a:path>
                <a:path w="3809" h="276859">
                  <a:moveTo>
                    <a:pt x="3809" y="55879"/>
                  </a:moveTo>
                  <a:lnTo>
                    <a:pt x="0" y="55879"/>
                  </a:lnTo>
                  <a:lnTo>
                    <a:pt x="0" y="68452"/>
                  </a:lnTo>
                  <a:lnTo>
                    <a:pt x="3809" y="68452"/>
                  </a:lnTo>
                  <a:lnTo>
                    <a:pt x="3809" y="55879"/>
                  </a:lnTo>
                  <a:close/>
                </a:path>
                <a:path w="3809" h="276859">
                  <a:moveTo>
                    <a:pt x="3809" y="11429"/>
                  </a:moveTo>
                  <a:lnTo>
                    <a:pt x="0" y="11429"/>
                  </a:lnTo>
                  <a:lnTo>
                    <a:pt x="0" y="55752"/>
                  </a:lnTo>
                  <a:lnTo>
                    <a:pt x="3809" y="55752"/>
                  </a:lnTo>
                  <a:lnTo>
                    <a:pt x="3809" y="11429"/>
                  </a:lnTo>
                  <a:close/>
                </a:path>
                <a:path w="3809" h="276859">
                  <a:moveTo>
                    <a:pt x="3809" y="5079"/>
                  </a:moveTo>
                  <a:lnTo>
                    <a:pt x="0" y="5079"/>
                  </a:lnTo>
                  <a:lnTo>
                    <a:pt x="0" y="11302"/>
                  </a:lnTo>
                  <a:lnTo>
                    <a:pt x="3809" y="11302"/>
                  </a:lnTo>
                  <a:lnTo>
                    <a:pt x="3809" y="5079"/>
                  </a:lnTo>
                  <a:close/>
                </a:path>
                <a:path w="3809" h="276859">
                  <a:moveTo>
                    <a:pt x="1269" y="1142"/>
                  </a:moveTo>
                  <a:lnTo>
                    <a:pt x="0" y="1142"/>
                  </a:lnTo>
                  <a:lnTo>
                    <a:pt x="0" y="4952"/>
                  </a:lnTo>
                  <a:lnTo>
                    <a:pt x="3809" y="4952"/>
                  </a:lnTo>
                  <a:lnTo>
                    <a:pt x="3809" y="1270"/>
                  </a:lnTo>
                  <a:lnTo>
                    <a:pt x="1269" y="1270"/>
                  </a:lnTo>
                  <a:lnTo>
                    <a:pt x="1269" y="1142"/>
                  </a:lnTo>
                  <a:close/>
                </a:path>
                <a:path w="3809" h="276859">
                  <a:moveTo>
                    <a:pt x="3809" y="0"/>
                  </a:moveTo>
                  <a:lnTo>
                    <a:pt x="1269" y="0"/>
                  </a:lnTo>
                  <a:lnTo>
                    <a:pt x="1269" y="1142"/>
                  </a:lnTo>
                  <a:lnTo>
                    <a:pt x="3809" y="1142"/>
                  </a:lnTo>
                  <a:lnTo>
                    <a:pt x="3809" y="0"/>
                  </a:lnTo>
                  <a:close/>
                </a:path>
                <a:path w="3809" h="276859">
                  <a:moveTo>
                    <a:pt x="3809" y="110363"/>
                  </a:moveTo>
                  <a:lnTo>
                    <a:pt x="0" y="110363"/>
                  </a:lnTo>
                  <a:lnTo>
                    <a:pt x="0" y="116712"/>
                  </a:lnTo>
                  <a:lnTo>
                    <a:pt x="3809" y="116712"/>
                  </a:lnTo>
                  <a:lnTo>
                    <a:pt x="3809" y="110363"/>
                  </a:lnTo>
                  <a:close/>
                </a:path>
                <a:path w="3809" h="276859">
                  <a:moveTo>
                    <a:pt x="3809" y="116713"/>
                  </a:moveTo>
                  <a:lnTo>
                    <a:pt x="0" y="116713"/>
                  </a:lnTo>
                  <a:lnTo>
                    <a:pt x="0" y="123062"/>
                  </a:lnTo>
                  <a:lnTo>
                    <a:pt x="3809" y="123062"/>
                  </a:lnTo>
                  <a:lnTo>
                    <a:pt x="3809" y="116713"/>
                  </a:lnTo>
                  <a:close/>
                </a:path>
                <a:path w="3809" h="276859">
                  <a:moveTo>
                    <a:pt x="3809" y="123063"/>
                  </a:moveTo>
                  <a:lnTo>
                    <a:pt x="0" y="123063"/>
                  </a:lnTo>
                  <a:lnTo>
                    <a:pt x="0" y="129412"/>
                  </a:lnTo>
                  <a:lnTo>
                    <a:pt x="3809" y="129412"/>
                  </a:lnTo>
                  <a:lnTo>
                    <a:pt x="3809" y="123063"/>
                  </a:lnTo>
                  <a:close/>
                </a:path>
                <a:path w="3809" h="276859">
                  <a:moveTo>
                    <a:pt x="3809" y="129413"/>
                  </a:moveTo>
                  <a:lnTo>
                    <a:pt x="0" y="129413"/>
                  </a:lnTo>
                  <a:lnTo>
                    <a:pt x="0" y="154812"/>
                  </a:lnTo>
                  <a:lnTo>
                    <a:pt x="3809" y="154812"/>
                  </a:lnTo>
                  <a:lnTo>
                    <a:pt x="3809" y="129413"/>
                  </a:lnTo>
                  <a:close/>
                </a:path>
                <a:path w="3809" h="276859">
                  <a:moveTo>
                    <a:pt x="3809" y="236220"/>
                  </a:moveTo>
                  <a:lnTo>
                    <a:pt x="0" y="236220"/>
                  </a:lnTo>
                  <a:lnTo>
                    <a:pt x="0" y="237362"/>
                  </a:lnTo>
                  <a:lnTo>
                    <a:pt x="3809" y="237362"/>
                  </a:lnTo>
                  <a:lnTo>
                    <a:pt x="3809" y="236220"/>
                  </a:lnTo>
                  <a:close/>
                </a:path>
                <a:path w="3809" h="276859">
                  <a:moveTo>
                    <a:pt x="3809" y="223520"/>
                  </a:moveTo>
                  <a:lnTo>
                    <a:pt x="0" y="223520"/>
                  </a:lnTo>
                  <a:lnTo>
                    <a:pt x="0" y="236092"/>
                  </a:lnTo>
                  <a:lnTo>
                    <a:pt x="3809" y="236092"/>
                  </a:lnTo>
                  <a:lnTo>
                    <a:pt x="3809" y="223520"/>
                  </a:lnTo>
                  <a:close/>
                </a:path>
                <a:path w="3809" h="276859">
                  <a:moveTo>
                    <a:pt x="3809" y="198120"/>
                  </a:moveTo>
                  <a:lnTo>
                    <a:pt x="0" y="198120"/>
                  </a:lnTo>
                  <a:lnTo>
                    <a:pt x="0" y="223392"/>
                  </a:lnTo>
                  <a:lnTo>
                    <a:pt x="3809" y="223392"/>
                  </a:lnTo>
                  <a:lnTo>
                    <a:pt x="3809" y="198120"/>
                  </a:lnTo>
                  <a:close/>
                </a:path>
                <a:path w="3809" h="276859">
                  <a:moveTo>
                    <a:pt x="3809" y="195452"/>
                  </a:moveTo>
                  <a:lnTo>
                    <a:pt x="2539" y="195452"/>
                  </a:lnTo>
                  <a:lnTo>
                    <a:pt x="0" y="195579"/>
                  </a:lnTo>
                  <a:lnTo>
                    <a:pt x="0" y="197992"/>
                  </a:lnTo>
                  <a:lnTo>
                    <a:pt x="3809" y="197992"/>
                  </a:lnTo>
                  <a:lnTo>
                    <a:pt x="3809" y="195452"/>
                  </a:lnTo>
                  <a:close/>
                </a:path>
                <a:path w="3809" h="276859">
                  <a:moveTo>
                    <a:pt x="2539" y="189102"/>
                  </a:moveTo>
                  <a:lnTo>
                    <a:pt x="1269" y="189102"/>
                  </a:lnTo>
                  <a:lnTo>
                    <a:pt x="0" y="189229"/>
                  </a:lnTo>
                  <a:lnTo>
                    <a:pt x="0" y="195452"/>
                  </a:lnTo>
                  <a:lnTo>
                    <a:pt x="2539" y="195452"/>
                  </a:lnTo>
                  <a:lnTo>
                    <a:pt x="2539" y="189102"/>
                  </a:lnTo>
                  <a:close/>
                </a:path>
                <a:path w="3809" h="276859">
                  <a:moveTo>
                    <a:pt x="1270" y="179070"/>
                  </a:moveTo>
                  <a:lnTo>
                    <a:pt x="0" y="179070"/>
                  </a:lnTo>
                  <a:lnTo>
                    <a:pt x="0" y="189102"/>
                  </a:lnTo>
                  <a:lnTo>
                    <a:pt x="1269" y="189102"/>
                  </a:lnTo>
                  <a:lnTo>
                    <a:pt x="1270" y="179070"/>
                  </a:lnTo>
                  <a:close/>
                </a:path>
                <a:path w="3809" h="276859">
                  <a:moveTo>
                    <a:pt x="2540" y="160020"/>
                  </a:moveTo>
                  <a:lnTo>
                    <a:pt x="0" y="160020"/>
                  </a:lnTo>
                  <a:lnTo>
                    <a:pt x="0" y="178942"/>
                  </a:lnTo>
                  <a:lnTo>
                    <a:pt x="1270" y="178942"/>
                  </a:lnTo>
                  <a:lnTo>
                    <a:pt x="1270" y="168910"/>
                  </a:lnTo>
                  <a:lnTo>
                    <a:pt x="2540" y="168910"/>
                  </a:lnTo>
                  <a:lnTo>
                    <a:pt x="2540" y="160020"/>
                  </a:lnTo>
                  <a:close/>
                </a:path>
                <a:path w="3809" h="276859">
                  <a:moveTo>
                    <a:pt x="3809" y="154939"/>
                  </a:moveTo>
                  <a:lnTo>
                    <a:pt x="0" y="154939"/>
                  </a:lnTo>
                  <a:lnTo>
                    <a:pt x="0" y="159892"/>
                  </a:lnTo>
                  <a:lnTo>
                    <a:pt x="2540" y="159892"/>
                  </a:lnTo>
                  <a:lnTo>
                    <a:pt x="2540" y="157479"/>
                  </a:lnTo>
                  <a:lnTo>
                    <a:pt x="3809" y="157479"/>
                  </a:lnTo>
                  <a:lnTo>
                    <a:pt x="3809" y="154939"/>
                  </a:lnTo>
                  <a:close/>
                </a:path>
                <a:path w="3809" h="276859">
                  <a:moveTo>
                    <a:pt x="3809" y="237363"/>
                  </a:moveTo>
                  <a:lnTo>
                    <a:pt x="0" y="237363"/>
                  </a:lnTo>
                  <a:lnTo>
                    <a:pt x="0" y="243712"/>
                  </a:lnTo>
                  <a:lnTo>
                    <a:pt x="3809" y="243712"/>
                  </a:lnTo>
                  <a:lnTo>
                    <a:pt x="3809" y="237363"/>
                  </a:lnTo>
                  <a:close/>
                </a:path>
                <a:path w="3809" h="276859">
                  <a:moveTo>
                    <a:pt x="1270" y="274320"/>
                  </a:moveTo>
                  <a:lnTo>
                    <a:pt x="0" y="274320"/>
                  </a:lnTo>
                  <a:lnTo>
                    <a:pt x="0" y="276860"/>
                  </a:lnTo>
                  <a:lnTo>
                    <a:pt x="1270" y="276860"/>
                  </a:lnTo>
                  <a:lnTo>
                    <a:pt x="1270" y="274320"/>
                  </a:lnTo>
                  <a:close/>
                </a:path>
                <a:path w="3809" h="276859">
                  <a:moveTo>
                    <a:pt x="3809" y="271779"/>
                  </a:moveTo>
                  <a:lnTo>
                    <a:pt x="0" y="271779"/>
                  </a:lnTo>
                  <a:lnTo>
                    <a:pt x="0" y="274192"/>
                  </a:lnTo>
                  <a:lnTo>
                    <a:pt x="1270" y="274192"/>
                  </a:lnTo>
                  <a:lnTo>
                    <a:pt x="1270" y="274320"/>
                  </a:lnTo>
                  <a:lnTo>
                    <a:pt x="2540" y="274320"/>
                  </a:lnTo>
                  <a:lnTo>
                    <a:pt x="2540" y="273050"/>
                  </a:lnTo>
                  <a:lnTo>
                    <a:pt x="3809" y="273050"/>
                  </a:lnTo>
                  <a:lnTo>
                    <a:pt x="3809" y="271779"/>
                  </a:lnTo>
                  <a:close/>
                </a:path>
                <a:path w="3809" h="276859">
                  <a:moveTo>
                    <a:pt x="3809" y="267970"/>
                  </a:moveTo>
                  <a:lnTo>
                    <a:pt x="0" y="267970"/>
                  </a:lnTo>
                  <a:lnTo>
                    <a:pt x="0" y="271652"/>
                  </a:lnTo>
                  <a:lnTo>
                    <a:pt x="3809" y="271652"/>
                  </a:lnTo>
                  <a:lnTo>
                    <a:pt x="3809" y="267970"/>
                  </a:lnTo>
                  <a:close/>
                </a:path>
                <a:path w="3809" h="276859">
                  <a:moveTo>
                    <a:pt x="3809" y="265429"/>
                  </a:moveTo>
                  <a:lnTo>
                    <a:pt x="0" y="265429"/>
                  </a:lnTo>
                  <a:lnTo>
                    <a:pt x="0" y="267842"/>
                  </a:lnTo>
                  <a:lnTo>
                    <a:pt x="3809" y="267842"/>
                  </a:lnTo>
                  <a:lnTo>
                    <a:pt x="3809" y="265429"/>
                  </a:lnTo>
                  <a:close/>
                </a:path>
                <a:path w="3809" h="276859">
                  <a:moveTo>
                    <a:pt x="3809" y="243839"/>
                  </a:moveTo>
                  <a:lnTo>
                    <a:pt x="0" y="243839"/>
                  </a:lnTo>
                  <a:lnTo>
                    <a:pt x="0" y="265302"/>
                  </a:lnTo>
                  <a:lnTo>
                    <a:pt x="3809" y="265302"/>
                  </a:lnTo>
                  <a:lnTo>
                    <a:pt x="3809" y="243839"/>
                  </a:lnTo>
                  <a:close/>
                </a:path>
              </a:pathLst>
            </a:custGeom>
            <a:solidFill>
              <a:srgbClr val="37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1253490" y="104521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09" h="280669">
                  <a:moveTo>
                    <a:pt x="3809" y="99187"/>
                  </a:moveTo>
                  <a:lnTo>
                    <a:pt x="0" y="99187"/>
                  </a:lnTo>
                  <a:lnTo>
                    <a:pt x="0" y="109220"/>
                  </a:lnTo>
                  <a:lnTo>
                    <a:pt x="3809" y="109220"/>
                  </a:lnTo>
                  <a:lnTo>
                    <a:pt x="3809" y="99187"/>
                  </a:lnTo>
                  <a:close/>
                </a:path>
                <a:path w="3809" h="280669">
                  <a:moveTo>
                    <a:pt x="3809" y="86487"/>
                  </a:moveTo>
                  <a:lnTo>
                    <a:pt x="0" y="86487"/>
                  </a:lnTo>
                  <a:lnTo>
                    <a:pt x="0" y="99060"/>
                  </a:lnTo>
                  <a:lnTo>
                    <a:pt x="3809" y="99060"/>
                  </a:lnTo>
                  <a:lnTo>
                    <a:pt x="3809" y="86487"/>
                  </a:lnTo>
                  <a:close/>
                </a:path>
                <a:path w="3809" h="280669">
                  <a:moveTo>
                    <a:pt x="3809" y="67437"/>
                  </a:moveTo>
                  <a:lnTo>
                    <a:pt x="0" y="67437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67437"/>
                  </a:lnTo>
                  <a:close/>
                </a:path>
                <a:path w="3809" h="280669">
                  <a:moveTo>
                    <a:pt x="3809" y="54737"/>
                  </a:moveTo>
                  <a:lnTo>
                    <a:pt x="0" y="54737"/>
                  </a:lnTo>
                  <a:lnTo>
                    <a:pt x="0" y="67310"/>
                  </a:lnTo>
                  <a:lnTo>
                    <a:pt x="3809" y="67310"/>
                  </a:lnTo>
                  <a:lnTo>
                    <a:pt x="3809" y="54737"/>
                  </a:lnTo>
                  <a:close/>
                </a:path>
                <a:path w="3809" h="280669">
                  <a:moveTo>
                    <a:pt x="3809" y="10287"/>
                  </a:moveTo>
                  <a:lnTo>
                    <a:pt x="0" y="10287"/>
                  </a:lnTo>
                  <a:lnTo>
                    <a:pt x="0" y="54610"/>
                  </a:lnTo>
                  <a:lnTo>
                    <a:pt x="3809" y="54610"/>
                  </a:lnTo>
                  <a:lnTo>
                    <a:pt x="3809" y="10287"/>
                  </a:lnTo>
                  <a:close/>
                </a:path>
                <a:path w="3809" h="280669">
                  <a:moveTo>
                    <a:pt x="3809" y="3937"/>
                  </a:moveTo>
                  <a:lnTo>
                    <a:pt x="0" y="3937"/>
                  </a:lnTo>
                  <a:lnTo>
                    <a:pt x="0" y="10160"/>
                  </a:lnTo>
                  <a:lnTo>
                    <a:pt x="3809" y="10160"/>
                  </a:lnTo>
                  <a:lnTo>
                    <a:pt x="3809" y="3937"/>
                  </a:lnTo>
                  <a:close/>
                </a:path>
                <a:path w="3809" h="280669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09" h="280669">
                  <a:moveTo>
                    <a:pt x="3809" y="109220"/>
                  </a:moveTo>
                  <a:lnTo>
                    <a:pt x="0" y="109220"/>
                  </a:lnTo>
                  <a:lnTo>
                    <a:pt x="0" y="115570"/>
                  </a:lnTo>
                  <a:lnTo>
                    <a:pt x="3809" y="115570"/>
                  </a:lnTo>
                  <a:lnTo>
                    <a:pt x="3809" y="109220"/>
                  </a:lnTo>
                  <a:close/>
                </a:path>
                <a:path w="3809" h="280669">
                  <a:moveTo>
                    <a:pt x="3809" y="115570"/>
                  </a:moveTo>
                  <a:lnTo>
                    <a:pt x="0" y="115570"/>
                  </a:lnTo>
                  <a:lnTo>
                    <a:pt x="0" y="121920"/>
                  </a:lnTo>
                  <a:lnTo>
                    <a:pt x="3809" y="121920"/>
                  </a:lnTo>
                  <a:lnTo>
                    <a:pt x="3809" y="115570"/>
                  </a:lnTo>
                  <a:close/>
                </a:path>
                <a:path w="3809" h="280669">
                  <a:moveTo>
                    <a:pt x="3809" y="121920"/>
                  </a:moveTo>
                  <a:lnTo>
                    <a:pt x="0" y="121920"/>
                  </a:lnTo>
                  <a:lnTo>
                    <a:pt x="0" y="128270"/>
                  </a:lnTo>
                  <a:lnTo>
                    <a:pt x="3809" y="128270"/>
                  </a:lnTo>
                  <a:lnTo>
                    <a:pt x="3809" y="121920"/>
                  </a:lnTo>
                  <a:close/>
                </a:path>
                <a:path w="3809" h="280669">
                  <a:moveTo>
                    <a:pt x="3809" y="128270"/>
                  </a:moveTo>
                  <a:lnTo>
                    <a:pt x="0" y="128270"/>
                  </a:lnTo>
                  <a:lnTo>
                    <a:pt x="0" y="153670"/>
                  </a:lnTo>
                  <a:lnTo>
                    <a:pt x="3809" y="153670"/>
                  </a:lnTo>
                  <a:lnTo>
                    <a:pt x="3809" y="128270"/>
                  </a:lnTo>
                  <a:close/>
                </a:path>
                <a:path w="3809" h="280669">
                  <a:moveTo>
                    <a:pt x="3809" y="235077"/>
                  </a:moveTo>
                  <a:lnTo>
                    <a:pt x="0" y="235077"/>
                  </a:lnTo>
                  <a:lnTo>
                    <a:pt x="0" y="236220"/>
                  </a:lnTo>
                  <a:lnTo>
                    <a:pt x="3809" y="236220"/>
                  </a:lnTo>
                  <a:lnTo>
                    <a:pt x="3809" y="235077"/>
                  </a:lnTo>
                  <a:close/>
                </a:path>
                <a:path w="3809" h="280669">
                  <a:moveTo>
                    <a:pt x="3809" y="222377"/>
                  </a:moveTo>
                  <a:lnTo>
                    <a:pt x="0" y="222377"/>
                  </a:lnTo>
                  <a:lnTo>
                    <a:pt x="0" y="234950"/>
                  </a:lnTo>
                  <a:lnTo>
                    <a:pt x="3809" y="234950"/>
                  </a:lnTo>
                  <a:lnTo>
                    <a:pt x="3809" y="222377"/>
                  </a:lnTo>
                  <a:close/>
                </a:path>
                <a:path w="3809" h="280669">
                  <a:moveTo>
                    <a:pt x="3809" y="196977"/>
                  </a:moveTo>
                  <a:lnTo>
                    <a:pt x="0" y="196977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196977"/>
                  </a:lnTo>
                  <a:close/>
                </a:path>
                <a:path w="3809" h="280669">
                  <a:moveTo>
                    <a:pt x="3809" y="194437"/>
                  </a:moveTo>
                  <a:lnTo>
                    <a:pt x="0" y="194437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94437"/>
                  </a:lnTo>
                  <a:close/>
                </a:path>
                <a:path w="3809" h="280669">
                  <a:moveTo>
                    <a:pt x="3809" y="188087"/>
                  </a:moveTo>
                  <a:lnTo>
                    <a:pt x="0" y="188087"/>
                  </a:lnTo>
                  <a:lnTo>
                    <a:pt x="0" y="194310"/>
                  </a:lnTo>
                  <a:lnTo>
                    <a:pt x="3809" y="194310"/>
                  </a:lnTo>
                  <a:lnTo>
                    <a:pt x="3809" y="188087"/>
                  </a:lnTo>
                  <a:close/>
                </a:path>
                <a:path w="3809" h="280669">
                  <a:moveTo>
                    <a:pt x="3809" y="177927"/>
                  </a:moveTo>
                  <a:lnTo>
                    <a:pt x="0" y="177927"/>
                  </a:lnTo>
                  <a:lnTo>
                    <a:pt x="0" y="187960"/>
                  </a:lnTo>
                  <a:lnTo>
                    <a:pt x="3809" y="187960"/>
                  </a:lnTo>
                  <a:lnTo>
                    <a:pt x="3809" y="177927"/>
                  </a:lnTo>
                  <a:close/>
                </a:path>
                <a:path w="3809" h="280669">
                  <a:moveTo>
                    <a:pt x="3809" y="158877"/>
                  </a:moveTo>
                  <a:lnTo>
                    <a:pt x="0" y="158877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58877"/>
                  </a:lnTo>
                  <a:close/>
                </a:path>
                <a:path w="3809" h="280669">
                  <a:moveTo>
                    <a:pt x="3809" y="153797"/>
                  </a:moveTo>
                  <a:lnTo>
                    <a:pt x="0" y="153797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53797"/>
                  </a:lnTo>
                  <a:close/>
                </a:path>
                <a:path w="3809" h="280669">
                  <a:moveTo>
                    <a:pt x="3809" y="236220"/>
                  </a:moveTo>
                  <a:lnTo>
                    <a:pt x="0" y="236220"/>
                  </a:lnTo>
                  <a:lnTo>
                    <a:pt x="0" y="242570"/>
                  </a:lnTo>
                  <a:lnTo>
                    <a:pt x="3809" y="242570"/>
                  </a:lnTo>
                  <a:lnTo>
                    <a:pt x="3809" y="236220"/>
                  </a:lnTo>
                  <a:close/>
                </a:path>
                <a:path w="3809" h="280669">
                  <a:moveTo>
                    <a:pt x="1269" y="279527"/>
                  </a:moveTo>
                  <a:lnTo>
                    <a:pt x="0" y="279527"/>
                  </a:lnTo>
                  <a:lnTo>
                    <a:pt x="0" y="280670"/>
                  </a:lnTo>
                  <a:lnTo>
                    <a:pt x="1269" y="280670"/>
                  </a:lnTo>
                  <a:lnTo>
                    <a:pt x="1269" y="279527"/>
                  </a:lnTo>
                  <a:close/>
                </a:path>
                <a:path w="3809" h="280669">
                  <a:moveTo>
                    <a:pt x="2540" y="276987"/>
                  </a:moveTo>
                  <a:lnTo>
                    <a:pt x="0" y="276987"/>
                  </a:lnTo>
                  <a:lnTo>
                    <a:pt x="0" y="279400"/>
                  </a:lnTo>
                  <a:lnTo>
                    <a:pt x="1269" y="279400"/>
                  </a:lnTo>
                  <a:lnTo>
                    <a:pt x="1269" y="279527"/>
                  </a:lnTo>
                  <a:lnTo>
                    <a:pt x="2540" y="279527"/>
                  </a:lnTo>
                  <a:lnTo>
                    <a:pt x="2540" y="276987"/>
                  </a:lnTo>
                  <a:close/>
                </a:path>
                <a:path w="3809" h="280669">
                  <a:moveTo>
                    <a:pt x="3809" y="273177"/>
                  </a:moveTo>
                  <a:lnTo>
                    <a:pt x="0" y="273177"/>
                  </a:lnTo>
                  <a:lnTo>
                    <a:pt x="0" y="276860"/>
                  </a:lnTo>
                  <a:lnTo>
                    <a:pt x="2540" y="276860"/>
                  </a:lnTo>
                  <a:lnTo>
                    <a:pt x="3809" y="276987"/>
                  </a:lnTo>
                  <a:lnTo>
                    <a:pt x="3809" y="273177"/>
                  </a:lnTo>
                  <a:close/>
                </a:path>
                <a:path w="3809" h="280669">
                  <a:moveTo>
                    <a:pt x="3809" y="270637"/>
                  </a:moveTo>
                  <a:lnTo>
                    <a:pt x="0" y="270637"/>
                  </a:lnTo>
                  <a:lnTo>
                    <a:pt x="0" y="273050"/>
                  </a:lnTo>
                  <a:lnTo>
                    <a:pt x="3809" y="273050"/>
                  </a:lnTo>
                  <a:lnTo>
                    <a:pt x="3809" y="270637"/>
                  </a:lnTo>
                  <a:close/>
                </a:path>
                <a:path w="3809" h="280669">
                  <a:moveTo>
                    <a:pt x="3809" y="266827"/>
                  </a:moveTo>
                  <a:lnTo>
                    <a:pt x="0" y="266827"/>
                  </a:lnTo>
                  <a:lnTo>
                    <a:pt x="0" y="270510"/>
                  </a:lnTo>
                  <a:lnTo>
                    <a:pt x="3809" y="270510"/>
                  </a:lnTo>
                  <a:lnTo>
                    <a:pt x="3809" y="266827"/>
                  </a:lnTo>
                  <a:close/>
                </a:path>
                <a:path w="3809" h="280669">
                  <a:moveTo>
                    <a:pt x="3809" y="264287"/>
                  </a:moveTo>
                  <a:lnTo>
                    <a:pt x="0" y="264287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64287"/>
                  </a:lnTo>
                  <a:close/>
                </a:path>
                <a:path w="3809" h="280669">
                  <a:moveTo>
                    <a:pt x="3809" y="242697"/>
                  </a:moveTo>
                  <a:lnTo>
                    <a:pt x="0" y="242697"/>
                  </a:lnTo>
                  <a:lnTo>
                    <a:pt x="0" y="264160"/>
                  </a:lnTo>
                  <a:lnTo>
                    <a:pt x="3809" y="264160"/>
                  </a:lnTo>
                  <a:lnTo>
                    <a:pt x="3809" y="242697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1249680" y="1046480"/>
              <a:ext cx="3810" cy="282575"/>
            </a:xfrm>
            <a:custGeom>
              <a:avLst/>
              <a:gdLst/>
              <a:ahLst/>
              <a:cxnLst/>
              <a:rect l="l" t="t" r="r" b="b"/>
              <a:pathLst>
                <a:path w="3809" h="282575">
                  <a:moveTo>
                    <a:pt x="3809" y="97916"/>
                  </a:moveTo>
                  <a:lnTo>
                    <a:pt x="0" y="97916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97916"/>
                  </a:lnTo>
                  <a:close/>
                </a:path>
                <a:path w="3809" h="282575">
                  <a:moveTo>
                    <a:pt x="3809" y="85216"/>
                  </a:moveTo>
                  <a:lnTo>
                    <a:pt x="0" y="85216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85216"/>
                  </a:lnTo>
                  <a:close/>
                </a:path>
                <a:path w="3809" h="282575">
                  <a:moveTo>
                    <a:pt x="3809" y="66166"/>
                  </a:moveTo>
                  <a:lnTo>
                    <a:pt x="0" y="66166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66166"/>
                  </a:lnTo>
                  <a:close/>
                </a:path>
                <a:path w="3809" h="282575">
                  <a:moveTo>
                    <a:pt x="3809" y="53466"/>
                  </a:moveTo>
                  <a:lnTo>
                    <a:pt x="0" y="53466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53466"/>
                  </a:lnTo>
                  <a:close/>
                </a:path>
                <a:path w="3809" h="282575">
                  <a:moveTo>
                    <a:pt x="3809" y="9016"/>
                  </a:moveTo>
                  <a:lnTo>
                    <a:pt x="0" y="9016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9016"/>
                  </a:lnTo>
                  <a:close/>
                </a:path>
                <a:path w="3809" h="282575">
                  <a:moveTo>
                    <a:pt x="3809" y="2666"/>
                  </a:moveTo>
                  <a:lnTo>
                    <a:pt x="0" y="2666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2666"/>
                  </a:lnTo>
                  <a:close/>
                </a:path>
                <a:path w="3809" h="282575">
                  <a:moveTo>
                    <a:pt x="3809" y="0"/>
                  </a:moveTo>
                  <a:lnTo>
                    <a:pt x="1269" y="0"/>
                  </a:lnTo>
                  <a:lnTo>
                    <a:pt x="1269" y="1397"/>
                  </a:lnTo>
                  <a:lnTo>
                    <a:pt x="0" y="1397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282575">
                  <a:moveTo>
                    <a:pt x="3809" y="107950"/>
                  </a:moveTo>
                  <a:lnTo>
                    <a:pt x="0" y="10795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7950"/>
                  </a:lnTo>
                  <a:close/>
                </a:path>
                <a:path w="3809" h="282575">
                  <a:moveTo>
                    <a:pt x="3809" y="114300"/>
                  </a:moveTo>
                  <a:lnTo>
                    <a:pt x="0" y="114300"/>
                  </a:lnTo>
                  <a:lnTo>
                    <a:pt x="0" y="120650"/>
                  </a:lnTo>
                  <a:lnTo>
                    <a:pt x="3809" y="120650"/>
                  </a:lnTo>
                  <a:lnTo>
                    <a:pt x="3809" y="114300"/>
                  </a:lnTo>
                  <a:close/>
                </a:path>
                <a:path w="3809" h="282575">
                  <a:moveTo>
                    <a:pt x="3809" y="120650"/>
                  </a:moveTo>
                  <a:lnTo>
                    <a:pt x="0" y="12065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20650"/>
                  </a:lnTo>
                  <a:close/>
                </a:path>
                <a:path w="3809" h="282575">
                  <a:moveTo>
                    <a:pt x="3809" y="127000"/>
                  </a:moveTo>
                  <a:lnTo>
                    <a:pt x="0" y="12700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27000"/>
                  </a:lnTo>
                  <a:close/>
                </a:path>
                <a:path w="3809" h="282575">
                  <a:moveTo>
                    <a:pt x="3809" y="233807"/>
                  </a:moveTo>
                  <a:lnTo>
                    <a:pt x="0" y="233807"/>
                  </a:lnTo>
                  <a:lnTo>
                    <a:pt x="0" y="234950"/>
                  </a:lnTo>
                  <a:lnTo>
                    <a:pt x="3809" y="234950"/>
                  </a:lnTo>
                  <a:lnTo>
                    <a:pt x="3809" y="233807"/>
                  </a:lnTo>
                  <a:close/>
                </a:path>
                <a:path w="3809" h="282575">
                  <a:moveTo>
                    <a:pt x="3809" y="221107"/>
                  </a:moveTo>
                  <a:lnTo>
                    <a:pt x="0" y="221107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21107"/>
                  </a:lnTo>
                  <a:close/>
                </a:path>
                <a:path w="3809" h="282575">
                  <a:moveTo>
                    <a:pt x="3809" y="195707"/>
                  </a:moveTo>
                  <a:lnTo>
                    <a:pt x="0" y="195707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195707"/>
                  </a:lnTo>
                  <a:close/>
                </a:path>
                <a:path w="3809" h="282575">
                  <a:moveTo>
                    <a:pt x="3809" y="193166"/>
                  </a:moveTo>
                  <a:lnTo>
                    <a:pt x="0" y="193166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93166"/>
                  </a:lnTo>
                  <a:close/>
                </a:path>
                <a:path w="3809" h="282575">
                  <a:moveTo>
                    <a:pt x="3809" y="186816"/>
                  </a:moveTo>
                  <a:lnTo>
                    <a:pt x="0" y="186816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86816"/>
                  </a:lnTo>
                  <a:close/>
                </a:path>
                <a:path w="3809" h="282575">
                  <a:moveTo>
                    <a:pt x="3809" y="176657"/>
                  </a:moveTo>
                  <a:lnTo>
                    <a:pt x="0" y="176657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76657"/>
                  </a:lnTo>
                  <a:close/>
                </a:path>
                <a:path w="3809" h="282575">
                  <a:moveTo>
                    <a:pt x="3809" y="157607"/>
                  </a:moveTo>
                  <a:lnTo>
                    <a:pt x="0" y="157607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57607"/>
                  </a:lnTo>
                  <a:close/>
                </a:path>
                <a:path w="3809" h="282575">
                  <a:moveTo>
                    <a:pt x="3809" y="152526"/>
                  </a:moveTo>
                  <a:lnTo>
                    <a:pt x="0" y="152526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52526"/>
                  </a:lnTo>
                  <a:close/>
                </a:path>
                <a:path w="3809" h="282575">
                  <a:moveTo>
                    <a:pt x="3809" y="234950"/>
                  </a:moveTo>
                  <a:lnTo>
                    <a:pt x="0" y="234950"/>
                  </a:lnTo>
                  <a:lnTo>
                    <a:pt x="0" y="241300"/>
                  </a:lnTo>
                  <a:lnTo>
                    <a:pt x="3809" y="241300"/>
                  </a:lnTo>
                  <a:lnTo>
                    <a:pt x="3809" y="234950"/>
                  </a:lnTo>
                  <a:close/>
                </a:path>
                <a:path w="3809" h="282575">
                  <a:moveTo>
                    <a:pt x="3809" y="278257"/>
                  </a:moveTo>
                  <a:lnTo>
                    <a:pt x="0" y="278257"/>
                  </a:lnTo>
                  <a:lnTo>
                    <a:pt x="0" y="282066"/>
                  </a:lnTo>
                  <a:lnTo>
                    <a:pt x="1269" y="282066"/>
                  </a:lnTo>
                  <a:lnTo>
                    <a:pt x="1269" y="280797"/>
                  </a:lnTo>
                  <a:lnTo>
                    <a:pt x="3809" y="280797"/>
                  </a:lnTo>
                  <a:lnTo>
                    <a:pt x="3809" y="278257"/>
                  </a:lnTo>
                  <a:close/>
                </a:path>
                <a:path w="3809" h="282575">
                  <a:moveTo>
                    <a:pt x="3809" y="275716"/>
                  </a:moveTo>
                  <a:lnTo>
                    <a:pt x="0" y="275716"/>
                  </a:lnTo>
                  <a:lnTo>
                    <a:pt x="0" y="278129"/>
                  </a:lnTo>
                  <a:lnTo>
                    <a:pt x="3809" y="278129"/>
                  </a:lnTo>
                  <a:lnTo>
                    <a:pt x="3809" y="275716"/>
                  </a:lnTo>
                  <a:close/>
                </a:path>
                <a:path w="3809" h="282575">
                  <a:moveTo>
                    <a:pt x="3809" y="271907"/>
                  </a:moveTo>
                  <a:lnTo>
                    <a:pt x="0" y="271907"/>
                  </a:lnTo>
                  <a:lnTo>
                    <a:pt x="0" y="275589"/>
                  </a:lnTo>
                  <a:lnTo>
                    <a:pt x="3809" y="275589"/>
                  </a:lnTo>
                  <a:lnTo>
                    <a:pt x="3809" y="271907"/>
                  </a:lnTo>
                  <a:close/>
                </a:path>
                <a:path w="3809" h="282575">
                  <a:moveTo>
                    <a:pt x="3809" y="269366"/>
                  </a:moveTo>
                  <a:lnTo>
                    <a:pt x="0" y="269366"/>
                  </a:lnTo>
                  <a:lnTo>
                    <a:pt x="0" y="271779"/>
                  </a:lnTo>
                  <a:lnTo>
                    <a:pt x="3809" y="271779"/>
                  </a:lnTo>
                  <a:lnTo>
                    <a:pt x="3809" y="269366"/>
                  </a:lnTo>
                  <a:close/>
                </a:path>
                <a:path w="3809" h="282575">
                  <a:moveTo>
                    <a:pt x="3809" y="265557"/>
                  </a:moveTo>
                  <a:lnTo>
                    <a:pt x="0" y="265557"/>
                  </a:lnTo>
                  <a:lnTo>
                    <a:pt x="0" y="269239"/>
                  </a:lnTo>
                  <a:lnTo>
                    <a:pt x="3809" y="269239"/>
                  </a:lnTo>
                  <a:lnTo>
                    <a:pt x="3809" y="265557"/>
                  </a:lnTo>
                  <a:close/>
                </a:path>
                <a:path w="3809" h="282575">
                  <a:moveTo>
                    <a:pt x="3809" y="263016"/>
                  </a:moveTo>
                  <a:lnTo>
                    <a:pt x="0" y="263016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63016"/>
                  </a:lnTo>
                  <a:close/>
                </a:path>
                <a:path w="3809" h="282575">
                  <a:moveTo>
                    <a:pt x="3809" y="241426"/>
                  </a:moveTo>
                  <a:lnTo>
                    <a:pt x="0" y="241426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241426"/>
                  </a:lnTo>
                  <a:close/>
                </a:path>
              </a:pathLst>
            </a:custGeom>
            <a:solidFill>
              <a:srgbClr val="30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1247140" y="1047877"/>
              <a:ext cx="2540" cy="283210"/>
            </a:xfrm>
            <a:custGeom>
              <a:avLst/>
              <a:gdLst/>
              <a:ahLst/>
              <a:cxnLst/>
              <a:rect l="l" t="t" r="r" b="b"/>
              <a:pathLst>
                <a:path w="2540" h="283209">
                  <a:moveTo>
                    <a:pt x="2540" y="96519"/>
                  </a:moveTo>
                  <a:lnTo>
                    <a:pt x="0" y="96519"/>
                  </a:lnTo>
                  <a:lnTo>
                    <a:pt x="0" y="106552"/>
                  </a:lnTo>
                  <a:lnTo>
                    <a:pt x="2540" y="106552"/>
                  </a:lnTo>
                  <a:lnTo>
                    <a:pt x="2540" y="96519"/>
                  </a:lnTo>
                  <a:close/>
                </a:path>
                <a:path w="2540" h="283209">
                  <a:moveTo>
                    <a:pt x="2540" y="83819"/>
                  </a:moveTo>
                  <a:lnTo>
                    <a:pt x="0" y="83819"/>
                  </a:lnTo>
                  <a:lnTo>
                    <a:pt x="0" y="96392"/>
                  </a:lnTo>
                  <a:lnTo>
                    <a:pt x="2540" y="96392"/>
                  </a:lnTo>
                  <a:lnTo>
                    <a:pt x="2540" y="83819"/>
                  </a:lnTo>
                  <a:close/>
                </a:path>
                <a:path w="2540" h="283209">
                  <a:moveTo>
                    <a:pt x="2540" y="64769"/>
                  </a:moveTo>
                  <a:lnTo>
                    <a:pt x="0" y="64769"/>
                  </a:lnTo>
                  <a:lnTo>
                    <a:pt x="0" y="83692"/>
                  </a:lnTo>
                  <a:lnTo>
                    <a:pt x="2540" y="83692"/>
                  </a:lnTo>
                  <a:lnTo>
                    <a:pt x="2540" y="64769"/>
                  </a:lnTo>
                  <a:close/>
                </a:path>
                <a:path w="2540" h="283209">
                  <a:moveTo>
                    <a:pt x="2540" y="52069"/>
                  </a:moveTo>
                  <a:lnTo>
                    <a:pt x="0" y="52069"/>
                  </a:lnTo>
                  <a:lnTo>
                    <a:pt x="0" y="64642"/>
                  </a:lnTo>
                  <a:lnTo>
                    <a:pt x="2540" y="64642"/>
                  </a:lnTo>
                  <a:lnTo>
                    <a:pt x="2540" y="52069"/>
                  </a:lnTo>
                  <a:close/>
                </a:path>
                <a:path w="2540" h="283209">
                  <a:moveTo>
                    <a:pt x="2540" y="7619"/>
                  </a:moveTo>
                  <a:lnTo>
                    <a:pt x="0" y="7619"/>
                  </a:lnTo>
                  <a:lnTo>
                    <a:pt x="0" y="51942"/>
                  </a:lnTo>
                  <a:lnTo>
                    <a:pt x="2540" y="51942"/>
                  </a:lnTo>
                  <a:lnTo>
                    <a:pt x="2540" y="7619"/>
                  </a:lnTo>
                  <a:close/>
                </a:path>
                <a:path w="2540" h="283209">
                  <a:moveTo>
                    <a:pt x="2540" y="1269"/>
                  </a:moveTo>
                  <a:lnTo>
                    <a:pt x="0" y="1269"/>
                  </a:lnTo>
                  <a:lnTo>
                    <a:pt x="0" y="7492"/>
                  </a:lnTo>
                  <a:lnTo>
                    <a:pt x="2540" y="7492"/>
                  </a:lnTo>
                  <a:lnTo>
                    <a:pt x="2540" y="1269"/>
                  </a:lnTo>
                  <a:close/>
                </a:path>
                <a:path w="2540" h="283209">
                  <a:moveTo>
                    <a:pt x="2540" y="0"/>
                  </a:moveTo>
                  <a:lnTo>
                    <a:pt x="0" y="0"/>
                  </a:lnTo>
                  <a:lnTo>
                    <a:pt x="0" y="1142"/>
                  </a:lnTo>
                  <a:lnTo>
                    <a:pt x="2540" y="1142"/>
                  </a:lnTo>
                  <a:lnTo>
                    <a:pt x="2540" y="0"/>
                  </a:lnTo>
                  <a:close/>
                </a:path>
                <a:path w="2540" h="283209">
                  <a:moveTo>
                    <a:pt x="2540" y="106553"/>
                  </a:moveTo>
                  <a:lnTo>
                    <a:pt x="0" y="106553"/>
                  </a:lnTo>
                  <a:lnTo>
                    <a:pt x="0" y="112902"/>
                  </a:lnTo>
                  <a:lnTo>
                    <a:pt x="2540" y="112902"/>
                  </a:lnTo>
                  <a:lnTo>
                    <a:pt x="2540" y="106553"/>
                  </a:lnTo>
                  <a:close/>
                </a:path>
                <a:path w="2540" h="283209">
                  <a:moveTo>
                    <a:pt x="2540" y="112903"/>
                  </a:moveTo>
                  <a:lnTo>
                    <a:pt x="0" y="112903"/>
                  </a:lnTo>
                  <a:lnTo>
                    <a:pt x="0" y="119252"/>
                  </a:lnTo>
                  <a:lnTo>
                    <a:pt x="2540" y="119252"/>
                  </a:lnTo>
                  <a:lnTo>
                    <a:pt x="2540" y="112903"/>
                  </a:lnTo>
                  <a:close/>
                </a:path>
                <a:path w="2540" h="283209">
                  <a:moveTo>
                    <a:pt x="2540" y="119253"/>
                  </a:moveTo>
                  <a:lnTo>
                    <a:pt x="0" y="119253"/>
                  </a:lnTo>
                  <a:lnTo>
                    <a:pt x="0" y="125602"/>
                  </a:lnTo>
                  <a:lnTo>
                    <a:pt x="2540" y="125602"/>
                  </a:lnTo>
                  <a:lnTo>
                    <a:pt x="2540" y="119253"/>
                  </a:lnTo>
                  <a:close/>
                </a:path>
                <a:path w="2540" h="283209">
                  <a:moveTo>
                    <a:pt x="2540" y="125603"/>
                  </a:moveTo>
                  <a:lnTo>
                    <a:pt x="0" y="125603"/>
                  </a:lnTo>
                  <a:lnTo>
                    <a:pt x="0" y="151002"/>
                  </a:lnTo>
                  <a:lnTo>
                    <a:pt x="2540" y="151002"/>
                  </a:lnTo>
                  <a:lnTo>
                    <a:pt x="2540" y="125603"/>
                  </a:lnTo>
                  <a:close/>
                </a:path>
                <a:path w="2540" h="283209">
                  <a:moveTo>
                    <a:pt x="2540" y="232410"/>
                  </a:moveTo>
                  <a:lnTo>
                    <a:pt x="0" y="232410"/>
                  </a:lnTo>
                  <a:lnTo>
                    <a:pt x="0" y="233552"/>
                  </a:lnTo>
                  <a:lnTo>
                    <a:pt x="2540" y="233552"/>
                  </a:lnTo>
                  <a:lnTo>
                    <a:pt x="2540" y="232410"/>
                  </a:lnTo>
                  <a:close/>
                </a:path>
                <a:path w="2540" h="283209">
                  <a:moveTo>
                    <a:pt x="2540" y="219710"/>
                  </a:moveTo>
                  <a:lnTo>
                    <a:pt x="0" y="219710"/>
                  </a:lnTo>
                  <a:lnTo>
                    <a:pt x="0" y="232282"/>
                  </a:lnTo>
                  <a:lnTo>
                    <a:pt x="2540" y="232282"/>
                  </a:lnTo>
                  <a:lnTo>
                    <a:pt x="2540" y="219710"/>
                  </a:lnTo>
                  <a:close/>
                </a:path>
                <a:path w="2540" h="283209">
                  <a:moveTo>
                    <a:pt x="2540" y="194310"/>
                  </a:moveTo>
                  <a:lnTo>
                    <a:pt x="0" y="194310"/>
                  </a:lnTo>
                  <a:lnTo>
                    <a:pt x="0" y="219582"/>
                  </a:lnTo>
                  <a:lnTo>
                    <a:pt x="2540" y="219582"/>
                  </a:lnTo>
                  <a:lnTo>
                    <a:pt x="2540" y="194310"/>
                  </a:lnTo>
                  <a:close/>
                </a:path>
                <a:path w="2540" h="283209">
                  <a:moveTo>
                    <a:pt x="2540" y="191769"/>
                  </a:moveTo>
                  <a:lnTo>
                    <a:pt x="0" y="191769"/>
                  </a:lnTo>
                  <a:lnTo>
                    <a:pt x="0" y="194182"/>
                  </a:lnTo>
                  <a:lnTo>
                    <a:pt x="2540" y="194182"/>
                  </a:lnTo>
                  <a:lnTo>
                    <a:pt x="2540" y="191769"/>
                  </a:lnTo>
                  <a:close/>
                </a:path>
                <a:path w="2540" h="283209">
                  <a:moveTo>
                    <a:pt x="2540" y="185419"/>
                  </a:moveTo>
                  <a:lnTo>
                    <a:pt x="0" y="185419"/>
                  </a:lnTo>
                  <a:lnTo>
                    <a:pt x="0" y="191642"/>
                  </a:lnTo>
                  <a:lnTo>
                    <a:pt x="2540" y="191642"/>
                  </a:lnTo>
                  <a:lnTo>
                    <a:pt x="2540" y="185419"/>
                  </a:lnTo>
                  <a:close/>
                </a:path>
                <a:path w="2540" h="283209">
                  <a:moveTo>
                    <a:pt x="2540" y="175260"/>
                  </a:moveTo>
                  <a:lnTo>
                    <a:pt x="0" y="175260"/>
                  </a:lnTo>
                  <a:lnTo>
                    <a:pt x="0" y="185292"/>
                  </a:lnTo>
                  <a:lnTo>
                    <a:pt x="2540" y="185292"/>
                  </a:lnTo>
                  <a:lnTo>
                    <a:pt x="2540" y="175260"/>
                  </a:lnTo>
                  <a:close/>
                </a:path>
                <a:path w="2540" h="283209">
                  <a:moveTo>
                    <a:pt x="2540" y="156210"/>
                  </a:moveTo>
                  <a:lnTo>
                    <a:pt x="0" y="156210"/>
                  </a:lnTo>
                  <a:lnTo>
                    <a:pt x="0" y="175132"/>
                  </a:lnTo>
                  <a:lnTo>
                    <a:pt x="2540" y="175132"/>
                  </a:lnTo>
                  <a:lnTo>
                    <a:pt x="2540" y="156210"/>
                  </a:lnTo>
                  <a:close/>
                </a:path>
                <a:path w="2540" h="283209">
                  <a:moveTo>
                    <a:pt x="2540" y="151129"/>
                  </a:moveTo>
                  <a:lnTo>
                    <a:pt x="0" y="151129"/>
                  </a:lnTo>
                  <a:lnTo>
                    <a:pt x="0" y="156082"/>
                  </a:lnTo>
                  <a:lnTo>
                    <a:pt x="2540" y="156082"/>
                  </a:lnTo>
                  <a:lnTo>
                    <a:pt x="2540" y="151129"/>
                  </a:lnTo>
                  <a:close/>
                </a:path>
                <a:path w="2540" h="283209">
                  <a:moveTo>
                    <a:pt x="2540" y="233553"/>
                  </a:moveTo>
                  <a:lnTo>
                    <a:pt x="0" y="233553"/>
                  </a:lnTo>
                  <a:lnTo>
                    <a:pt x="0" y="239902"/>
                  </a:lnTo>
                  <a:lnTo>
                    <a:pt x="2540" y="239902"/>
                  </a:lnTo>
                  <a:lnTo>
                    <a:pt x="2540" y="233553"/>
                  </a:lnTo>
                  <a:close/>
                </a:path>
                <a:path w="2540" h="283209">
                  <a:moveTo>
                    <a:pt x="2540" y="280669"/>
                  </a:moveTo>
                  <a:lnTo>
                    <a:pt x="0" y="280669"/>
                  </a:lnTo>
                  <a:lnTo>
                    <a:pt x="0" y="283210"/>
                  </a:lnTo>
                  <a:lnTo>
                    <a:pt x="1269" y="283210"/>
                  </a:lnTo>
                  <a:lnTo>
                    <a:pt x="1269" y="281939"/>
                  </a:lnTo>
                  <a:lnTo>
                    <a:pt x="2540" y="281939"/>
                  </a:lnTo>
                  <a:lnTo>
                    <a:pt x="2540" y="280669"/>
                  </a:lnTo>
                  <a:close/>
                </a:path>
                <a:path w="2540" h="283209">
                  <a:moveTo>
                    <a:pt x="2540" y="276860"/>
                  </a:moveTo>
                  <a:lnTo>
                    <a:pt x="0" y="276860"/>
                  </a:lnTo>
                  <a:lnTo>
                    <a:pt x="0" y="280542"/>
                  </a:lnTo>
                  <a:lnTo>
                    <a:pt x="2540" y="280542"/>
                  </a:lnTo>
                  <a:lnTo>
                    <a:pt x="2540" y="276860"/>
                  </a:lnTo>
                  <a:close/>
                </a:path>
                <a:path w="2540" h="283209">
                  <a:moveTo>
                    <a:pt x="2540" y="274319"/>
                  </a:moveTo>
                  <a:lnTo>
                    <a:pt x="0" y="274319"/>
                  </a:lnTo>
                  <a:lnTo>
                    <a:pt x="0" y="276732"/>
                  </a:lnTo>
                  <a:lnTo>
                    <a:pt x="2540" y="276732"/>
                  </a:lnTo>
                  <a:lnTo>
                    <a:pt x="2540" y="274319"/>
                  </a:lnTo>
                  <a:close/>
                </a:path>
                <a:path w="2540" h="283209">
                  <a:moveTo>
                    <a:pt x="2540" y="270510"/>
                  </a:moveTo>
                  <a:lnTo>
                    <a:pt x="0" y="270510"/>
                  </a:lnTo>
                  <a:lnTo>
                    <a:pt x="0" y="274192"/>
                  </a:lnTo>
                  <a:lnTo>
                    <a:pt x="2540" y="274192"/>
                  </a:lnTo>
                  <a:lnTo>
                    <a:pt x="2540" y="270510"/>
                  </a:lnTo>
                  <a:close/>
                </a:path>
                <a:path w="2540" h="283209">
                  <a:moveTo>
                    <a:pt x="2540" y="267969"/>
                  </a:moveTo>
                  <a:lnTo>
                    <a:pt x="0" y="267969"/>
                  </a:lnTo>
                  <a:lnTo>
                    <a:pt x="0" y="270382"/>
                  </a:lnTo>
                  <a:lnTo>
                    <a:pt x="2540" y="270382"/>
                  </a:lnTo>
                  <a:lnTo>
                    <a:pt x="2540" y="267969"/>
                  </a:lnTo>
                  <a:close/>
                </a:path>
                <a:path w="2540" h="283209">
                  <a:moveTo>
                    <a:pt x="2540" y="264160"/>
                  </a:moveTo>
                  <a:lnTo>
                    <a:pt x="0" y="264160"/>
                  </a:lnTo>
                  <a:lnTo>
                    <a:pt x="0" y="267842"/>
                  </a:lnTo>
                  <a:lnTo>
                    <a:pt x="2540" y="267842"/>
                  </a:lnTo>
                  <a:lnTo>
                    <a:pt x="2540" y="264160"/>
                  </a:lnTo>
                  <a:close/>
                </a:path>
                <a:path w="2540" h="283209">
                  <a:moveTo>
                    <a:pt x="2540" y="261619"/>
                  </a:moveTo>
                  <a:lnTo>
                    <a:pt x="0" y="261619"/>
                  </a:lnTo>
                  <a:lnTo>
                    <a:pt x="0" y="264032"/>
                  </a:lnTo>
                  <a:lnTo>
                    <a:pt x="2540" y="264032"/>
                  </a:lnTo>
                  <a:lnTo>
                    <a:pt x="2540" y="261619"/>
                  </a:lnTo>
                  <a:close/>
                </a:path>
                <a:path w="2540" h="283209">
                  <a:moveTo>
                    <a:pt x="2540" y="240029"/>
                  </a:moveTo>
                  <a:lnTo>
                    <a:pt x="0" y="240029"/>
                  </a:lnTo>
                  <a:lnTo>
                    <a:pt x="0" y="261492"/>
                  </a:lnTo>
                  <a:lnTo>
                    <a:pt x="2540" y="261492"/>
                  </a:lnTo>
                  <a:lnTo>
                    <a:pt x="2540" y="240029"/>
                  </a:lnTo>
                  <a:close/>
                </a:path>
              </a:pathLst>
            </a:custGeom>
            <a:solidFill>
              <a:srgbClr val="2C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1243330" y="1049020"/>
              <a:ext cx="3810" cy="285115"/>
            </a:xfrm>
            <a:custGeom>
              <a:avLst/>
              <a:gdLst/>
              <a:ahLst/>
              <a:cxnLst/>
              <a:rect l="l" t="t" r="r" b="b"/>
              <a:pathLst>
                <a:path w="3809" h="285115">
                  <a:moveTo>
                    <a:pt x="3809" y="95376"/>
                  </a:moveTo>
                  <a:lnTo>
                    <a:pt x="0" y="95376"/>
                  </a:lnTo>
                  <a:lnTo>
                    <a:pt x="0" y="105410"/>
                  </a:lnTo>
                  <a:lnTo>
                    <a:pt x="3809" y="105410"/>
                  </a:lnTo>
                  <a:lnTo>
                    <a:pt x="3809" y="95376"/>
                  </a:lnTo>
                  <a:close/>
                </a:path>
                <a:path w="3809" h="285115">
                  <a:moveTo>
                    <a:pt x="3809" y="82676"/>
                  </a:moveTo>
                  <a:lnTo>
                    <a:pt x="0" y="82676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82676"/>
                  </a:lnTo>
                  <a:close/>
                </a:path>
                <a:path w="3809" h="285115">
                  <a:moveTo>
                    <a:pt x="3809" y="63626"/>
                  </a:moveTo>
                  <a:lnTo>
                    <a:pt x="0" y="63626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63626"/>
                  </a:lnTo>
                  <a:close/>
                </a:path>
                <a:path w="3809" h="285115">
                  <a:moveTo>
                    <a:pt x="3809" y="50926"/>
                  </a:moveTo>
                  <a:lnTo>
                    <a:pt x="0" y="50926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0926"/>
                  </a:lnTo>
                  <a:close/>
                </a:path>
                <a:path w="3809" h="285115">
                  <a:moveTo>
                    <a:pt x="3809" y="6476"/>
                  </a:moveTo>
                  <a:lnTo>
                    <a:pt x="0" y="6476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6476"/>
                  </a:lnTo>
                  <a:close/>
                </a:path>
                <a:path w="3809" h="285115">
                  <a:moveTo>
                    <a:pt x="380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09" h="285115">
                  <a:moveTo>
                    <a:pt x="3809" y="105410"/>
                  </a:moveTo>
                  <a:lnTo>
                    <a:pt x="0" y="105410"/>
                  </a:lnTo>
                  <a:lnTo>
                    <a:pt x="0" y="111760"/>
                  </a:lnTo>
                  <a:lnTo>
                    <a:pt x="3809" y="111760"/>
                  </a:lnTo>
                  <a:lnTo>
                    <a:pt x="3809" y="105410"/>
                  </a:lnTo>
                  <a:close/>
                </a:path>
                <a:path w="3809" h="285115">
                  <a:moveTo>
                    <a:pt x="3809" y="111760"/>
                  </a:moveTo>
                  <a:lnTo>
                    <a:pt x="0" y="11176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1760"/>
                  </a:lnTo>
                  <a:close/>
                </a:path>
                <a:path w="3809" h="285115">
                  <a:moveTo>
                    <a:pt x="3809" y="118110"/>
                  </a:moveTo>
                  <a:lnTo>
                    <a:pt x="0" y="118110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18110"/>
                  </a:lnTo>
                  <a:close/>
                </a:path>
                <a:path w="3809" h="285115">
                  <a:moveTo>
                    <a:pt x="3809" y="124460"/>
                  </a:moveTo>
                  <a:lnTo>
                    <a:pt x="0" y="124460"/>
                  </a:lnTo>
                  <a:lnTo>
                    <a:pt x="0" y="149860"/>
                  </a:lnTo>
                  <a:lnTo>
                    <a:pt x="3809" y="149860"/>
                  </a:lnTo>
                  <a:lnTo>
                    <a:pt x="3809" y="124460"/>
                  </a:lnTo>
                  <a:close/>
                </a:path>
                <a:path w="3809" h="285115">
                  <a:moveTo>
                    <a:pt x="3809" y="231267"/>
                  </a:moveTo>
                  <a:lnTo>
                    <a:pt x="0" y="231267"/>
                  </a:lnTo>
                  <a:lnTo>
                    <a:pt x="0" y="232410"/>
                  </a:lnTo>
                  <a:lnTo>
                    <a:pt x="3809" y="232410"/>
                  </a:lnTo>
                  <a:lnTo>
                    <a:pt x="3809" y="231267"/>
                  </a:lnTo>
                  <a:close/>
                </a:path>
                <a:path w="3809" h="285115">
                  <a:moveTo>
                    <a:pt x="3809" y="218567"/>
                  </a:moveTo>
                  <a:lnTo>
                    <a:pt x="0" y="218567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18567"/>
                  </a:lnTo>
                  <a:close/>
                </a:path>
                <a:path w="3809" h="285115">
                  <a:moveTo>
                    <a:pt x="3809" y="193167"/>
                  </a:moveTo>
                  <a:lnTo>
                    <a:pt x="0" y="193167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193167"/>
                  </a:lnTo>
                  <a:close/>
                </a:path>
                <a:path w="3809" h="285115">
                  <a:moveTo>
                    <a:pt x="3809" y="190626"/>
                  </a:moveTo>
                  <a:lnTo>
                    <a:pt x="0" y="190626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90626"/>
                  </a:lnTo>
                  <a:close/>
                </a:path>
                <a:path w="3809" h="285115">
                  <a:moveTo>
                    <a:pt x="3809" y="184276"/>
                  </a:moveTo>
                  <a:lnTo>
                    <a:pt x="0" y="184276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4276"/>
                  </a:lnTo>
                  <a:close/>
                </a:path>
                <a:path w="3809" h="285115">
                  <a:moveTo>
                    <a:pt x="3809" y="174117"/>
                  </a:moveTo>
                  <a:lnTo>
                    <a:pt x="0" y="174117"/>
                  </a:lnTo>
                  <a:lnTo>
                    <a:pt x="0" y="184150"/>
                  </a:lnTo>
                  <a:lnTo>
                    <a:pt x="3809" y="184150"/>
                  </a:lnTo>
                  <a:lnTo>
                    <a:pt x="3809" y="174117"/>
                  </a:lnTo>
                  <a:close/>
                </a:path>
                <a:path w="3809" h="285115">
                  <a:moveTo>
                    <a:pt x="3809" y="155067"/>
                  </a:moveTo>
                  <a:lnTo>
                    <a:pt x="0" y="155067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55067"/>
                  </a:lnTo>
                  <a:close/>
                </a:path>
                <a:path w="3809" h="285115">
                  <a:moveTo>
                    <a:pt x="3809" y="149987"/>
                  </a:moveTo>
                  <a:lnTo>
                    <a:pt x="0" y="149987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49987"/>
                  </a:lnTo>
                  <a:close/>
                </a:path>
                <a:path w="3809" h="285115">
                  <a:moveTo>
                    <a:pt x="3809" y="232410"/>
                  </a:moveTo>
                  <a:lnTo>
                    <a:pt x="0" y="232410"/>
                  </a:lnTo>
                  <a:lnTo>
                    <a:pt x="0" y="238760"/>
                  </a:lnTo>
                  <a:lnTo>
                    <a:pt x="3809" y="238760"/>
                  </a:lnTo>
                  <a:lnTo>
                    <a:pt x="3809" y="232410"/>
                  </a:lnTo>
                  <a:close/>
                </a:path>
                <a:path w="3809" h="285115">
                  <a:moveTo>
                    <a:pt x="3809" y="282067"/>
                  </a:moveTo>
                  <a:lnTo>
                    <a:pt x="0" y="282067"/>
                  </a:lnTo>
                  <a:lnTo>
                    <a:pt x="0" y="284607"/>
                  </a:lnTo>
                  <a:lnTo>
                    <a:pt x="2540" y="284607"/>
                  </a:lnTo>
                  <a:lnTo>
                    <a:pt x="2540" y="283210"/>
                  </a:lnTo>
                  <a:lnTo>
                    <a:pt x="3809" y="283210"/>
                  </a:lnTo>
                  <a:lnTo>
                    <a:pt x="3809" y="282067"/>
                  </a:lnTo>
                  <a:close/>
                </a:path>
                <a:path w="3809" h="285115">
                  <a:moveTo>
                    <a:pt x="3809" y="279526"/>
                  </a:moveTo>
                  <a:lnTo>
                    <a:pt x="0" y="279526"/>
                  </a:lnTo>
                  <a:lnTo>
                    <a:pt x="0" y="281939"/>
                  </a:lnTo>
                  <a:lnTo>
                    <a:pt x="3809" y="281939"/>
                  </a:lnTo>
                  <a:lnTo>
                    <a:pt x="3809" y="279526"/>
                  </a:lnTo>
                  <a:close/>
                </a:path>
                <a:path w="3809" h="285115">
                  <a:moveTo>
                    <a:pt x="3809" y="275717"/>
                  </a:moveTo>
                  <a:lnTo>
                    <a:pt x="0" y="275717"/>
                  </a:lnTo>
                  <a:lnTo>
                    <a:pt x="0" y="279400"/>
                  </a:lnTo>
                  <a:lnTo>
                    <a:pt x="3809" y="279400"/>
                  </a:lnTo>
                  <a:lnTo>
                    <a:pt x="3809" y="275717"/>
                  </a:lnTo>
                  <a:close/>
                </a:path>
                <a:path w="3809" h="285115">
                  <a:moveTo>
                    <a:pt x="3809" y="273176"/>
                  </a:moveTo>
                  <a:lnTo>
                    <a:pt x="0" y="273176"/>
                  </a:lnTo>
                  <a:lnTo>
                    <a:pt x="0" y="275589"/>
                  </a:lnTo>
                  <a:lnTo>
                    <a:pt x="3809" y="275589"/>
                  </a:lnTo>
                  <a:lnTo>
                    <a:pt x="3809" y="273176"/>
                  </a:lnTo>
                  <a:close/>
                </a:path>
                <a:path w="3809" h="285115">
                  <a:moveTo>
                    <a:pt x="3809" y="269367"/>
                  </a:moveTo>
                  <a:lnTo>
                    <a:pt x="0" y="269367"/>
                  </a:lnTo>
                  <a:lnTo>
                    <a:pt x="0" y="273050"/>
                  </a:lnTo>
                  <a:lnTo>
                    <a:pt x="3809" y="273050"/>
                  </a:lnTo>
                  <a:lnTo>
                    <a:pt x="3809" y="269367"/>
                  </a:lnTo>
                  <a:close/>
                </a:path>
                <a:path w="3809" h="285115">
                  <a:moveTo>
                    <a:pt x="3809" y="266826"/>
                  </a:moveTo>
                  <a:lnTo>
                    <a:pt x="0" y="266826"/>
                  </a:lnTo>
                  <a:lnTo>
                    <a:pt x="0" y="269239"/>
                  </a:lnTo>
                  <a:lnTo>
                    <a:pt x="3809" y="269239"/>
                  </a:lnTo>
                  <a:lnTo>
                    <a:pt x="3809" y="266826"/>
                  </a:lnTo>
                  <a:close/>
                </a:path>
                <a:path w="3809" h="285115">
                  <a:moveTo>
                    <a:pt x="3809" y="263017"/>
                  </a:moveTo>
                  <a:lnTo>
                    <a:pt x="0" y="263017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63017"/>
                  </a:lnTo>
                  <a:close/>
                </a:path>
                <a:path w="3809" h="285115">
                  <a:moveTo>
                    <a:pt x="3809" y="260476"/>
                  </a:moveTo>
                  <a:lnTo>
                    <a:pt x="0" y="260476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260476"/>
                  </a:lnTo>
                  <a:close/>
                </a:path>
                <a:path w="3809" h="285115">
                  <a:moveTo>
                    <a:pt x="3809" y="238887"/>
                  </a:moveTo>
                  <a:lnTo>
                    <a:pt x="0" y="238887"/>
                  </a:lnTo>
                  <a:lnTo>
                    <a:pt x="0" y="260350"/>
                  </a:lnTo>
                  <a:lnTo>
                    <a:pt x="3809" y="260350"/>
                  </a:lnTo>
                  <a:lnTo>
                    <a:pt x="3809" y="238887"/>
                  </a:lnTo>
                  <a:close/>
                </a:path>
              </a:pathLst>
            </a:custGeom>
            <a:solidFill>
              <a:srgbClr val="29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1239520" y="1050417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09" h="285750">
                  <a:moveTo>
                    <a:pt x="3810" y="93979"/>
                  </a:moveTo>
                  <a:lnTo>
                    <a:pt x="0" y="93979"/>
                  </a:lnTo>
                  <a:lnTo>
                    <a:pt x="0" y="104012"/>
                  </a:lnTo>
                  <a:lnTo>
                    <a:pt x="3810" y="104012"/>
                  </a:lnTo>
                  <a:lnTo>
                    <a:pt x="3810" y="93979"/>
                  </a:lnTo>
                  <a:close/>
                </a:path>
                <a:path w="3809" h="285750">
                  <a:moveTo>
                    <a:pt x="3810" y="81279"/>
                  </a:moveTo>
                  <a:lnTo>
                    <a:pt x="0" y="81279"/>
                  </a:lnTo>
                  <a:lnTo>
                    <a:pt x="0" y="93852"/>
                  </a:lnTo>
                  <a:lnTo>
                    <a:pt x="3810" y="93852"/>
                  </a:lnTo>
                  <a:lnTo>
                    <a:pt x="3810" y="81279"/>
                  </a:lnTo>
                  <a:close/>
                </a:path>
                <a:path w="3809" h="285750">
                  <a:moveTo>
                    <a:pt x="3810" y="62229"/>
                  </a:moveTo>
                  <a:lnTo>
                    <a:pt x="0" y="62229"/>
                  </a:lnTo>
                  <a:lnTo>
                    <a:pt x="0" y="81152"/>
                  </a:lnTo>
                  <a:lnTo>
                    <a:pt x="3810" y="81152"/>
                  </a:lnTo>
                  <a:lnTo>
                    <a:pt x="3810" y="62229"/>
                  </a:lnTo>
                  <a:close/>
                </a:path>
                <a:path w="3809" h="285750">
                  <a:moveTo>
                    <a:pt x="3810" y="49529"/>
                  </a:moveTo>
                  <a:lnTo>
                    <a:pt x="0" y="49529"/>
                  </a:lnTo>
                  <a:lnTo>
                    <a:pt x="0" y="62102"/>
                  </a:lnTo>
                  <a:lnTo>
                    <a:pt x="3810" y="62102"/>
                  </a:lnTo>
                  <a:lnTo>
                    <a:pt x="3810" y="49529"/>
                  </a:lnTo>
                  <a:close/>
                </a:path>
                <a:path w="3809" h="285750">
                  <a:moveTo>
                    <a:pt x="1270" y="4952"/>
                  </a:moveTo>
                  <a:lnTo>
                    <a:pt x="0" y="4952"/>
                  </a:lnTo>
                  <a:lnTo>
                    <a:pt x="0" y="49402"/>
                  </a:lnTo>
                  <a:lnTo>
                    <a:pt x="3810" y="49402"/>
                  </a:lnTo>
                  <a:lnTo>
                    <a:pt x="3810" y="5079"/>
                  </a:lnTo>
                  <a:lnTo>
                    <a:pt x="1270" y="5079"/>
                  </a:lnTo>
                  <a:close/>
                </a:path>
                <a:path w="3809" h="285750">
                  <a:moveTo>
                    <a:pt x="3810" y="0"/>
                  </a:moveTo>
                  <a:lnTo>
                    <a:pt x="1270" y="0"/>
                  </a:lnTo>
                  <a:lnTo>
                    <a:pt x="1270" y="4952"/>
                  </a:lnTo>
                  <a:lnTo>
                    <a:pt x="3810" y="4952"/>
                  </a:lnTo>
                  <a:lnTo>
                    <a:pt x="3810" y="0"/>
                  </a:lnTo>
                  <a:close/>
                </a:path>
                <a:path w="3809" h="285750">
                  <a:moveTo>
                    <a:pt x="3810" y="104013"/>
                  </a:moveTo>
                  <a:lnTo>
                    <a:pt x="0" y="104013"/>
                  </a:lnTo>
                  <a:lnTo>
                    <a:pt x="0" y="110362"/>
                  </a:lnTo>
                  <a:lnTo>
                    <a:pt x="3810" y="110362"/>
                  </a:lnTo>
                  <a:lnTo>
                    <a:pt x="3810" y="104013"/>
                  </a:lnTo>
                  <a:close/>
                </a:path>
                <a:path w="3809" h="285750">
                  <a:moveTo>
                    <a:pt x="3810" y="110363"/>
                  </a:moveTo>
                  <a:lnTo>
                    <a:pt x="0" y="110363"/>
                  </a:lnTo>
                  <a:lnTo>
                    <a:pt x="0" y="116712"/>
                  </a:lnTo>
                  <a:lnTo>
                    <a:pt x="3810" y="116712"/>
                  </a:lnTo>
                  <a:lnTo>
                    <a:pt x="3810" y="110363"/>
                  </a:lnTo>
                  <a:close/>
                </a:path>
                <a:path w="3809" h="285750">
                  <a:moveTo>
                    <a:pt x="3810" y="116713"/>
                  </a:moveTo>
                  <a:lnTo>
                    <a:pt x="0" y="116713"/>
                  </a:lnTo>
                  <a:lnTo>
                    <a:pt x="0" y="123062"/>
                  </a:lnTo>
                  <a:lnTo>
                    <a:pt x="3810" y="123062"/>
                  </a:lnTo>
                  <a:lnTo>
                    <a:pt x="3810" y="116713"/>
                  </a:lnTo>
                  <a:close/>
                </a:path>
                <a:path w="3809" h="285750">
                  <a:moveTo>
                    <a:pt x="3810" y="123063"/>
                  </a:moveTo>
                  <a:lnTo>
                    <a:pt x="0" y="123063"/>
                  </a:lnTo>
                  <a:lnTo>
                    <a:pt x="0" y="148462"/>
                  </a:lnTo>
                  <a:lnTo>
                    <a:pt x="3810" y="148462"/>
                  </a:lnTo>
                  <a:lnTo>
                    <a:pt x="3810" y="123063"/>
                  </a:lnTo>
                  <a:close/>
                </a:path>
                <a:path w="3809" h="285750">
                  <a:moveTo>
                    <a:pt x="3810" y="229870"/>
                  </a:moveTo>
                  <a:lnTo>
                    <a:pt x="0" y="229870"/>
                  </a:lnTo>
                  <a:lnTo>
                    <a:pt x="0" y="231012"/>
                  </a:lnTo>
                  <a:lnTo>
                    <a:pt x="3810" y="231012"/>
                  </a:lnTo>
                  <a:lnTo>
                    <a:pt x="3810" y="229870"/>
                  </a:lnTo>
                  <a:close/>
                </a:path>
                <a:path w="3809" h="285750">
                  <a:moveTo>
                    <a:pt x="3810" y="217170"/>
                  </a:moveTo>
                  <a:lnTo>
                    <a:pt x="0" y="217170"/>
                  </a:lnTo>
                  <a:lnTo>
                    <a:pt x="0" y="229742"/>
                  </a:lnTo>
                  <a:lnTo>
                    <a:pt x="3810" y="229742"/>
                  </a:lnTo>
                  <a:lnTo>
                    <a:pt x="3810" y="217170"/>
                  </a:lnTo>
                  <a:close/>
                </a:path>
                <a:path w="3809" h="285750">
                  <a:moveTo>
                    <a:pt x="3810" y="191770"/>
                  </a:moveTo>
                  <a:lnTo>
                    <a:pt x="0" y="191770"/>
                  </a:lnTo>
                  <a:lnTo>
                    <a:pt x="0" y="217042"/>
                  </a:lnTo>
                  <a:lnTo>
                    <a:pt x="3810" y="217042"/>
                  </a:lnTo>
                  <a:lnTo>
                    <a:pt x="3810" y="191770"/>
                  </a:lnTo>
                  <a:close/>
                </a:path>
                <a:path w="3809" h="285750">
                  <a:moveTo>
                    <a:pt x="3810" y="189229"/>
                  </a:moveTo>
                  <a:lnTo>
                    <a:pt x="0" y="189229"/>
                  </a:lnTo>
                  <a:lnTo>
                    <a:pt x="0" y="191642"/>
                  </a:lnTo>
                  <a:lnTo>
                    <a:pt x="3810" y="191642"/>
                  </a:lnTo>
                  <a:lnTo>
                    <a:pt x="3810" y="189229"/>
                  </a:lnTo>
                  <a:close/>
                </a:path>
                <a:path w="3809" h="285750">
                  <a:moveTo>
                    <a:pt x="3810" y="182879"/>
                  </a:moveTo>
                  <a:lnTo>
                    <a:pt x="0" y="182879"/>
                  </a:lnTo>
                  <a:lnTo>
                    <a:pt x="0" y="189102"/>
                  </a:lnTo>
                  <a:lnTo>
                    <a:pt x="3810" y="189102"/>
                  </a:lnTo>
                  <a:lnTo>
                    <a:pt x="3810" y="182879"/>
                  </a:lnTo>
                  <a:close/>
                </a:path>
                <a:path w="3809" h="285750">
                  <a:moveTo>
                    <a:pt x="3810" y="172720"/>
                  </a:moveTo>
                  <a:lnTo>
                    <a:pt x="0" y="172720"/>
                  </a:lnTo>
                  <a:lnTo>
                    <a:pt x="0" y="182752"/>
                  </a:lnTo>
                  <a:lnTo>
                    <a:pt x="3810" y="182752"/>
                  </a:lnTo>
                  <a:lnTo>
                    <a:pt x="3810" y="172720"/>
                  </a:lnTo>
                  <a:close/>
                </a:path>
                <a:path w="3809" h="285750">
                  <a:moveTo>
                    <a:pt x="3810" y="153670"/>
                  </a:moveTo>
                  <a:lnTo>
                    <a:pt x="0" y="153670"/>
                  </a:lnTo>
                  <a:lnTo>
                    <a:pt x="0" y="172592"/>
                  </a:lnTo>
                  <a:lnTo>
                    <a:pt x="3810" y="172592"/>
                  </a:lnTo>
                  <a:lnTo>
                    <a:pt x="3810" y="153670"/>
                  </a:lnTo>
                  <a:close/>
                </a:path>
                <a:path w="3809" h="285750">
                  <a:moveTo>
                    <a:pt x="3810" y="148589"/>
                  </a:moveTo>
                  <a:lnTo>
                    <a:pt x="0" y="148589"/>
                  </a:lnTo>
                  <a:lnTo>
                    <a:pt x="0" y="153542"/>
                  </a:lnTo>
                  <a:lnTo>
                    <a:pt x="3810" y="153542"/>
                  </a:lnTo>
                  <a:lnTo>
                    <a:pt x="3810" y="148589"/>
                  </a:lnTo>
                  <a:close/>
                </a:path>
                <a:path w="3809" h="285750">
                  <a:moveTo>
                    <a:pt x="3810" y="231013"/>
                  </a:moveTo>
                  <a:lnTo>
                    <a:pt x="0" y="231013"/>
                  </a:lnTo>
                  <a:lnTo>
                    <a:pt x="0" y="237362"/>
                  </a:lnTo>
                  <a:lnTo>
                    <a:pt x="3810" y="237362"/>
                  </a:lnTo>
                  <a:lnTo>
                    <a:pt x="3810" y="231013"/>
                  </a:lnTo>
                  <a:close/>
                </a:path>
                <a:path w="3809" h="285750">
                  <a:moveTo>
                    <a:pt x="1269" y="284479"/>
                  </a:moveTo>
                  <a:lnTo>
                    <a:pt x="0" y="284479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79"/>
                  </a:lnTo>
                  <a:close/>
                </a:path>
                <a:path w="3809" h="285750">
                  <a:moveTo>
                    <a:pt x="3810" y="280670"/>
                  </a:moveTo>
                  <a:lnTo>
                    <a:pt x="0" y="280670"/>
                  </a:lnTo>
                  <a:lnTo>
                    <a:pt x="0" y="284352"/>
                  </a:lnTo>
                  <a:lnTo>
                    <a:pt x="1269" y="284352"/>
                  </a:lnTo>
                  <a:lnTo>
                    <a:pt x="2540" y="284479"/>
                  </a:lnTo>
                  <a:lnTo>
                    <a:pt x="2540" y="283210"/>
                  </a:lnTo>
                  <a:lnTo>
                    <a:pt x="3810" y="283210"/>
                  </a:lnTo>
                  <a:lnTo>
                    <a:pt x="3810" y="280670"/>
                  </a:lnTo>
                  <a:close/>
                </a:path>
                <a:path w="3809" h="285750">
                  <a:moveTo>
                    <a:pt x="3810" y="278129"/>
                  </a:moveTo>
                  <a:lnTo>
                    <a:pt x="0" y="278129"/>
                  </a:lnTo>
                  <a:lnTo>
                    <a:pt x="0" y="280542"/>
                  </a:lnTo>
                  <a:lnTo>
                    <a:pt x="3810" y="280542"/>
                  </a:lnTo>
                  <a:lnTo>
                    <a:pt x="3810" y="278129"/>
                  </a:lnTo>
                  <a:close/>
                </a:path>
                <a:path w="3809" h="285750">
                  <a:moveTo>
                    <a:pt x="3810" y="274320"/>
                  </a:moveTo>
                  <a:lnTo>
                    <a:pt x="0" y="274320"/>
                  </a:lnTo>
                  <a:lnTo>
                    <a:pt x="0" y="278002"/>
                  </a:lnTo>
                  <a:lnTo>
                    <a:pt x="3810" y="278002"/>
                  </a:lnTo>
                  <a:lnTo>
                    <a:pt x="3810" y="274320"/>
                  </a:lnTo>
                  <a:close/>
                </a:path>
                <a:path w="3809" h="285750">
                  <a:moveTo>
                    <a:pt x="3810" y="271779"/>
                  </a:moveTo>
                  <a:lnTo>
                    <a:pt x="0" y="271779"/>
                  </a:lnTo>
                  <a:lnTo>
                    <a:pt x="0" y="274192"/>
                  </a:lnTo>
                  <a:lnTo>
                    <a:pt x="3810" y="274192"/>
                  </a:lnTo>
                  <a:lnTo>
                    <a:pt x="3810" y="271779"/>
                  </a:lnTo>
                  <a:close/>
                </a:path>
                <a:path w="3809" h="285750">
                  <a:moveTo>
                    <a:pt x="3810" y="267970"/>
                  </a:moveTo>
                  <a:lnTo>
                    <a:pt x="0" y="267970"/>
                  </a:lnTo>
                  <a:lnTo>
                    <a:pt x="0" y="271652"/>
                  </a:lnTo>
                  <a:lnTo>
                    <a:pt x="3810" y="271652"/>
                  </a:lnTo>
                  <a:lnTo>
                    <a:pt x="3810" y="267970"/>
                  </a:lnTo>
                  <a:close/>
                </a:path>
                <a:path w="3809" h="285750">
                  <a:moveTo>
                    <a:pt x="3810" y="265429"/>
                  </a:moveTo>
                  <a:lnTo>
                    <a:pt x="0" y="265429"/>
                  </a:lnTo>
                  <a:lnTo>
                    <a:pt x="0" y="267842"/>
                  </a:lnTo>
                  <a:lnTo>
                    <a:pt x="3810" y="267842"/>
                  </a:lnTo>
                  <a:lnTo>
                    <a:pt x="3810" y="265429"/>
                  </a:lnTo>
                  <a:close/>
                </a:path>
                <a:path w="3809" h="285750">
                  <a:moveTo>
                    <a:pt x="3810" y="261620"/>
                  </a:moveTo>
                  <a:lnTo>
                    <a:pt x="0" y="261620"/>
                  </a:lnTo>
                  <a:lnTo>
                    <a:pt x="0" y="265302"/>
                  </a:lnTo>
                  <a:lnTo>
                    <a:pt x="3810" y="265302"/>
                  </a:lnTo>
                  <a:lnTo>
                    <a:pt x="3810" y="261620"/>
                  </a:lnTo>
                  <a:close/>
                </a:path>
                <a:path w="3809" h="285750">
                  <a:moveTo>
                    <a:pt x="3810" y="259079"/>
                  </a:moveTo>
                  <a:lnTo>
                    <a:pt x="0" y="259079"/>
                  </a:lnTo>
                  <a:lnTo>
                    <a:pt x="0" y="261492"/>
                  </a:lnTo>
                  <a:lnTo>
                    <a:pt x="3810" y="261492"/>
                  </a:lnTo>
                  <a:lnTo>
                    <a:pt x="3810" y="259079"/>
                  </a:lnTo>
                  <a:close/>
                </a:path>
                <a:path w="3809" h="285750">
                  <a:moveTo>
                    <a:pt x="3810" y="237489"/>
                  </a:moveTo>
                  <a:lnTo>
                    <a:pt x="0" y="237489"/>
                  </a:lnTo>
                  <a:lnTo>
                    <a:pt x="0" y="258952"/>
                  </a:lnTo>
                  <a:lnTo>
                    <a:pt x="3810" y="258952"/>
                  </a:lnTo>
                  <a:lnTo>
                    <a:pt x="3810" y="237489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1235709" y="1064387"/>
              <a:ext cx="3810" cy="271780"/>
            </a:xfrm>
            <a:custGeom>
              <a:avLst/>
              <a:gdLst/>
              <a:ahLst/>
              <a:cxnLst/>
              <a:rect l="l" t="t" r="r" b="b"/>
              <a:pathLst>
                <a:path w="3809" h="271780">
                  <a:moveTo>
                    <a:pt x="3809" y="80009"/>
                  </a:moveTo>
                  <a:lnTo>
                    <a:pt x="0" y="80009"/>
                  </a:lnTo>
                  <a:lnTo>
                    <a:pt x="0" y="90042"/>
                  </a:lnTo>
                  <a:lnTo>
                    <a:pt x="3809" y="90042"/>
                  </a:lnTo>
                  <a:lnTo>
                    <a:pt x="3809" y="80009"/>
                  </a:lnTo>
                  <a:close/>
                </a:path>
                <a:path w="3809" h="271780">
                  <a:moveTo>
                    <a:pt x="3809" y="67309"/>
                  </a:moveTo>
                  <a:lnTo>
                    <a:pt x="0" y="67309"/>
                  </a:lnTo>
                  <a:lnTo>
                    <a:pt x="0" y="79882"/>
                  </a:lnTo>
                  <a:lnTo>
                    <a:pt x="3809" y="79882"/>
                  </a:lnTo>
                  <a:lnTo>
                    <a:pt x="3809" y="67309"/>
                  </a:lnTo>
                  <a:close/>
                </a:path>
                <a:path w="3809" h="271780">
                  <a:moveTo>
                    <a:pt x="3809" y="48259"/>
                  </a:moveTo>
                  <a:lnTo>
                    <a:pt x="0" y="48259"/>
                  </a:lnTo>
                  <a:lnTo>
                    <a:pt x="0" y="67182"/>
                  </a:lnTo>
                  <a:lnTo>
                    <a:pt x="3809" y="67182"/>
                  </a:lnTo>
                  <a:lnTo>
                    <a:pt x="3809" y="48259"/>
                  </a:lnTo>
                  <a:close/>
                </a:path>
                <a:path w="3809" h="271780">
                  <a:moveTo>
                    <a:pt x="3809" y="35559"/>
                  </a:moveTo>
                  <a:lnTo>
                    <a:pt x="0" y="35559"/>
                  </a:lnTo>
                  <a:lnTo>
                    <a:pt x="0" y="48132"/>
                  </a:lnTo>
                  <a:lnTo>
                    <a:pt x="3809" y="48132"/>
                  </a:lnTo>
                  <a:lnTo>
                    <a:pt x="3809" y="35559"/>
                  </a:lnTo>
                  <a:close/>
                </a:path>
                <a:path w="3809" h="27178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35432"/>
                  </a:lnTo>
                  <a:lnTo>
                    <a:pt x="3809" y="35432"/>
                  </a:lnTo>
                  <a:lnTo>
                    <a:pt x="3809" y="0"/>
                  </a:lnTo>
                  <a:close/>
                </a:path>
                <a:path w="3809" h="271780">
                  <a:moveTo>
                    <a:pt x="3809" y="90043"/>
                  </a:moveTo>
                  <a:lnTo>
                    <a:pt x="0" y="90043"/>
                  </a:lnTo>
                  <a:lnTo>
                    <a:pt x="0" y="96392"/>
                  </a:lnTo>
                  <a:lnTo>
                    <a:pt x="3809" y="96392"/>
                  </a:lnTo>
                  <a:lnTo>
                    <a:pt x="3809" y="90043"/>
                  </a:lnTo>
                  <a:close/>
                </a:path>
                <a:path w="3809" h="271780">
                  <a:moveTo>
                    <a:pt x="3809" y="96393"/>
                  </a:moveTo>
                  <a:lnTo>
                    <a:pt x="0" y="96393"/>
                  </a:lnTo>
                  <a:lnTo>
                    <a:pt x="0" y="102742"/>
                  </a:lnTo>
                  <a:lnTo>
                    <a:pt x="3809" y="102742"/>
                  </a:lnTo>
                  <a:lnTo>
                    <a:pt x="3809" y="96393"/>
                  </a:lnTo>
                  <a:close/>
                </a:path>
                <a:path w="3809" h="271780">
                  <a:moveTo>
                    <a:pt x="3809" y="102743"/>
                  </a:moveTo>
                  <a:lnTo>
                    <a:pt x="0" y="102743"/>
                  </a:lnTo>
                  <a:lnTo>
                    <a:pt x="0" y="109092"/>
                  </a:lnTo>
                  <a:lnTo>
                    <a:pt x="3809" y="109092"/>
                  </a:lnTo>
                  <a:lnTo>
                    <a:pt x="3809" y="102743"/>
                  </a:lnTo>
                  <a:close/>
                </a:path>
                <a:path w="3809" h="271780">
                  <a:moveTo>
                    <a:pt x="3809" y="109093"/>
                  </a:moveTo>
                  <a:lnTo>
                    <a:pt x="0" y="109093"/>
                  </a:lnTo>
                  <a:lnTo>
                    <a:pt x="0" y="134492"/>
                  </a:lnTo>
                  <a:lnTo>
                    <a:pt x="3809" y="134492"/>
                  </a:lnTo>
                  <a:lnTo>
                    <a:pt x="3809" y="109093"/>
                  </a:lnTo>
                  <a:close/>
                </a:path>
                <a:path w="3809" h="271780">
                  <a:moveTo>
                    <a:pt x="3809" y="215900"/>
                  </a:moveTo>
                  <a:lnTo>
                    <a:pt x="0" y="215900"/>
                  </a:lnTo>
                  <a:lnTo>
                    <a:pt x="0" y="217042"/>
                  </a:lnTo>
                  <a:lnTo>
                    <a:pt x="3809" y="217042"/>
                  </a:lnTo>
                  <a:lnTo>
                    <a:pt x="3809" y="215900"/>
                  </a:lnTo>
                  <a:close/>
                </a:path>
                <a:path w="3809" h="271780">
                  <a:moveTo>
                    <a:pt x="3809" y="203200"/>
                  </a:moveTo>
                  <a:lnTo>
                    <a:pt x="0" y="203200"/>
                  </a:lnTo>
                  <a:lnTo>
                    <a:pt x="0" y="215772"/>
                  </a:lnTo>
                  <a:lnTo>
                    <a:pt x="3809" y="215772"/>
                  </a:lnTo>
                  <a:lnTo>
                    <a:pt x="3809" y="203200"/>
                  </a:lnTo>
                  <a:close/>
                </a:path>
                <a:path w="3809" h="271780">
                  <a:moveTo>
                    <a:pt x="3809" y="177800"/>
                  </a:moveTo>
                  <a:lnTo>
                    <a:pt x="0" y="177800"/>
                  </a:lnTo>
                  <a:lnTo>
                    <a:pt x="0" y="203072"/>
                  </a:lnTo>
                  <a:lnTo>
                    <a:pt x="3809" y="203072"/>
                  </a:lnTo>
                  <a:lnTo>
                    <a:pt x="3809" y="177800"/>
                  </a:lnTo>
                  <a:close/>
                </a:path>
                <a:path w="3809" h="271780">
                  <a:moveTo>
                    <a:pt x="3809" y="175259"/>
                  </a:moveTo>
                  <a:lnTo>
                    <a:pt x="0" y="175259"/>
                  </a:lnTo>
                  <a:lnTo>
                    <a:pt x="0" y="177672"/>
                  </a:lnTo>
                  <a:lnTo>
                    <a:pt x="3809" y="177672"/>
                  </a:lnTo>
                  <a:lnTo>
                    <a:pt x="3809" y="175259"/>
                  </a:lnTo>
                  <a:close/>
                </a:path>
                <a:path w="3809" h="271780">
                  <a:moveTo>
                    <a:pt x="3809" y="168909"/>
                  </a:moveTo>
                  <a:lnTo>
                    <a:pt x="0" y="168909"/>
                  </a:lnTo>
                  <a:lnTo>
                    <a:pt x="0" y="175132"/>
                  </a:lnTo>
                  <a:lnTo>
                    <a:pt x="3809" y="175132"/>
                  </a:lnTo>
                  <a:lnTo>
                    <a:pt x="3809" y="168909"/>
                  </a:lnTo>
                  <a:close/>
                </a:path>
                <a:path w="3809" h="271780">
                  <a:moveTo>
                    <a:pt x="3809" y="158750"/>
                  </a:moveTo>
                  <a:lnTo>
                    <a:pt x="0" y="158750"/>
                  </a:lnTo>
                  <a:lnTo>
                    <a:pt x="0" y="168782"/>
                  </a:lnTo>
                  <a:lnTo>
                    <a:pt x="3809" y="168782"/>
                  </a:lnTo>
                  <a:lnTo>
                    <a:pt x="3809" y="158750"/>
                  </a:lnTo>
                  <a:close/>
                </a:path>
                <a:path w="3809" h="271780">
                  <a:moveTo>
                    <a:pt x="3809" y="139700"/>
                  </a:moveTo>
                  <a:lnTo>
                    <a:pt x="0" y="139700"/>
                  </a:lnTo>
                  <a:lnTo>
                    <a:pt x="0" y="158622"/>
                  </a:lnTo>
                  <a:lnTo>
                    <a:pt x="3809" y="158622"/>
                  </a:lnTo>
                  <a:lnTo>
                    <a:pt x="3809" y="139700"/>
                  </a:lnTo>
                  <a:close/>
                </a:path>
                <a:path w="3809" h="271780">
                  <a:moveTo>
                    <a:pt x="3809" y="134619"/>
                  </a:moveTo>
                  <a:lnTo>
                    <a:pt x="0" y="134619"/>
                  </a:lnTo>
                  <a:lnTo>
                    <a:pt x="0" y="139572"/>
                  </a:lnTo>
                  <a:lnTo>
                    <a:pt x="3809" y="139572"/>
                  </a:lnTo>
                  <a:lnTo>
                    <a:pt x="3809" y="134619"/>
                  </a:lnTo>
                  <a:close/>
                </a:path>
                <a:path w="3809" h="271780">
                  <a:moveTo>
                    <a:pt x="3809" y="217043"/>
                  </a:moveTo>
                  <a:lnTo>
                    <a:pt x="0" y="217043"/>
                  </a:lnTo>
                  <a:lnTo>
                    <a:pt x="0" y="223392"/>
                  </a:lnTo>
                  <a:lnTo>
                    <a:pt x="3809" y="223392"/>
                  </a:lnTo>
                  <a:lnTo>
                    <a:pt x="3809" y="217043"/>
                  </a:lnTo>
                  <a:close/>
                </a:path>
                <a:path w="3809" h="271780">
                  <a:moveTo>
                    <a:pt x="3809" y="270509"/>
                  </a:moveTo>
                  <a:lnTo>
                    <a:pt x="0" y="270509"/>
                  </a:lnTo>
                  <a:lnTo>
                    <a:pt x="0" y="271779"/>
                  </a:lnTo>
                  <a:lnTo>
                    <a:pt x="3809" y="271779"/>
                  </a:lnTo>
                  <a:lnTo>
                    <a:pt x="3809" y="270509"/>
                  </a:lnTo>
                  <a:close/>
                </a:path>
                <a:path w="3809" h="271780">
                  <a:moveTo>
                    <a:pt x="3809" y="266700"/>
                  </a:moveTo>
                  <a:lnTo>
                    <a:pt x="0" y="266700"/>
                  </a:lnTo>
                  <a:lnTo>
                    <a:pt x="0" y="270382"/>
                  </a:lnTo>
                  <a:lnTo>
                    <a:pt x="3809" y="270382"/>
                  </a:lnTo>
                  <a:lnTo>
                    <a:pt x="3809" y="266700"/>
                  </a:lnTo>
                  <a:close/>
                </a:path>
                <a:path w="3809" h="271780">
                  <a:moveTo>
                    <a:pt x="3809" y="264159"/>
                  </a:moveTo>
                  <a:lnTo>
                    <a:pt x="0" y="264159"/>
                  </a:lnTo>
                  <a:lnTo>
                    <a:pt x="0" y="266572"/>
                  </a:lnTo>
                  <a:lnTo>
                    <a:pt x="3809" y="266572"/>
                  </a:lnTo>
                  <a:lnTo>
                    <a:pt x="3809" y="264159"/>
                  </a:lnTo>
                  <a:close/>
                </a:path>
                <a:path w="3809" h="271780">
                  <a:moveTo>
                    <a:pt x="3809" y="260350"/>
                  </a:moveTo>
                  <a:lnTo>
                    <a:pt x="0" y="260350"/>
                  </a:lnTo>
                  <a:lnTo>
                    <a:pt x="0" y="264032"/>
                  </a:lnTo>
                  <a:lnTo>
                    <a:pt x="3809" y="264032"/>
                  </a:lnTo>
                  <a:lnTo>
                    <a:pt x="3809" y="260350"/>
                  </a:lnTo>
                  <a:close/>
                </a:path>
                <a:path w="3809" h="271780">
                  <a:moveTo>
                    <a:pt x="3809" y="257809"/>
                  </a:moveTo>
                  <a:lnTo>
                    <a:pt x="0" y="257809"/>
                  </a:lnTo>
                  <a:lnTo>
                    <a:pt x="0" y="260222"/>
                  </a:lnTo>
                  <a:lnTo>
                    <a:pt x="3809" y="260222"/>
                  </a:lnTo>
                  <a:lnTo>
                    <a:pt x="3809" y="257809"/>
                  </a:lnTo>
                  <a:close/>
                </a:path>
                <a:path w="3809" h="271780">
                  <a:moveTo>
                    <a:pt x="3809" y="254000"/>
                  </a:moveTo>
                  <a:lnTo>
                    <a:pt x="0" y="254000"/>
                  </a:lnTo>
                  <a:lnTo>
                    <a:pt x="0" y="257682"/>
                  </a:lnTo>
                  <a:lnTo>
                    <a:pt x="3809" y="257682"/>
                  </a:lnTo>
                  <a:lnTo>
                    <a:pt x="3809" y="254000"/>
                  </a:lnTo>
                  <a:close/>
                </a:path>
                <a:path w="3809" h="271780">
                  <a:moveTo>
                    <a:pt x="3809" y="251459"/>
                  </a:moveTo>
                  <a:lnTo>
                    <a:pt x="0" y="251459"/>
                  </a:lnTo>
                  <a:lnTo>
                    <a:pt x="0" y="253872"/>
                  </a:lnTo>
                  <a:lnTo>
                    <a:pt x="3809" y="253872"/>
                  </a:lnTo>
                  <a:lnTo>
                    <a:pt x="3809" y="251459"/>
                  </a:lnTo>
                  <a:close/>
                </a:path>
                <a:path w="3809" h="271780">
                  <a:moveTo>
                    <a:pt x="3809" y="247650"/>
                  </a:moveTo>
                  <a:lnTo>
                    <a:pt x="0" y="247650"/>
                  </a:lnTo>
                  <a:lnTo>
                    <a:pt x="0" y="251332"/>
                  </a:lnTo>
                  <a:lnTo>
                    <a:pt x="3809" y="251332"/>
                  </a:lnTo>
                  <a:lnTo>
                    <a:pt x="3809" y="247650"/>
                  </a:lnTo>
                  <a:close/>
                </a:path>
                <a:path w="3809" h="271780">
                  <a:moveTo>
                    <a:pt x="3809" y="245109"/>
                  </a:moveTo>
                  <a:lnTo>
                    <a:pt x="0" y="245109"/>
                  </a:lnTo>
                  <a:lnTo>
                    <a:pt x="0" y="247522"/>
                  </a:lnTo>
                  <a:lnTo>
                    <a:pt x="3809" y="247522"/>
                  </a:lnTo>
                  <a:lnTo>
                    <a:pt x="3809" y="245109"/>
                  </a:lnTo>
                  <a:close/>
                </a:path>
                <a:path w="3809" h="271780">
                  <a:moveTo>
                    <a:pt x="3809" y="223519"/>
                  </a:moveTo>
                  <a:lnTo>
                    <a:pt x="0" y="223519"/>
                  </a:lnTo>
                  <a:lnTo>
                    <a:pt x="0" y="244982"/>
                  </a:lnTo>
                  <a:lnTo>
                    <a:pt x="3809" y="244982"/>
                  </a:lnTo>
                  <a:lnTo>
                    <a:pt x="3809" y="223519"/>
                  </a:lnTo>
                  <a:close/>
                </a:path>
              </a:pathLst>
            </a:custGeom>
            <a:solidFill>
              <a:srgbClr val="22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1231900" y="1090930"/>
              <a:ext cx="3810" cy="247015"/>
            </a:xfrm>
            <a:custGeom>
              <a:avLst/>
              <a:gdLst/>
              <a:ahLst/>
              <a:cxnLst/>
              <a:rect l="l" t="t" r="r" b="b"/>
              <a:pathLst>
                <a:path w="3809" h="247015">
                  <a:moveTo>
                    <a:pt x="3809" y="53466"/>
                  </a:moveTo>
                  <a:lnTo>
                    <a:pt x="0" y="53466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3466"/>
                  </a:lnTo>
                  <a:close/>
                </a:path>
                <a:path w="3809" h="247015">
                  <a:moveTo>
                    <a:pt x="3809" y="40766"/>
                  </a:moveTo>
                  <a:lnTo>
                    <a:pt x="0" y="40766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0766"/>
                  </a:lnTo>
                  <a:close/>
                </a:path>
                <a:path w="3809" h="247015">
                  <a:moveTo>
                    <a:pt x="3809" y="21716"/>
                  </a:moveTo>
                  <a:lnTo>
                    <a:pt x="0" y="21716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21716"/>
                  </a:lnTo>
                  <a:close/>
                </a:path>
                <a:path w="3809" h="247015">
                  <a:moveTo>
                    <a:pt x="2540" y="8889"/>
                  </a:moveTo>
                  <a:lnTo>
                    <a:pt x="1269" y="8889"/>
                  </a:lnTo>
                  <a:lnTo>
                    <a:pt x="1269" y="17907"/>
                  </a:lnTo>
                  <a:lnTo>
                    <a:pt x="0" y="17907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9016"/>
                  </a:lnTo>
                  <a:lnTo>
                    <a:pt x="2540" y="9016"/>
                  </a:lnTo>
                  <a:close/>
                </a:path>
                <a:path w="3809" h="247015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247015">
                  <a:moveTo>
                    <a:pt x="3809" y="63500"/>
                  </a:moveTo>
                  <a:lnTo>
                    <a:pt x="0" y="6350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63500"/>
                  </a:lnTo>
                  <a:close/>
                </a:path>
                <a:path w="3809" h="247015">
                  <a:moveTo>
                    <a:pt x="3809" y="69850"/>
                  </a:moveTo>
                  <a:lnTo>
                    <a:pt x="0" y="6985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69850"/>
                  </a:lnTo>
                  <a:close/>
                </a:path>
                <a:path w="3809" h="247015">
                  <a:moveTo>
                    <a:pt x="3809" y="76200"/>
                  </a:moveTo>
                  <a:lnTo>
                    <a:pt x="0" y="76200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76200"/>
                  </a:lnTo>
                  <a:close/>
                </a:path>
                <a:path w="3809" h="247015">
                  <a:moveTo>
                    <a:pt x="3809" y="82550"/>
                  </a:moveTo>
                  <a:lnTo>
                    <a:pt x="0" y="8255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82550"/>
                  </a:lnTo>
                  <a:close/>
                </a:path>
                <a:path w="3809" h="247015">
                  <a:moveTo>
                    <a:pt x="3809" y="189357"/>
                  </a:moveTo>
                  <a:lnTo>
                    <a:pt x="0" y="189357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9357"/>
                  </a:lnTo>
                  <a:close/>
                </a:path>
                <a:path w="3809" h="247015">
                  <a:moveTo>
                    <a:pt x="3809" y="176657"/>
                  </a:moveTo>
                  <a:lnTo>
                    <a:pt x="0" y="176657"/>
                  </a:lnTo>
                  <a:lnTo>
                    <a:pt x="0" y="189229"/>
                  </a:lnTo>
                  <a:lnTo>
                    <a:pt x="3809" y="189229"/>
                  </a:lnTo>
                  <a:lnTo>
                    <a:pt x="3809" y="176657"/>
                  </a:lnTo>
                  <a:close/>
                </a:path>
                <a:path w="3809" h="247015">
                  <a:moveTo>
                    <a:pt x="3809" y="151257"/>
                  </a:moveTo>
                  <a:lnTo>
                    <a:pt x="0" y="151257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51257"/>
                  </a:lnTo>
                  <a:close/>
                </a:path>
                <a:path w="3809" h="247015">
                  <a:moveTo>
                    <a:pt x="3809" y="148716"/>
                  </a:moveTo>
                  <a:lnTo>
                    <a:pt x="0" y="148716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8716"/>
                  </a:lnTo>
                  <a:close/>
                </a:path>
                <a:path w="3809" h="247015">
                  <a:moveTo>
                    <a:pt x="3809" y="142366"/>
                  </a:moveTo>
                  <a:lnTo>
                    <a:pt x="0" y="142366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2366"/>
                  </a:lnTo>
                  <a:close/>
                </a:path>
                <a:path w="3809" h="247015">
                  <a:moveTo>
                    <a:pt x="3809" y="132207"/>
                  </a:moveTo>
                  <a:lnTo>
                    <a:pt x="0" y="132207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32207"/>
                  </a:lnTo>
                  <a:close/>
                </a:path>
                <a:path w="3809" h="247015">
                  <a:moveTo>
                    <a:pt x="3809" y="113157"/>
                  </a:moveTo>
                  <a:lnTo>
                    <a:pt x="0" y="113157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13157"/>
                  </a:lnTo>
                  <a:close/>
                </a:path>
                <a:path w="3809" h="247015">
                  <a:moveTo>
                    <a:pt x="3809" y="108076"/>
                  </a:moveTo>
                  <a:lnTo>
                    <a:pt x="0" y="108076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08076"/>
                  </a:lnTo>
                  <a:close/>
                </a:path>
                <a:path w="3809" h="247015">
                  <a:moveTo>
                    <a:pt x="3809" y="190500"/>
                  </a:moveTo>
                  <a:lnTo>
                    <a:pt x="0" y="190500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90500"/>
                  </a:lnTo>
                  <a:close/>
                </a:path>
                <a:path w="3809" h="247015">
                  <a:moveTo>
                    <a:pt x="3809" y="243966"/>
                  </a:moveTo>
                  <a:lnTo>
                    <a:pt x="0" y="243966"/>
                  </a:lnTo>
                  <a:lnTo>
                    <a:pt x="0" y="246507"/>
                  </a:lnTo>
                  <a:lnTo>
                    <a:pt x="3809" y="246507"/>
                  </a:lnTo>
                  <a:lnTo>
                    <a:pt x="3809" y="243966"/>
                  </a:lnTo>
                  <a:close/>
                </a:path>
                <a:path w="3809" h="247015">
                  <a:moveTo>
                    <a:pt x="3809" y="240157"/>
                  </a:moveTo>
                  <a:lnTo>
                    <a:pt x="0" y="240157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240157"/>
                  </a:lnTo>
                  <a:close/>
                </a:path>
                <a:path w="3809" h="247015">
                  <a:moveTo>
                    <a:pt x="3809" y="237616"/>
                  </a:moveTo>
                  <a:lnTo>
                    <a:pt x="0" y="237616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37616"/>
                  </a:lnTo>
                  <a:close/>
                </a:path>
                <a:path w="3809" h="247015">
                  <a:moveTo>
                    <a:pt x="3809" y="233807"/>
                  </a:moveTo>
                  <a:lnTo>
                    <a:pt x="0" y="233807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33807"/>
                  </a:lnTo>
                  <a:close/>
                </a:path>
                <a:path w="3809" h="247015">
                  <a:moveTo>
                    <a:pt x="3809" y="231266"/>
                  </a:moveTo>
                  <a:lnTo>
                    <a:pt x="0" y="231266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31266"/>
                  </a:lnTo>
                  <a:close/>
                </a:path>
                <a:path w="3809" h="247015">
                  <a:moveTo>
                    <a:pt x="3809" y="227457"/>
                  </a:moveTo>
                  <a:lnTo>
                    <a:pt x="0" y="227457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7457"/>
                  </a:lnTo>
                  <a:close/>
                </a:path>
                <a:path w="3809" h="247015">
                  <a:moveTo>
                    <a:pt x="3809" y="224916"/>
                  </a:moveTo>
                  <a:lnTo>
                    <a:pt x="0" y="224916"/>
                  </a:lnTo>
                  <a:lnTo>
                    <a:pt x="0" y="227329"/>
                  </a:lnTo>
                  <a:lnTo>
                    <a:pt x="3809" y="227329"/>
                  </a:lnTo>
                  <a:lnTo>
                    <a:pt x="3809" y="224916"/>
                  </a:lnTo>
                  <a:close/>
                </a:path>
                <a:path w="3809" h="247015">
                  <a:moveTo>
                    <a:pt x="3809" y="221107"/>
                  </a:moveTo>
                  <a:lnTo>
                    <a:pt x="0" y="221107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1107"/>
                  </a:lnTo>
                  <a:close/>
                </a:path>
                <a:path w="3809" h="247015">
                  <a:moveTo>
                    <a:pt x="3809" y="218566"/>
                  </a:moveTo>
                  <a:lnTo>
                    <a:pt x="0" y="218566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18566"/>
                  </a:lnTo>
                  <a:close/>
                </a:path>
                <a:path w="3809" h="247015">
                  <a:moveTo>
                    <a:pt x="3809" y="196976"/>
                  </a:moveTo>
                  <a:lnTo>
                    <a:pt x="0" y="196976"/>
                  </a:lnTo>
                  <a:lnTo>
                    <a:pt x="0" y="218439"/>
                  </a:lnTo>
                  <a:lnTo>
                    <a:pt x="3809" y="218439"/>
                  </a:lnTo>
                  <a:lnTo>
                    <a:pt x="3809" y="196976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1228090" y="1117727"/>
              <a:ext cx="3810" cy="220979"/>
            </a:xfrm>
            <a:custGeom>
              <a:avLst/>
              <a:gdLst/>
              <a:ahLst/>
              <a:cxnLst/>
              <a:rect l="l" t="t" r="r" b="b"/>
              <a:pathLst>
                <a:path w="3809" h="220980">
                  <a:moveTo>
                    <a:pt x="3809" y="26669"/>
                  </a:moveTo>
                  <a:lnTo>
                    <a:pt x="0" y="26669"/>
                  </a:lnTo>
                  <a:lnTo>
                    <a:pt x="0" y="36702"/>
                  </a:lnTo>
                  <a:lnTo>
                    <a:pt x="3809" y="36702"/>
                  </a:lnTo>
                  <a:lnTo>
                    <a:pt x="3809" y="26669"/>
                  </a:lnTo>
                  <a:close/>
                </a:path>
                <a:path w="3809" h="220980">
                  <a:moveTo>
                    <a:pt x="3809" y="13969"/>
                  </a:moveTo>
                  <a:lnTo>
                    <a:pt x="1269" y="13969"/>
                  </a:lnTo>
                  <a:lnTo>
                    <a:pt x="1269" y="17652"/>
                  </a:lnTo>
                  <a:lnTo>
                    <a:pt x="0" y="17652"/>
                  </a:lnTo>
                  <a:lnTo>
                    <a:pt x="0" y="26542"/>
                  </a:lnTo>
                  <a:lnTo>
                    <a:pt x="3809" y="26542"/>
                  </a:lnTo>
                  <a:lnTo>
                    <a:pt x="3809" y="13969"/>
                  </a:lnTo>
                  <a:close/>
                </a:path>
                <a:path w="3809" h="22098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3842"/>
                  </a:lnTo>
                  <a:lnTo>
                    <a:pt x="3809" y="13842"/>
                  </a:lnTo>
                  <a:lnTo>
                    <a:pt x="3809" y="0"/>
                  </a:lnTo>
                  <a:close/>
                </a:path>
                <a:path w="3809" h="220980">
                  <a:moveTo>
                    <a:pt x="3809" y="36703"/>
                  </a:moveTo>
                  <a:lnTo>
                    <a:pt x="0" y="36703"/>
                  </a:lnTo>
                  <a:lnTo>
                    <a:pt x="0" y="43052"/>
                  </a:lnTo>
                  <a:lnTo>
                    <a:pt x="3809" y="43052"/>
                  </a:lnTo>
                  <a:lnTo>
                    <a:pt x="3809" y="36703"/>
                  </a:lnTo>
                  <a:close/>
                </a:path>
                <a:path w="3809" h="220980">
                  <a:moveTo>
                    <a:pt x="3809" y="43053"/>
                  </a:moveTo>
                  <a:lnTo>
                    <a:pt x="0" y="43053"/>
                  </a:lnTo>
                  <a:lnTo>
                    <a:pt x="0" y="49402"/>
                  </a:lnTo>
                  <a:lnTo>
                    <a:pt x="3809" y="49402"/>
                  </a:lnTo>
                  <a:lnTo>
                    <a:pt x="3809" y="43053"/>
                  </a:lnTo>
                  <a:close/>
                </a:path>
                <a:path w="3809" h="220980">
                  <a:moveTo>
                    <a:pt x="3809" y="49403"/>
                  </a:moveTo>
                  <a:lnTo>
                    <a:pt x="0" y="49403"/>
                  </a:lnTo>
                  <a:lnTo>
                    <a:pt x="0" y="55752"/>
                  </a:lnTo>
                  <a:lnTo>
                    <a:pt x="3809" y="55752"/>
                  </a:lnTo>
                  <a:lnTo>
                    <a:pt x="3809" y="49403"/>
                  </a:lnTo>
                  <a:close/>
                </a:path>
                <a:path w="3809" h="220980">
                  <a:moveTo>
                    <a:pt x="3809" y="55753"/>
                  </a:moveTo>
                  <a:lnTo>
                    <a:pt x="0" y="55753"/>
                  </a:lnTo>
                  <a:lnTo>
                    <a:pt x="0" y="81152"/>
                  </a:lnTo>
                  <a:lnTo>
                    <a:pt x="3809" y="81152"/>
                  </a:lnTo>
                  <a:lnTo>
                    <a:pt x="3809" y="55753"/>
                  </a:lnTo>
                  <a:close/>
                </a:path>
                <a:path w="3809" h="220980">
                  <a:moveTo>
                    <a:pt x="3809" y="162560"/>
                  </a:moveTo>
                  <a:lnTo>
                    <a:pt x="0" y="162560"/>
                  </a:lnTo>
                  <a:lnTo>
                    <a:pt x="0" y="163702"/>
                  </a:lnTo>
                  <a:lnTo>
                    <a:pt x="3809" y="163702"/>
                  </a:lnTo>
                  <a:lnTo>
                    <a:pt x="3809" y="162560"/>
                  </a:lnTo>
                  <a:close/>
                </a:path>
                <a:path w="3809" h="220980">
                  <a:moveTo>
                    <a:pt x="3809" y="149860"/>
                  </a:moveTo>
                  <a:lnTo>
                    <a:pt x="0" y="149860"/>
                  </a:lnTo>
                  <a:lnTo>
                    <a:pt x="0" y="162432"/>
                  </a:lnTo>
                  <a:lnTo>
                    <a:pt x="3809" y="162432"/>
                  </a:lnTo>
                  <a:lnTo>
                    <a:pt x="3809" y="149860"/>
                  </a:lnTo>
                  <a:close/>
                </a:path>
                <a:path w="3809" h="220980">
                  <a:moveTo>
                    <a:pt x="3809" y="124460"/>
                  </a:moveTo>
                  <a:lnTo>
                    <a:pt x="0" y="124460"/>
                  </a:lnTo>
                  <a:lnTo>
                    <a:pt x="0" y="149732"/>
                  </a:lnTo>
                  <a:lnTo>
                    <a:pt x="3809" y="149732"/>
                  </a:lnTo>
                  <a:lnTo>
                    <a:pt x="3809" y="124460"/>
                  </a:lnTo>
                  <a:close/>
                </a:path>
                <a:path w="3809" h="220980">
                  <a:moveTo>
                    <a:pt x="3809" y="121919"/>
                  </a:moveTo>
                  <a:lnTo>
                    <a:pt x="0" y="121919"/>
                  </a:lnTo>
                  <a:lnTo>
                    <a:pt x="0" y="124332"/>
                  </a:lnTo>
                  <a:lnTo>
                    <a:pt x="3809" y="124332"/>
                  </a:lnTo>
                  <a:lnTo>
                    <a:pt x="3809" y="121919"/>
                  </a:lnTo>
                  <a:close/>
                </a:path>
                <a:path w="3809" h="220980">
                  <a:moveTo>
                    <a:pt x="3809" y="115569"/>
                  </a:moveTo>
                  <a:lnTo>
                    <a:pt x="0" y="115569"/>
                  </a:lnTo>
                  <a:lnTo>
                    <a:pt x="0" y="121792"/>
                  </a:lnTo>
                  <a:lnTo>
                    <a:pt x="3809" y="121792"/>
                  </a:lnTo>
                  <a:lnTo>
                    <a:pt x="3809" y="115569"/>
                  </a:lnTo>
                  <a:close/>
                </a:path>
                <a:path w="3809" h="220980">
                  <a:moveTo>
                    <a:pt x="3809" y="105410"/>
                  </a:moveTo>
                  <a:lnTo>
                    <a:pt x="0" y="105410"/>
                  </a:lnTo>
                  <a:lnTo>
                    <a:pt x="0" y="115442"/>
                  </a:lnTo>
                  <a:lnTo>
                    <a:pt x="3809" y="115442"/>
                  </a:lnTo>
                  <a:lnTo>
                    <a:pt x="3809" y="105410"/>
                  </a:lnTo>
                  <a:close/>
                </a:path>
                <a:path w="3809" h="220980">
                  <a:moveTo>
                    <a:pt x="3809" y="86360"/>
                  </a:moveTo>
                  <a:lnTo>
                    <a:pt x="0" y="86360"/>
                  </a:lnTo>
                  <a:lnTo>
                    <a:pt x="0" y="105282"/>
                  </a:lnTo>
                  <a:lnTo>
                    <a:pt x="3809" y="105282"/>
                  </a:lnTo>
                  <a:lnTo>
                    <a:pt x="3809" y="86360"/>
                  </a:lnTo>
                  <a:close/>
                </a:path>
                <a:path w="3809" h="220980">
                  <a:moveTo>
                    <a:pt x="3809" y="81279"/>
                  </a:moveTo>
                  <a:lnTo>
                    <a:pt x="0" y="81279"/>
                  </a:lnTo>
                  <a:lnTo>
                    <a:pt x="0" y="86232"/>
                  </a:lnTo>
                  <a:lnTo>
                    <a:pt x="3809" y="86232"/>
                  </a:lnTo>
                  <a:lnTo>
                    <a:pt x="3809" y="81279"/>
                  </a:lnTo>
                  <a:close/>
                </a:path>
                <a:path w="3809" h="220980">
                  <a:moveTo>
                    <a:pt x="3809" y="163703"/>
                  </a:moveTo>
                  <a:lnTo>
                    <a:pt x="0" y="163703"/>
                  </a:lnTo>
                  <a:lnTo>
                    <a:pt x="0" y="170052"/>
                  </a:lnTo>
                  <a:lnTo>
                    <a:pt x="3809" y="170052"/>
                  </a:lnTo>
                  <a:lnTo>
                    <a:pt x="3809" y="163703"/>
                  </a:lnTo>
                  <a:close/>
                </a:path>
                <a:path w="3809" h="220980">
                  <a:moveTo>
                    <a:pt x="3809" y="219710"/>
                  </a:moveTo>
                  <a:lnTo>
                    <a:pt x="0" y="219710"/>
                  </a:lnTo>
                  <a:lnTo>
                    <a:pt x="0" y="220852"/>
                  </a:lnTo>
                  <a:lnTo>
                    <a:pt x="3809" y="220852"/>
                  </a:lnTo>
                  <a:lnTo>
                    <a:pt x="3809" y="219710"/>
                  </a:lnTo>
                  <a:close/>
                </a:path>
                <a:path w="3809" h="220980">
                  <a:moveTo>
                    <a:pt x="3809" y="217169"/>
                  </a:moveTo>
                  <a:lnTo>
                    <a:pt x="0" y="217169"/>
                  </a:lnTo>
                  <a:lnTo>
                    <a:pt x="0" y="219582"/>
                  </a:lnTo>
                  <a:lnTo>
                    <a:pt x="3809" y="219582"/>
                  </a:lnTo>
                  <a:lnTo>
                    <a:pt x="3809" y="217169"/>
                  </a:lnTo>
                  <a:close/>
                </a:path>
                <a:path w="3809" h="220980">
                  <a:moveTo>
                    <a:pt x="3809" y="213360"/>
                  </a:moveTo>
                  <a:lnTo>
                    <a:pt x="0" y="213360"/>
                  </a:lnTo>
                  <a:lnTo>
                    <a:pt x="0" y="217042"/>
                  </a:lnTo>
                  <a:lnTo>
                    <a:pt x="3809" y="217042"/>
                  </a:lnTo>
                  <a:lnTo>
                    <a:pt x="3809" y="213360"/>
                  </a:lnTo>
                  <a:close/>
                </a:path>
                <a:path w="3809" h="220980">
                  <a:moveTo>
                    <a:pt x="3809" y="210819"/>
                  </a:moveTo>
                  <a:lnTo>
                    <a:pt x="0" y="210819"/>
                  </a:lnTo>
                  <a:lnTo>
                    <a:pt x="0" y="213232"/>
                  </a:lnTo>
                  <a:lnTo>
                    <a:pt x="3809" y="213232"/>
                  </a:lnTo>
                  <a:lnTo>
                    <a:pt x="3809" y="210819"/>
                  </a:lnTo>
                  <a:close/>
                </a:path>
                <a:path w="3809" h="220980">
                  <a:moveTo>
                    <a:pt x="3809" y="207010"/>
                  </a:moveTo>
                  <a:lnTo>
                    <a:pt x="0" y="207010"/>
                  </a:lnTo>
                  <a:lnTo>
                    <a:pt x="0" y="210692"/>
                  </a:lnTo>
                  <a:lnTo>
                    <a:pt x="3809" y="210692"/>
                  </a:lnTo>
                  <a:lnTo>
                    <a:pt x="3809" y="207010"/>
                  </a:lnTo>
                  <a:close/>
                </a:path>
                <a:path w="3809" h="220980">
                  <a:moveTo>
                    <a:pt x="3809" y="204469"/>
                  </a:moveTo>
                  <a:lnTo>
                    <a:pt x="0" y="204469"/>
                  </a:lnTo>
                  <a:lnTo>
                    <a:pt x="0" y="206882"/>
                  </a:lnTo>
                  <a:lnTo>
                    <a:pt x="3809" y="206882"/>
                  </a:lnTo>
                  <a:lnTo>
                    <a:pt x="3809" y="204469"/>
                  </a:lnTo>
                  <a:close/>
                </a:path>
                <a:path w="3809" h="220980">
                  <a:moveTo>
                    <a:pt x="3809" y="200660"/>
                  </a:moveTo>
                  <a:lnTo>
                    <a:pt x="0" y="200660"/>
                  </a:lnTo>
                  <a:lnTo>
                    <a:pt x="0" y="204342"/>
                  </a:lnTo>
                  <a:lnTo>
                    <a:pt x="3809" y="204342"/>
                  </a:lnTo>
                  <a:lnTo>
                    <a:pt x="3809" y="200660"/>
                  </a:lnTo>
                  <a:close/>
                </a:path>
                <a:path w="3809" h="220980">
                  <a:moveTo>
                    <a:pt x="3809" y="198119"/>
                  </a:moveTo>
                  <a:lnTo>
                    <a:pt x="0" y="198119"/>
                  </a:lnTo>
                  <a:lnTo>
                    <a:pt x="0" y="200532"/>
                  </a:lnTo>
                  <a:lnTo>
                    <a:pt x="3809" y="200532"/>
                  </a:lnTo>
                  <a:lnTo>
                    <a:pt x="3809" y="198119"/>
                  </a:lnTo>
                  <a:close/>
                </a:path>
                <a:path w="3809" h="220980">
                  <a:moveTo>
                    <a:pt x="3809" y="194310"/>
                  </a:moveTo>
                  <a:lnTo>
                    <a:pt x="0" y="194310"/>
                  </a:lnTo>
                  <a:lnTo>
                    <a:pt x="0" y="197992"/>
                  </a:lnTo>
                  <a:lnTo>
                    <a:pt x="3809" y="197992"/>
                  </a:lnTo>
                  <a:lnTo>
                    <a:pt x="3809" y="194310"/>
                  </a:lnTo>
                  <a:close/>
                </a:path>
                <a:path w="3809" h="220980">
                  <a:moveTo>
                    <a:pt x="3809" y="191769"/>
                  </a:moveTo>
                  <a:lnTo>
                    <a:pt x="0" y="191769"/>
                  </a:lnTo>
                  <a:lnTo>
                    <a:pt x="0" y="194182"/>
                  </a:lnTo>
                  <a:lnTo>
                    <a:pt x="3809" y="194182"/>
                  </a:lnTo>
                  <a:lnTo>
                    <a:pt x="3809" y="191769"/>
                  </a:lnTo>
                  <a:close/>
                </a:path>
                <a:path w="3809" h="220980">
                  <a:moveTo>
                    <a:pt x="3809" y="170179"/>
                  </a:moveTo>
                  <a:lnTo>
                    <a:pt x="0" y="170179"/>
                  </a:lnTo>
                  <a:lnTo>
                    <a:pt x="0" y="191642"/>
                  </a:lnTo>
                  <a:lnTo>
                    <a:pt x="3809" y="191642"/>
                  </a:lnTo>
                  <a:lnTo>
                    <a:pt x="3809" y="170179"/>
                  </a:lnTo>
                  <a:close/>
                </a:path>
              </a:pathLst>
            </a:custGeom>
            <a:solidFill>
              <a:srgbClr val="1B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225550" y="1144270"/>
              <a:ext cx="2540" cy="194310"/>
            </a:xfrm>
            <a:custGeom>
              <a:avLst/>
              <a:gdLst/>
              <a:ahLst/>
              <a:cxnLst/>
              <a:rect l="l" t="t" r="r" b="b"/>
              <a:pathLst>
                <a:path w="2540" h="194309">
                  <a:moveTo>
                    <a:pt x="2540" y="0"/>
                  </a:moveTo>
                  <a:lnTo>
                    <a:pt x="1269" y="0"/>
                  </a:lnTo>
                  <a:lnTo>
                    <a:pt x="1269" y="7747"/>
                  </a:lnTo>
                  <a:lnTo>
                    <a:pt x="0" y="7747"/>
                  </a:lnTo>
                  <a:lnTo>
                    <a:pt x="0" y="10160"/>
                  </a:lnTo>
                  <a:lnTo>
                    <a:pt x="2540" y="10160"/>
                  </a:lnTo>
                  <a:lnTo>
                    <a:pt x="2540" y="0"/>
                  </a:lnTo>
                  <a:close/>
                </a:path>
                <a:path w="2540" h="194309">
                  <a:moveTo>
                    <a:pt x="2540" y="10160"/>
                  </a:moveTo>
                  <a:lnTo>
                    <a:pt x="0" y="10160"/>
                  </a:lnTo>
                  <a:lnTo>
                    <a:pt x="0" y="16510"/>
                  </a:lnTo>
                  <a:lnTo>
                    <a:pt x="2540" y="16510"/>
                  </a:lnTo>
                  <a:lnTo>
                    <a:pt x="2540" y="10160"/>
                  </a:lnTo>
                  <a:close/>
                </a:path>
                <a:path w="2540" h="194309">
                  <a:moveTo>
                    <a:pt x="2540" y="16510"/>
                  </a:moveTo>
                  <a:lnTo>
                    <a:pt x="0" y="16510"/>
                  </a:lnTo>
                  <a:lnTo>
                    <a:pt x="0" y="22860"/>
                  </a:lnTo>
                  <a:lnTo>
                    <a:pt x="2540" y="22860"/>
                  </a:lnTo>
                  <a:lnTo>
                    <a:pt x="2540" y="16510"/>
                  </a:lnTo>
                  <a:close/>
                </a:path>
                <a:path w="2540" h="194309">
                  <a:moveTo>
                    <a:pt x="2540" y="22860"/>
                  </a:moveTo>
                  <a:lnTo>
                    <a:pt x="0" y="22860"/>
                  </a:lnTo>
                  <a:lnTo>
                    <a:pt x="0" y="29210"/>
                  </a:lnTo>
                  <a:lnTo>
                    <a:pt x="2540" y="29210"/>
                  </a:lnTo>
                  <a:lnTo>
                    <a:pt x="2540" y="22860"/>
                  </a:lnTo>
                  <a:close/>
                </a:path>
                <a:path w="2540" h="194309">
                  <a:moveTo>
                    <a:pt x="2540" y="29210"/>
                  </a:moveTo>
                  <a:lnTo>
                    <a:pt x="0" y="29210"/>
                  </a:lnTo>
                  <a:lnTo>
                    <a:pt x="0" y="54610"/>
                  </a:lnTo>
                  <a:lnTo>
                    <a:pt x="2540" y="54610"/>
                  </a:lnTo>
                  <a:lnTo>
                    <a:pt x="2540" y="29210"/>
                  </a:lnTo>
                  <a:close/>
                </a:path>
                <a:path w="2540" h="194309">
                  <a:moveTo>
                    <a:pt x="2540" y="136017"/>
                  </a:moveTo>
                  <a:lnTo>
                    <a:pt x="0" y="136017"/>
                  </a:lnTo>
                  <a:lnTo>
                    <a:pt x="0" y="137160"/>
                  </a:lnTo>
                  <a:lnTo>
                    <a:pt x="2540" y="137160"/>
                  </a:lnTo>
                  <a:lnTo>
                    <a:pt x="2540" y="136017"/>
                  </a:lnTo>
                  <a:close/>
                </a:path>
                <a:path w="2540" h="194309">
                  <a:moveTo>
                    <a:pt x="2540" y="123317"/>
                  </a:moveTo>
                  <a:lnTo>
                    <a:pt x="0" y="123317"/>
                  </a:lnTo>
                  <a:lnTo>
                    <a:pt x="0" y="135889"/>
                  </a:lnTo>
                  <a:lnTo>
                    <a:pt x="2540" y="135889"/>
                  </a:lnTo>
                  <a:lnTo>
                    <a:pt x="2540" y="123317"/>
                  </a:lnTo>
                  <a:close/>
                </a:path>
                <a:path w="2540" h="194309">
                  <a:moveTo>
                    <a:pt x="2540" y="97917"/>
                  </a:moveTo>
                  <a:lnTo>
                    <a:pt x="0" y="97917"/>
                  </a:lnTo>
                  <a:lnTo>
                    <a:pt x="0" y="123189"/>
                  </a:lnTo>
                  <a:lnTo>
                    <a:pt x="2540" y="123189"/>
                  </a:lnTo>
                  <a:lnTo>
                    <a:pt x="2540" y="97917"/>
                  </a:lnTo>
                  <a:close/>
                </a:path>
                <a:path w="2540" h="194309">
                  <a:moveTo>
                    <a:pt x="2540" y="95376"/>
                  </a:moveTo>
                  <a:lnTo>
                    <a:pt x="0" y="95376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95376"/>
                  </a:lnTo>
                  <a:close/>
                </a:path>
                <a:path w="2540" h="194309">
                  <a:moveTo>
                    <a:pt x="2540" y="89026"/>
                  </a:moveTo>
                  <a:lnTo>
                    <a:pt x="0" y="89026"/>
                  </a:lnTo>
                  <a:lnTo>
                    <a:pt x="0" y="95250"/>
                  </a:lnTo>
                  <a:lnTo>
                    <a:pt x="2540" y="95250"/>
                  </a:lnTo>
                  <a:lnTo>
                    <a:pt x="2540" y="89026"/>
                  </a:lnTo>
                  <a:close/>
                </a:path>
                <a:path w="2540" h="194309">
                  <a:moveTo>
                    <a:pt x="2540" y="78867"/>
                  </a:moveTo>
                  <a:lnTo>
                    <a:pt x="0" y="78867"/>
                  </a:lnTo>
                  <a:lnTo>
                    <a:pt x="0" y="88900"/>
                  </a:lnTo>
                  <a:lnTo>
                    <a:pt x="2540" y="88900"/>
                  </a:lnTo>
                  <a:lnTo>
                    <a:pt x="2540" y="78867"/>
                  </a:lnTo>
                  <a:close/>
                </a:path>
                <a:path w="2540" h="194309">
                  <a:moveTo>
                    <a:pt x="2540" y="59817"/>
                  </a:moveTo>
                  <a:lnTo>
                    <a:pt x="0" y="59817"/>
                  </a:lnTo>
                  <a:lnTo>
                    <a:pt x="0" y="78739"/>
                  </a:lnTo>
                  <a:lnTo>
                    <a:pt x="2540" y="78739"/>
                  </a:lnTo>
                  <a:lnTo>
                    <a:pt x="2540" y="59817"/>
                  </a:lnTo>
                  <a:close/>
                </a:path>
                <a:path w="2540" h="194309">
                  <a:moveTo>
                    <a:pt x="2540" y="54737"/>
                  </a:moveTo>
                  <a:lnTo>
                    <a:pt x="0" y="54737"/>
                  </a:lnTo>
                  <a:lnTo>
                    <a:pt x="0" y="59689"/>
                  </a:lnTo>
                  <a:lnTo>
                    <a:pt x="2540" y="59689"/>
                  </a:lnTo>
                  <a:lnTo>
                    <a:pt x="2540" y="54737"/>
                  </a:lnTo>
                  <a:close/>
                </a:path>
                <a:path w="2540" h="194309">
                  <a:moveTo>
                    <a:pt x="2540" y="137160"/>
                  </a:moveTo>
                  <a:lnTo>
                    <a:pt x="0" y="137160"/>
                  </a:lnTo>
                  <a:lnTo>
                    <a:pt x="0" y="143510"/>
                  </a:lnTo>
                  <a:lnTo>
                    <a:pt x="2540" y="143510"/>
                  </a:lnTo>
                  <a:lnTo>
                    <a:pt x="2540" y="137160"/>
                  </a:lnTo>
                  <a:close/>
                </a:path>
                <a:path w="2540" h="194309">
                  <a:moveTo>
                    <a:pt x="2540" y="193167"/>
                  </a:moveTo>
                  <a:lnTo>
                    <a:pt x="0" y="193167"/>
                  </a:lnTo>
                  <a:lnTo>
                    <a:pt x="0" y="194310"/>
                  </a:lnTo>
                  <a:lnTo>
                    <a:pt x="2540" y="194310"/>
                  </a:lnTo>
                  <a:lnTo>
                    <a:pt x="2540" y="193167"/>
                  </a:lnTo>
                  <a:close/>
                </a:path>
                <a:path w="2540" h="194309">
                  <a:moveTo>
                    <a:pt x="2540" y="190626"/>
                  </a:moveTo>
                  <a:lnTo>
                    <a:pt x="0" y="190626"/>
                  </a:lnTo>
                  <a:lnTo>
                    <a:pt x="0" y="193039"/>
                  </a:lnTo>
                  <a:lnTo>
                    <a:pt x="2540" y="193039"/>
                  </a:lnTo>
                  <a:lnTo>
                    <a:pt x="2540" y="190626"/>
                  </a:lnTo>
                  <a:close/>
                </a:path>
                <a:path w="2540" h="194309">
                  <a:moveTo>
                    <a:pt x="2540" y="186817"/>
                  </a:moveTo>
                  <a:lnTo>
                    <a:pt x="0" y="186817"/>
                  </a:lnTo>
                  <a:lnTo>
                    <a:pt x="0" y="190500"/>
                  </a:lnTo>
                  <a:lnTo>
                    <a:pt x="2540" y="190500"/>
                  </a:lnTo>
                  <a:lnTo>
                    <a:pt x="2540" y="186817"/>
                  </a:lnTo>
                  <a:close/>
                </a:path>
                <a:path w="2540" h="194309">
                  <a:moveTo>
                    <a:pt x="2540" y="184276"/>
                  </a:moveTo>
                  <a:lnTo>
                    <a:pt x="0" y="184276"/>
                  </a:lnTo>
                  <a:lnTo>
                    <a:pt x="0" y="186689"/>
                  </a:lnTo>
                  <a:lnTo>
                    <a:pt x="2540" y="186689"/>
                  </a:lnTo>
                  <a:lnTo>
                    <a:pt x="2540" y="184276"/>
                  </a:lnTo>
                  <a:close/>
                </a:path>
                <a:path w="2540" h="194309">
                  <a:moveTo>
                    <a:pt x="2540" y="180467"/>
                  </a:moveTo>
                  <a:lnTo>
                    <a:pt x="0" y="180467"/>
                  </a:lnTo>
                  <a:lnTo>
                    <a:pt x="0" y="184150"/>
                  </a:lnTo>
                  <a:lnTo>
                    <a:pt x="2540" y="184150"/>
                  </a:lnTo>
                  <a:lnTo>
                    <a:pt x="2540" y="180467"/>
                  </a:lnTo>
                  <a:close/>
                </a:path>
                <a:path w="2540" h="194309">
                  <a:moveTo>
                    <a:pt x="2540" y="177926"/>
                  </a:moveTo>
                  <a:lnTo>
                    <a:pt x="0" y="177926"/>
                  </a:lnTo>
                  <a:lnTo>
                    <a:pt x="0" y="180339"/>
                  </a:lnTo>
                  <a:lnTo>
                    <a:pt x="2540" y="180339"/>
                  </a:lnTo>
                  <a:lnTo>
                    <a:pt x="2540" y="177926"/>
                  </a:lnTo>
                  <a:close/>
                </a:path>
                <a:path w="2540" h="194309">
                  <a:moveTo>
                    <a:pt x="2540" y="174117"/>
                  </a:moveTo>
                  <a:lnTo>
                    <a:pt x="0" y="174117"/>
                  </a:lnTo>
                  <a:lnTo>
                    <a:pt x="0" y="177800"/>
                  </a:lnTo>
                  <a:lnTo>
                    <a:pt x="2540" y="177800"/>
                  </a:lnTo>
                  <a:lnTo>
                    <a:pt x="2540" y="174117"/>
                  </a:lnTo>
                  <a:close/>
                </a:path>
                <a:path w="2540" h="194309">
                  <a:moveTo>
                    <a:pt x="2540" y="171576"/>
                  </a:moveTo>
                  <a:lnTo>
                    <a:pt x="0" y="171576"/>
                  </a:lnTo>
                  <a:lnTo>
                    <a:pt x="0" y="173989"/>
                  </a:lnTo>
                  <a:lnTo>
                    <a:pt x="2540" y="173989"/>
                  </a:lnTo>
                  <a:lnTo>
                    <a:pt x="2540" y="171576"/>
                  </a:lnTo>
                  <a:close/>
                </a:path>
                <a:path w="2540" h="194309">
                  <a:moveTo>
                    <a:pt x="2540" y="167767"/>
                  </a:moveTo>
                  <a:lnTo>
                    <a:pt x="0" y="167767"/>
                  </a:lnTo>
                  <a:lnTo>
                    <a:pt x="0" y="171450"/>
                  </a:lnTo>
                  <a:lnTo>
                    <a:pt x="2540" y="171450"/>
                  </a:lnTo>
                  <a:lnTo>
                    <a:pt x="2540" y="167767"/>
                  </a:lnTo>
                  <a:close/>
                </a:path>
                <a:path w="2540" h="194309">
                  <a:moveTo>
                    <a:pt x="2540" y="165226"/>
                  </a:moveTo>
                  <a:lnTo>
                    <a:pt x="0" y="165226"/>
                  </a:lnTo>
                  <a:lnTo>
                    <a:pt x="0" y="167639"/>
                  </a:lnTo>
                  <a:lnTo>
                    <a:pt x="2540" y="167639"/>
                  </a:lnTo>
                  <a:lnTo>
                    <a:pt x="2540" y="165226"/>
                  </a:lnTo>
                  <a:close/>
                </a:path>
                <a:path w="2540" h="194309">
                  <a:moveTo>
                    <a:pt x="2540" y="143637"/>
                  </a:moveTo>
                  <a:lnTo>
                    <a:pt x="0" y="143637"/>
                  </a:lnTo>
                  <a:lnTo>
                    <a:pt x="0" y="165100"/>
                  </a:lnTo>
                  <a:lnTo>
                    <a:pt x="2540" y="165100"/>
                  </a:lnTo>
                  <a:lnTo>
                    <a:pt x="2540" y="143637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1221740" y="1160780"/>
              <a:ext cx="3810" cy="177800"/>
            </a:xfrm>
            <a:custGeom>
              <a:avLst/>
              <a:gdLst/>
              <a:ahLst/>
              <a:cxnLst/>
              <a:rect l="l" t="t" r="r" b="b"/>
              <a:pathLst>
                <a:path w="3809" h="177800">
                  <a:moveTo>
                    <a:pt x="3809" y="0"/>
                  </a:moveTo>
                  <a:lnTo>
                    <a:pt x="2540" y="0"/>
                  </a:lnTo>
                  <a:lnTo>
                    <a:pt x="2540" y="6349"/>
                  </a:lnTo>
                  <a:lnTo>
                    <a:pt x="3809" y="6349"/>
                  </a:lnTo>
                  <a:lnTo>
                    <a:pt x="3809" y="0"/>
                  </a:lnTo>
                  <a:close/>
                </a:path>
                <a:path w="3809" h="177800">
                  <a:moveTo>
                    <a:pt x="3809" y="6350"/>
                  </a:moveTo>
                  <a:lnTo>
                    <a:pt x="2540" y="635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2699"/>
                  </a:lnTo>
                  <a:lnTo>
                    <a:pt x="3809" y="12699"/>
                  </a:lnTo>
                  <a:lnTo>
                    <a:pt x="3809" y="6350"/>
                  </a:lnTo>
                  <a:close/>
                </a:path>
                <a:path w="3809" h="177800">
                  <a:moveTo>
                    <a:pt x="3809" y="12700"/>
                  </a:moveTo>
                  <a:lnTo>
                    <a:pt x="1269" y="12700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8099"/>
                  </a:lnTo>
                  <a:lnTo>
                    <a:pt x="3809" y="38099"/>
                  </a:lnTo>
                  <a:lnTo>
                    <a:pt x="3809" y="12700"/>
                  </a:lnTo>
                  <a:close/>
                </a:path>
                <a:path w="3809" h="177800">
                  <a:moveTo>
                    <a:pt x="3809" y="119506"/>
                  </a:moveTo>
                  <a:lnTo>
                    <a:pt x="0" y="119506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9506"/>
                  </a:lnTo>
                  <a:close/>
                </a:path>
                <a:path w="3809" h="177800">
                  <a:moveTo>
                    <a:pt x="3809" y="106806"/>
                  </a:moveTo>
                  <a:lnTo>
                    <a:pt x="0" y="106806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06806"/>
                  </a:lnTo>
                  <a:close/>
                </a:path>
                <a:path w="3809" h="177800">
                  <a:moveTo>
                    <a:pt x="3809" y="81406"/>
                  </a:moveTo>
                  <a:lnTo>
                    <a:pt x="0" y="81406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81406"/>
                  </a:lnTo>
                  <a:close/>
                </a:path>
                <a:path w="3809" h="177800">
                  <a:moveTo>
                    <a:pt x="3809" y="78866"/>
                  </a:moveTo>
                  <a:lnTo>
                    <a:pt x="0" y="78866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78866"/>
                  </a:lnTo>
                  <a:close/>
                </a:path>
                <a:path w="3809" h="177800">
                  <a:moveTo>
                    <a:pt x="3809" y="72516"/>
                  </a:moveTo>
                  <a:lnTo>
                    <a:pt x="0" y="72516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2516"/>
                  </a:lnTo>
                  <a:close/>
                </a:path>
                <a:path w="3809" h="177800">
                  <a:moveTo>
                    <a:pt x="3809" y="62356"/>
                  </a:moveTo>
                  <a:lnTo>
                    <a:pt x="0" y="62356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2356"/>
                  </a:lnTo>
                  <a:close/>
                </a:path>
                <a:path w="3809" h="177800">
                  <a:moveTo>
                    <a:pt x="3809" y="43306"/>
                  </a:moveTo>
                  <a:lnTo>
                    <a:pt x="0" y="43306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43306"/>
                  </a:lnTo>
                  <a:close/>
                </a:path>
                <a:path w="3809" h="177800">
                  <a:moveTo>
                    <a:pt x="3809" y="38226"/>
                  </a:moveTo>
                  <a:lnTo>
                    <a:pt x="0" y="38226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8226"/>
                  </a:lnTo>
                  <a:close/>
                </a:path>
                <a:path w="3809" h="177800">
                  <a:moveTo>
                    <a:pt x="3809" y="120650"/>
                  </a:moveTo>
                  <a:lnTo>
                    <a:pt x="0" y="120650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0650"/>
                  </a:lnTo>
                  <a:close/>
                </a:path>
                <a:path w="3809" h="177800">
                  <a:moveTo>
                    <a:pt x="3809" y="176656"/>
                  </a:moveTo>
                  <a:lnTo>
                    <a:pt x="1269" y="176656"/>
                  </a:lnTo>
                  <a:lnTo>
                    <a:pt x="1269" y="177799"/>
                  </a:lnTo>
                  <a:lnTo>
                    <a:pt x="3809" y="177799"/>
                  </a:lnTo>
                  <a:lnTo>
                    <a:pt x="3809" y="176656"/>
                  </a:lnTo>
                  <a:close/>
                </a:path>
                <a:path w="3809" h="177800">
                  <a:moveTo>
                    <a:pt x="3809" y="174116"/>
                  </a:moveTo>
                  <a:lnTo>
                    <a:pt x="0" y="174116"/>
                  </a:lnTo>
                  <a:lnTo>
                    <a:pt x="0" y="176656"/>
                  </a:lnTo>
                  <a:lnTo>
                    <a:pt x="1269" y="176656"/>
                  </a:lnTo>
                  <a:lnTo>
                    <a:pt x="1269" y="176529"/>
                  </a:lnTo>
                  <a:lnTo>
                    <a:pt x="3809" y="176529"/>
                  </a:lnTo>
                  <a:lnTo>
                    <a:pt x="3809" y="174116"/>
                  </a:lnTo>
                  <a:close/>
                </a:path>
                <a:path w="3809" h="177800">
                  <a:moveTo>
                    <a:pt x="3809" y="170306"/>
                  </a:moveTo>
                  <a:lnTo>
                    <a:pt x="0" y="170306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70306"/>
                  </a:lnTo>
                  <a:close/>
                </a:path>
                <a:path w="3809" h="177800">
                  <a:moveTo>
                    <a:pt x="3809" y="167766"/>
                  </a:moveTo>
                  <a:lnTo>
                    <a:pt x="0" y="167766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7766"/>
                  </a:lnTo>
                  <a:close/>
                </a:path>
                <a:path w="3809" h="177800">
                  <a:moveTo>
                    <a:pt x="3809" y="163956"/>
                  </a:moveTo>
                  <a:lnTo>
                    <a:pt x="0" y="163956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63956"/>
                  </a:lnTo>
                  <a:close/>
                </a:path>
                <a:path w="3809" h="177800">
                  <a:moveTo>
                    <a:pt x="3809" y="161416"/>
                  </a:moveTo>
                  <a:lnTo>
                    <a:pt x="0" y="161416"/>
                  </a:lnTo>
                  <a:lnTo>
                    <a:pt x="0" y="163829"/>
                  </a:lnTo>
                  <a:lnTo>
                    <a:pt x="3809" y="163829"/>
                  </a:lnTo>
                  <a:lnTo>
                    <a:pt x="3809" y="161416"/>
                  </a:lnTo>
                  <a:close/>
                </a:path>
                <a:path w="3809" h="177800">
                  <a:moveTo>
                    <a:pt x="3809" y="157606"/>
                  </a:moveTo>
                  <a:lnTo>
                    <a:pt x="0" y="157606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57606"/>
                  </a:lnTo>
                  <a:close/>
                </a:path>
                <a:path w="3809" h="177800">
                  <a:moveTo>
                    <a:pt x="3809" y="155066"/>
                  </a:moveTo>
                  <a:lnTo>
                    <a:pt x="0" y="155066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55066"/>
                  </a:lnTo>
                  <a:close/>
                </a:path>
                <a:path w="3809" h="177800">
                  <a:moveTo>
                    <a:pt x="3809" y="151256"/>
                  </a:moveTo>
                  <a:lnTo>
                    <a:pt x="0" y="151256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1256"/>
                  </a:lnTo>
                  <a:close/>
                </a:path>
                <a:path w="3809" h="177800">
                  <a:moveTo>
                    <a:pt x="3809" y="148716"/>
                  </a:moveTo>
                  <a:lnTo>
                    <a:pt x="0" y="148716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8716"/>
                  </a:lnTo>
                  <a:close/>
                </a:path>
                <a:path w="3809" h="177800">
                  <a:moveTo>
                    <a:pt x="3809" y="127126"/>
                  </a:moveTo>
                  <a:lnTo>
                    <a:pt x="0" y="127126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27126"/>
                  </a:lnTo>
                  <a:close/>
                </a:path>
              </a:pathLst>
            </a:custGeom>
            <a:solidFill>
              <a:srgbClr val="14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1217930" y="1187450"/>
              <a:ext cx="3810" cy="149225"/>
            </a:xfrm>
            <a:custGeom>
              <a:avLst/>
              <a:gdLst/>
              <a:ahLst/>
              <a:cxnLst/>
              <a:rect l="l" t="t" r="r" b="b"/>
              <a:pathLst>
                <a:path w="3809" h="149225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1429"/>
                  </a:lnTo>
                  <a:lnTo>
                    <a:pt x="3809" y="11429"/>
                  </a:lnTo>
                  <a:lnTo>
                    <a:pt x="3809" y="0"/>
                  </a:lnTo>
                  <a:close/>
                </a:path>
                <a:path w="3809" h="149225">
                  <a:moveTo>
                    <a:pt x="3809" y="92837"/>
                  </a:moveTo>
                  <a:lnTo>
                    <a:pt x="0" y="92837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92837"/>
                  </a:lnTo>
                  <a:close/>
                </a:path>
                <a:path w="3809" h="149225">
                  <a:moveTo>
                    <a:pt x="3809" y="80137"/>
                  </a:moveTo>
                  <a:lnTo>
                    <a:pt x="0" y="80137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80137"/>
                  </a:lnTo>
                  <a:close/>
                </a:path>
                <a:path w="3809" h="149225">
                  <a:moveTo>
                    <a:pt x="3809" y="54737"/>
                  </a:moveTo>
                  <a:lnTo>
                    <a:pt x="0" y="54737"/>
                  </a:lnTo>
                  <a:lnTo>
                    <a:pt x="0" y="80009"/>
                  </a:lnTo>
                  <a:lnTo>
                    <a:pt x="3809" y="80009"/>
                  </a:lnTo>
                  <a:lnTo>
                    <a:pt x="3809" y="54737"/>
                  </a:lnTo>
                  <a:close/>
                </a:path>
                <a:path w="3809" h="149225">
                  <a:moveTo>
                    <a:pt x="3809" y="52196"/>
                  </a:moveTo>
                  <a:lnTo>
                    <a:pt x="0" y="52196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52196"/>
                  </a:lnTo>
                  <a:close/>
                </a:path>
                <a:path w="3809" h="149225">
                  <a:moveTo>
                    <a:pt x="3809" y="45846"/>
                  </a:moveTo>
                  <a:lnTo>
                    <a:pt x="0" y="45846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846"/>
                  </a:lnTo>
                  <a:close/>
                </a:path>
                <a:path w="3809" h="149225">
                  <a:moveTo>
                    <a:pt x="3809" y="35687"/>
                  </a:moveTo>
                  <a:lnTo>
                    <a:pt x="0" y="35687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5687"/>
                  </a:lnTo>
                  <a:close/>
                </a:path>
                <a:path w="3809" h="149225">
                  <a:moveTo>
                    <a:pt x="3809" y="16637"/>
                  </a:moveTo>
                  <a:lnTo>
                    <a:pt x="1269" y="16637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16637"/>
                  </a:lnTo>
                  <a:close/>
                </a:path>
                <a:path w="3809" h="149225">
                  <a:moveTo>
                    <a:pt x="3809" y="11556"/>
                  </a:moveTo>
                  <a:lnTo>
                    <a:pt x="1269" y="11556"/>
                  </a:lnTo>
                  <a:lnTo>
                    <a:pt x="1269" y="16509"/>
                  </a:lnTo>
                  <a:lnTo>
                    <a:pt x="3809" y="16509"/>
                  </a:lnTo>
                  <a:lnTo>
                    <a:pt x="3809" y="11556"/>
                  </a:lnTo>
                  <a:close/>
                </a:path>
                <a:path w="3809" h="149225">
                  <a:moveTo>
                    <a:pt x="3809" y="93980"/>
                  </a:moveTo>
                  <a:lnTo>
                    <a:pt x="0" y="9398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93980"/>
                  </a:lnTo>
                  <a:close/>
                </a:path>
                <a:path w="3809" h="149225">
                  <a:moveTo>
                    <a:pt x="3809" y="147446"/>
                  </a:moveTo>
                  <a:lnTo>
                    <a:pt x="2539" y="147446"/>
                  </a:lnTo>
                  <a:lnTo>
                    <a:pt x="2539" y="148716"/>
                  </a:lnTo>
                  <a:lnTo>
                    <a:pt x="3809" y="148716"/>
                  </a:lnTo>
                  <a:lnTo>
                    <a:pt x="3809" y="147446"/>
                  </a:lnTo>
                  <a:close/>
                </a:path>
                <a:path w="3809" h="149225">
                  <a:moveTo>
                    <a:pt x="3809" y="143637"/>
                  </a:moveTo>
                  <a:lnTo>
                    <a:pt x="0" y="143637"/>
                  </a:lnTo>
                  <a:lnTo>
                    <a:pt x="0" y="146176"/>
                  </a:lnTo>
                  <a:lnTo>
                    <a:pt x="1269" y="146176"/>
                  </a:lnTo>
                  <a:lnTo>
                    <a:pt x="1269" y="147446"/>
                  </a:lnTo>
                  <a:lnTo>
                    <a:pt x="2539" y="147446"/>
                  </a:lnTo>
                  <a:lnTo>
                    <a:pt x="3809" y="147319"/>
                  </a:lnTo>
                  <a:lnTo>
                    <a:pt x="3809" y="143637"/>
                  </a:lnTo>
                  <a:close/>
                </a:path>
                <a:path w="3809" h="149225">
                  <a:moveTo>
                    <a:pt x="3809" y="141096"/>
                  </a:moveTo>
                  <a:lnTo>
                    <a:pt x="0" y="141096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141096"/>
                  </a:lnTo>
                  <a:close/>
                </a:path>
                <a:path w="3809" h="149225">
                  <a:moveTo>
                    <a:pt x="3809" y="137287"/>
                  </a:moveTo>
                  <a:lnTo>
                    <a:pt x="0" y="137287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7287"/>
                  </a:lnTo>
                  <a:close/>
                </a:path>
                <a:path w="3809" h="149225">
                  <a:moveTo>
                    <a:pt x="3809" y="134746"/>
                  </a:moveTo>
                  <a:lnTo>
                    <a:pt x="0" y="134746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34746"/>
                  </a:lnTo>
                  <a:close/>
                </a:path>
                <a:path w="3809" h="149225">
                  <a:moveTo>
                    <a:pt x="3809" y="130937"/>
                  </a:moveTo>
                  <a:lnTo>
                    <a:pt x="0" y="130937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0937"/>
                  </a:lnTo>
                  <a:close/>
                </a:path>
                <a:path w="3809" h="149225">
                  <a:moveTo>
                    <a:pt x="3809" y="128396"/>
                  </a:moveTo>
                  <a:lnTo>
                    <a:pt x="0" y="12839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8396"/>
                  </a:lnTo>
                  <a:close/>
                </a:path>
                <a:path w="3809" h="149225">
                  <a:moveTo>
                    <a:pt x="3809" y="124587"/>
                  </a:moveTo>
                  <a:lnTo>
                    <a:pt x="0" y="124587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4587"/>
                  </a:lnTo>
                  <a:close/>
                </a:path>
                <a:path w="3809" h="149225">
                  <a:moveTo>
                    <a:pt x="3809" y="122046"/>
                  </a:moveTo>
                  <a:lnTo>
                    <a:pt x="0" y="122046"/>
                  </a:lnTo>
                  <a:lnTo>
                    <a:pt x="0" y="124459"/>
                  </a:lnTo>
                  <a:lnTo>
                    <a:pt x="3809" y="124459"/>
                  </a:lnTo>
                  <a:lnTo>
                    <a:pt x="3809" y="122046"/>
                  </a:lnTo>
                  <a:close/>
                </a:path>
                <a:path w="3809" h="149225">
                  <a:moveTo>
                    <a:pt x="3809" y="100456"/>
                  </a:moveTo>
                  <a:lnTo>
                    <a:pt x="0" y="100456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00456"/>
                  </a:lnTo>
                  <a:close/>
                </a:path>
              </a:pathLst>
            </a:custGeom>
            <a:solidFill>
              <a:srgbClr val="11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1214120" y="1214247"/>
              <a:ext cx="3810" cy="116839"/>
            </a:xfrm>
            <a:custGeom>
              <a:avLst/>
              <a:gdLst/>
              <a:ahLst/>
              <a:cxnLst/>
              <a:rect l="l" t="t" r="r" b="b"/>
              <a:pathLst>
                <a:path w="3809" h="116840">
                  <a:moveTo>
                    <a:pt x="3810" y="66040"/>
                  </a:moveTo>
                  <a:lnTo>
                    <a:pt x="0" y="66040"/>
                  </a:lnTo>
                  <a:lnTo>
                    <a:pt x="0" y="67183"/>
                  </a:lnTo>
                  <a:lnTo>
                    <a:pt x="3810" y="67183"/>
                  </a:lnTo>
                  <a:lnTo>
                    <a:pt x="3810" y="66040"/>
                  </a:lnTo>
                  <a:close/>
                </a:path>
                <a:path w="3809" h="116840">
                  <a:moveTo>
                    <a:pt x="3810" y="53340"/>
                  </a:moveTo>
                  <a:lnTo>
                    <a:pt x="0" y="53340"/>
                  </a:lnTo>
                  <a:lnTo>
                    <a:pt x="0" y="65912"/>
                  </a:lnTo>
                  <a:lnTo>
                    <a:pt x="3810" y="65912"/>
                  </a:lnTo>
                  <a:lnTo>
                    <a:pt x="3810" y="53340"/>
                  </a:lnTo>
                  <a:close/>
                </a:path>
                <a:path w="3809" h="116840">
                  <a:moveTo>
                    <a:pt x="3810" y="27940"/>
                  </a:moveTo>
                  <a:lnTo>
                    <a:pt x="0" y="27940"/>
                  </a:lnTo>
                  <a:lnTo>
                    <a:pt x="0" y="53212"/>
                  </a:lnTo>
                  <a:lnTo>
                    <a:pt x="3810" y="53212"/>
                  </a:lnTo>
                  <a:lnTo>
                    <a:pt x="3810" y="27940"/>
                  </a:lnTo>
                  <a:close/>
                </a:path>
                <a:path w="3809" h="116840">
                  <a:moveTo>
                    <a:pt x="3810" y="25400"/>
                  </a:moveTo>
                  <a:lnTo>
                    <a:pt x="0" y="25400"/>
                  </a:lnTo>
                  <a:lnTo>
                    <a:pt x="0" y="27812"/>
                  </a:lnTo>
                  <a:lnTo>
                    <a:pt x="3810" y="27812"/>
                  </a:lnTo>
                  <a:lnTo>
                    <a:pt x="3810" y="25400"/>
                  </a:lnTo>
                  <a:close/>
                </a:path>
                <a:path w="3809" h="116840">
                  <a:moveTo>
                    <a:pt x="3810" y="19050"/>
                  </a:moveTo>
                  <a:lnTo>
                    <a:pt x="0" y="19050"/>
                  </a:lnTo>
                  <a:lnTo>
                    <a:pt x="0" y="25273"/>
                  </a:lnTo>
                  <a:lnTo>
                    <a:pt x="3810" y="25273"/>
                  </a:lnTo>
                  <a:lnTo>
                    <a:pt x="3810" y="19050"/>
                  </a:lnTo>
                  <a:close/>
                </a:path>
                <a:path w="3809" h="116840">
                  <a:moveTo>
                    <a:pt x="2540" y="8762"/>
                  </a:moveTo>
                  <a:lnTo>
                    <a:pt x="1270" y="8762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18923"/>
                  </a:lnTo>
                  <a:lnTo>
                    <a:pt x="3810" y="18923"/>
                  </a:lnTo>
                  <a:lnTo>
                    <a:pt x="3810" y="8890"/>
                  </a:lnTo>
                  <a:lnTo>
                    <a:pt x="2540" y="8890"/>
                  </a:lnTo>
                  <a:lnTo>
                    <a:pt x="2540" y="8762"/>
                  </a:lnTo>
                  <a:close/>
                </a:path>
                <a:path w="3809" h="116840">
                  <a:moveTo>
                    <a:pt x="3810" y="0"/>
                  </a:moveTo>
                  <a:lnTo>
                    <a:pt x="2540" y="0"/>
                  </a:lnTo>
                  <a:lnTo>
                    <a:pt x="2540" y="8762"/>
                  </a:lnTo>
                  <a:lnTo>
                    <a:pt x="3810" y="8762"/>
                  </a:lnTo>
                  <a:lnTo>
                    <a:pt x="3810" y="0"/>
                  </a:lnTo>
                  <a:close/>
                </a:path>
                <a:path w="3809" h="116840">
                  <a:moveTo>
                    <a:pt x="3810" y="67183"/>
                  </a:moveTo>
                  <a:lnTo>
                    <a:pt x="0" y="67183"/>
                  </a:lnTo>
                  <a:lnTo>
                    <a:pt x="0" y="73533"/>
                  </a:lnTo>
                  <a:lnTo>
                    <a:pt x="3810" y="73533"/>
                  </a:lnTo>
                  <a:lnTo>
                    <a:pt x="3810" y="67183"/>
                  </a:lnTo>
                  <a:close/>
                </a:path>
                <a:path w="3809" h="116840">
                  <a:moveTo>
                    <a:pt x="3810" y="114300"/>
                  </a:moveTo>
                  <a:lnTo>
                    <a:pt x="1270" y="114300"/>
                  </a:lnTo>
                  <a:lnTo>
                    <a:pt x="1270" y="115570"/>
                  </a:lnTo>
                  <a:lnTo>
                    <a:pt x="2540" y="115570"/>
                  </a:lnTo>
                  <a:lnTo>
                    <a:pt x="2540" y="116840"/>
                  </a:lnTo>
                  <a:lnTo>
                    <a:pt x="3810" y="116840"/>
                  </a:lnTo>
                  <a:lnTo>
                    <a:pt x="3810" y="114300"/>
                  </a:lnTo>
                  <a:close/>
                </a:path>
                <a:path w="3809" h="116840">
                  <a:moveTo>
                    <a:pt x="3810" y="110490"/>
                  </a:moveTo>
                  <a:lnTo>
                    <a:pt x="0" y="110490"/>
                  </a:lnTo>
                  <a:lnTo>
                    <a:pt x="0" y="113030"/>
                  </a:lnTo>
                  <a:lnTo>
                    <a:pt x="1270" y="113030"/>
                  </a:lnTo>
                  <a:lnTo>
                    <a:pt x="1270" y="114173"/>
                  </a:lnTo>
                  <a:lnTo>
                    <a:pt x="3810" y="114173"/>
                  </a:lnTo>
                  <a:lnTo>
                    <a:pt x="3810" y="110490"/>
                  </a:lnTo>
                  <a:close/>
                </a:path>
                <a:path w="3809" h="116840">
                  <a:moveTo>
                    <a:pt x="3810" y="107950"/>
                  </a:moveTo>
                  <a:lnTo>
                    <a:pt x="0" y="107950"/>
                  </a:lnTo>
                  <a:lnTo>
                    <a:pt x="0" y="110362"/>
                  </a:lnTo>
                  <a:lnTo>
                    <a:pt x="3810" y="110362"/>
                  </a:lnTo>
                  <a:lnTo>
                    <a:pt x="3810" y="107950"/>
                  </a:lnTo>
                  <a:close/>
                </a:path>
                <a:path w="3809" h="116840">
                  <a:moveTo>
                    <a:pt x="3810" y="104140"/>
                  </a:moveTo>
                  <a:lnTo>
                    <a:pt x="0" y="104140"/>
                  </a:lnTo>
                  <a:lnTo>
                    <a:pt x="0" y="107823"/>
                  </a:lnTo>
                  <a:lnTo>
                    <a:pt x="3810" y="107823"/>
                  </a:lnTo>
                  <a:lnTo>
                    <a:pt x="3810" y="104140"/>
                  </a:lnTo>
                  <a:close/>
                </a:path>
                <a:path w="3809" h="116840">
                  <a:moveTo>
                    <a:pt x="3810" y="101600"/>
                  </a:moveTo>
                  <a:lnTo>
                    <a:pt x="0" y="101600"/>
                  </a:lnTo>
                  <a:lnTo>
                    <a:pt x="0" y="104012"/>
                  </a:lnTo>
                  <a:lnTo>
                    <a:pt x="3810" y="104012"/>
                  </a:lnTo>
                  <a:lnTo>
                    <a:pt x="3810" y="101600"/>
                  </a:lnTo>
                  <a:close/>
                </a:path>
                <a:path w="3809" h="116840">
                  <a:moveTo>
                    <a:pt x="3810" y="97790"/>
                  </a:moveTo>
                  <a:lnTo>
                    <a:pt x="0" y="97790"/>
                  </a:lnTo>
                  <a:lnTo>
                    <a:pt x="0" y="101473"/>
                  </a:lnTo>
                  <a:lnTo>
                    <a:pt x="3810" y="101473"/>
                  </a:lnTo>
                  <a:lnTo>
                    <a:pt x="3810" y="97790"/>
                  </a:lnTo>
                  <a:close/>
                </a:path>
                <a:path w="3809" h="116840">
                  <a:moveTo>
                    <a:pt x="3810" y="95250"/>
                  </a:moveTo>
                  <a:lnTo>
                    <a:pt x="0" y="95250"/>
                  </a:lnTo>
                  <a:lnTo>
                    <a:pt x="0" y="97662"/>
                  </a:lnTo>
                  <a:lnTo>
                    <a:pt x="3810" y="97662"/>
                  </a:lnTo>
                  <a:lnTo>
                    <a:pt x="3810" y="95250"/>
                  </a:lnTo>
                  <a:close/>
                </a:path>
                <a:path w="3809" h="116840">
                  <a:moveTo>
                    <a:pt x="3810" y="73660"/>
                  </a:moveTo>
                  <a:lnTo>
                    <a:pt x="0" y="73660"/>
                  </a:lnTo>
                  <a:lnTo>
                    <a:pt x="0" y="95123"/>
                  </a:lnTo>
                  <a:lnTo>
                    <a:pt x="3810" y="95123"/>
                  </a:lnTo>
                  <a:lnTo>
                    <a:pt x="3810" y="73660"/>
                  </a:lnTo>
                  <a:close/>
                </a:path>
              </a:pathLst>
            </a:custGeom>
            <a:solidFill>
              <a:srgbClr val="0D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210310" y="1239520"/>
              <a:ext cx="3810" cy="86360"/>
            </a:xfrm>
            <a:custGeom>
              <a:avLst/>
              <a:gdLst/>
              <a:ahLst/>
              <a:cxnLst/>
              <a:rect l="l" t="t" r="r" b="b"/>
              <a:pathLst>
                <a:path w="3809" h="86359">
                  <a:moveTo>
                    <a:pt x="3809" y="40767"/>
                  </a:moveTo>
                  <a:lnTo>
                    <a:pt x="0" y="40767"/>
                  </a:lnTo>
                  <a:lnTo>
                    <a:pt x="0" y="41910"/>
                  </a:lnTo>
                  <a:lnTo>
                    <a:pt x="3809" y="41910"/>
                  </a:lnTo>
                  <a:lnTo>
                    <a:pt x="3809" y="40767"/>
                  </a:lnTo>
                  <a:close/>
                </a:path>
                <a:path w="3809" h="86359">
                  <a:moveTo>
                    <a:pt x="3809" y="28067"/>
                  </a:moveTo>
                  <a:lnTo>
                    <a:pt x="0" y="28067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28067"/>
                  </a:lnTo>
                  <a:close/>
                </a:path>
                <a:path w="3809" h="86359">
                  <a:moveTo>
                    <a:pt x="3809" y="2667"/>
                  </a:moveTo>
                  <a:lnTo>
                    <a:pt x="2540" y="2667"/>
                  </a:lnTo>
                  <a:lnTo>
                    <a:pt x="2540" y="7747"/>
                  </a:lnTo>
                  <a:lnTo>
                    <a:pt x="1270" y="7747"/>
                  </a:lnTo>
                  <a:lnTo>
                    <a:pt x="1270" y="17907"/>
                  </a:lnTo>
                  <a:lnTo>
                    <a:pt x="0" y="17907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667"/>
                  </a:lnTo>
                  <a:close/>
                </a:path>
                <a:path w="3809" h="86359">
                  <a:moveTo>
                    <a:pt x="3809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09" h="86359">
                  <a:moveTo>
                    <a:pt x="3809" y="41910"/>
                  </a:moveTo>
                  <a:lnTo>
                    <a:pt x="0" y="41910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41910"/>
                  </a:lnTo>
                  <a:close/>
                </a:path>
                <a:path w="3809" h="86359">
                  <a:moveTo>
                    <a:pt x="3809" y="85217"/>
                  </a:moveTo>
                  <a:lnTo>
                    <a:pt x="2540" y="85217"/>
                  </a:lnTo>
                  <a:lnTo>
                    <a:pt x="2540" y="86360"/>
                  </a:lnTo>
                  <a:lnTo>
                    <a:pt x="3809" y="86360"/>
                  </a:lnTo>
                  <a:lnTo>
                    <a:pt x="3809" y="85217"/>
                  </a:lnTo>
                  <a:close/>
                </a:path>
                <a:path w="3809" h="86359">
                  <a:moveTo>
                    <a:pt x="3809" y="82676"/>
                  </a:moveTo>
                  <a:lnTo>
                    <a:pt x="1270" y="82676"/>
                  </a:lnTo>
                  <a:lnTo>
                    <a:pt x="1270" y="83947"/>
                  </a:lnTo>
                  <a:lnTo>
                    <a:pt x="2540" y="83947"/>
                  </a:lnTo>
                  <a:lnTo>
                    <a:pt x="2540" y="85089"/>
                  </a:lnTo>
                  <a:lnTo>
                    <a:pt x="3809" y="85089"/>
                  </a:lnTo>
                  <a:lnTo>
                    <a:pt x="3809" y="82676"/>
                  </a:lnTo>
                  <a:close/>
                </a:path>
                <a:path w="3809" h="86359">
                  <a:moveTo>
                    <a:pt x="3809" y="78867"/>
                  </a:moveTo>
                  <a:lnTo>
                    <a:pt x="1270" y="78867"/>
                  </a:lnTo>
                  <a:lnTo>
                    <a:pt x="1270" y="82550"/>
                  </a:lnTo>
                  <a:lnTo>
                    <a:pt x="3809" y="82550"/>
                  </a:lnTo>
                  <a:lnTo>
                    <a:pt x="3809" y="78867"/>
                  </a:lnTo>
                  <a:close/>
                </a:path>
                <a:path w="3809" h="86359">
                  <a:moveTo>
                    <a:pt x="3809" y="76326"/>
                  </a:moveTo>
                  <a:lnTo>
                    <a:pt x="0" y="76326"/>
                  </a:lnTo>
                  <a:lnTo>
                    <a:pt x="0" y="77597"/>
                  </a:lnTo>
                  <a:lnTo>
                    <a:pt x="1270" y="77597"/>
                  </a:lnTo>
                  <a:lnTo>
                    <a:pt x="1270" y="78739"/>
                  </a:lnTo>
                  <a:lnTo>
                    <a:pt x="3809" y="78739"/>
                  </a:lnTo>
                  <a:lnTo>
                    <a:pt x="3809" y="76326"/>
                  </a:lnTo>
                  <a:close/>
                </a:path>
                <a:path w="3809" h="86359">
                  <a:moveTo>
                    <a:pt x="3809" y="72517"/>
                  </a:moveTo>
                  <a:lnTo>
                    <a:pt x="0" y="72517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72517"/>
                  </a:lnTo>
                  <a:close/>
                </a:path>
                <a:path w="3809" h="86359">
                  <a:moveTo>
                    <a:pt x="3809" y="69976"/>
                  </a:moveTo>
                  <a:lnTo>
                    <a:pt x="0" y="69976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9976"/>
                  </a:lnTo>
                  <a:close/>
                </a:path>
                <a:path w="3809" h="86359">
                  <a:moveTo>
                    <a:pt x="3809" y="48387"/>
                  </a:moveTo>
                  <a:lnTo>
                    <a:pt x="0" y="48387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48387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1209040" y="1280160"/>
              <a:ext cx="1270" cy="31115"/>
            </a:xfrm>
            <a:custGeom>
              <a:avLst/>
              <a:gdLst/>
              <a:ahLst/>
              <a:cxnLst/>
              <a:rect l="l" t="t" r="r" b="b"/>
              <a:pathLst>
                <a:path w="1269" h="31115">
                  <a:moveTo>
                    <a:pt x="126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1269" h="31115">
                  <a:moveTo>
                    <a:pt x="1269" y="1270"/>
                  </a:moveTo>
                  <a:lnTo>
                    <a:pt x="0" y="1270"/>
                  </a:lnTo>
                  <a:lnTo>
                    <a:pt x="0" y="7620"/>
                  </a:lnTo>
                  <a:lnTo>
                    <a:pt x="1269" y="7620"/>
                  </a:lnTo>
                  <a:lnTo>
                    <a:pt x="1269" y="1270"/>
                  </a:lnTo>
                  <a:close/>
                </a:path>
                <a:path w="1269" h="31115">
                  <a:moveTo>
                    <a:pt x="1269" y="29337"/>
                  </a:moveTo>
                  <a:lnTo>
                    <a:pt x="0" y="29337"/>
                  </a:lnTo>
                  <a:lnTo>
                    <a:pt x="0" y="30607"/>
                  </a:lnTo>
                  <a:lnTo>
                    <a:pt x="1269" y="30607"/>
                  </a:lnTo>
                  <a:lnTo>
                    <a:pt x="1269" y="29337"/>
                  </a:lnTo>
                  <a:close/>
                </a:path>
                <a:path w="1269" h="31115">
                  <a:moveTo>
                    <a:pt x="1269" y="7747"/>
                  </a:moveTo>
                  <a:lnTo>
                    <a:pt x="0" y="7747"/>
                  </a:lnTo>
                  <a:lnTo>
                    <a:pt x="0" y="29210"/>
                  </a:lnTo>
                  <a:lnTo>
                    <a:pt x="1269" y="29210"/>
                  </a:lnTo>
                  <a:lnTo>
                    <a:pt x="1269" y="7747"/>
                  </a:lnTo>
                  <a:close/>
                </a:path>
              </a:pathLst>
            </a:custGeom>
            <a:solidFill>
              <a:srgbClr val="06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1209040" y="1014730"/>
              <a:ext cx="148590" cy="322580"/>
            </a:xfrm>
            <a:custGeom>
              <a:avLst/>
              <a:gdLst/>
              <a:ahLst/>
              <a:cxnLst/>
              <a:rect l="l" t="t" r="r" b="b"/>
              <a:pathLst>
                <a:path w="148590" h="322580">
                  <a:moveTo>
                    <a:pt x="105409" y="290830"/>
                  </a:moveTo>
                  <a:lnTo>
                    <a:pt x="67309" y="303530"/>
                  </a:lnTo>
                  <a:lnTo>
                    <a:pt x="73659" y="256540"/>
                  </a:lnTo>
                  <a:lnTo>
                    <a:pt x="69850" y="264160"/>
                  </a:lnTo>
                  <a:lnTo>
                    <a:pt x="67309" y="270510"/>
                  </a:lnTo>
                  <a:lnTo>
                    <a:pt x="64769" y="276860"/>
                  </a:lnTo>
                  <a:lnTo>
                    <a:pt x="60959" y="283210"/>
                  </a:lnTo>
                  <a:lnTo>
                    <a:pt x="58419" y="288290"/>
                  </a:lnTo>
                  <a:lnTo>
                    <a:pt x="55879" y="293370"/>
                  </a:lnTo>
                  <a:lnTo>
                    <a:pt x="52069" y="298450"/>
                  </a:lnTo>
                  <a:lnTo>
                    <a:pt x="49529" y="302260"/>
                  </a:lnTo>
                  <a:lnTo>
                    <a:pt x="46990" y="306070"/>
                  </a:lnTo>
                  <a:lnTo>
                    <a:pt x="44450" y="309880"/>
                  </a:lnTo>
                  <a:lnTo>
                    <a:pt x="40640" y="312420"/>
                  </a:lnTo>
                  <a:lnTo>
                    <a:pt x="38100" y="314960"/>
                  </a:lnTo>
                  <a:lnTo>
                    <a:pt x="35559" y="317500"/>
                  </a:lnTo>
                  <a:lnTo>
                    <a:pt x="31750" y="318770"/>
                  </a:lnTo>
                  <a:lnTo>
                    <a:pt x="29209" y="321310"/>
                  </a:lnTo>
                  <a:lnTo>
                    <a:pt x="25400" y="321310"/>
                  </a:lnTo>
                  <a:lnTo>
                    <a:pt x="21590" y="322580"/>
                  </a:lnTo>
                  <a:lnTo>
                    <a:pt x="17779" y="322580"/>
                  </a:lnTo>
                  <a:lnTo>
                    <a:pt x="13969" y="322580"/>
                  </a:lnTo>
                  <a:lnTo>
                    <a:pt x="12700" y="320040"/>
                  </a:lnTo>
                  <a:lnTo>
                    <a:pt x="11429" y="320040"/>
                  </a:lnTo>
                  <a:lnTo>
                    <a:pt x="10159" y="318770"/>
                  </a:lnTo>
                  <a:lnTo>
                    <a:pt x="8890" y="316230"/>
                  </a:lnTo>
                  <a:lnTo>
                    <a:pt x="7619" y="314960"/>
                  </a:lnTo>
                  <a:lnTo>
                    <a:pt x="6350" y="312420"/>
                  </a:lnTo>
                  <a:lnTo>
                    <a:pt x="5079" y="311150"/>
                  </a:lnTo>
                  <a:lnTo>
                    <a:pt x="3809" y="308610"/>
                  </a:lnTo>
                  <a:lnTo>
                    <a:pt x="2540" y="306070"/>
                  </a:lnTo>
                  <a:lnTo>
                    <a:pt x="2540" y="302260"/>
                  </a:lnTo>
                  <a:lnTo>
                    <a:pt x="1269" y="299720"/>
                  </a:lnTo>
                  <a:lnTo>
                    <a:pt x="1269" y="295910"/>
                  </a:lnTo>
                  <a:lnTo>
                    <a:pt x="0" y="293370"/>
                  </a:lnTo>
                  <a:lnTo>
                    <a:pt x="0" y="288290"/>
                  </a:lnTo>
                  <a:lnTo>
                    <a:pt x="0" y="284480"/>
                  </a:lnTo>
                  <a:lnTo>
                    <a:pt x="0" y="279400"/>
                  </a:lnTo>
                  <a:lnTo>
                    <a:pt x="0" y="269240"/>
                  </a:lnTo>
                  <a:lnTo>
                    <a:pt x="1269" y="259080"/>
                  </a:lnTo>
                  <a:lnTo>
                    <a:pt x="1269" y="247650"/>
                  </a:lnTo>
                  <a:lnTo>
                    <a:pt x="2540" y="234950"/>
                  </a:lnTo>
                  <a:lnTo>
                    <a:pt x="5079" y="220980"/>
                  </a:lnTo>
                  <a:lnTo>
                    <a:pt x="31750" y="35560"/>
                  </a:lnTo>
                  <a:lnTo>
                    <a:pt x="73659" y="21590"/>
                  </a:lnTo>
                  <a:lnTo>
                    <a:pt x="50800" y="182880"/>
                  </a:lnTo>
                  <a:lnTo>
                    <a:pt x="49529" y="189230"/>
                  </a:lnTo>
                  <a:lnTo>
                    <a:pt x="49529" y="195580"/>
                  </a:lnTo>
                  <a:lnTo>
                    <a:pt x="48259" y="200660"/>
                  </a:lnTo>
                  <a:lnTo>
                    <a:pt x="48259" y="205740"/>
                  </a:lnTo>
                  <a:lnTo>
                    <a:pt x="48259" y="209550"/>
                  </a:lnTo>
                  <a:lnTo>
                    <a:pt x="48259" y="212090"/>
                  </a:lnTo>
                  <a:lnTo>
                    <a:pt x="48259" y="213360"/>
                  </a:lnTo>
                  <a:lnTo>
                    <a:pt x="48259" y="215900"/>
                  </a:lnTo>
                  <a:lnTo>
                    <a:pt x="48259" y="217170"/>
                  </a:lnTo>
                  <a:lnTo>
                    <a:pt x="49529" y="218440"/>
                  </a:lnTo>
                  <a:lnTo>
                    <a:pt x="49529" y="219710"/>
                  </a:lnTo>
                  <a:lnTo>
                    <a:pt x="49529" y="220980"/>
                  </a:lnTo>
                  <a:lnTo>
                    <a:pt x="49529" y="222250"/>
                  </a:lnTo>
                  <a:lnTo>
                    <a:pt x="49529" y="223520"/>
                  </a:lnTo>
                  <a:lnTo>
                    <a:pt x="50800" y="224790"/>
                  </a:lnTo>
                  <a:lnTo>
                    <a:pt x="50800" y="226060"/>
                  </a:lnTo>
                  <a:lnTo>
                    <a:pt x="52069" y="227330"/>
                  </a:lnTo>
                  <a:lnTo>
                    <a:pt x="53340" y="228600"/>
                  </a:lnTo>
                  <a:lnTo>
                    <a:pt x="53340" y="227330"/>
                  </a:lnTo>
                  <a:lnTo>
                    <a:pt x="54609" y="228600"/>
                  </a:lnTo>
                  <a:lnTo>
                    <a:pt x="57150" y="228600"/>
                  </a:lnTo>
                  <a:lnTo>
                    <a:pt x="58419" y="228600"/>
                  </a:lnTo>
                  <a:lnTo>
                    <a:pt x="59690" y="228600"/>
                  </a:lnTo>
                  <a:lnTo>
                    <a:pt x="59690" y="227330"/>
                  </a:lnTo>
                  <a:lnTo>
                    <a:pt x="60959" y="226060"/>
                  </a:lnTo>
                  <a:lnTo>
                    <a:pt x="62229" y="226060"/>
                  </a:lnTo>
                  <a:lnTo>
                    <a:pt x="63500" y="224790"/>
                  </a:lnTo>
                  <a:lnTo>
                    <a:pt x="64769" y="223520"/>
                  </a:lnTo>
                  <a:lnTo>
                    <a:pt x="66040" y="222250"/>
                  </a:lnTo>
                  <a:lnTo>
                    <a:pt x="67309" y="220980"/>
                  </a:lnTo>
                  <a:lnTo>
                    <a:pt x="67309" y="219710"/>
                  </a:lnTo>
                  <a:lnTo>
                    <a:pt x="68579" y="218440"/>
                  </a:lnTo>
                  <a:lnTo>
                    <a:pt x="69850" y="215900"/>
                  </a:lnTo>
                  <a:lnTo>
                    <a:pt x="69850" y="214630"/>
                  </a:lnTo>
                  <a:lnTo>
                    <a:pt x="71119" y="213360"/>
                  </a:lnTo>
                  <a:lnTo>
                    <a:pt x="72390" y="209550"/>
                  </a:lnTo>
                  <a:lnTo>
                    <a:pt x="73659" y="207010"/>
                  </a:lnTo>
                  <a:lnTo>
                    <a:pt x="74929" y="204470"/>
                  </a:lnTo>
                  <a:lnTo>
                    <a:pt x="74929" y="201930"/>
                  </a:lnTo>
                  <a:lnTo>
                    <a:pt x="76200" y="199390"/>
                  </a:lnTo>
                  <a:lnTo>
                    <a:pt x="77469" y="196850"/>
                  </a:lnTo>
                  <a:lnTo>
                    <a:pt x="77469" y="193040"/>
                  </a:lnTo>
                  <a:lnTo>
                    <a:pt x="80009" y="186690"/>
                  </a:lnTo>
                  <a:lnTo>
                    <a:pt x="81279" y="179070"/>
                  </a:lnTo>
                  <a:lnTo>
                    <a:pt x="82550" y="171450"/>
                  </a:lnTo>
                  <a:lnTo>
                    <a:pt x="83819" y="162560"/>
                  </a:lnTo>
                  <a:lnTo>
                    <a:pt x="86359" y="152400"/>
                  </a:lnTo>
                  <a:lnTo>
                    <a:pt x="105409" y="12700"/>
                  </a:lnTo>
                  <a:lnTo>
                    <a:pt x="148590" y="0"/>
                  </a:lnTo>
                  <a:lnTo>
                    <a:pt x="105409" y="29083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1374200" y="864870"/>
              <a:ext cx="128209" cy="3632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447800" y="943610"/>
              <a:ext cx="2540" cy="302260"/>
            </a:xfrm>
            <a:custGeom>
              <a:avLst/>
              <a:gdLst/>
              <a:ahLst/>
              <a:cxnLst/>
              <a:rect l="l" t="t" r="r" b="b"/>
              <a:pathLst>
                <a:path w="2540" h="302259">
                  <a:moveTo>
                    <a:pt x="2540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96519"/>
                  </a:lnTo>
                  <a:lnTo>
                    <a:pt x="2540" y="96519"/>
                  </a:lnTo>
                  <a:lnTo>
                    <a:pt x="2540" y="0"/>
                  </a:lnTo>
                  <a:close/>
                </a:path>
                <a:path w="2540" h="302259">
                  <a:moveTo>
                    <a:pt x="2540" y="96520"/>
                  </a:moveTo>
                  <a:lnTo>
                    <a:pt x="0" y="96520"/>
                  </a:lnTo>
                  <a:lnTo>
                    <a:pt x="0" y="240029"/>
                  </a:lnTo>
                  <a:lnTo>
                    <a:pt x="2540" y="240029"/>
                  </a:lnTo>
                  <a:lnTo>
                    <a:pt x="2540" y="96520"/>
                  </a:lnTo>
                  <a:close/>
                </a:path>
                <a:path w="2540" h="302259">
                  <a:moveTo>
                    <a:pt x="2540" y="240030"/>
                  </a:moveTo>
                  <a:lnTo>
                    <a:pt x="0" y="240030"/>
                  </a:lnTo>
                  <a:lnTo>
                    <a:pt x="0" y="248919"/>
                  </a:lnTo>
                  <a:lnTo>
                    <a:pt x="2540" y="248919"/>
                  </a:lnTo>
                  <a:lnTo>
                    <a:pt x="2540" y="240030"/>
                  </a:lnTo>
                  <a:close/>
                </a:path>
                <a:path w="2540" h="302259">
                  <a:moveTo>
                    <a:pt x="2540" y="248920"/>
                  </a:moveTo>
                  <a:lnTo>
                    <a:pt x="0" y="248920"/>
                  </a:lnTo>
                  <a:lnTo>
                    <a:pt x="0" y="284479"/>
                  </a:lnTo>
                  <a:lnTo>
                    <a:pt x="2540" y="284479"/>
                  </a:lnTo>
                  <a:lnTo>
                    <a:pt x="2540" y="248920"/>
                  </a:lnTo>
                  <a:close/>
                </a:path>
                <a:path w="2540" h="302259">
                  <a:moveTo>
                    <a:pt x="2540" y="284480"/>
                  </a:moveTo>
                  <a:lnTo>
                    <a:pt x="0" y="284480"/>
                  </a:lnTo>
                  <a:lnTo>
                    <a:pt x="0" y="297179"/>
                  </a:lnTo>
                  <a:lnTo>
                    <a:pt x="1269" y="297179"/>
                  </a:lnTo>
                  <a:lnTo>
                    <a:pt x="1269" y="293369"/>
                  </a:lnTo>
                  <a:lnTo>
                    <a:pt x="2540" y="293369"/>
                  </a:lnTo>
                  <a:lnTo>
                    <a:pt x="2540" y="284480"/>
                  </a:lnTo>
                  <a:close/>
                </a:path>
                <a:path w="2540" h="302259">
                  <a:moveTo>
                    <a:pt x="1270" y="297180"/>
                  </a:moveTo>
                  <a:lnTo>
                    <a:pt x="0" y="297180"/>
                  </a:lnTo>
                  <a:lnTo>
                    <a:pt x="0" y="302260"/>
                  </a:lnTo>
                  <a:lnTo>
                    <a:pt x="1270" y="302260"/>
                  </a:lnTo>
                  <a:lnTo>
                    <a:pt x="1270" y="297180"/>
                  </a:lnTo>
                  <a:close/>
                </a:path>
              </a:pathLst>
            </a:custGeom>
            <a:solidFill>
              <a:srgbClr val="4C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1443990" y="961390"/>
              <a:ext cx="3810" cy="307340"/>
            </a:xfrm>
            <a:custGeom>
              <a:avLst/>
              <a:gdLst/>
              <a:ahLst/>
              <a:cxnLst/>
              <a:rect l="l" t="t" r="r" b="b"/>
              <a:pathLst>
                <a:path w="3809" h="30734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0"/>
                  </a:lnTo>
                  <a:close/>
                </a:path>
                <a:path w="3809" h="307340">
                  <a:moveTo>
                    <a:pt x="3809" y="78740"/>
                  </a:moveTo>
                  <a:lnTo>
                    <a:pt x="0" y="78740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78740"/>
                  </a:lnTo>
                  <a:close/>
                </a:path>
                <a:path w="3809" h="307340">
                  <a:moveTo>
                    <a:pt x="3809" y="222250"/>
                  </a:moveTo>
                  <a:lnTo>
                    <a:pt x="0" y="222250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2250"/>
                  </a:lnTo>
                  <a:close/>
                </a:path>
                <a:path w="3809" h="307340">
                  <a:moveTo>
                    <a:pt x="3809" y="231140"/>
                  </a:moveTo>
                  <a:lnTo>
                    <a:pt x="0" y="231140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31140"/>
                  </a:lnTo>
                  <a:close/>
                </a:path>
                <a:path w="3809" h="307340">
                  <a:moveTo>
                    <a:pt x="3809" y="266700"/>
                  </a:moveTo>
                  <a:lnTo>
                    <a:pt x="0" y="266700"/>
                  </a:lnTo>
                  <a:lnTo>
                    <a:pt x="0" y="279400"/>
                  </a:lnTo>
                  <a:lnTo>
                    <a:pt x="3809" y="279400"/>
                  </a:lnTo>
                  <a:lnTo>
                    <a:pt x="3809" y="266700"/>
                  </a:lnTo>
                  <a:close/>
                </a:path>
                <a:path w="3809" h="307340">
                  <a:moveTo>
                    <a:pt x="3809" y="279400"/>
                  </a:moveTo>
                  <a:lnTo>
                    <a:pt x="0" y="279400"/>
                  </a:lnTo>
                  <a:lnTo>
                    <a:pt x="0" y="288289"/>
                  </a:lnTo>
                  <a:lnTo>
                    <a:pt x="3809" y="288289"/>
                  </a:lnTo>
                  <a:lnTo>
                    <a:pt x="3809" y="279400"/>
                  </a:lnTo>
                  <a:close/>
                </a:path>
                <a:path w="3809" h="307340">
                  <a:moveTo>
                    <a:pt x="3809" y="288290"/>
                  </a:moveTo>
                  <a:lnTo>
                    <a:pt x="0" y="288290"/>
                  </a:lnTo>
                  <a:lnTo>
                    <a:pt x="0" y="307339"/>
                  </a:lnTo>
                  <a:lnTo>
                    <a:pt x="1270" y="307339"/>
                  </a:lnTo>
                  <a:lnTo>
                    <a:pt x="1269" y="302260"/>
                  </a:lnTo>
                  <a:lnTo>
                    <a:pt x="2540" y="302260"/>
                  </a:lnTo>
                  <a:lnTo>
                    <a:pt x="2539" y="293370"/>
                  </a:lnTo>
                  <a:lnTo>
                    <a:pt x="3809" y="293370"/>
                  </a:lnTo>
                  <a:lnTo>
                    <a:pt x="3809" y="288290"/>
                  </a:lnTo>
                  <a:close/>
                </a:path>
              </a:pathLst>
            </a:custGeom>
            <a:solidFill>
              <a:srgbClr val="47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1440179" y="988060"/>
              <a:ext cx="3810" cy="281940"/>
            </a:xfrm>
            <a:custGeom>
              <a:avLst/>
              <a:gdLst/>
              <a:ahLst/>
              <a:cxnLst/>
              <a:rect l="l" t="t" r="r" b="b"/>
              <a:pathLst>
                <a:path w="3809" h="28194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6510"/>
                  </a:lnTo>
                  <a:lnTo>
                    <a:pt x="0" y="1651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0"/>
                  </a:lnTo>
                  <a:close/>
                </a:path>
                <a:path w="3809" h="281940">
                  <a:moveTo>
                    <a:pt x="3809" y="52070"/>
                  </a:moveTo>
                  <a:lnTo>
                    <a:pt x="0" y="52070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52070"/>
                  </a:lnTo>
                  <a:close/>
                </a:path>
                <a:path w="3809" h="281940">
                  <a:moveTo>
                    <a:pt x="3809" y="195580"/>
                  </a:moveTo>
                  <a:lnTo>
                    <a:pt x="0" y="195580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95580"/>
                  </a:lnTo>
                  <a:close/>
                </a:path>
                <a:path w="3809" h="281940">
                  <a:moveTo>
                    <a:pt x="3809" y="204470"/>
                  </a:moveTo>
                  <a:lnTo>
                    <a:pt x="0" y="204470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04470"/>
                  </a:lnTo>
                  <a:close/>
                </a:path>
                <a:path w="3809" h="281940">
                  <a:moveTo>
                    <a:pt x="3809" y="240030"/>
                  </a:moveTo>
                  <a:lnTo>
                    <a:pt x="0" y="240030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40030"/>
                  </a:lnTo>
                  <a:close/>
                </a:path>
                <a:path w="3809" h="281940">
                  <a:moveTo>
                    <a:pt x="3809" y="252730"/>
                  </a:moveTo>
                  <a:lnTo>
                    <a:pt x="0" y="252730"/>
                  </a:lnTo>
                  <a:lnTo>
                    <a:pt x="0" y="261619"/>
                  </a:lnTo>
                  <a:lnTo>
                    <a:pt x="3809" y="261619"/>
                  </a:lnTo>
                  <a:lnTo>
                    <a:pt x="3809" y="252730"/>
                  </a:lnTo>
                  <a:close/>
                </a:path>
                <a:path w="3809" h="281940">
                  <a:moveTo>
                    <a:pt x="3809" y="261620"/>
                  </a:moveTo>
                  <a:lnTo>
                    <a:pt x="0" y="261620"/>
                  </a:lnTo>
                  <a:lnTo>
                    <a:pt x="0" y="281939"/>
                  </a:lnTo>
                  <a:lnTo>
                    <a:pt x="2540" y="281939"/>
                  </a:lnTo>
                  <a:lnTo>
                    <a:pt x="2540" y="280669"/>
                  </a:lnTo>
                  <a:lnTo>
                    <a:pt x="3809" y="280669"/>
                  </a:lnTo>
                  <a:lnTo>
                    <a:pt x="3809" y="261620"/>
                  </a:lnTo>
                  <a:close/>
                </a:path>
              </a:pathLst>
            </a:custGeom>
            <a:solidFill>
              <a:srgbClr val="42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1436370" y="1013460"/>
              <a:ext cx="3810" cy="257810"/>
            </a:xfrm>
            <a:custGeom>
              <a:avLst/>
              <a:gdLst/>
              <a:ahLst/>
              <a:cxnLst/>
              <a:rect l="l" t="t" r="r" b="b"/>
              <a:pathLst>
                <a:path w="3809" h="257809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0"/>
                  </a:lnTo>
                  <a:close/>
                </a:path>
                <a:path w="3809" h="257809">
                  <a:moveTo>
                    <a:pt x="3810" y="26670"/>
                  </a:moveTo>
                  <a:lnTo>
                    <a:pt x="0" y="2667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26670"/>
                  </a:lnTo>
                  <a:close/>
                </a:path>
                <a:path w="3809" h="257809">
                  <a:moveTo>
                    <a:pt x="3810" y="170180"/>
                  </a:moveTo>
                  <a:lnTo>
                    <a:pt x="0" y="17018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0180"/>
                  </a:lnTo>
                  <a:close/>
                </a:path>
                <a:path w="3809" h="257809">
                  <a:moveTo>
                    <a:pt x="3810" y="179070"/>
                  </a:moveTo>
                  <a:lnTo>
                    <a:pt x="0" y="179070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179070"/>
                  </a:lnTo>
                  <a:close/>
                </a:path>
                <a:path w="3809" h="257809">
                  <a:moveTo>
                    <a:pt x="3810" y="214630"/>
                  </a:moveTo>
                  <a:lnTo>
                    <a:pt x="0" y="214630"/>
                  </a:lnTo>
                  <a:lnTo>
                    <a:pt x="0" y="227329"/>
                  </a:lnTo>
                  <a:lnTo>
                    <a:pt x="3810" y="227329"/>
                  </a:lnTo>
                  <a:lnTo>
                    <a:pt x="3810" y="214630"/>
                  </a:lnTo>
                  <a:close/>
                </a:path>
                <a:path w="3809" h="257809">
                  <a:moveTo>
                    <a:pt x="3810" y="227330"/>
                  </a:moveTo>
                  <a:lnTo>
                    <a:pt x="0" y="227330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27330"/>
                  </a:lnTo>
                  <a:close/>
                </a:path>
                <a:path w="3809" h="257809">
                  <a:moveTo>
                    <a:pt x="3810" y="236220"/>
                  </a:moveTo>
                  <a:lnTo>
                    <a:pt x="0" y="236220"/>
                  </a:lnTo>
                  <a:lnTo>
                    <a:pt x="0" y="257810"/>
                  </a:lnTo>
                  <a:lnTo>
                    <a:pt x="1270" y="257810"/>
                  </a:lnTo>
                  <a:lnTo>
                    <a:pt x="1270" y="256539"/>
                  </a:lnTo>
                  <a:lnTo>
                    <a:pt x="3810" y="256539"/>
                  </a:lnTo>
                  <a:lnTo>
                    <a:pt x="3810" y="23622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432559" y="1040130"/>
              <a:ext cx="3810" cy="232410"/>
            </a:xfrm>
            <a:custGeom>
              <a:avLst/>
              <a:gdLst/>
              <a:ahLst/>
              <a:cxnLst/>
              <a:rect l="l" t="t" r="r" b="b"/>
              <a:pathLst>
                <a:path w="3809" h="23240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143509"/>
                  </a:lnTo>
                  <a:lnTo>
                    <a:pt x="3809" y="143509"/>
                  </a:lnTo>
                  <a:lnTo>
                    <a:pt x="3809" y="0"/>
                  </a:lnTo>
                  <a:close/>
                </a:path>
                <a:path w="3809" h="232409">
                  <a:moveTo>
                    <a:pt x="3809" y="143510"/>
                  </a:moveTo>
                  <a:lnTo>
                    <a:pt x="0" y="143510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3510"/>
                  </a:lnTo>
                  <a:close/>
                </a:path>
                <a:path w="3809" h="232409">
                  <a:moveTo>
                    <a:pt x="3809" y="152400"/>
                  </a:moveTo>
                  <a:lnTo>
                    <a:pt x="0" y="152400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52400"/>
                  </a:lnTo>
                  <a:close/>
                </a:path>
                <a:path w="3809" h="232409">
                  <a:moveTo>
                    <a:pt x="3809" y="187960"/>
                  </a:moveTo>
                  <a:lnTo>
                    <a:pt x="0" y="187960"/>
                  </a:lnTo>
                  <a:lnTo>
                    <a:pt x="0" y="200659"/>
                  </a:lnTo>
                  <a:lnTo>
                    <a:pt x="3809" y="200659"/>
                  </a:lnTo>
                  <a:lnTo>
                    <a:pt x="3809" y="187960"/>
                  </a:lnTo>
                  <a:close/>
                </a:path>
                <a:path w="3809" h="232409">
                  <a:moveTo>
                    <a:pt x="3809" y="200660"/>
                  </a:moveTo>
                  <a:lnTo>
                    <a:pt x="0" y="200660"/>
                  </a:lnTo>
                  <a:lnTo>
                    <a:pt x="0" y="209549"/>
                  </a:lnTo>
                  <a:lnTo>
                    <a:pt x="3809" y="209549"/>
                  </a:lnTo>
                  <a:lnTo>
                    <a:pt x="3809" y="200660"/>
                  </a:lnTo>
                  <a:close/>
                </a:path>
                <a:path w="3809" h="232409">
                  <a:moveTo>
                    <a:pt x="3809" y="209550"/>
                  </a:moveTo>
                  <a:lnTo>
                    <a:pt x="0" y="209550"/>
                  </a:lnTo>
                  <a:lnTo>
                    <a:pt x="0" y="232409"/>
                  </a:lnTo>
                  <a:lnTo>
                    <a:pt x="1270" y="232409"/>
                  </a:lnTo>
                  <a:lnTo>
                    <a:pt x="1270" y="231139"/>
                  </a:lnTo>
                  <a:lnTo>
                    <a:pt x="3809" y="231139"/>
                  </a:lnTo>
                  <a:lnTo>
                    <a:pt x="3809" y="20955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1428750" y="1066800"/>
              <a:ext cx="3810" cy="207010"/>
            </a:xfrm>
            <a:custGeom>
              <a:avLst/>
              <a:gdLst/>
              <a:ahLst/>
              <a:cxnLst/>
              <a:rect l="l" t="t" r="r" b="b"/>
              <a:pathLst>
                <a:path w="3809" h="20700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6510"/>
                  </a:lnTo>
                  <a:lnTo>
                    <a:pt x="0" y="1651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0"/>
                  </a:lnTo>
                  <a:close/>
                </a:path>
                <a:path w="3809" h="207009">
                  <a:moveTo>
                    <a:pt x="3809" y="116840"/>
                  </a:moveTo>
                  <a:lnTo>
                    <a:pt x="0" y="11684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16840"/>
                  </a:lnTo>
                  <a:close/>
                </a:path>
                <a:path w="3809" h="207009">
                  <a:moveTo>
                    <a:pt x="3809" y="125730"/>
                  </a:moveTo>
                  <a:lnTo>
                    <a:pt x="0" y="125730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25730"/>
                  </a:lnTo>
                  <a:close/>
                </a:path>
                <a:path w="3809" h="207009">
                  <a:moveTo>
                    <a:pt x="3809" y="161290"/>
                  </a:moveTo>
                  <a:lnTo>
                    <a:pt x="0" y="161290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61290"/>
                  </a:lnTo>
                  <a:close/>
                </a:path>
                <a:path w="3809" h="207009">
                  <a:moveTo>
                    <a:pt x="3809" y="173990"/>
                  </a:moveTo>
                  <a:lnTo>
                    <a:pt x="0" y="173990"/>
                  </a:lnTo>
                  <a:lnTo>
                    <a:pt x="0" y="182879"/>
                  </a:lnTo>
                  <a:lnTo>
                    <a:pt x="3809" y="182879"/>
                  </a:lnTo>
                  <a:lnTo>
                    <a:pt x="3809" y="173990"/>
                  </a:lnTo>
                  <a:close/>
                </a:path>
                <a:path w="3809" h="207009">
                  <a:moveTo>
                    <a:pt x="3809" y="182880"/>
                  </a:moveTo>
                  <a:lnTo>
                    <a:pt x="0" y="182880"/>
                  </a:lnTo>
                  <a:lnTo>
                    <a:pt x="0" y="207010"/>
                  </a:lnTo>
                  <a:lnTo>
                    <a:pt x="1270" y="207010"/>
                  </a:lnTo>
                  <a:lnTo>
                    <a:pt x="1270" y="205739"/>
                  </a:lnTo>
                  <a:lnTo>
                    <a:pt x="3809" y="205739"/>
                  </a:lnTo>
                  <a:lnTo>
                    <a:pt x="3809" y="18288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1424940" y="1092200"/>
              <a:ext cx="3810" cy="181610"/>
            </a:xfrm>
            <a:custGeom>
              <a:avLst/>
              <a:gdLst/>
              <a:ahLst/>
              <a:cxnLst/>
              <a:rect l="l" t="t" r="r" b="b"/>
              <a:pathLst>
                <a:path w="3809" h="18160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0"/>
                  </a:lnTo>
                  <a:close/>
                </a:path>
                <a:path w="3809" h="181609">
                  <a:moveTo>
                    <a:pt x="3809" y="91440"/>
                  </a:moveTo>
                  <a:lnTo>
                    <a:pt x="0" y="9144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91440"/>
                  </a:lnTo>
                  <a:close/>
                </a:path>
                <a:path w="3809" h="181609">
                  <a:moveTo>
                    <a:pt x="3809" y="100330"/>
                  </a:moveTo>
                  <a:lnTo>
                    <a:pt x="0" y="100330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00330"/>
                  </a:lnTo>
                  <a:close/>
                </a:path>
                <a:path w="3809" h="181609">
                  <a:moveTo>
                    <a:pt x="3809" y="135890"/>
                  </a:moveTo>
                  <a:lnTo>
                    <a:pt x="0" y="13589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35890"/>
                  </a:lnTo>
                  <a:close/>
                </a:path>
                <a:path w="3809" h="181609">
                  <a:moveTo>
                    <a:pt x="3809" y="148590"/>
                  </a:moveTo>
                  <a:lnTo>
                    <a:pt x="0" y="14859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48590"/>
                  </a:lnTo>
                  <a:close/>
                </a:path>
                <a:path w="3809" h="181609">
                  <a:moveTo>
                    <a:pt x="3809" y="157480"/>
                  </a:moveTo>
                  <a:lnTo>
                    <a:pt x="0" y="157480"/>
                  </a:lnTo>
                  <a:lnTo>
                    <a:pt x="0" y="181610"/>
                  </a:lnTo>
                  <a:lnTo>
                    <a:pt x="3809" y="181610"/>
                  </a:lnTo>
                  <a:lnTo>
                    <a:pt x="3809" y="157480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1421129" y="1118870"/>
              <a:ext cx="3810" cy="156210"/>
            </a:xfrm>
            <a:custGeom>
              <a:avLst/>
              <a:gdLst/>
              <a:ahLst/>
              <a:cxnLst/>
              <a:rect l="l" t="t" r="r" b="b"/>
              <a:pathLst>
                <a:path w="3809" h="15620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0"/>
                  </a:lnTo>
                  <a:close/>
                </a:path>
                <a:path w="3809" h="156209">
                  <a:moveTo>
                    <a:pt x="3809" y="64770"/>
                  </a:moveTo>
                  <a:lnTo>
                    <a:pt x="0" y="64770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64770"/>
                  </a:lnTo>
                  <a:close/>
                </a:path>
                <a:path w="3809" h="156209">
                  <a:moveTo>
                    <a:pt x="3809" y="73660"/>
                  </a:moveTo>
                  <a:lnTo>
                    <a:pt x="0" y="73660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73660"/>
                  </a:lnTo>
                  <a:close/>
                </a:path>
                <a:path w="3809" h="156209">
                  <a:moveTo>
                    <a:pt x="3809" y="109220"/>
                  </a:moveTo>
                  <a:lnTo>
                    <a:pt x="0" y="109220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09220"/>
                  </a:lnTo>
                  <a:close/>
                </a:path>
                <a:path w="3809" h="156209">
                  <a:moveTo>
                    <a:pt x="3809" y="121920"/>
                  </a:moveTo>
                  <a:lnTo>
                    <a:pt x="0" y="121920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21920"/>
                  </a:lnTo>
                  <a:close/>
                </a:path>
                <a:path w="3809" h="156209">
                  <a:moveTo>
                    <a:pt x="3809" y="130810"/>
                  </a:moveTo>
                  <a:lnTo>
                    <a:pt x="0" y="130810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13081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1418590" y="1145540"/>
              <a:ext cx="2540" cy="130810"/>
            </a:xfrm>
            <a:custGeom>
              <a:avLst/>
              <a:gdLst/>
              <a:ahLst/>
              <a:cxnLst/>
              <a:rect l="l" t="t" r="r" b="b"/>
              <a:pathLst>
                <a:path w="2540" h="130809">
                  <a:moveTo>
                    <a:pt x="2540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38100"/>
                  </a:lnTo>
                  <a:lnTo>
                    <a:pt x="2540" y="38100"/>
                  </a:lnTo>
                  <a:lnTo>
                    <a:pt x="2540" y="0"/>
                  </a:lnTo>
                  <a:close/>
                </a:path>
                <a:path w="2540" h="130809">
                  <a:moveTo>
                    <a:pt x="2540" y="38100"/>
                  </a:moveTo>
                  <a:lnTo>
                    <a:pt x="0" y="38100"/>
                  </a:lnTo>
                  <a:lnTo>
                    <a:pt x="0" y="46989"/>
                  </a:lnTo>
                  <a:lnTo>
                    <a:pt x="2540" y="46989"/>
                  </a:lnTo>
                  <a:lnTo>
                    <a:pt x="2540" y="38100"/>
                  </a:lnTo>
                  <a:close/>
                </a:path>
                <a:path w="2540" h="130809">
                  <a:moveTo>
                    <a:pt x="2540" y="46990"/>
                  </a:moveTo>
                  <a:lnTo>
                    <a:pt x="0" y="46990"/>
                  </a:lnTo>
                  <a:lnTo>
                    <a:pt x="0" y="82550"/>
                  </a:lnTo>
                  <a:lnTo>
                    <a:pt x="2540" y="82550"/>
                  </a:lnTo>
                  <a:lnTo>
                    <a:pt x="2540" y="46990"/>
                  </a:lnTo>
                  <a:close/>
                </a:path>
                <a:path w="2540" h="130809">
                  <a:moveTo>
                    <a:pt x="2540" y="82550"/>
                  </a:moveTo>
                  <a:lnTo>
                    <a:pt x="0" y="82550"/>
                  </a:lnTo>
                  <a:lnTo>
                    <a:pt x="0" y="95250"/>
                  </a:lnTo>
                  <a:lnTo>
                    <a:pt x="2540" y="95250"/>
                  </a:lnTo>
                  <a:lnTo>
                    <a:pt x="2540" y="82550"/>
                  </a:lnTo>
                  <a:close/>
                </a:path>
                <a:path w="2540" h="130809">
                  <a:moveTo>
                    <a:pt x="2540" y="95250"/>
                  </a:moveTo>
                  <a:lnTo>
                    <a:pt x="0" y="95250"/>
                  </a:lnTo>
                  <a:lnTo>
                    <a:pt x="0" y="104139"/>
                  </a:lnTo>
                  <a:lnTo>
                    <a:pt x="2540" y="104139"/>
                  </a:lnTo>
                  <a:lnTo>
                    <a:pt x="2540" y="95250"/>
                  </a:lnTo>
                  <a:close/>
                </a:path>
                <a:path w="2540" h="130809">
                  <a:moveTo>
                    <a:pt x="2540" y="104140"/>
                  </a:moveTo>
                  <a:lnTo>
                    <a:pt x="0" y="104140"/>
                  </a:lnTo>
                  <a:lnTo>
                    <a:pt x="0" y="130810"/>
                  </a:lnTo>
                  <a:lnTo>
                    <a:pt x="2540" y="130810"/>
                  </a:lnTo>
                  <a:lnTo>
                    <a:pt x="2540" y="104140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1413509" y="1162050"/>
              <a:ext cx="5080" cy="115570"/>
            </a:xfrm>
            <a:custGeom>
              <a:avLst/>
              <a:gdLst/>
              <a:ahLst/>
              <a:cxnLst/>
              <a:rect l="l" t="t" r="r" b="b"/>
              <a:pathLst>
                <a:path w="5080" h="115569">
                  <a:moveTo>
                    <a:pt x="5080" y="0"/>
                  </a:moveTo>
                  <a:lnTo>
                    <a:pt x="3809" y="0"/>
                  </a:lnTo>
                  <a:lnTo>
                    <a:pt x="3809" y="8889"/>
                  </a:lnTo>
                  <a:lnTo>
                    <a:pt x="2540" y="8889"/>
                  </a:lnTo>
                  <a:lnTo>
                    <a:pt x="2540" y="17779"/>
                  </a:lnTo>
                  <a:lnTo>
                    <a:pt x="1270" y="17779"/>
                  </a:lnTo>
                  <a:lnTo>
                    <a:pt x="1270" y="21589"/>
                  </a:lnTo>
                  <a:lnTo>
                    <a:pt x="5080" y="21589"/>
                  </a:lnTo>
                  <a:lnTo>
                    <a:pt x="5080" y="0"/>
                  </a:lnTo>
                  <a:close/>
                </a:path>
                <a:path w="5080" h="115569">
                  <a:moveTo>
                    <a:pt x="5080" y="21590"/>
                  </a:moveTo>
                  <a:lnTo>
                    <a:pt x="1270" y="21590"/>
                  </a:lnTo>
                  <a:lnTo>
                    <a:pt x="1270" y="26670"/>
                  </a:lnTo>
                  <a:lnTo>
                    <a:pt x="0" y="26670"/>
                  </a:lnTo>
                  <a:lnTo>
                    <a:pt x="0" y="30479"/>
                  </a:lnTo>
                  <a:lnTo>
                    <a:pt x="5080" y="30479"/>
                  </a:lnTo>
                  <a:lnTo>
                    <a:pt x="5080" y="21590"/>
                  </a:lnTo>
                  <a:close/>
                </a:path>
                <a:path w="5080" h="115569">
                  <a:moveTo>
                    <a:pt x="5080" y="30480"/>
                  </a:moveTo>
                  <a:lnTo>
                    <a:pt x="0" y="30480"/>
                  </a:lnTo>
                  <a:lnTo>
                    <a:pt x="0" y="66039"/>
                  </a:lnTo>
                  <a:lnTo>
                    <a:pt x="5080" y="66039"/>
                  </a:lnTo>
                  <a:lnTo>
                    <a:pt x="5080" y="30480"/>
                  </a:lnTo>
                  <a:close/>
                </a:path>
                <a:path w="5080" h="115569">
                  <a:moveTo>
                    <a:pt x="5080" y="66040"/>
                  </a:moveTo>
                  <a:lnTo>
                    <a:pt x="0" y="66040"/>
                  </a:lnTo>
                  <a:lnTo>
                    <a:pt x="0" y="78739"/>
                  </a:lnTo>
                  <a:lnTo>
                    <a:pt x="5080" y="78739"/>
                  </a:lnTo>
                  <a:lnTo>
                    <a:pt x="5080" y="66040"/>
                  </a:lnTo>
                  <a:close/>
                </a:path>
                <a:path w="5080" h="115569">
                  <a:moveTo>
                    <a:pt x="5080" y="78740"/>
                  </a:moveTo>
                  <a:lnTo>
                    <a:pt x="0" y="78740"/>
                  </a:lnTo>
                  <a:lnTo>
                    <a:pt x="0" y="87629"/>
                  </a:lnTo>
                  <a:lnTo>
                    <a:pt x="5080" y="87629"/>
                  </a:lnTo>
                  <a:lnTo>
                    <a:pt x="5080" y="78740"/>
                  </a:lnTo>
                  <a:close/>
                </a:path>
                <a:path w="5080" h="115569">
                  <a:moveTo>
                    <a:pt x="5080" y="87630"/>
                  </a:moveTo>
                  <a:lnTo>
                    <a:pt x="0" y="87630"/>
                  </a:lnTo>
                  <a:lnTo>
                    <a:pt x="0" y="115570"/>
                  </a:lnTo>
                  <a:lnTo>
                    <a:pt x="2540" y="115570"/>
                  </a:lnTo>
                  <a:lnTo>
                    <a:pt x="2540" y="114300"/>
                  </a:lnTo>
                  <a:lnTo>
                    <a:pt x="5080" y="114300"/>
                  </a:lnTo>
                  <a:lnTo>
                    <a:pt x="5080" y="8763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1410970" y="1197610"/>
              <a:ext cx="2540" cy="81280"/>
            </a:xfrm>
            <a:custGeom>
              <a:avLst/>
              <a:gdLst/>
              <a:ahLst/>
              <a:cxnLst/>
              <a:rect l="l" t="t" r="r" b="b"/>
              <a:pathLst>
                <a:path w="2540" h="81280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30479"/>
                  </a:lnTo>
                  <a:lnTo>
                    <a:pt x="2540" y="30479"/>
                  </a:lnTo>
                  <a:lnTo>
                    <a:pt x="2540" y="0"/>
                  </a:lnTo>
                  <a:close/>
                </a:path>
                <a:path w="2540" h="81280">
                  <a:moveTo>
                    <a:pt x="2540" y="30480"/>
                  </a:moveTo>
                  <a:lnTo>
                    <a:pt x="0" y="30480"/>
                  </a:lnTo>
                  <a:lnTo>
                    <a:pt x="0" y="43179"/>
                  </a:lnTo>
                  <a:lnTo>
                    <a:pt x="2540" y="43179"/>
                  </a:lnTo>
                  <a:lnTo>
                    <a:pt x="2540" y="30480"/>
                  </a:lnTo>
                  <a:close/>
                </a:path>
                <a:path w="2540" h="81280">
                  <a:moveTo>
                    <a:pt x="2540" y="43180"/>
                  </a:moveTo>
                  <a:lnTo>
                    <a:pt x="0" y="43180"/>
                  </a:lnTo>
                  <a:lnTo>
                    <a:pt x="0" y="52069"/>
                  </a:lnTo>
                  <a:lnTo>
                    <a:pt x="2540" y="52069"/>
                  </a:lnTo>
                  <a:lnTo>
                    <a:pt x="2540" y="43180"/>
                  </a:lnTo>
                  <a:close/>
                </a:path>
                <a:path w="2540" h="81280">
                  <a:moveTo>
                    <a:pt x="2540" y="52070"/>
                  </a:moveTo>
                  <a:lnTo>
                    <a:pt x="0" y="52070"/>
                  </a:lnTo>
                  <a:lnTo>
                    <a:pt x="0" y="81279"/>
                  </a:lnTo>
                  <a:lnTo>
                    <a:pt x="1270" y="81279"/>
                  </a:lnTo>
                  <a:lnTo>
                    <a:pt x="1270" y="80010"/>
                  </a:lnTo>
                  <a:lnTo>
                    <a:pt x="2540" y="80010"/>
                  </a:lnTo>
                  <a:lnTo>
                    <a:pt x="2540" y="5207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1407159" y="1215390"/>
              <a:ext cx="3810" cy="64769"/>
            </a:xfrm>
            <a:custGeom>
              <a:avLst/>
              <a:gdLst/>
              <a:ahLst/>
              <a:cxnLst/>
              <a:rect l="l" t="t" r="r" b="b"/>
              <a:pathLst>
                <a:path w="3809" h="6476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2700"/>
                  </a:lnTo>
                  <a:lnTo>
                    <a:pt x="3809" y="12700"/>
                  </a:lnTo>
                  <a:lnTo>
                    <a:pt x="3809" y="0"/>
                  </a:lnTo>
                  <a:close/>
                </a:path>
                <a:path w="3809" h="64769">
                  <a:moveTo>
                    <a:pt x="3809" y="12700"/>
                  </a:moveTo>
                  <a:lnTo>
                    <a:pt x="1270" y="1270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12700"/>
                  </a:lnTo>
                  <a:close/>
                </a:path>
                <a:path w="3809" h="64769">
                  <a:moveTo>
                    <a:pt x="3809" y="25400"/>
                  </a:moveTo>
                  <a:lnTo>
                    <a:pt x="0" y="2540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5400"/>
                  </a:lnTo>
                  <a:close/>
                </a:path>
                <a:path w="3809" h="64769">
                  <a:moveTo>
                    <a:pt x="3809" y="34290"/>
                  </a:moveTo>
                  <a:lnTo>
                    <a:pt x="0" y="34290"/>
                  </a:lnTo>
                  <a:lnTo>
                    <a:pt x="0" y="64770"/>
                  </a:lnTo>
                  <a:lnTo>
                    <a:pt x="1269" y="64770"/>
                  </a:lnTo>
                  <a:lnTo>
                    <a:pt x="1269" y="63500"/>
                  </a:lnTo>
                  <a:lnTo>
                    <a:pt x="3809" y="63500"/>
                  </a:lnTo>
                  <a:lnTo>
                    <a:pt x="3809" y="34290"/>
                  </a:lnTo>
                  <a:close/>
                </a:path>
              </a:pathLst>
            </a:custGeom>
            <a:solidFill>
              <a:srgbClr val="14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1403350" y="1240790"/>
              <a:ext cx="3810" cy="39370"/>
            </a:xfrm>
            <a:custGeom>
              <a:avLst/>
              <a:gdLst/>
              <a:ahLst/>
              <a:cxnLst/>
              <a:rect l="l" t="t" r="r" b="b"/>
              <a:pathLst>
                <a:path w="3809" h="3936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09" h="39369">
                  <a:moveTo>
                    <a:pt x="3809" y="8889"/>
                  </a:move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8889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1400810" y="1267460"/>
              <a:ext cx="2540" cy="12700"/>
            </a:xfrm>
            <a:custGeom>
              <a:avLst/>
              <a:gdLst/>
              <a:ahLst/>
              <a:cxnLst/>
              <a:rect l="l" t="t" r="r" b="b"/>
              <a:pathLst>
                <a:path w="2540" h="12700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2700"/>
                  </a:lnTo>
                  <a:lnTo>
                    <a:pt x="2540" y="1270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1400810" y="864870"/>
              <a:ext cx="100330" cy="415290"/>
            </a:xfrm>
            <a:custGeom>
              <a:avLst/>
              <a:gdLst/>
              <a:ahLst/>
              <a:cxnLst/>
              <a:rect l="l" t="t" r="r" b="b"/>
              <a:pathLst>
                <a:path w="100330" h="415290">
                  <a:moveTo>
                    <a:pt x="58420" y="12700"/>
                  </a:moveTo>
                  <a:lnTo>
                    <a:pt x="100330" y="0"/>
                  </a:lnTo>
                  <a:lnTo>
                    <a:pt x="43180" y="402589"/>
                  </a:lnTo>
                  <a:lnTo>
                    <a:pt x="0" y="415289"/>
                  </a:lnTo>
                  <a:lnTo>
                    <a:pt x="58420" y="1270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6" name="object 326"/>
          <p:cNvGrpSpPr/>
          <p:nvPr/>
        </p:nvGrpSpPr>
        <p:grpSpPr>
          <a:xfrm>
            <a:off x="1465640" y="836990"/>
            <a:ext cx="113030" cy="427990"/>
            <a:chOff x="1465640" y="836990"/>
            <a:chExt cx="113030" cy="427990"/>
          </a:xfrm>
        </p:grpSpPr>
        <p:sp>
          <p:nvSpPr>
            <p:cNvPr id="327" name="object 327"/>
            <p:cNvSpPr/>
            <p:nvPr/>
          </p:nvSpPr>
          <p:spPr>
            <a:xfrm>
              <a:off x="1569720" y="843279"/>
              <a:ext cx="3810" cy="22860"/>
            </a:xfrm>
            <a:custGeom>
              <a:avLst/>
              <a:gdLst/>
              <a:ahLst/>
              <a:cxnLst/>
              <a:rect l="l" t="t" r="r" b="b"/>
              <a:pathLst>
                <a:path w="3809" h="2285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1270" y="22860"/>
                  </a:lnTo>
                  <a:lnTo>
                    <a:pt x="1270" y="13970"/>
                  </a:lnTo>
                  <a:lnTo>
                    <a:pt x="2540" y="1397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1565909" y="844549"/>
              <a:ext cx="3810" cy="46990"/>
            </a:xfrm>
            <a:custGeom>
              <a:avLst/>
              <a:gdLst/>
              <a:ahLst/>
              <a:cxnLst/>
              <a:rect l="l" t="t" r="r" b="b"/>
              <a:pathLst>
                <a:path w="3809" h="46990">
                  <a:moveTo>
                    <a:pt x="3809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2540" y="34289"/>
                  </a:lnTo>
                  <a:lnTo>
                    <a:pt x="2540" y="30479"/>
                  </a:lnTo>
                  <a:lnTo>
                    <a:pt x="3809" y="30479"/>
                  </a:lnTo>
                  <a:lnTo>
                    <a:pt x="3809" y="0"/>
                  </a:lnTo>
                  <a:close/>
                </a:path>
                <a:path w="3809" h="46990">
                  <a:moveTo>
                    <a:pt x="2540" y="34290"/>
                  </a:moveTo>
                  <a:lnTo>
                    <a:pt x="0" y="34290"/>
                  </a:lnTo>
                  <a:lnTo>
                    <a:pt x="0" y="46989"/>
                  </a:lnTo>
                  <a:lnTo>
                    <a:pt x="1270" y="46989"/>
                  </a:lnTo>
                  <a:lnTo>
                    <a:pt x="1269" y="39370"/>
                  </a:lnTo>
                  <a:lnTo>
                    <a:pt x="2540" y="39370"/>
                  </a:lnTo>
                  <a:lnTo>
                    <a:pt x="2540" y="34290"/>
                  </a:lnTo>
                  <a:close/>
                </a:path>
              </a:pathLst>
            </a:custGeom>
            <a:solidFill>
              <a:srgbClr val="8E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1562099" y="845819"/>
              <a:ext cx="3810" cy="72390"/>
            </a:xfrm>
            <a:custGeom>
              <a:avLst/>
              <a:gdLst/>
              <a:ahLst/>
              <a:cxnLst/>
              <a:rect l="l" t="t" r="r" b="b"/>
              <a:pathLst>
                <a:path w="3809" h="72390">
                  <a:moveTo>
                    <a:pt x="380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0"/>
                  </a:lnTo>
                  <a:close/>
                </a:path>
                <a:path w="3809" h="72390">
                  <a:moveTo>
                    <a:pt x="3809" y="33020"/>
                  </a:moveTo>
                  <a:lnTo>
                    <a:pt x="0" y="3302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3020"/>
                  </a:lnTo>
                  <a:close/>
                </a:path>
                <a:path w="3809" h="72390">
                  <a:moveTo>
                    <a:pt x="3809" y="45720"/>
                  </a:moveTo>
                  <a:lnTo>
                    <a:pt x="0" y="4572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5720"/>
                  </a:lnTo>
                  <a:close/>
                </a:path>
                <a:path w="3809" h="72390">
                  <a:moveTo>
                    <a:pt x="2540" y="54610"/>
                  </a:moveTo>
                  <a:lnTo>
                    <a:pt x="0" y="54610"/>
                  </a:lnTo>
                  <a:lnTo>
                    <a:pt x="0" y="72389"/>
                  </a:lnTo>
                  <a:lnTo>
                    <a:pt x="1270" y="72389"/>
                  </a:lnTo>
                  <a:lnTo>
                    <a:pt x="1269" y="63500"/>
                  </a:lnTo>
                  <a:lnTo>
                    <a:pt x="2540" y="63500"/>
                  </a:lnTo>
                  <a:lnTo>
                    <a:pt x="2540" y="5461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1558289" y="847089"/>
              <a:ext cx="3810" cy="97790"/>
            </a:xfrm>
            <a:custGeom>
              <a:avLst/>
              <a:gdLst/>
              <a:ahLst/>
              <a:cxnLst/>
              <a:rect l="l" t="t" r="r" b="b"/>
              <a:pathLst>
                <a:path w="3809" h="97790">
                  <a:moveTo>
                    <a:pt x="3809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809" y="31750"/>
                  </a:lnTo>
                  <a:lnTo>
                    <a:pt x="3809" y="0"/>
                  </a:lnTo>
                  <a:close/>
                </a:path>
                <a:path w="3809" h="97790">
                  <a:moveTo>
                    <a:pt x="38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1750"/>
                  </a:lnTo>
                  <a:close/>
                </a:path>
                <a:path w="3809" h="97790">
                  <a:moveTo>
                    <a:pt x="3809" y="44450"/>
                  </a:moveTo>
                  <a:lnTo>
                    <a:pt x="0" y="44450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4450"/>
                  </a:lnTo>
                  <a:close/>
                </a:path>
                <a:path w="3809" h="97790">
                  <a:moveTo>
                    <a:pt x="3809" y="53340"/>
                  </a:moveTo>
                  <a:lnTo>
                    <a:pt x="0" y="53340"/>
                  </a:lnTo>
                  <a:lnTo>
                    <a:pt x="0" y="88900"/>
                  </a:lnTo>
                  <a:lnTo>
                    <a:pt x="2540" y="88900"/>
                  </a:lnTo>
                  <a:lnTo>
                    <a:pt x="2539" y="80010"/>
                  </a:lnTo>
                  <a:lnTo>
                    <a:pt x="3809" y="80010"/>
                  </a:lnTo>
                  <a:lnTo>
                    <a:pt x="3809" y="53340"/>
                  </a:lnTo>
                  <a:close/>
                </a:path>
                <a:path w="3809" h="97790">
                  <a:moveTo>
                    <a:pt x="1269" y="88900"/>
                  </a:moveTo>
                  <a:lnTo>
                    <a:pt x="0" y="88900"/>
                  </a:lnTo>
                  <a:lnTo>
                    <a:pt x="0" y="97789"/>
                  </a:lnTo>
                  <a:lnTo>
                    <a:pt x="1270" y="97789"/>
                  </a:lnTo>
                  <a:lnTo>
                    <a:pt x="1269" y="88900"/>
                  </a:lnTo>
                  <a:close/>
                </a:path>
              </a:pathLst>
            </a:custGeom>
            <a:solidFill>
              <a:srgbClr val="84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1555749" y="848359"/>
              <a:ext cx="2540" cy="114300"/>
            </a:xfrm>
            <a:custGeom>
              <a:avLst/>
              <a:gdLst/>
              <a:ahLst/>
              <a:cxnLst/>
              <a:rect l="l" t="t" r="r" b="b"/>
              <a:pathLst>
                <a:path w="2540" h="114300">
                  <a:moveTo>
                    <a:pt x="25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540" y="30479"/>
                  </a:lnTo>
                  <a:lnTo>
                    <a:pt x="2540" y="0"/>
                  </a:lnTo>
                  <a:close/>
                </a:path>
                <a:path w="2540" h="114300">
                  <a:moveTo>
                    <a:pt x="2540" y="30480"/>
                  </a:moveTo>
                  <a:lnTo>
                    <a:pt x="0" y="30480"/>
                  </a:lnTo>
                  <a:lnTo>
                    <a:pt x="0" y="43179"/>
                  </a:lnTo>
                  <a:lnTo>
                    <a:pt x="2540" y="43179"/>
                  </a:lnTo>
                  <a:lnTo>
                    <a:pt x="2540" y="30480"/>
                  </a:lnTo>
                  <a:close/>
                </a:path>
                <a:path w="2540" h="114300">
                  <a:moveTo>
                    <a:pt x="2540" y="43180"/>
                  </a:moveTo>
                  <a:lnTo>
                    <a:pt x="0" y="43180"/>
                  </a:lnTo>
                  <a:lnTo>
                    <a:pt x="0" y="52069"/>
                  </a:lnTo>
                  <a:lnTo>
                    <a:pt x="2540" y="52069"/>
                  </a:lnTo>
                  <a:lnTo>
                    <a:pt x="2540" y="43180"/>
                  </a:lnTo>
                  <a:close/>
                </a:path>
                <a:path w="2540" h="114300">
                  <a:moveTo>
                    <a:pt x="2540" y="52070"/>
                  </a:moveTo>
                  <a:lnTo>
                    <a:pt x="0" y="52070"/>
                  </a:lnTo>
                  <a:lnTo>
                    <a:pt x="0" y="87629"/>
                  </a:lnTo>
                  <a:lnTo>
                    <a:pt x="2540" y="87629"/>
                  </a:lnTo>
                  <a:lnTo>
                    <a:pt x="2540" y="52070"/>
                  </a:lnTo>
                  <a:close/>
                </a:path>
                <a:path w="2540" h="114300">
                  <a:moveTo>
                    <a:pt x="2540" y="87630"/>
                  </a:moveTo>
                  <a:lnTo>
                    <a:pt x="0" y="87630"/>
                  </a:lnTo>
                  <a:lnTo>
                    <a:pt x="0" y="96519"/>
                  </a:lnTo>
                  <a:lnTo>
                    <a:pt x="2540" y="96519"/>
                  </a:lnTo>
                  <a:lnTo>
                    <a:pt x="2540" y="87630"/>
                  </a:lnTo>
                  <a:close/>
                </a:path>
                <a:path w="2540" h="114300">
                  <a:moveTo>
                    <a:pt x="2540" y="96520"/>
                  </a:moveTo>
                  <a:lnTo>
                    <a:pt x="0" y="96520"/>
                  </a:lnTo>
                  <a:lnTo>
                    <a:pt x="0" y="114300"/>
                  </a:lnTo>
                  <a:lnTo>
                    <a:pt x="1270" y="114300"/>
                  </a:lnTo>
                  <a:lnTo>
                    <a:pt x="1269" y="105410"/>
                  </a:lnTo>
                  <a:lnTo>
                    <a:pt x="2540" y="105410"/>
                  </a:lnTo>
                  <a:lnTo>
                    <a:pt x="2540" y="96520"/>
                  </a:lnTo>
                  <a:close/>
                </a:path>
              </a:pathLst>
            </a:custGeom>
            <a:solidFill>
              <a:srgbClr val="7F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1550669" y="848359"/>
              <a:ext cx="5080" cy="148590"/>
            </a:xfrm>
            <a:custGeom>
              <a:avLst/>
              <a:gdLst/>
              <a:ahLst/>
              <a:cxnLst/>
              <a:rect l="l" t="t" r="r" b="b"/>
              <a:pathLst>
                <a:path w="5080" h="148590">
                  <a:moveTo>
                    <a:pt x="508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30479"/>
                  </a:lnTo>
                  <a:lnTo>
                    <a:pt x="5080" y="30479"/>
                  </a:lnTo>
                  <a:lnTo>
                    <a:pt x="5080" y="0"/>
                  </a:lnTo>
                  <a:close/>
                </a:path>
                <a:path w="5080" h="148590">
                  <a:moveTo>
                    <a:pt x="5080" y="30480"/>
                  </a:moveTo>
                  <a:lnTo>
                    <a:pt x="0" y="30480"/>
                  </a:lnTo>
                  <a:lnTo>
                    <a:pt x="0" y="43179"/>
                  </a:lnTo>
                  <a:lnTo>
                    <a:pt x="5080" y="43179"/>
                  </a:lnTo>
                  <a:lnTo>
                    <a:pt x="5080" y="30480"/>
                  </a:lnTo>
                  <a:close/>
                </a:path>
                <a:path w="5080" h="148590">
                  <a:moveTo>
                    <a:pt x="5080" y="43180"/>
                  </a:moveTo>
                  <a:lnTo>
                    <a:pt x="0" y="43180"/>
                  </a:lnTo>
                  <a:lnTo>
                    <a:pt x="0" y="52069"/>
                  </a:lnTo>
                  <a:lnTo>
                    <a:pt x="5080" y="52069"/>
                  </a:lnTo>
                  <a:lnTo>
                    <a:pt x="5080" y="43180"/>
                  </a:lnTo>
                  <a:close/>
                </a:path>
                <a:path w="5080" h="148590">
                  <a:moveTo>
                    <a:pt x="5080" y="52070"/>
                  </a:moveTo>
                  <a:lnTo>
                    <a:pt x="0" y="52070"/>
                  </a:lnTo>
                  <a:lnTo>
                    <a:pt x="0" y="87629"/>
                  </a:lnTo>
                  <a:lnTo>
                    <a:pt x="5080" y="87629"/>
                  </a:lnTo>
                  <a:lnTo>
                    <a:pt x="5080" y="52070"/>
                  </a:lnTo>
                  <a:close/>
                </a:path>
                <a:path w="5080" h="148590">
                  <a:moveTo>
                    <a:pt x="5080" y="87630"/>
                  </a:moveTo>
                  <a:lnTo>
                    <a:pt x="0" y="87630"/>
                  </a:lnTo>
                  <a:lnTo>
                    <a:pt x="0" y="96519"/>
                  </a:lnTo>
                  <a:lnTo>
                    <a:pt x="5080" y="96519"/>
                  </a:lnTo>
                  <a:lnTo>
                    <a:pt x="5080" y="87630"/>
                  </a:lnTo>
                  <a:close/>
                </a:path>
                <a:path w="5080" h="148590">
                  <a:moveTo>
                    <a:pt x="5080" y="96520"/>
                  </a:moveTo>
                  <a:lnTo>
                    <a:pt x="0" y="96520"/>
                  </a:lnTo>
                  <a:lnTo>
                    <a:pt x="0" y="148589"/>
                  </a:lnTo>
                  <a:lnTo>
                    <a:pt x="1270" y="148589"/>
                  </a:lnTo>
                  <a:lnTo>
                    <a:pt x="1270" y="139700"/>
                  </a:lnTo>
                  <a:lnTo>
                    <a:pt x="2540" y="139700"/>
                  </a:lnTo>
                  <a:lnTo>
                    <a:pt x="2540" y="130810"/>
                  </a:lnTo>
                  <a:lnTo>
                    <a:pt x="3810" y="130810"/>
                  </a:lnTo>
                  <a:lnTo>
                    <a:pt x="3809" y="121919"/>
                  </a:lnTo>
                  <a:lnTo>
                    <a:pt x="5080" y="121919"/>
                  </a:lnTo>
                  <a:lnTo>
                    <a:pt x="5080" y="96520"/>
                  </a:lnTo>
                  <a:close/>
                </a:path>
              </a:pathLst>
            </a:custGeom>
            <a:solidFill>
              <a:srgbClr val="7A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1548129" y="849629"/>
              <a:ext cx="2540" cy="165100"/>
            </a:xfrm>
            <a:custGeom>
              <a:avLst/>
              <a:gdLst/>
              <a:ahLst/>
              <a:cxnLst/>
              <a:rect l="l" t="t" r="r" b="b"/>
              <a:pathLst>
                <a:path w="2540" h="165100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2539" y="29210"/>
                  </a:lnTo>
                  <a:lnTo>
                    <a:pt x="2539" y="0"/>
                  </a:lnTo>
                  <a:close/>
                </a:path>
                <a:path w="2540" h="165100">
                  <a:moveTo>
                    <a:pt x="2539" y="29210"/>
                  </a:moveTo>
                  <a:lnTo>
                    <a:pt x="0" y="29210"/>
                  </a:lnTo>
                  <a:lnTo>
                    <a:pt x="0" y="41910"/>
                  </a:lnTo>
                  <a:lnTo>
                    <a:pt x="2539" y="41910"/>
                  </a:lnTo>
                  <a:lnTo>
                    <a:pt x="2539" y="29210"/>
                  </a:lnTo>
                  <a:close/>
                </a:path>
                <a:path w="2540" h="165100">
                  <a:moveTo>
                    <a:pt x="2539" y="41910"/>
                  </a:moveTo>
                  <a:lnTo>
                    <a:pt x="0" y="41910"/>
                  </a:lnTo>
                  <a:lnTo>
                    <a:pt x="0" y="50800"/>
                  </a:lnTo>
                  <a:lnTo>
                    <a:pt x="2539" y="50800"/>
                  </a:lnTo>
                  <a:lnTo>
                    <a:pt x="2539" y="41910"/>
                  </a:lnTo>
                  <a:close/>
                </a:path>
                <a:path w="2540" h="165100">
                  <a:moveTo>
                    <a:pt x="2539" y="50800"/>
                  </a:moveTo>
                  <a:lnTo>
                    <a:pt x="0" y="50800"/>
                  </a:lnTo>
                  <a:lnTo>
                    <a:pt x="0" y="86360"/>
                  </a:lnTo>
                  <a:lnTo>
                    <a:pt x="2539" y="86360"/>
                  </a:lnTo>
                  <a:lnTo>
                    <a:pt x="2539" y="50800"/>
                  </a:lnTo>
                  <a:close/>
                </a:path>
                <a:path w="2540" h="165100">
                  <a:moveTo>
                    <a:pt x="2539" y="86360"/>
                  </a:moveTo>
                  <a:lnTo>
                    <a:pt x="0" y="86360"/>
                  </a:lnTo>
                  <a:lnTo>
                    <a:pt x="0" y="95250"/>
                  </a:lnTo>
                  <a:lnTo>
                    <a:pt x="2539" y="95250"/>
                  </a:lnTo>
                  <a:lnTo>
                    <a:pt x="2539" y="86360"/>
                  </a:lnTo>
                  <a:close/>
                </a:path>
                <a:path w="2540" h="165100">
                  <a:moveTo>
                    <a:pt x="2539" y="95250"/>
                  </a:moveTo>
                  <a:lnTo>
                    <a:pt x="0" y="95250"/>
                  </a:lnTo>
                  <a:lnTo>
                    <a:pt x="0" y="165100"/>
                  </a:lnTo>
                  <a:lnTo>
                    <a:pt x="1269" y="165100"/>
                  </a:lnTo>
                  <a:lnTo>
                    <a:pt x="1269" y="156210"/>
                  </a:lnTo>
                  <a:lnTo>
                    <a:pt x="2539" y="156210"/>
                  </a:lnTo>
                  <a:lnTo>
                    <a:pt x="2539" y="95250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1544319" y="850899"/>
              <a:ext cx="3810" cy="190500"/>
            </a:xfrm>
            <a:custGeom>
              <a:avLst/>
              <a:gdLst/>
              <a:ahLst/>
              <a:cxnLst/>
              <a:rect l="l" t="t" r="r" b="b"/>
              <a:pathLst>
                <a:path w="3809" h="190500">
                  <a:moveTo>
                    <a:pt x="381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0"/>
                  </a:lnTo>
                  <a:close/>
                </a:path>
                <a:path w="3809" h="190500">
                  <a:moveTo>
                    <a:pt x="3810" y="27940"/>
                  </a:moveTo>
                  <a:lnTo>
                    <a:pt x="0" y="27940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27940"/>
                  </a:lnTo>
                  <a:close/>
                </a:path>
                <a:path w="3809" h="190500">
                  <a:moveTo>
                    <a:pt x="3810" y="40640"/>
                  </a:moveTo>
                  <a:lnTo>
                    <a:pt x="0" y="4064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0640"/>
                  </a:lnTo>
                  <a:close/>
                </a:path>
                <a:path w="3809" h="190500">
                  <a:moveTo>
                    <a:pt x="3810" y="49530"/>
                  </a:moveTo>
                  <a:lnTo>
                    <a:pt x="0" y="49530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49530"/>
                  </a:lnTo>
                  <a:close/>
                </a:path>
                <a:path w="3809" h="190500">
                  <a:moveTo>
                    <a:pt x="3810" y="85090"/>
                  </a:moveTo>
                  <a:lnTo>
                    <a:pt x="0" y="85090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85090"/>
                  </a:lnTo>
                  <a:close/>
                </a:path>
                <a:path w="3809" h="190500">
                  <a:moveTo>
                    <a:pt x="3810" y="93980"/>
                  </a:moveTo>
                  <a:lnTo>
                    <a:pt x="0" y="93980"/>
                  </a:lnTo>
                  <a:lnTo>
                    <a:pt x="0" y="190500"/>
                  </a:lnTo>
                  <a:lnTo>
                    <a:pt x="1270" y="190500"/>
                  </a:lnTo>
                  <a:lnTo>
                    <a:pt x="1270" y="181610"/>
                  </a:lnTo>
                  <a:lnTo>
                    <a:pt x="2540" y="181610"/>
                  </a:lnTo>
                  <a:lnTo>
                    <a:pt x="2540" y="172720"/>
                  </a:lnTo>
                  <a:lnTo>
                    <a:pt x="3810" y="172720"/>
                  </a:lnTo>
                  <a:lnTo>
                    <a:pt x="3810" y="93980"/>
                  </a:lnTo>
                  <a:close/>
                </a:path>
              </a:pathLst>
            </a:custGeom>
            <a:solidFill>
              <a:srgbClr val="70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1540509" y="852169"/>
              <a:ext cx="3810" cy="214629"/>
            </a:xfrm>
            <a:custGeom>
              <a:avLst/>
              <a:gdLst/>
              <a:ahLst/>
              <a:cxnLst/>
              <a:rect l="l" t="t" r="r" b="b"/>
              <a:pathLst>
                <a:path w="3809" h="214630">
                  <a:moveTo>
                    <a:pt x="380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0"/>
                  </a:lnTo>
                  <a:close/>
                </a:path>
                <a:path w="3809" h="214630">
                  <a:moveTo>
                    <a:pt x="3809" y="26670"/>
                  </a:moveTo>
                  <a:lnTo>
                    <a:pt x="0" y="2667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26670"/>
                  </a:lnTo>
                  <a:close/>
                </a:path>
                <a:path w="3809" h="214630">
                  <a:moveTo>
                    <a:pt x="3809" y="39370"/>
                  </a:moveTo>
                  <a:lnTo>
                    <a:pt x="0" y="3937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39370"/>
                  </a:lnTo>
                  <a:close/>
                </a:path>
                <a:path w="3809" h="214630">
                  <a:moveTo>
                    <a:pt x="3809" y="48260"/>
                  </a:moveTo>
                  <a:lnTo>
                    <a:pt x="0" y="4826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48260"/>
                  </a:lnTo>
                  <a:close/>
                </a:path>
                <a:path w="3809" h="214630">
                  <a:moveTo>
                    <a:pt x="3809" y="83820"/>
                  </a:moveTo>
                  <a:lnTo>
                    <a:pt x="0" y="83820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83820"/>
                  </a:lnTo>
                  <a:close/>
                </a:path>
                <a:path w="3809" h="214630">
                  <a:moveTo>
                    <a:pt x="3809" y="92710"/>
                  </a:moveTo>
                  <a:lnTo>
                    <a:pt x="0" y="92710"/>
                  </a:lnTo>
                  <a:lnTo>
                    <a:pt x="0" y="214629"/>
                  </a:lnTo>
                  <a:lnTo>
                    <a:pt x="1269" y="214629"/>
                  </a:lnTo>
                  <a:lnTo>
                    <a:pt x="1269" y="205739"/>
                  </a:lnTo>
                  <a:lnTo>
                    <a:pt x="2540" y="205739"/>
                  </a:lnTo>
                  <a:lnTo>
                    <a:pt x="2540" y="196850"/>
                  </a:lnTo>
                  <a:lnTo>
                    <a:pt x="3809" y="196850"/>
                  </a:lnTo>
                  <a:lnTo>
                    <a:pt x="3809" y="92710"/>
                  </a:lnTo>
                  <a:close/>
                </a:path>
              </a:pathLst>
            </a:custGeom>
            <a:solidFill>
              <a:srgbClr val="6B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1536699" y="853439"/>
              <a:ext cx="3810" cy="240029"/>
            </a:xfrm>
            <a:custGeom>
              <a:avLst/>
              <a:gdLst/>
              <a:ahLst/>
              <a:cxnLst/>
              <a:rect l="l" t="t" r="r" b="b"/>
              <a:pathLst>
                <a:path w="3809" h="240030">
                  <a:moveTo>
                    <a:pt x="380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809" y="25400"/>
                  </a:lnTo>
                  <a:lnTo>
                    <a:pt x="3809" y="0"/>
                  </a:lnTo>
                  <a:close/>
                </a:path>
                <a:path w="3809" h="240030">
                  <a:moveTo>
                    <a:pt x="3809" y="25400"/>
                  </a:moveTo>
                  <a:lnTo>
                    <a:pt x="0" y="2540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25400"/>
                  </a:lnTo>
                  <a:close/>
                </a:path>
                <a:path w="3809" h="240030">
                  <a:moveTo>
                    <a:pt x="3809" y="38100"/>
                  </a:moveTo>
                  <a:lnTo>
                    <a:pt x="0" y="3810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38100"/>
                  </a:lnTo>
                  <a:close/>
                </a:path>
                <a:path w="3809" h="240030">
                  <a:moveTo>
                    <a:pt x="3809" y="46990"/>
                  </a:moveTo>
                  <a:lnTo>
                    <a:pt x="0" y="46990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46990"/>
                  </a:lnTo>
                  <a:close/>
                </a:path>
                <a:path w="3809" h="240030">
                  <a:moveTo>
                    <a:pt x="3809" y="82550"/>
                  </a:moveTo>
                  <a:lnTo>
                    <a:pt x="0" y="82550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82550"/>
                  </a:lnTo>
                  <a:close/>
                </a:path>
                <a:path w="3809" h="240030">
                  <a:moveTo>
                    <a:pt x="3809" y="91440"/>
                  </a:moveTo>
                  <a:lnTo>
                    <a:pt x="0" y="91440"/>
                  </a:lnTo>
                  <a:lnTo>
                    <a:pt x="0" y="231139"/>
                  </a:lnTo>
                  <a:lnTo>
                    <a:pt x="2540" y="231139"/>
                  </a:lnTo>
                  <a:lnTo>
                    <a:pt x="2540" y="222250"/>
                  </a:lnTo>
                  <a:lnTo>
                    <a:pt x="3809" y="222250"/>
                  </a:lnTo>
                  <a:lnTo>
                    <a:pt x="3809" y="91440"/>
                  </a:lnTo>
                  <a:close/>
                </a:path>
                <a:path w="3809" h="240030">
                  <a:moveTo>
                    <a:pt x="1269" y="231140"/>
                  </a:moveTo>
                  <a:lnTo>
                    <a:pt x="0" y="231140"/>
                  </a:lnTo>
                  <a:lnTo>
                    <a:pt x="0" y="240030"/>
                  </a:lnTo>
                  <a:lnTo>
                    <a:pt x="1269" y="240030"/>
                  </a:lnTo>
                  <a:lnTo>
                    <a:pt x="1269" y="23114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1532889" y="854709"/>
              <a:ext cx="3810" cy="265430"/>
            </a:xfrm>
            <a:custGeom>
              <a:avLst/>
              <a:gdLst/>
              <a:ahLst/>
              <a:cxnLst/>
              <a:rect l="l" t="t" r="r" b="b"/>
              <a:pathLst>
                <a:path w="3809" h="265430">
                  <a:moveTo>
                    <a:pt x="380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09" h="265430">
                  <a:moveTo>
                    <a:pt x="3809" y="24130"/>
                  </a:moveTo>
                  <a:lnTo>
                    <a:pt x="0" y="2413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24130"/>
                  </a:lnTo>
                  <a:close/>
                </a:path>
                <a:path w="3809" h="265430">
                  <a:moveTo>
                    <a:pt x="3809" y="36830"/>
                  </a:moveTo>
                  <a:lnTo>
                    <a:pt x="0" y="3683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6830"/>
                  </a:lnTo>
                  <a:close/>
                </a:path>
                <a:path w="3809" h="265430">
                  <a:moveTo>
                    <a:pt x="3809" y="45720"/>
                  </a:moveTo>
                  <a:lnTo>
                    <a:pt x="0" y="45720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45720"/>
                  </a:lnTo>
                  <a:close/>
                </a:path>
                <a:path w="3809" h="265430">
                  <a:moveTo>
                    <a:pt x="3809" y="81280"/>
                  </a:moveTo>
                  <a:lnTo>
                    <a:pt x="0" y="8128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1280"/>
                  </a:lnTo>
                  <a:close/>
                </a:path>
                <a:path w="3809" h="265430">
                  <a:moveTo>
                    <a:pt x="3809" y="90170"/>
                  </a:moveTo>
                  <a:lnTo>
                    <a:pt x="0" y="90170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90170"/>
                  </a:lnTo>
                  <a:close/>
                </a:path>
                <a:path w="3809" h="265430">
                  <a:moveTo>
                    <a:pt x="3809" y="229870"/>
                  </a:moveTo>
                  <a:lnTo>
                    <a:pt x="0" y="229870"/>
                  </a:lnTo>
                  <a:lnTo>
                    <a:pt x="0" y="265429"/>
                  </a:lnTo>
                  <a:lnTo>
                    <a:pt x="1269" y="265429"/>
                  </a:lnTo>
                  <a:lnTo>
                    <a:pt x="1269" y="256539"/>
                  </a:lnTo>
                  <a:lnTo>
                    <a:pt x="2539" y="256539"/>
                  </a:lnTo>
                  <a:lnTo>
                    <a:pt x="2539" y="247650"/>
                  </a:lnTo>
                  <a:lnTo>
                    <a:pt x="3809" y="247650"/>
                  </a:lnTo>
                  <a:lnTo>
                    <a:pt x="3809" y="229870"/>
                  </a:lnTo>
                  <a:close/>
                </a:path>
              </a:pathLst>
            </a:custGeom>
            <a:solidFill>
              <a:srgbClr val="60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1529079" y="854709"/>
              <a:ext cx="3810" cy="290830"/>
            </a:xfrm>
            <a:custGeom>
              <a:avLst/>
              <a:gdLst/>
              <a:ahLst/>
              <a:cxnLst/>
              <a:rect l="l" t="t" r="r" b="b"/>
              <a:pathLst>
                <a:path w="3809" h="29083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09" h="290830">
                  <a:moveTo>
                    <a:pt x="3809" y="24130"/>
                  </a:moveTo>
                  <a:lnTo>
                    <a:pt x="0" y="2413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24130"/>
                  </a:lnTo>
                  <a:close/>
                </a:path>
                <a:path w="3809" h="290830">
                  <a:moveTo>
                    <a:pt x="3809" y="36830"/>
                  </a:moveTo>
                  <a:lnTo>
                    <a:pt x="0" y="3683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36830"/>
                  </a:lnTo>
                  <a:close/>
                </a:path>
                <a:path w="3809" h="290830">
                  <a:moveTo>
                    <a:pt x="3809" y="45720"/>
                  </a:moveTo>
                  <a:lnTo>
                    <a:pt x="0" y="45720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45720"/>
                  </a:lnTo>
                  <a:close/>
                </a:path>
                <a:path w="3809" h="290830">
                  <a:moveTo>
                    <a:pt x="3809" y="81280"/>
                  </a:moveTo>
                  <a:lnTo>
                    <a:pt x="0" y="8128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1280"/>
                  </a:lnTo>
                  <a:close/>
                </a:path>
                <a:path w="3809" h="290830">
                  <a:moveTo>
                    <a:pt x="3809" y="90170"/>
                  </a:moveTo>
                  <a:lnTo>
                    <a:pt x="0" y="90170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90170"/>
                  </a:lnTo>
                  <a:close/>
                </a:path>
                <a:path w="3809" h="290830">
                  <a:moveTo>
                    <a:pt x="3809" y="229870"/>
                  </a:moveTo>
                  <a:lnTo>
                    <a:pt x="0" y="229870"/>
                  </a:lnTo>
                  <a:lnTo>
                    <a:pt x="0" y="290829"/>
                  </a:lnTo>
                  <a:lnTo>
                    <a:pt x="1269" y="290829"/>
                  </a:lnTo>
                  <a:lnTo>
                    <a:pt x="1269" y="281939"/>
                  </a:lnTo>
                  <a:lnTo>
                    <a:pt x="2539" y="281939"/>
                  </a:lnTo>
                  <a:lnTo>
                    <a:pt x="2540" y="273050"/>
                  </a:lnTo>
                  <a:lnTo>
                    <a:pt x="3809" y="273050"/>
                  </a:lnTo>
                  <a:lnTo>
                    <a:pt x="3809" y="22987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1525269" y="861059"/>
              <a:ext cx="3810" cy="311150"/>
            </a:xfrm>
            <a:custGeom>
              <a:avLst/>
              <a:gdLst/>
              <a:ahLst/>
              <a:cxnLst/>
              <a:rect l="l" t="t" r="r" b="b"/>
              <a:pathLst>
                <a:path w="3809" h="311150">
                  <a:moveTo>
                    <a:pt x="3810" y="0"/>
                  </a:moveTo>
                  <a:lnTo>
                    <a:pt x="2540" y="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7779"/>
                  </a:lnTo>
                  <a:lnTo>
                    <a:pt x="3810" y="17779"/>
                  </a:lnTo>
                  <a:lnTo>
                    <a:pt x="3810" y="0"/>
                  </a:lnTo>
                  <a:close/>
                </a:path>
                <a:path w="3809" h="311150">
                  <a:moveTo>
                    <a:pt x="3810" y="17780"/>
                  </a:moveTo>
                  <a:lnTo>
                    <a:pt x="0" y="17780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17780"/>
                  </a:lnTo>
                  <a:close/>
                </a:path>
                <a:path w="3809" h="311150">
                  <a:moveTo>
                    <a:pt x="3810" y="30480"/>
                  </a:moveTo>
                  <a:lnTo>
                    <a:pt x="0" y="3048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0480"/>
                  </a:lnTo>
                  <a:close/>
                </a:path>
                <a:path w="3809" h="311150">
                  <a:moveTo>
                    <a:pt x="3810" y="39370"/>
                  </a:moveTo>
                  <a:lnTo>
                    <a:pt x="0" y="3937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39370"/>
                  </a:lnTo>
                  <a:close/>
                </a:path>
                <a:path w="3809" h="311150">
                  <a:moveTo>
                    <a:pt x="3810" y="74930"/>
                  </a:moveTo>
                  <a:lnTo>
                    <a:pt x="0" y="7493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74930"/>
                  </a:lnTo>
                  <a:close/>
                </a:path>
                <a:path w="3809" h="311150">
                  <a:moveTo>
                    <a:pt x="3810" y="83820"/>
                  </a:moveTo>
                  <a:lnTo>
                    <a:pt x="0" y="83820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83820"/>
                  </a:lnTo>
                  <a:close/>
                </a:path>
                <a:path w="3809" h="311150">
                  <a:moveTo>
                    <a:pt x="3810" y="223520"/>
                  </a:moveTo>
                  <a:lnTo>
                    <a:pt x="0" y="223520"/>
                  </a:lnTo>
                  <a:lnTo>
                    <a:pt x="0" y="311150"/>
                  </a:lnTo>
                  <a:lnTo>
                    <a:pt x="1270" y="311150"/>
                  </a:lnTo>
                  <a:lnTo>
                    <a:pt x="1270" y="302260"/>
                  </a:lnTo>
                  <a:lnTo>
                    <a:pt x="2540" y="302260"/>
                  </a:lnTo>
                  <a:lnTo>
                    <a:pt x="2540" y="293369"/>
                  </a:lnTo>
                  <a:lnTo>
                    <a:pt x="3810" y="293369"/>
                  </a:lnTo>
                  <a:lnTo>
                    <a:pt x="3810" y="22352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1521459" y="887729"/>
              <a:ext cx="3810" cy="311150"/>
            </a:xfrm>
            <a:custGeom>
              <a:avLst/>
              <a:gdLst/>
              <a:ahLst/>
              <a:cxnLst/>
              <a:rect l="l" t="t" r="r" b="b"/>
              <a:pathLst>
                <a:path w="3809" h="311150">
                  <a:moveTo>
                    <a:pt x="3809" y="0"/>
                  </a:moveTo>
                  <a:lnTo>
                    <a:pt x="2540" y="0"/>
                  </a:lnTo>
                  <a:lnTo>
                    <a:pt x="2540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09" h="311150">
                  <a:moveTo>
                    <a:pt x="3809" y="3810"/>
                  </a:moveTo>
                  <a:lnTo>
                    <a:pt x="2540" y="381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2700"/>
                  </a:lnTo>
                  <a:lnTo>
                    <a:pt x="3809" y="12700"/>
                  </a:lnTo>
                  <a:lnTo>
                    <a:pt x="3809" y="3810"/>
                  </a:lnTo>
                  <a:close/>
                </a:path>
                <a:path w="3809" h="311150">
                  <a:moveTo>
                    <a:pt x="3809" y="12700"/>
                  </a:moveTo>
                  <a:lnTo>
                    <a:pt x="1270" y="1270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12700"/>
                  </a:lnTo>
                  <a:close/>
                </a:path>
                <a:path w="3809" h="311150">
                  <a:moveTo>
                    <a:pt x="3809" y="48260"/>
                  </a:moveTo>
                  <a:lnTo>
                    <a:pt x="0" y="4826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48260"/>
                  </a:lnTo>
                  <a:close/>
                </a:path>
                <a:path w="3809" h="311150">
                  <a:moveTo>
                    <a:pt x="3809" y="57150"/>
                  </a:moveTo>
                  <a:lnTo>
                    <a:pt x="0" y="57150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57150"/>
                  </a:lnTo>
                  <a:close/>
                </a:path>
                <a:path w="3809" h="311150">
                  <a:moveTo>
                    <a:pt x="3809" y="196850"/>
                  </a:moveTo>
                  <a:lnTo>
                    <a:pt x="0" y="196850"/>
                  </a:lnTo>
                  <a:lnTo>
                    <a:pt x="0" y="311150"/>
                  </a:lnTo>
                  <a:lnTo>
                    <a:pt x="1269" y="311150"/>
                  </a:lnTo>
                  <a:lnTo>
                    <a:pt x="1270" y="302260"/>
                  </a:lnTo>
                  <a:lnTo>
                    <a:pt x="2540" y="302260"/>
                  </a:lnTo>
                  <a:lnTo>
                    <a:pt x="2540" y="293370"/>
                  </a:lnTo>
                  <a:lnTo>
                    <a:pt x="3809" y="293370"/>
                  </a:lnTo>
                  <a:lnTo>
                    <a:pt x="3809" y="196850"/>
                  </a:lnTo>
                  <a:close/>
                </a:path>
              </a:pathLst>
            </a:custGeom>
            <a:solidFill>
              <a:srgbClr val="51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1518920" y="914399"/>
              <a:ext cx="2540" cy="301625"/>
            </a:xfrm>
            <a:custGeom>
              <a:avLst/>
              <a:gdLst/>
              <a:ahLst/>
              <a:cxnLst/>
              <a:rect l="l" t="t" r="r" b="b"/>
              <a:pathLst>
                <a:path w="2540" h="301625">
                  <a:moveTo>
                    <a:pt x="2527" y="21602"/>
                  </a:moveTo>
                  <a:lnTo>
                    <a:pt x="0" y="21602"/>
                  </a:lnTo>
                  <a:lnTo>
                    <a:pt x="0" y="301002"/>
                  </a:lnTo>
                  <a:lnTo>
                    <a:pt x="2527" y="301002"/>
                  </a:lnTo>
                  <a:lnTo>
                    <a:pt x="2527" y="21602"/>
                  </a:lnTo>
                  <a:close/>
                </a:path>
                <a:path w="2540" h="301625">
                  <a:moveTo>
                    <a:pt x="2540" y="0"/>
                  </a:moveTo>
                  <a:lnTo>
                    <a:pt x="1270" y="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21590"/>
                  </a:lnTo>
                  <a:lnTo>
                    <a:pt x="2540" y="21590"/>
                  </a:lnTo>
                  <a:lnTo>
                    <a:pt x="2540" y="889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4C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1515109" y="932179"/>
              <a:ext cx="3810" cy="309880"/>
            </a:xfrm>
            <a:custGeom>
              <a:avLst/>
              <a:gdLst/>
              <a:ahLst/>
              <a:cxnLst/>
              <a:rect l="l" t="t" r="r" b="b"/>
              <a:pathLst>
                <a:path w="3809" h="309880">
                  <a:moveTo>
                    <a:pt x="3809" y="0"/>
                  </a:moveTo>
                  <a:lnTo>
                    <a:pt x="2540" y="0"/>
                  </a:lnTo>
                  <a:lnTo>
                    <a:pt x="2540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09" h="309880">
                  <a:moveTo>
                    <a:pt x="3809" y="3810"/>
                  </a:moveTo>
                  <a:lnTo>
                    <a:pt x="2540" y="381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2700"/>
                  </a:lnTo>
                  <a:lnTo>
                    <a:pt x="3809" y="12700"/>
                  </a:lnTo>
                  <a:lnTo>
                    <a:pt x="3809" y="3810"/>
                  </a:lnTo>
                  <a:close/>
                </a:path>
                <a:path w="3809" h="309880">
                  <a:moveTo>
                    <a:pt x="3809" y="12700"/>
                  </a:moveTo>
                  <a:lnTo>
                    <a:pt x="1270" y="1270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2700"/>
                  </a:lnTo>
                  <a:close/>
                </a:path>
                <a:path w="3809" h="309880">
                  <a:moveTo>
                    <a:pt x="3809" y="152400"/>
                  </a:moveTo>
                  <a:lnTo>
                    <a:pt x="0" y="152400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152400"/>
                  </a:lnTo>
                  <a:close/>
                </a:path>
                <a:path w="3809" h="309880">
                  <a:moveTo>
                    <a:pt x="3809" y="266700"/>
                  </a:moveTo>
                  <a:lnTo>
                    <a:pt x="0" y="266700"/>
                  </a:lnTo>
                  <a:lnTo>
                    <a:pt x="0" y="295910"/>
                  </a:lnTo>
                  <a:lnTo>
                    <a:pt x="2540" y="295910"/>
                  </a:lnTo>
                  <a:lnTo>
                    <a:pt x="2540" y="292100"/>
                  </a:lnTo>
                  <a:lnTo>
                    <a:pt x="3809" y="292100"/>
                  </a:lnTo>
                  <a:lnTo>
                    <a:pt x="3809" y="266700"/>
                  </a:lnTo>
                  <a:close/>
                </a:path>
                <a:path w="3809" h="309880">
                  <a:moveTo>
                    <a:pt x="2540" y="295910"/>
                  </a:moveTo>
                  <a:lnTo>
                    <a:pt x="0" y="295910"/>
                  </a:lnTo>
                  <a:lnTo>
                    <a:pt x="0" y="304800"/>
                  </a:lnTo>
                  <a:lnTo>
                    <a:pt x="1270" y="304800"/>
                  </a:lnTo>
                  <a:lnTo>
                    <a:pt x="1270" y="300990"/>
                  </a:lnTo>
                  <a:lnTo>
                    <a:pt x="2540" y="300990"/>
                  </a:lnTo>
                  <a:lnTo>
                    <a:pt x="2540" y="295910"/>
                  </a:lnTo>
                  <a:close/>
                </a:path>
                <a:path w="3809" h="309880">
                  <a:moveTo>
                    <a:pt x="1269" y="304800"/>
                  </a:moveTo>
                  <a:lnTo>
                    <a:pt x="0" y="304800"/>
                  </a:lnTo>
                  <a:lnTo>
                    <a:pt x="0" y="309880"/>
                  </a:lnTo>
                  <a:lnTo>
                    <a:pt x="1269" y="309880"/>
                  </a:lnTo>
                  <a:lnTo>
                    <a:pt x="1269" y="304800"/>
                  </a:lnTo>
                  <a:close/>
                </a:path>
              </a:pathLst>
            </a:custGeom>
            <a:solidFill>
              <a:srgbClr val="47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1511300" y="960119"/>
              <a:ext cx="3810" cy="288290"/>
            </a:xfrm>
            <a:custGeom>
              <a:avLst/>
              <a:gdLst/>
              <a:ahLst/>
              <a:cxnLst/>
              <a:rect l="l" t="t" r="r" b="b"/>
              <a:pathLst>
                <a:path w="3809" h="288290">
                  <a:moveTo>
                    <a:pt x="3810" y="0"/>
                  </a:moveTo>
                  <a:lnTo>
                    <a:pt x="2540" y="0"/>
                  </a:lnTo>
                  <a:lnTo>
                    <a:pt x="2540" y="8890"/>
                  </a:lnTo>
                  <a:lnTo>
                    <a:pt x="0" y="8890"/>
                  </a:lnTo>
                  <a:lnTo>
                    <a:pt x="0" y="287020"/>
                  </a:lnTo>
                  <a:lnTo>
                    <a:pt x="0" y="288290"/>
                  </a:lnTo>
                  <a:lnTo>
                    <a:pt x="1270" y="288290"/>
                  </a:lnTo>
                  <a:lnTo>
                    <a:pt x="1270" y="287020"/>
                  </a:lnTo>
                  <a:lnTo>
                    <a:pt x="3810" y="287020"/>
                  </a:lnTo>
                  <a:lnTo>
                    <a:pt x="3810" y="889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2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1507489" y="986789"/>
              <a:ext cx="3810" cy="262890"/>
            </a:xfrm>
            <a:custGeom>
              <a:avLst/>
              <a:gdLst/>
              <a:ahLst/>
              <a:cxnLst/>
              <a:rect l="l" t="t" r="r" b="b"/>
              <a:pathLst>
                <a:path w="3809" h="26289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0"/>
                  </a:lnTo>
                  <a:close/>
                </a:path>
                <a:path w="3809" h="262890">
                  <a:moveTo>
                    <a:pt x="3809" y="97790"/>
                  </a:moveTo>
                  <a:lnTo>
                    <a:pt x="0" y="9779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97790"/>
                  </a:lnTo>
                  <a:close/>
                </a:path>
                <a:path w="3809" h="262890">
                  <a:moveTo>
                    <a:pt x="3809" y="212090"/>
                  </a:moveTo>
                  <a:lnTo>
                    <a:pt x="0" y="212090"/>
                  </a:lnTo>
                  <a:lnTo>
                    <a:pt x="0" y="241300"/>
                  </a:lnTo>
                  <a:lnTo>
                    <a:pt x="3809" y="241300"/>
                  </a:lnTo>
                  <a:lnTo>
                    <a:pt x="3809" y="212090"/>
                  </a:lnTo>
                  <a:close/>
                </a:path>
                <a:path w="3809" h="262890">
                  <a:moveTo>
                    <a:pt x="3809" y="241300"/>
                  </a:moveTo>
                  <a:lnTo>
                    <a:pt x="0" y="241300"/>
                  </a:lnTo>
                  <a:lnTo>
                    <a:pt x="0" y="250189"/>
                  </a:lnTo>
                  <a:lnTo>
                    <a:pt x="3809" y="250189"/>
                  </a:lnTo>
                  <a:lnTo>
                    <a:pt x="3809" y="241300"/>
                  </a:lnTo>
                  <a:close/>
                </a:path>
                <a:path w="3809" h="262890">
                  <a:moveTo>
                    <a:pt x="3809" y="250190"/>
                  </a:moveTo>
                  <a:lnTo>
                    <a:pt x="0" y="250190"/>
                  </a:lnTo>
                  <a:lnTo>
                    <a:pt x="0" y="262889"/>
                  </a:lnTo>
                  <a:lnTo>
                    <a:pt x="1269" y="262889"/>
                  </a:lnTo>
                  <a:lnTo>
                    <a:pt x="1269" y="261620"/>
                  </a:lnTo>
                  <a:lnTo>
                    <a:pt x="3809" y="261620"/>
                  </a:lnTo>
                  <a:lnTo>
                    <a:pt x="3809" y="25019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1503679" y="1013459"/>
              <a:ext cx="3810" cy="236220"/>
            </a:xfrm>
            <a:custGeom>
              <a:avLst/>
              <a:gdLst/>
              <a:ahLst/>
              <a:cxnLst/>
              <a:rect l="l" t="t" r="r" b="b"/>
              <a:pathLst>
                <a:path w="3809" h="23621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0"/>
                  </a:lnTo>
                  <a:close/>
                </a:path>
                <a:path w="3809" h="236219">
                  <a:moveTo>
                    <a:pt x="3809" y="71120"/>
                  </a:moveTo>
                  <a:lnTo>
                    <a:pt x="0" y="71120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71120"/>
                  </a:lnTo>
                  <a:close/>
                </a:path>
                <a:path w="3809" h="236219">
                  <a:moveTo>
                    <a:pt x="3809" y="185420"/>
                  </a:moveTo>
                  <a:lnTo>
                    <a:pt x="0" y="185420"/>
                  </a:lnTo>
                  <a:lnTo>
                    <a:pt x="0" y="214629"/>
                  </a:lnTo>
                  <a:lnTo>
                    <a:pt x="3809" y="214629"/>
                  </a:lnTo>
                  <a:lnTo>
                    <a:pt x="3809" y="185420"/>
                  </a:lnTo>
                  <a:close/>
                </a:path>
                <a:path w="3809" h="236219">
                  <a:moveTo>
                    <a:pt x="3809" y="214630"/>
                  </a:moveTo>
                  <a:lnTo>
                    <a:pt x="0" y="214630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4630"/>
                  </a:lnTo>
                  <a:close/>
                </a:path>
                <a:path w="3809" h="236219">
                  <a:moveTo>
                    <a:pt x="3809" y="223520"/>
                  </a:moveTo>
                  <a:lnTo>
                    <a:pt x="0" y="223520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2352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1499869" y="1040129"/>
              <a:ext cx="3810" cy="210820"/>
            </a:xfrm>
            <a:custGeom>
              <a:avLst/>
              <a:gdLst/>
              <a:ahLst/>
              <a:cxnLst/>
              <a:rect l="l" t="t" r="r" b="b"/>
              <a:pathLst>
                <a:path w="3809" h="210819">
                  <a:moveTo>
                    <a:pt x="3810" y="0"/>
                  </a:moveTo>
                  <a:lnTo>
                    <a:pt x="2540" y="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0"/>
                  </a:lnTo>
                  <a:close/>
                </a:path>
                <a:path w="3809" h="210819">
                  <a:moveTo>
                    <a:pt x="3810" y="44450"/>
                  </a:moveTo>
                  <a:lnTo>
                    <a:pt x="0" y="4445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44450"/>
                  </a:lnTo>
                  <a:close/>
                </a:path>
                <a:path w="3809" h="210819">
                  <a:moveTo>
                    <a:pt x="3810" y="158750"/>
                  </a:moveTo>
                  <a:lnTo>
                    <a:pt x="0" y="158750"/>
                  </a:lnTo>
                  <a:lnTo>
                    <a:pt x="0" y="187960"/>
                  </a:lnTo>
                  <a:lnTo>
                    <a:pt x="3810" y="187960"/>
                  </a:lnTo>
                  <a:lnTo>
                    <a:pt x="3810" y="158750"/>
                  </a:lnTo>
                  <a:close/>
                </a:path>
                <a:path w="3809" h="210819">
                  <a:moveTo>
                    <a:pt x="3810" y="187960"/>
                  </a:moveTo>
                  <a:lnTo>
                    <a:pt x="0" y="187960"/>
                  </a:lnTo>
                  <a:lnTo>
                    <a:pt x="0" y="196850"/>
                  </a:lnTo>
                  <a:lnTo>
                    <a:pt x="3810" y="196850"/>
                  </a:lnTo>
                  <a:lnTo>
                    <a:pt x="3810" y="187960"/>
                  </a:lnTo>
                  <a:close/>
                </a:path>
                <a:path w="3809" h="210819">
                  <a:moveTo>
                    <a:pt x="3810" y="196850"/>
                  </a:moveTo>
                  <a:lnTo>
                    <a:pt x="0" y="196850"/>
                  </a:lnTo>
                  <a:lnTo>
                    <a:pt x="0" y="210820"/>
                  </a:lnTo>
                  <a:lnTo>
                    <a:pt x="3810" y="210820"/>
                  </a:lnTo>
                  <a:lnTo>
                    <a:pt x="3810" y="19685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1496059" y="1066799"/>
              <a:ext cx="3810" cy="185420"/>
            </a:xfrm>
            <a:custGeom>
              <a:avLst/>
              <a:gdLst/>
              <a:ahLst/>
              <a:cxnLst/>
              <a:rect l="l" t="t" r="r" b="b"/>
              <a:pathLst>
                <a:path w="3809" h="185419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09" h="185419">
                  <a:moveTo>
                    <a:pt x="3809" y="17780"/>
                  </a:moveTo>
                  <a:lnTo>
                    <a:pt x="0" y="1778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7780"/>
                  </a:lnTo>
                  <a:close/>
                </a:path>
                <a:path w="3809" h="185419">
                  <a:moveTo>
                    <a:pt x="3809" y="132080"/>
                  </a:moveTo>
                  <a:lnTo>
                    <a:pt x="0" y="132080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32080"/>
                  </a:lnTo>
                  <a:close/>
                </a:path>
                <a:path w="3809" h="185419">
                  <a:moveTo>
                    <a:pt x="3809" y="161290"/>
                  </a:moveTo>
                  <a:lnTo>
                    <a:pt x="0" y="161290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1290"/>
                  </a:lnTo>
                  <a:close/>
                </a:path>
                <a:path w="3809" h="185419">
                  <a:moveTo>
                    <a:pt x="3809" y="170180"/>
                  </a:moveTo>
                  <a:lnTo>
                    <a:pt x="0" y="170180"/>
                  </a:lnTo>
                  <a:lnTo>
                    <a:pt x="0" y="185420"/>
                  </a:lnTo>
                  <a:lnTo>
                    <a:pt x="3809" y="185420"/>
                  </a:lnTo>
                  <a:lnTo>
                    <a:pt x="3809" y="170180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1493519" y="1093469"/>
              <a:ext cx="2540" cy="160020"/>
            </a:xfrm>
            <a:custGeom>
              <a:avLst/>
              <a:gdLst/>
              <a:ahLst/>
              <a:cxnLst/>
              <a:rect l="l" t="t" r="r" b="b"/>
              <a:pathLst>
                <a:path w="2540" h="160019">
                  <a:moveTo>
                    <a:pt x="0" y="160020"/>
                  </a:moveTo>
                  <a:lnTo>
                    <a:pt x="2539" y="16002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28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1488439" y="1111249"/>
              <a:ext cx="5080" cy="143510"/>
            </a:xfrm>
            <a:custGeom>
              <a:avLst/>
              <a:gdLst/>
              <a:ahLst/>
              <a:cxnLst/>
              <a:rect l="l" t="t" r="r" b="b"/>
              <a:pathLst>
                <a:path w="5080" h="143509">
                  <a:moveTo>
                    <a:pt x="5079" y="0"/>
                  </a:moveTo>
                  <a:lnTo>
                    <a:pt x="3809" y="0"/>
                  </a:lnTo>
                  <a:lnTo>
                    <a:pt x="3809" y="8889"/>
                  </a:lnTo>
                  <a:lnTo>
                    <a:pt x="2540" y="8889"/>
                  </a:lnTo>
                  <a:lnTo>
                    <a:pt x="2540" y="17779"/>
                  </a:lnTo>
                  <a:lnTo>
                    <a:pt x="1269" y="17779"/>
                  </a:lnTo>
                  <a:lnTo>
                    <a:pt x="1269" y="26670"/>
                  </a:lnTo>
                  <a:lnTo>
                    <a:pt x="0" y="26670"/>
                  </a:lnTo>
                  <a:lnTo>
                    <a:pt x="0" y="87629"/>
                  </a:lnTo>
                  <a:lnTo>
                    <a:pt x="5079" y="87629"/>
                  </a:lnTo>
                  <a:lnTo>
                    <a:pt x="5079" y="0"/>
                  </a:lnTo>
                  <a:close/>
                </a:path>
                <a:path w="5080" h="143509">
                  <a:moveTo>
                    <a:pt x="5079" y="87630"/>
                  </a:moveTo>
                  <a:lnTo>
                    <a:pt x="0" y="87630"/>
                  </a:lnTo>
                  <a:lnTo>
                    <a:pt x="0" y="116839"/>
                  </a:lnTo>
                  <a:lnTo>
                    <a:pt x="5079" y="116839"/>
                  </a:lnTo>
                  <a:lnTo>
                    <a:pt x="5079" y="87630"/>
                  </a:lnTo>
                  <a:close/>
                </a:path>
                <a:path w="5080" h="143509">
                  <a:moveTo>
                    <a:pt x="5079" y="116840"/>
                  </a:moveTo>
                  <a:lnTo>
                    <a:pt x="0" y="116840"/>
                  </a:lnTo>
                  <a:lnTo>
                    <a:pt x="0" y="125729"/>
                  </a:lnTo>
                  <a:lnTo>
                    <a:pt x="5079" y="125729"/>
                  </a:lnTo>
                  <a:lnTo>
                    <a:pt x="5079" y="116840"/>
                  </a:lnTo>
                  <a:close/>
                </a:path>
                <a:path w="5080" h="143509">
                  <a:moveTo>
                    <a:pt x="5079" y="125730"/>
                  </a:moveTo>
                  <a:lnTo>
                    <a:pt x="0" y="125730"/>
                  </a:lnTo>
                  <a:lnTo>
                    <a:pt x="0" y="143510"/>
                  </a:lnTo>
                  <a:lnTo>
                    <a:pt x="2540" y="143510"/>
                  </a:lnTo>
                  <a:lnTo>
                    <a:pt x="2540" y="142239"/>
                  </a:lnTo>
                  <a:lnTo>
                    <a:pt x="5079" y="142239"/>
                  </a:lnTo>
                  <a:lnTo>
                    <a:pt x="5079" y="125730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1485899" y="1146809"/>
              <a:ext cx="2540" cy="109220"/>
            </a:xfrm>
            <a:custGeom>
              <a:avLst/>
              <a:gdLst/>
              <a:ahLst/>
              <a:cxnLst/>
              <a:rect l="l" t="t" r="r" b="b"/>
              <a:pathLst>
                <a:path w="2540" h="109219">
                  <a:moveTo>
                    <a:pt x="2540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52069"/>
                  </a:lnTo>
                  <a:lnTo>
                    <a:pt x="2540" y="52069"/>
                  </a:lnTo>
                  <a:lnTo>
                    <a:pt x="2540" y="0"/>
                  </a:lnTo>
                  <a:close/>
                </a:path>
                <a:path w="2540" h="109219">
                  <a:moveTo>
                    <a:pt x="2540" y="52070"/>
                  </a:moveTo>
                  <a:lnTo>
                    <a:pt x="0" y="52070"/>
                  </a:lnTo>
                  <a:lnTo>
                    <a:pt x="0" y="81279"/>
                  </a:lnTo>
                  <a:lnTo>
                    <a:pt x="2540" y="81279"/>
                  </a:lnTo>
                  <a:lnTo>
                    <a:pt x="2540" y="52070"/>
                  </a:lnTo>
                  <a:close/>
                </a:path>
                <a:path w="2540" h="109219">
                  <a:moveTo>
                    <a:pt x="2540" y="81280"/>
                  </a:moveTo>
                  <a:lnTo>
                    <a:pt x="0" y="81280"/>
                  </a:lnTo>
                  <a:lnTo>
                    <a:pt x="0" y="90169"/>
                  </a:lnTo>
                  <a:lnTo>
                    <a:pt x="2540" y="90169"/>
                  </a:lnTo>
                  <a:lnTo>
                    <a:pt x="2540" y="81280"/>
                  </a:lnTo>
                  <a:close/>
                </a:path>
                <a:path w="2540" h="109219">
                  <a:moveTo>
                    <a:pt x="2540" y="90170"/>
                  </a:moveTo>
                  <a:lnTo>
                    <a:pt x="0" y="90170"/>
                  </a:lnTo>
                  <a:lnTo>
                    <a:pt x="0" y="109219"/>
                  </a:lnTo>
                  <a:lnTo>
                    <a:pt x="1270" y="109219"/>
                  </a:lnTo>
                  <a:lnTo>
                    <a:pt x="1270" y="107950"/>
                  </a:lnTo>
                  <a:lnTo>
                    <a:pt x="2540" y="107950"/>
                  </a:lnTo>
                  <a:lnTo>
                    <a:pt x="2540" y="9017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1482089" y="1165859"/>
              <a:ext cx="3810" cy="91440"/>
            </a:xfrm>
            <a:custGeom>
              <a:avLst/>
              <a:gdLst/>
              <a:ahLst/>
              <a:cxnLst/>
              <a:rect l="l" t="t" r="r" b="b"/>
              <a:pathLst>
                <a:path w="3809" h="9144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0"/>
                  </a:lnTo>
                  <a:close/>
                </a:path>
                <a:path w="3809" h="91440">
                  <a:moveTo>
                    <a:pt x="3809" y="33020"/>
                  </a:moveTo>
                  <a:lnTo>
                    <a:pt x="0" y="3302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33020"/>
                  </a:lnTo>
                  <a:close/>
                </a:path>
                <a:path w="3809" h="91440">
                  <a:moveTo>
                    <a:pt x="3809" y="62230"/>
                  </a:moveTo>
                  <a:lnTo>
                    <a:pt x="0" y="62230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2230"/>
                  </a:lnTo>
                  <a:close/>
                </a:path>
                <a:path w="3809" h="91440">
                  <a:moveTo>
                    <a:pt x="3809" y="71120"/>
                  </a:moveTo>
                  <a:lnTo>
                    <a:pt x="0" y="71120"/>
                  </a:lnTo>
                  <a:lnTo>
                    <a:pt x="0" y="91439"/>
                  </a:lnTo>
                  <a:lnTo>
                    <a:pt x="1270" y="91439"/>
                  </a:lnTo>
                  <a:lnTo>
                    <a:pt x="1270" y="90169"/>
                  </a:lnTo>
                  <a:lnTo>
                    <a:pt x="3809" y="90169"/>
                  </a:lnTo>
                  <a:lnTo>
                    <a:pt x="3809" y="7112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1478279" y="1192529"/>
              <a:ext cx="3810" cy="64769"/>
            </a:xfrm>
            <a:custGeom>
              <a:avLst/>
              <a:gdLst/>
              <a:ahLst/>
              <a:cxnLst/>
              <a:rect l="l" t="t" r="r" b="b"/>
              <a:pathLst>
                <a:path w="3809" h="64769">
                  <a:moveTo>
                    <a:pt x="3809" y="0"/>
                  </a:moveTo>
                  <a:lnTo>
                    <a:pt x="2539" y="0"/>
                  </a:lnTo>
                  <a:lnTo>
                    <a:pt x="2539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09" h="64769">
                  <a:moveTo>
                    <a:pt x="3809" y="6350"/>
                  </a:moveTo>
                  <a:lnTo>
                    <a:pt x="2539" y="6350"/>
                  </a:lnTo>
                  <a:lnTo>
                    <a:pt x="2539" y="8890"/>
                  </a:lnTo>
                  <a:lnTo>
                    <a:pt x="1269" y="889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6350"/>
                  </a:lnTo>
                  <a:close/>
                </a:path>
                <a:path w="3809" h="64769">
                  <a:moveTo>
                    <a:pt x="3809" y="35560"/>
                  </a:moveTo>
                  <a:lnTo>
                    <a:pt x="0" y="3556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5560"/>
                  </a:lnTo>
                  <a:close/>
                </a:path>
                <a:path w="3809" h="64769">
                  <a:moveTo>
                    <a:pt x="3809" y="44450"/>
                  </a:moveTo>
                  <a:lnTo>
                    <a:pt x="0" y="44450"/>
                  </a:lnTo>
                  <a:lnTo>
                    <a:pt x="0" y="64770"/>
                  </a:lnTo>
                  <a:lnTo>
                    <a:pt x="3809" y="64770"/>
                  </a:lnTo>
                  <a:lnTo>
                    <a:pt x="3809" y="44450"/>
                  </a:lnTo>
                  <a:close/>
                </a:path>
              </a:pathLst>
            </a:custGeom>
            <a:solidFill>
              <a:srgbClr val="14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1474469" y="1219199"/>
              <a:ext cx="3810" cy="39370"/>
            </a:xfrm>
            <a:custGeom>
              <a:avLst/>
              <a:gdLst/>
              <a:ahLst/>
              <a:cxnLst/>
              <a:rect l="l" t="t" r="r" b="b"/>
              <a:pathLst>
                <a:path w="3809" h="39369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3810" y="8889"/>
                  </a:lnTo>
                  <a:lnTo>
                    <a:pt x="3810" y="0"/>
                  </a:lnTo>
                  <a:close/>
                </a:path>
                <a:path w="3809" h="39369">
                  <a:moveTo>
                    <a:pt x="3810" y="8890"/>
                  </a:moveTo>
                  <a:lnTo>
                    <a:pt x="1270" y="8890"/>
                  </a:lnTo>
                  <a:lnTo>
                    <a:pt x="1270" y="17779"/>
                  </a:lnTo>
                  <a:lnTo>
                    <a:pt x="3810" y="17779"/>
                  </a:lnTo>
                  <a:lnTo>
                    <a:pt x="3810" y="8890"/>
                  </a:lnTo>
                  <a:close/>
                </a:path>
                <a:path w="3809" h="39369">
                  <a:moveTo>
                    <a:pt x="3810" y="17780"/>
                  </a:moveTo>
                  <a:lnTo>
                    <a:pt x="0" y="17780"/>
                  </a:lnTo>
                  <a:lnTo>
                    <a:pt x="0" y="39370"/>
                  </a:lnTo>
                  <a:lnTo>
                    <a:pt x="3810" y="39370"/>
                  </a:lnTo>
                  <a:lnTo>
                    <a:pt x="3810" y="1778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1471929" y="1245869"/>
              <a:ext cx="2540" cy="12700"/>
            </a:xfrm>
            <a:custGeom>
              <a:avLst/>
              <a:gdLst/>
              <a:ahLst/>
              <a:cxnLst/>
              <a:rect l="l" t="t" r="r" b="b"/>
              <a:pathLst>
                <a:path w="2540" h="12700">
                  <a:moveTo>
                    <a:pt x="253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2700"/>
                  </a:lnTo>
                  <a:lnTo>
                    <a:pt x="2539" y="1270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1471929" y="843279"/>
              <a:ext cx="100330" cy="415290"/>
            </a:xfrm>
            <a:custGeom>
              <a:avLst/>
              <a:gdLst/>
              <a:ahLst/>
              <a:cxnLst/>
              <a:rect l="l" t="t" r="r" b="b"/>
              <a:pathLst>
                <a:path w="100330" h="415290">
                  <a:moveTo>
                    <a:pt x="57150" y="12700"/>
                  </a:moveTo>
                  <a:lnTo>
                    <a:pt x="100329" y="0"/>
                  </a:lnTo>
                  <a:lnTo>
                    <a:pt x="41909" y="402590"/>
                  </a:lnTo>
                  <a:lnTo>
                    <a:pt x="0" y="415290"/>
                  </a:lnTo>
                  <a:lnTo>
                    <a:pt x="57150" y="1270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6" name="object 356"/>
          <p:cNvGrpSpPr/>
          <p:nvPr/>
        </p:nvGrpSpPr>
        <p:grpSpPr>
          <a:xfrm>
            <a:off x="1609150" y="792540"/>
            <a:ext cx="147320" cy="427990"/>
            <a:chOff x="1609150" y="792540"/>
            <a:chExt cx="147320" cy="427990"/>
          </a:xfrm>
        </p:grpSpPr>
        <p:sp>
          <p:nvSpPr>
            <p:cNvPr id="357" name="object 357"/>
            <p:cNvSpPr/>
            <p:nvPr/>
          </p:nvSpPr>
          <p:spPr>
            <a:xfrm>
              <a:off x="1747520" y="1078229"/>
              <a:ext cx="3810" cy="21590"/>
            </a:xfrm>
            <a:custGeom>
              <a:avLst/>
              <a:gdLst/>
              <a:ahLst/>
              <a:cxnLst/>
              <a:rect l="l" t="t" r="r" b="b"/>
              <a:pathLst>
                <a:path w="3810" h="2159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1590"/>
                  </a:lnTo>
                  <a:lnTo>
                    <a:pt x="1270" y="21590"/>
                  </a:lnTo>
                  <a:lnTo>
                    <a:pt x="1270" y="12700"/>
                  </a:lnTo>
                  <a:lnTo>
                    <a:pt x="2540" y="1270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1743710" y="1079500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0"/>
                  </a:lnTo>
                  <a:close/>
                </a:path>
                <a:path w="3810" h="44450">
                  <a:moveTo>
                    <a:pt x="2539" y="27940"/>
                  </a:moveTo>
                  <a:lnTo>
                    <a:pt x="0" y="27940"/>
                  </a:lnTo>
                  <a:lnTo>
                    <a:pt x="0" y="36829"/>
                  </a:lnTo>
                  <a:lnTo>
                    <a:pt x="2539" y="36829"/>
                  </a:lnTo>
                  <a:lnTo>
                    <a:pt x="2539" y="27940"/>
                  </a:lnTo>
                  <a:close/>
                </a:path>
                <a:path w="3810" h="44450">
                  <a:moveTo>
                    <a:pt x="1269" y="36830"/>
                  </a:moveTo>
                  <a:lnTo>
                    <a:pt x="0" y="36830"/>
                  </a:lnTo>
                  <a:lnTo>
                    <a:pt x="0" y="44450"/>
                  </a:lnTo>
                  <a:lnTo>
                    <a:pt x="1269" y="44450"/>
                  </a:lnTo>
                  <a:lnTo>
                    <a:pt x="1269" y="36830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1739900" y="1080770"/>
              <a:ext cx="3810" cy="68580"/>
            </a:xfrm>
            <a:custGeom>
              <a:avLst/>
              <a:gdLst/>
              <a:ahLst/>
              <a:cxnLst/>
              <a:rect l="l" t="t" r="r" b="b"/>
              <a:pathLst>
                <a:path w="3810" h="68580">
                  <a:moveTo>
                    <a:pt x="3810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0"/>
                  </a:lnTo>
                  <a:close/>
                </a:path>
                <a:path w="3810" h="68580">
                  <a:moveTo>
                    <a:pt x="3810" y="26670"/>
                  </a:moveTo>
                  <a:lnTo>
                    <a:pt x="0" y="26670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26670"/>
                  </a:lnTo>
                  <a:close/>
                </a:path>
                <a:path w="3810" h="68580">
                  <a:moveTo>
                    <a:pt x="3810" y="35560"/>
                  </a:moveTo>
                  <a:lnTo>
                    <a:pt x="0" y="35560"/>
                  </a:lnTo>
                  <a:lnTo>
                    <a:pt x="0" y="68579"/>
                  </a:lnTo>
                  <a:lnTo>
                    <a:pt x="1269" y="68579"/>
                  </a:lnTo>
                  <a:lnTo>
                    <a:pt x="1269" y="59689"/>
                  </a:lnTo>
                  <a:lnTo>
                    <a:pt x="2539" y="59689"/>
                  </a:lnTo>
                  <a:lnTo>
                    <a:pt x="2539" y="52069"/>
                  </a:lnTo>
                  <a:lnTo>
                    <a:pt x="3810" y="52069"/>
                  </a:lnTo>
                  <a:lnTo>
                    <a:pt x="3810" y="3556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1736089" y="1082040"/>
              <a:ext cx="3810" cy="91440"/>
            </a:xfrm>
            <a:custGeom>
              <a:avLst/>
              <a:gdLst/>
              <a:ahLst/>
              <a:cxnLst/>
              <a:rect l="l" t="t" r="r" b="b"/>
              <a:pathLst>
                <a:path w="3810" h="91440">
                  <a:moveTo>
                    <a:pt x="381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0"/>
                  </a:lnTo>
                  <a:close/>
                </a:path>
                <a:path w="3810" h="91440">
                  <a:moveTo>
                    <a:pt x="3810" y="25400"/>
                  </a:moveTo>
                  <a:lnTo>
                    <a:pt x="0" y="2540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25400"/>
                  </a:lnTo>
                  <a:close/>
                </a:path>
                <a:path w="3810" h="91440">
                  <a:moveTo>
                    <a:pt x="3810" y="34290"/>
                  </a:moveTo>
                  <a:lnTo>
                    <a:pt x="0" y="34290"/>
                  </a:lnTo>
                  <a:lnTo>
                    <a:pt x="0" y="91439"/>
                  </a:lnTo>
                  <a:lnTo>
                    <a:pt x="1270" y="91439"/>
                  </a:lnTo>
                  <a:lnTo>
                    <a:pt x="1270" y="83820"/>
                  </a:lnTo>
                  <a:lnTo>
                    <a:pt x="2540" y="83820"/>
                  </a:lnTo>
                  <a:lnTo>
                    <a:pt x="2540" y="74930"/>
                  </a:lnTo>
                  <a:lnTo>
                    <a:pt x="3810" y="74930"/>
                  </a:lnTo>
                  <a:lnTo>
                    <a:pt x="3810" y="34290"/>
                  </a:lnTo>
                  <a:close/>
                </a:path>
              </a:pathLst>
            </a:custGeom>
            <a:solidFill>
              <a:srgbClr val="88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1733550" y="1083309"/>
              <a:ext cx="2540" cy="95250"/>
            </a:xfrm>
            <a:custGeom>
              <a:avLst/>
              <a:gdLst/>
              <a:ahLst/>
              <a:cxnLst/>
              <a:rect l="l" t="t" r="r" b="b"/>
              <a:pathLst>
                <a:path w="2539" h="95250">
                  <a:moveTo>
                    <a:pt x="2540" y="33032"/>
                  </a:moveTo>
                  <a:lnTo>
                    <a:pt x="0" y="33032"/>
                  </a:lnTo>
                  <a:lnTo>
                    <a:pt x="0" y="95250"/>
                  </a:lnTo>
                  <a:lnTo>
                    <a:pt x="2540" y="95250"/>
                  </a:lnTo>
                  <a:lnTo>
                    <a:pt x="2540" y="33032"/>
                  </a:lnTo>
                  <a:close/>
                </a:path>
                <a:path w="2539" h="95250">
                  <a:moveTo>
                    <a:pt x="2540" y="24142"/>
                  </a:moveTo>
                  <a:lnTo>
                    <a:pt x="0" y="24142"/>
                  </a:lnTo>
                  <a:lnTo>
                    <a:pt x="0" y="33020"/>
                  </a:lnTo>
                  <a:lnTo>
                    <a:pt x="2540" y="33020"/>
                  </a:lnTo>
                  <a:lnTo>
                    <a:pt x="2540" y="24142"/>
                  </a:lnTo>
                  <a:close/>
                </a:path>
                <a:path w="2539" h="95250">
                  <a:moveTo>
                    <a:pt x="25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2540" y="2413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84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1729739" y="1083310"/>
              <a:ext cx="3810" cy="96520"/>
            </a:xfrm>
            <a:custGeom>
              <a:avLst/>
              <a:gdLst/>
              <a:ahLst/>
              <a:cxnLst/>
              <a:rect l="l" t="t" r="r" b="b"/>
              <a:pathLst>
                <a:path w="3810" h="96519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0"/>
                  </a:lnTo>
                  <a:close/>
                </a:path>
                <a:path w="3810" h="96519">
                  <a:moveTo>
                    <a:pt x="3810" y="24130"/>
                  </a:moveTo>
                  <a:lnTo>
                    <a:pt x="0" y="2413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4130"/>
                  </a:lnTo>
                  <a:close/>
                </a:path>
                <a:path w="3810" h="96519">
                  <a:moveTo>
                    <a:pt x="3810" y="33020"/>
                  </a:moveTo>
                  <a:lnTo>
                    <a:pt x="0" y="33020"/>
                  </a:lnTo>
                  <a:lnTo>
                    <a:pt x="0" y="96519"/>
                  </a:lnTo>
                  <a:lnTo>
                    <a:pt x="3810" y="96519"/>
                  </a:lnTo>
                  <a:lnTo>
                    <a:pt x="3810" y="33020"/>
                  </a:lnTo>
                  <a:close/>
                </a:path>
              </a:pathLst>
            </a:custGeom>
            <a:solidFill>
              <a:srgbClr val="81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1725929" y="1084580"/>
              <a:ext cx="3810" cy="96520"/>
            </a:xfrm>
            <a:custGeom>
              <a:avLst/>
              <a:gdLst/>
              <a:ahLst/>
              <a:cxnLst/>
              <a:rect l="l" t="t" r="r" b="b"/>
              <a:pathLst>
                <a:path w="3810" h="9651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3809" y="22860"/>
                  </a:lnTo>
                  <a:lnTo>
                    <a:pt x="3809" y="0"/>
                  </a:lnTo>
                  <a:close/>
                </a:path>
                <a:path w="3810" h="96519">
                  <a:moveTo>
                    <a:pt x="3809" y="22860"/>
                  </a:moveTo>
                  <a:lnTo>
                    <a:pt x="0" y="22860"/>
                  </a:lnTo>
                  <a:lnTo>
                    <a:pt x="0" y="31750"/>
                  </a:lnTo>
                  <a:lnTo>
                    <a:pt x="3809" y="31750"/>
                  </a:lnTo>
                  <a:lnTo>
                    <a:pt x="3809" y="22860"/>
                  </a:lnTo>
                  <a:close/>
                </a:path>
                <a:path w="3810" h="96519">
                  <a:moveTo>
                    <a:pt x="3809" y="31750"/>
                  </a:moveTo>
                  <a:lnTo>
                    <a:pt x="0" y="31750"/>
                  </a:lnTo>
                  <a:lnTo>
                    <a:pt x="0" y="96520"/>
                  </a:lnTo>
                  <a:lnTo>
                    <a:pt x="3809" y="96520"/>
                  </a:lnTo>
                  <a:lnTo>
                    <a:pt x="3809" y="31750"/>
                  </a:lnTo>
                  <a:close/>
                </a:path>
              </a:pathLst>
            </a:custGeom>
            <a:solidFill>
              <a:srgbClr val="7D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1722120" y="1085850"/>
              <a:ext cx="3810" cy="96520"/>
            </a:xfrm>
            <a:custGeom>
              <a:avLst/>
              <a:gdLst/>
              <a:ahLst/>
              <a:cxnLst/>
              <a:rect l="l" t="t" r="r" b="b"/>
              <a:pathLst>
                <a:path w="3810" h="9651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0"/>
                  </a:lnTo>
                  <a:close/>
                </a:path>
                <a:path w="3810" h="96519">
                  <a:moveTo>
                    <a:pt x="3810" y="21590"/>
                  </a:moveTo>
                  <a:lnTo>
                    <a:pt x="0" y="21590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21590"/>
                  </a:lnTo>
                  <a:close/>
                </a:path>
                <a:path w="3810" h="96519">
                  <a:moveTo>
                    <a:pt x="3810" y="30480"/>
                  </a:moveTo>
                  <a:lnTo>
                    <a:pt x="0" y="30480"/>
                  </a:lnTo>
                  <a:lnTo>
                    <a:pt x="0" y="96520"/>
                  </a:lnTo>
                  <a:lnTo>
                    <a:pt x="2539" y="96520"/>
                  </a:lnTo>
                  <a:lnTo>
                    <a:pt x="2539" y="95250"/>
                  </a:lnTo>
                  <a:lnTo>
                    <a:pt x="3810" y="95250"/>
                  </a:lnTo>
                  <a:lnTo>
                    <a:pt x="3810" y="30480"/>
                  </a:lnTo>
                  <a:close/>
                </a:path>
              </a:pathLst>
            </a:custGeom>
            <a:solidFill>
              <a:srgbClr val="79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1718310" y="79883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13970"/>
                  </a:lnTo>
                  <a:lnTo>
                    <a:pt x="1269" y="13970"/>
                  </a:lnTo>
                  <a:lnTo>
                    <a:pt x="1269" y="5080"/>
                  </a:lnTo>
                  <a:lnTo>
                    <a:pt x="2539" y="5080"/>
                  </a:lnTo>
                  <a:lnTo>
                    <a:pt x="2539" y="0"/>
                  </a:lnTo>
                  <a:close/>
                </a:path>
                <a:path w="3810" h="384809">
                  <a:moveTo>
                    <a:pt x="3809" y="288290"/>
                  </a:moveTo>
                  <a:lnTo>
                    <a:pt x="1269" y="288290"/>
                  </a:lnTo>
                  <a:lnTo>
                    <a:pt x="1269" y="289560"/>
                  </a:lnTo>
                  <a:lnTo>
                    <a:pt x="0" y="289560"/>
                  </a:lnTo>
                  <a:lnTo>
                    <a:pt x="0" y="308610"/>
                  </a:lnTo>
                  <a:lnTo>
                    <a:pt x="3809" y="308610"/>
                  </a:lnTo>
                  <a:lnTo>
                    <a:pt x="3809" y="288290"/>
                  </a:lnTo>
                  <a:close/>
                </a:path>
                <a:path w="3810" h="384809">
                  <a:moveTo>
                    <a:pt x="3809" y="308610"/>
                  </a:moveTo>
                  <a:lnTo>
                    <a:pt x="0" y="308610"/>
                  </a:lnTo>
                  <a:lnTo>
                    <a:pt x="0" y="317500"/>
                  </a:lnTo>
                  <a:lnTo>
                    <a:pt x="3809" y="317500"/>
                  </a:lnTo>
                  <a:lnTo>
                    <a:pt x="3809" y="308610"/>
                  </a:lnTo>
                  <a:close/>
                </a:path>
                <a:path w="3810" h="384809">
                  <a:moveTo>
                    <a:pt x="3809" y="317500"/>
                  </a:moveTo>
                  <a:lnTo>
                    <a:pt x="0" y="317500"/>
                  </a:lnTo>
                  <a:lnTo>
                    <a:pt x="0" y="384810"/>
                  </a:lnTo>
                  <a:lnTo>
                    <a:pt x="2539" y="384810"/>
                  </a:lnTo>
                  <a:lnTo>
                    <a:pt x="2539" y="383540"/>
                  </a:lnTo>
                  <a:lnTo>
                    <a:pt x="3809" y="383540"/>
                  </a:lnTo>
                  <a:lnTo>
                    <a:pt x="3809" y="317500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1714500" y="80010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2539" y="21590"/>
                  </a:moveTo>
                  <a:lnTo>
                    <a:pt x="0" y="21590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21590"/>
                  </a:lnTo>
                  <a:close/>
                </a:path>
                <a:path w="3810" h="384809">
                  <a:moveTo>
                    <a:pt x="1269" y="30480"/>
                  </a:moveTo>
                  <a:lnTo>
                    <a:pt x="0" y="30480"/>
                  </a:lnTo>
                  <a:lnTo>
                    <a:pt x="0" y="39370"/>
                  </a:lnTo>
                  <a:lnTo>
                    <a:pt x="1269" y="39370"/>
                  </a:lnTo>
                  <a:lnTo>
                    <a:pt x="1269" y="30480"/>
                  </a:lnTo>
                  <a:close/>
                </a:path>
                <a:path w="3810" h="384809">
                  <a:moveTo>
                    <a:pt x="3810" y="288289"/>
                  </a:moveTo>
                  <a:lnTo>
                    <a:pt x="1269" y="288289"/>
                  </a:lnTo>
                  <a:lnTo>
                    <a:pt x="1269" y="289560"/>
                  </a:lnTo>
                  <a:lnTo>
                    <a:pt x="0" y="289560"/>
                  </a:lnTo>
                  <a:lnTo>
                    <a:pt x="0" y="307339"/>
                  </a:lnTo>
                  <a:lnTo>
                    <a:pt x="3810" y="307339"/>
                  </a:lnTo>
                  <a:lnTo>
                    <a:pt x="3810" y="288289"/>
                  </a:lnTo>
                  <a:close/>
                </a:path>
                <a:path w="3810" h="384809">
                  <a:moveTo>
                    <a:pt x="3810" y="307340"/>
                  </a:moveTo>
                  <a:lnTo>
                    <a:pt x="0" y="307340"/>
                  </a:lnTo>
                  <a:lnTo>
                    <a:pt x="0" y="316229"/>
                  </a:lnTo>
                  <a:lnTo>
                    <a:pt x="3810" y="316229"/>
                  </a:lnTo>
                  <a:lnTo>
                    <a:pt x="3810" y="307340"/>
                  </a:lnTo>
                  <a:close/>
                </a:path>
                <a:path w="3810" h="384809">
                  <a:moveTo>
                    <a:pt x="3810" y="316230"/>
                  </a:moveTo>
                  <a:lnTo>
                    <a:pt x="0" y="316230"/>
                  </a:lnTo>
                  <a:lnTo>
                    <a:pt x="0" y="384810"/>
                  </a:lnTo>
                  <a:lnTo>
                    <a:pt x="2539" y="384810"/>
                  </a:lnTo>
                  <a:lnTo>
                    <a:pt x="2539" y="383539"/>
                  </a:lnTo>
                  <a:lnTo>
                    <a:pt x="3810" y="383539"/>
                  </a:lnTo>
                  <a:lnTo>
                    <a:pt x="3810" y="316230"/>
                  </a:lnTo>
                  <a:close/>
                </a:path>
              </a:pathLst>
            </a:custGeom>
            <a:solidFill>
              <a:srgbClr val="71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1711960" y="800100"/>
              <a:ext cx="2540" cy="386080"/>
            </a:xfrm>
            <a:custGeom>
              <a:avLst/>
              <a:gdLst/>
              <a:ahLst/>
              <a:cxnLst/>
              <a:rect l="l" t="t" r="r" b="b"/>
              <a:pathLst>
                <a:path w="2539" h="386080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1589"/>
                  </a:lnTo>
                  <a:lnTo>
                    <a:pt x="2539" y="21589"/>
                  </a:lnTo>
                  <a:lnTo>
                    <a:pt x="2539" y="0"/>
                  </a:lnTo>
                  <a:close/>
                </a:path>
                <a:path w="2539" h="386080">
                  <a:moveTo>
                    <a:pt x="2539" y="21590"/>
                  </a:moveTo>
                  <a:lnTo>
                    <a:pt x="0" y="21590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21590"/>
                  </a:lnTo>
                  <a:close/>
                </a:path>
                <a:path w="2539" h="386080">
                  <a:moveTo>
                    <a:pt x="2539" y="30480"/>
                  </a:moveTo>
                  <a:lnTo>
                    <a:pt x="0" y="30480"/>
                  </a:lnTo>
                  <a:lnTo>
                    <a:pt x="0" y="57150"/>
                  </a:lnTo>
                  <a:lnTo>
                    <a:pt x="1269" y="57150"/>
                  </a:lnTo>
                  <a:lnTo>
                    <a:pt x="1269" y="48260"/>
                  </a:lnTo>
                  <a:lnTo>
                    <a:pt x="2539" y="48260"/>
                  </a:lnTo>
                  <a:lnTo>
                    <a:pt x="2539" y="30480"/>
                  </a:lnTo>
                  <a:close/>
                </a:path>
                <a:path w="2539" h="386080">
                  <a:moveTo>
                    <a:pt x="2539" y="289560"/>
                  </a:moveTo>
                  <a:lnTo>
                    <a:pt x="0" y="289560"/>
                  </a:lnTo>
                  <a:lnTo>
                    <a:pt x="0" y="307339"/>
                  </a:lnTo>
                  <a:lnTo>
                    <a:pt x="2539" y="307339"/>
                  </a:lnTo>
                  <a:lnTo>
                    <a:pt x="2539" y="289560"/>
                  </a:lnTo>
                  <a:close/>
                </a:path>
                <a:path w="2539" h="386080">
                  <a:moveTo>
                    <a:pt x="2539" y="307340"/>
                  </a:moveTo>
                  <a:lnTo>
                    <a:pt x="0" y="307340"/>
                  </a:lnTo>
                  <a:lnTo>
                    <a:pt x="0" y="316229"/>
                  </a:lnTo>
                  <a:lnTo>
                    <a:pt x="2539" y="316229"/>
                  </a:lnTo>
                  <a:lnTo>
                    <a:pt x="2539" y="307340"/>
                  </a:lnTo>
                  <a:close/>
                </a:path>
                <a:path w="2539" h="386080">
                  <a:moveTo>
                    <a:pt x="2539" y="316230"/>
                  </a:moveTo>
                  <a:lnTo>
                    <a:pt x="0" y="316230"/>
                  </a:lnTo>
                  <a:lnTo>
                    <a:pt x="0" y="386079"/>
                  </a:lnTo>
                  <a:lnTo>
                    <a:pt x="1269" y="386079"/>
                  </a:lnTo>
                  <a:lnTo>
                    <a:pt x="1269" y="384810"/>
                  </a:lnTo>
                  <a:lnTo>
                    <a:pt x="2539" y="384810"/>
                  </a:lnTo>
                  <a:lnTo>
                    <a:pt x="2539" y="316230"/>
                  </a:lnTo>
                  <a:close/>
                </a:path>
              </a:pathLst>
            </a:custGeom>
            <a:solidFill>
              <a:srgbClr val="6E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1708150" y="80137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20319"/>
                  </a:lnTo>
                  <a:lnTo>
                    <a:pt x="3810" y="20319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3810" y="20320"/>
                  </a:moveTo>
                  <a:lnTo>
                    <a:pt x="0" y="20320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20320"/>
                  </a:lnTo>
                  <a:close/>
                </a:path>
                <a:path w="3810" h="384809">
                  <a:moveTo>
                    <a:pt x="3810" y="29210"/>
                  </a:moveTo>
                  <a:lnTo>
                    <a:pt x="0" y="2921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29210"/>
                  </a:lnTo>
                  <a:close/>
                </a:path>
                <a:path w="3810" h="384809">
                  <a:moveTo>
                    <a:pt x="2539" y="64770"/>
                  </a:moveTo>
                  <a:lnTo>
                    <a:pt x="0" y="64770"/>
                  </a:lnTo>
                  <a:lnTo>
                    <a:pt x="0" y="73659"/>
                  </a:lnTo>
                  <a:lnTo>
                    <a:pt x="2539" y="73659"/>
                  </a:lnTo>
                  <a:lnTo>
                    <a:pt x="2539" y="64770"/>
                  </a:lnTo>
                  <a:close/>
                </a:path>
                <a:path w="3810" h="384809">
                  <a:moveTo>
                    <a:pt x="1269" y="73660"/>
                  </a:moveTo>
                  <a:lnTo>
                    <a:pt x="0" y="73660"/>
                  </a:lnTo>
                  <a:lnTo>
                    <a:pt x="0" y="82550"/>
                  </a:lnTo>
                  <a:lnTo>
                    <a:pt x="1269" y="82550"/>
                  </a:lnTo>
                  <a:lnTo>
                    <a:pt x="1269" y="73660"/>
                  </a:lnTo>
                  <a:close/>
                </a:path>
                <a:path w="3810" h="384809">
                  <a:moveTo>
                    <a:pt x="3810" y="289559"/>
                  </a:moveTo>
                  <a:lnTo>
                    <a:pt x="0" y="289559"/>
                  </a:lnTo>
                  <a:lnTo>
                    <a:pt x="0" y="306069"/>
                  </a:lnTo>
                  <a:lnTo>
                    <a:pt x="3810" y="306069"/>
                  </a:lnTo>
                  <a:lnTo>
                    <a:pt x="3810" y="289559"/>
                  </a:lnTo>
                  <a:close/>
                </a:path>
                <a:path w="3810" h="384809">
                  <a:moveTo>
                    <a:pt x="3810" y="306070"/>
                  </a:moveTo>
                  <a:lnTo>
                    <a:pt x="0" y="306070"/>
                  </a:lnTo>
                  <a:lnTo>
                    <a:pt x="0" y="314959"/>
                  </a:lnTo>
                  <a:lnTo>
                    <a:pt x="3810" y="314959"/>
                  </a:lnTo>
                  <a:lnTo>
                    <a:pt x="3810" y="306070"/>
                  </a:lnTo>
                  <a:close/>
                </a:path>
                <a:path w="3810" h="384809">
                  <a:moveTo>
                    <a:pt x="3810" y="314960"/>
                  </a:moveTo>
                  <a:lnTo>
                    <a:pt x="0" y="314960"/>
                  </a:lnTo>
                  <a:lnTo>
                    <a:pt x="0" y="384809"/>
                  </a:lnTo>
                  <a:lnTo>
                    <a:pt x="3810" y="384809"/>
                  </a:lnTo>
                  <a:lnTo>
                    <a:pt x="3810" y="31496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1704340" y="80264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3810" y="19050"/>
                  </a:moveTo>
                  <a:lnTo>
                    <a:pt x="0" y="1905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19050"/>
                  </a:lnTo>
                  <a:close/>
                </a:path>
                <a:path w="3810" h="384809">
                  <a:moveTo>
                    <a:pt x="3810" y="27940"/>
                  </a:moveTo>
                  <a:lnTo>
                    <a:pt x="0" y="27940"/>
                  </a:lnTo>
                  <a:lnTo>
                    <a:pt x="0" y="63500"/>
                  </a:lnTo>
                  <a:lnTo>
                    <a:pt x="3810" y="63500"/>
                  </a:lnTo>
                  <a:lnTo>
                    <a:pt x="3810" y="27940"/>
                  </a:lnTo>
                  <a:close/>
                </a:path>
                <a:path w="3810" h="384809">
                  <a:moveTo>
                    <a:pt x="3810" y="63500"/>
                  </a:moveTo>
                  <a:lnTo>
                    <a:pt x="0" y="6350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3500"/>
                  </a:lnTo>
                  <a:close/>
                </a:path>
                <a:path w="3810" h="384809">
                  <a:moveTo>
                    <a:pt x="3810" y="72390"/>
                  </a:moveTo>
                  <a:lnTo>
                    <a:pt x="0" y="72390"/>
                  </a:lnTo>
                  <a:lnTo>
                    <a:pt x="0" y="107950"/>
                  </a:lnTo>
                  <a:lnTo>
                    <a:pt x="1269" y="107950"/>
                  </a:lnTo>
                  <a:lnTo>
                    <a:pt x="1269" y="99060"/>
                  </a:lnTo>
                  <a:lnTo>
                    <a:pt x="2539" y="99060"/>
                  </a:lnTo>
                  <a:lnTo>
                    <a:pt x="2540" y="90170"/>
                  </a:lnTo>
                  <a:lnTo>
                    <a:pt x="3810" y="90170"/>
                  </a:lnTo>
                  <a:lnTo>
                    <a:pt x="3810" y="72390"/>
                  </a:lnTo>
                  <a:close/>
                </a:path>
                <a:path w="3810" h="384809">
                  <a:moveTo>
                    <a:pt x="3810" y="289560"/>
                  </a:moveTo>
                  <a:lnTo>
                    <a:pt x="0" y="289560"/>
                  </a:lnTo>
                  <a:lnTo>
                    <a:pt x="0" y="304800"/>
                  </a:lnTo>
                  <a:lnTo>
                    <a:pt x="3810" y="304800"/>
                  </a:lnTo>
                  <a:lnTo>
                    <a:pt x="3810" y="289560"/>
                  </a:lnTo>
                  <a:close/>
                </a:path>
                <a:path w="3810" h="384809">
                  <a:moveTo>
                    <a:pt x="3810" y="304800"/>
                  </a:moveTo>
                  <a:lnTo>
                    <a:pt x="0" y="304800"/>
                  </a:lnTo>
                  <a:lnTo>
                    <a:pt x="0" y="313689"/>
                  </a:lnTo>
                  <a:lnTo>
                    <a:pt x="3810" y="313689"/>
                  </a:lnTo>
                  <a:lnTo>
                    <a:pt x="3810" y="304800"/>
                  </a:lnTo>
                  <a:close/>
                </a:path>
                <a:path w="3810" h="384809">
                  <a:moveTo>
                    <a:pt x="3810" y="313690"/>
                  </a:moveTo>
                  <a:lnTo>
                    <a:pt x="0" y="313690"/>
                  </a:lnTo>
                  <a:lnTo>
                    <a:pt x="0" y="384810"/>
                  </a:lnTo>
                  <a:lnTo>
                    <a:pt x="3810" y="384810"/>
                  </a:lnTo>
                  <a:lnTo>
                    <a:pt x="3810" y="31369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1700530" y="80391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0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10" h="384809">
                  <a:moveTo>
                    <a:pt x="3809" y="17780"/>
                  </a:moveTo>
                  <a:lnTo>
                    <a:pt x="0" y="17780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17780"/>
                  </a:lnTo>
                  <a:close/>
                </a:path>
                <a:path w="3810" h="384809">
                  <a:moveTo>
                    <a:pt x="3809" y="26670"/>
                  </a:moveTo>
                  <a:lnTo>
                    <a:pt x="0" y="2667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26670"/>
                  </a:lnTo>
                  <a:close/>
                </a:path>
                <a:path w="3810" h="384809">
                  <a:moveTo>
                    <a:pt x="3809" y="62230"/>
                  </a:moveTo>
                  <a:lnTo>
                    <a:pt x="0" y="62230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2230"/>
                  </a:lnTo>
                  <a:close/>
                </a:path>
                <a:path w="3810" h="384809">
                  <a:moveTo>
                    <a:pt x="3809" y="71120"/>
                  </a:moveTo>
                  <a:lnTo>
                    <a:pt x="0" y="7112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71120"/>
                  </a:lnTo>
                  <a:close/>
                </a:path>
                <a:path w="3810" h="384809">
                  <a:moveTo>
                    <a:pt x="3809" y="106680"/>
                  </a:moveTo>
                  <a:lnTo>
                    <a:pt x="0" y="106680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06680"/>
                  </a:lnTo>
                  <a:close/>
                </a:path>
                <a:path w="3810" h="384809">
                  <a:moveTo>
                    <a:pt x="2539" y="115570"/>
                  </a:moveTo>
                  <a:lnTo>
                    <a:pt x="0" y="115570"/>
                  </a:lnTo>
                  <a:lnTo>
                    <a:pt x="0" y="133350"/>
                  </a:lnTo>
                  <a:lnTo>
                    <a:pt x="1269" y="133350"/>
                  </a:lnTo>
                  <a:lnTo>
                    <a:pt x="1269" y="124460"/>
                  </a:lnTo>
                  <a:lnTo>
                    <a:pt x="2539" y="124460"/>
                  </a:lnTo>
                  <a:lnTo>
                    <a:pt x="2539" y="115570"/>
                  </a:lnTo>
                  <a:close/>
                </a:path>
                <a:path w="3810" h="384809">
                  <a:moveTo>
                    <a:pt x="3809" y="288289"/>
                  </a:moveTo>
                  <a:lnTo>
                    <a:pt x="2539" y="288289"/>
                  </a:lnTo>
                  <a:lnTo>
                    <a:pt x="2539" y="289560"/>
                  </a:lnTo>
                  <a:lnTo>
                    <a:pt x="0" y="289560"/>
                  </a:lnTo>
                  <a:lnTo>
                    <a:pt x="0" y="303529"/>
                  </a:lnTo>
                  <a:lnTo>
                    <a:pt x="3809" y="303529"/>
                  </a:lnTo>
                  <a:lnTo>
                    <a:pt x="3809" y="288289"/>
                  </a:lnTo>
                  <a:close/>
                </a:path>
                <a:path w="3810" h="384809">
                  <a:moveTo>
                    <a:pt x="3809" y="303530"/>
                  </a:moveTo>
                  <a:lnTo>
                    <a:pt x="0" y="303530"/>
                  </a:lnTo>
                  <a:lnTo>
                    <a:pt x="0" y="312419"/>
                  </a:lnTo>
                  <a:lnTo>
                    <a:pt x="3809" y="312419"/>
                  </a:lnTo>
                  <a:lnTo>
                    <a:pt x="3809" y="303530"/>
                  </a:lnTo>
                  <a:close/>
                </a:path>
                <a:path w="3810" h="384809">
                  <a:moveTo>
                    <a:pt x="3809" y="312420"/>
                  </a:moveTo>
                  <a:lnTo>
                    <a:pt x="0" y="312420"/>
                  </a:lnTo>
                  <a:lnTo>
                    <a:pt x="0" y="384810"/>
                  </a:lnTo>
                  <a:lnTo>
                    <a:pt x="3809" y="384810"/>
                  </a:lnTo>
                  <a:lnTo>
                    <a:pt x="3809" y="31242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1696719" y="80518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3810" y="16510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3810" y="16510"/>
                  </a:moveTo>
                  <a:lnTo>
                    <a:pt x="0" y="1651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16510"/>
                  </a:lnTo>
                  <a:close/>
                </a:path>
                <a:path w="3810" h="384809">
                  <a:moveTo>
                    <a:pt x="3810" y="25400"/>
                  </a:moveTo>
                  <a:lnTo>
                    <a:pt x="0" y="25400"/>
                  </a:lnTo>
                  <a:lnTo>
                    <a:pt x="0" y="60960"/>
                  </a:lnTo>
                  <a:lnTo>
                    <a:pt x="3810" y="60960"/>
                  </a:lnTo>
                  <a:lnTo>
                    <a:pt x="3810" y="25400"/>
                  </a:lnTo>
                  <a:close/>
                </a:path>
                <a:path w="3810" h="384809">
                  <a:moveTo>
                    <a:pt x="3810" y="60960"/>
                  </a:moveTo>
                  <a:lnTo>
                    <a:pt x="0" y="6096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60960"/>
                  </a:lnTo>
                  <a:close/>
                </a:path>
                <a:path w="3810" h="384809">
                  <a:moveTo>
                    <a:pt x="3810" y="69850"/>
                  </a:moveTo>
                  <a:lnTo>
                    <a:pt x="0" y="69850"/>
                  </a:lnTo>
                  <a:lnTo>
                    <a:pt x="0" y="105410"/>
                  </a:lnTo>
                  <a:lnTo>
                    <a:pt x="3810" y="105410"/>
                  </a:lnTo>
                  <a:lnTo>
                    <a:pt x="3810" y="69850"/>
                  </a:lnTo>
                  <a:close/>
                </a:path>
                <a:path w="3810" h="384809">
                  <a:moveTo>
                    <a:pt x="3810" y="105410"/>
                  </a:moveTo>
                  <a:lnTo>
                    <a:pt x="0" y="10541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05410"/>
                  </a:lnTo>
                  <a:close/>
                </a:path>
                <a:path w="3810" h="384809">
                  <a:moveTo>
                    <a:pt x="3810" y="114300"/>
                  </a:moveTo>
                  <a:lnTo>
                    <a:pt x="0" y="114300"/>
                  </a:lnTo>
                  <a:lnTo>
                    <a:pt x="0" y="149860"/>
                  </a:lnTo>
                  <a:lnTo>
                    <a:pt x="2539" y="149860"/>
                  </a:lnTo>
                  <a:lnTo>
                    <a:pt x="2539" y="140970"/>
                  </a:lnTo>
                  <a:lnTo>
                    <a:pt x="3810" y="140970"/>
                  </a:lnTo>
                  <a:lnTo>
                    <a:pt x="3810" y="114300"/>
                  </a:lnTo>
                  <a:close/>
                </a:path>
                <a:path w="3810" h="384809">
                  <a:moveTo>
                    <a:pt x="1269" y="149860"/>
                  </a:moveTo>
                  <a:lnTo>
                    <a:pt x="0" y="149860"/>
                  </a:lnTo>
                  <a:lnTo>
                    <a:pt x="0" y="158750"/>
                  </a:lnTo>
                  <a:lnTo>
                    <a:pt x="1269" y="158750"/>
                  </a:lnTo>
                  <a:lnTo>
                    <a:pt x="1269" y="149860"/>
                  </a:lnTo>
                  <a:close/>
                </a:path>
                <a:path w="3810" h="384809">
                  <a:moveTo>
                    <a:pt x="3810" y="288290"/>
                  </a:moveTo>
                  <a:lnTo>
                    <a:pt x="2540" y="288290"/>
                  </a:lnTo>
                  <a:lnTo>
                    <a:pt x="2540" y="289560"/>
                  </a:lnTo>
                  <a:lnTo>
                    <a:pt x="0" y="289560"/>
                  </a:lnTo>
                  <a:lnTo>
                    <a:pt x="0" y="302260"/>
                  </a:lnTo>
                  <a:lnTo>
                    <a:pt x="3810" y="302260"/>
                  </a:lnTo>
                  <a:lnTo>
                    <a:pt x="3810" y="288290"/>
                  </a:lnTo>
                  <a:close/>
                </a:path>
                <a:path w="3810" h="384809">
                  <a:moveTo>
                    <a:pt x="3810" y="302260"/>
                  </a:moveTo>
                  <a:lnTo>
                    <a:pt x="0" y="302260"/>
                  </a:lnTo>
                  <a:lnTo>
                    <a:pt x="0" y="311150"/>
                  </a:lnTo>
                  <a:lnTo>
                    <a:pt x="3810" y="311150"/>
                  </a:lnTo>
                  <a:lnTo>
                    <a:pt x="3810" y="302260"/>
                  </a:lnTo>
                  <a:close/>
                </a:path>
                <a:path w="3810" h="384809">
                  <a:moveTo>
                    <a:pt x="3810" y="311150"/>
                  </a:moveTo>
                  <a:lnTo>
                    <a:pt x="0" y="311150"/>
                  </a:lnTo>
                  <a:lnTo>
                    <a:pt x="0" y="384810"/>
                  </a:lnTo>
                  <a:lnTo>
                    <a:pt x="3810" y="384810"/>
                  </a:lnTo>
                  <a:lnTo>
                    <a:pt x="3810" y="311150"/>
                  </a:lnTo>
                  <a:close/>
                </a:path>
              </a:pathLst>
            </a:custGeom>
            <a:solidFill>
              <a:srgbClr val="5E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1692910" y="80645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0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0"/>
                  </a:lnTo>
                  <a:close/>
                </a:path>
                <a:path w="3810" h="384809">
                  <a:moveTo>
                    <a:pt x="3809" y="15240"/>
                  </a:moveTo>
                  <a:lnTo>
                    <a:pt x="0" y="1524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15240"/>
                  </a:lnTo>
                  <a:close/>
                </a:path>
                <a:path w="3810" h="384809">
                  <a:moveTo>
                    <a:pt x="3809" y="24130"/>
                  </a:moveTo>
                  <a:lnTo>
                    <a:pt x="0" y="24130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24130"/>
                  </a:lnTo>
                  <a:close/>
                </a:path>
                <a:path w="3810" h="384809">
                  <a:moveTo>
                    <a:pt x="3809" y="59690"/>
                  </a:moveTo>
                  <a:lnTo>
                    <a:pt x="0" y="5969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59690"/>
                  </a:lnTo>
                  <a:close/>
                </a:path>
                <a:path w="3810" h="384809">
                  <a:moveTo>
                    <a:pt x="3809" y="68580"/>
                  </a:moveTo>
                  <a:lnTo>
                    <a:pt x="0" y="68580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68580"/>
                  </a:lnTo>
                  <a:close/>
                </a:path>
                <a:path w="3810" h="384809">
                  <a:moveTo>
                    <a:pt x="3809" y="104140"/>
                  </a:moveTo>
                  <a:lnTo>
                    <a:pt x="0" y="104140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04140"/>
                  </a:lnTo>
                  <a:close/>
                </a:path>
                <a:path w="3810" h="384809">
                  <a:moveTo>
                    <a:pt x="3809" y="113030"/>
                  </a:moveTo>
                  <a:lnTo>
                    <a:pt x="0" y="11303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13030"/>
                  </a:lnTo>
                  <a:close/>
                </a:path>
                <a:path w="3810" h="384809">
                  <a:moveTo>
                    <a:pt x="3809" y="148590"/>
                  </a:moveTo>
                  <a:lnTo>
                    <a:pt x="0" y="14859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48590"/>
                  </a:lnTo>
                  <a:close/>
                </a:path>
                <a:path w="3810" h="384809">
                  <a:moveTo>
                    <a:pt x="3809" y="157480"/>
                  </a:moveTo>
                  <a:lnTo>
                    <a:pt x="0" y="157480"/>
                  </a:lnTo>
                  <a:lnTo>
                    <a:pt x="0" y="184150"/>
                  </a:lnTo>
                  <a:lnTo>
                    <a:pt x="1269" y="184150"/>
                  </a:lnTo>
                  <a:lnTo>
                    <a:pt x="1269" y="175260"/>
                  </a:lnTo>
                  <a:lnTo>
                    <a:pt x="2539" y="175260"/>
                  </a:lnTo>
                  <a:lnTo>
                    <a:pt x="2539" y="166370"/>
                  </a:lnTo>
                  <a:lnTo>
                    <a:pt x="3809" y="166370"/>
                  </a:lnTo>
                  <a:lnTo>
                    <a:pt x="3809" y="157480"/>
                  </a:lnTo>
                  <a:close/>
                </a:path>
                <a:path w="3810" h="384809">
                  <a:moveTo>
                    <a:pt x="3809" y="288289"/>
                  </a:moveTo>
                  <a:lnTo>
                    <a:pt x="2539" y="288289"/>
                  </a:lnTo>
                  <a:lnTo>
                    <a:pt x="2539" y="289560"/>
                  </a:lnTo>
                  <a:lnTo>
                    <a:pt x="0" y="289560"/>
                  </a:lnTo>
                  <a:lnTo>
                    <a:pt x="0" y="300989"/>
                  </a:lnTo>
                  <a:lnTo>
                    <a:pt x="3809" y="300989"/>
                  </a:lnTo>
                  <a:lnTo>
                    <a:pt x="3809" y="288289"/>
                  </a:lnTo>
                  <a:close/>
                </a:path>
                <a:path w="3810" h="384809">
                  <a:moveTo>
                    <a:pt x="3809" y="300990"/>
                  </a:moveTo>
                  <a:lnTo>
                    <a:pt x="0" y="300990"/>
                  </a:lnTo>
                  <a:lnTo>
                    <a:pt x="0" y="309879"/>
                  </a:lnTo>
                  <a:lnTo>
                    <a:pt x="3809" y="309879"/>
                  </a:lnTo>
                  <a:lnTo>
                    <a:pt x="3809" y="300990"/>
                  </a:lnTo>
                  <a:close/>
                </a:path>
                <a:path w="3810" h="384809">
                  <a:moveTo>
                    <a:pt x="3809" y="309880"/>
                  </a:moveTo>
                  <a:lnTo>
                    <a:pt x="0" y="309880"/>
                  </a:lnTo>
                  <a:lnTo>
                    <a:pt x="0" y="384810"/>
                  </a:lnTo>
                  <a:lnTo>
                    <a:pt x="3809" y="384810"/>
                  </a:lnTo>
                  <a:lnTo>
                    <a:pt x="3809" y="30988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1689100" y="80772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810" y="13969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3810" y="13970"/>
                  </a:moveTo>
                  <a:lnTo>
                    <a:pt x="0" y="13970"/>
                  </a:lnTo>
                  <a:lnTo>
                    <a:pt x="0" y="22859"/>
                  </a:lnTo>
                  <a:lnTo>
                    <a:pt x="3810" y="22859"/>
                  </a:lnTo>
                  <a:lnTo>
                    <a:pt x="3810" y="13970"/>
                  </a:lnTo>
                  <a:close/>
                </a:path>
                <a:path w="3810" h="384809">
                  <a:moveTo>
                    <a:pt x="3810" y="22860"/>
                  </a:moveTo>
                  <a:lnTo>
                    <a:pt x="0" y="22860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22860"/>
                  </a:lnTo>
                  <a:close/>
                </a:path>
                <a:path w="3810" h="384809">
                  <a:moveTo>
                    <a:pt x="3810" y="58420"/>
                  </a:moveTo>
                  <a:lnTo>
                    <a:pt x="0" y="58420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58420"/>
                  </a:lnTo>
                  <a:close/>
                </a:path>
                <a:path w="3810" h="384809">
                  <a:moveTo>
                    <a:pt x="3810" y="67310"/>
                  </a:moveTo>
                  <a:lnTo>
                    <a:pt x="0" y="67310"/>
                  </a:lnTo>
                  <a:lnTo>
                    <a:pt x="0" y="102869"/>
                  </a:lnTo>
                  <a:lnTo>
                    <a:pt x="3810" y="102869"/>
                  </a:lnTo>
                  <a:lnTo>
                    <a:pt x="3810" y="67310"/>
                  </a:lnTo>
                  <a:close/>
                </a:path>
                <a:path w="3810" h="384809">
                  <a:moveTo>
                    <a:pt x="3810" y="102870"/>
                  </a:moveTo>
                  <a:lnTo>
                    <a:pt x="0" y="102870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02870"/>
                  </a:lnTo>
                  <a:close/>
                </a:path>
                <a:path w="3810" h="384809">
                  <a:moveTo>
                    <a:pt x="3810" y="111760"/>
                  </a:moveTo>
                  <a:lnTo>
                    <a:pt x="0" y="11176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11760"/>
                  </a:lnTo>
                  <a:close/>
                </a:path>
                <a:path w="3810" h="384809">
                  <a:moveTo>
                    <a:pt x="3810" y="147320"/>
                  </a:moveTo>
                  <a:lnTo>
                    <a:pt x="0" y="14732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47320"/>
                  </a:lnTo>
                  <a:close/>
                </a:path>
                <a:path w="3810" h="384809">
                  <a:moveTo>
                    <a:pt x="3810" y="156210"/>
                  </a:moveTo>
                  <a:lnTo>
                    <a:pt x="0" y="15621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56210"/>
                  </a:lnTo>
                  <a:close/>
                </a:path>
                <a:path w="3810" h="384809">
                  <a:moveTo>
                    <a:pt x="2539" y="191770"/>
                  </a:moveTo>
                  <a:lnTo>
                    <a:pt x="0" y="191770"/>
                  </a:lnTo>
                  <a:lnTo>
                    <a:pt x="0" y="207009"/>
                  </a:lnTo>
                  <a:lnTo>
                    <a:pt x="1269" y="207009"/>
                  </a:lnTo>
                  <a:lnTo>
                    <a:pt x="1269" y="200659"/>
                  </a:lnTo>
                  <a:lnTo>
                    <a:pt x="2539" y="200659"/>
                  </a:lnTo>
                  <a:lnTo>
                    <a:pt x="2539" y="191770"/>
                  </a:lnTo>
                  <a:close/>
                </a:path>
                <a:path w="3810" h="384809">
                  <a:moveTo>
                    <a:pt x="1269" y="207010"/>
                  </a:moveTo>
                  <a:lnTo>
                    <a:pt x="0" y="207010"/>
                  </a:lnTo>
                  <a:lnTo>
                    <a:pt x="0" y="209550"/>
                  </a:lnTo>
                  <a:lnTo>
                    <a:pt x="1269" y="209550"/>
                  </a:lnTo>
                  <a:lnTo>
                    <a:pt x="1269" y="207010"/>
                  </a:lnTo>
                  <a:close/>
                </a:path>
                <a:path w="3810" h="384809">
                  <a:moveTo>
                    <a:pt x="3810" y="288289"/>
                  </a:moveTo>
                  <a:lnTo>
                    <a:pt x="2539" y="288289"/>
                  </a:lnTo>
                  <a:lnTo>
                    <a:pt x="2539" y="289559"/>
                  </a:lnTo>
                  <a:lnTo>
                    <a:pt x="0" y="289559"/>
                  </a:lnTo>
                  <a:lnTo>
                    <a:pt x="0" y="299719"/>
                  </a:lnTo>
                  <a:lnTo>
                    <a:pt x="3810" y="299719"/>
                  </a:lnTo>
                  <a:lnTo>
                    <a:pt x="3810" y="288289"/>
                  </a:lnTo>
                  <a:close/>
                </a:path>
                <a:path w="3810" h="384809">
                  <a:moveTo>
                    <a:pt x="3810" y="299720"/>
                  </a:moveTo>
                  <a:lnTo>
                    <a:pt x="0" y="299720"/>
                  </a:lnTo>
                  <a:lnTo>
                    <a:pt x="0" y="308609"/>
                  </a:lnTo>
                  <a:lnTo>
                    <a:pt x="3810" y="308609"/>
                  </a:lnTo>
                  <a:lnTo>
                    <a:pt x="3810" y="299720"/>
                  </a:lnTo>
                  <a:close/>
                </a:path>
                <a:path w="3810" h="384809">
                  <a:moveTo>
                    <a:pt x="3810" y="308610"/>
                  </a:moveTo>
                  <a:lnTo>
                    <a:pt x="0" y="308610"/>
                  </a:lnTo>
                  <a:lnTo>
                    <a:pt x="0" y="384809"/>
                  </a:lnTo>
                  <a:lnTo>
                    <a:pt x="2539" y="384809"/>
                  </a:lnTo>
                  <a:lnTo>
                    <a:pt x="2539" y="383539"/>
                  </a:lnTo>
                  <a:lnTo>
                    <a:pt x="3810" y="383539"/>
                  </a:lnTo>
                  <a:lnTo>
                    <a:pt x="3810" y="308610"/>
                  </a:lnTo>
                  <a:close/>
                </a:path>
              </a:pathLst>
            </a:custGeom>
            <a:solidFill>
              <a:srgbClr val="57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1685290" y="80772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13969"/>
                  </a:lnTo>
                  <a:lnTo>
                    <a:pt x="3810" y="1396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13970"/>
                  </a:moveTo>
                  <a:lnTo>
                    <a:pt x="0" y="13970"/>
                  </a:lnTo>
                  <a:lnTo>
                    <a:pt x="0" y="22859"/>
                  </a:lnTo>
                  <a:lnTo>
                    <a:pt x="3810" y="22859"/>
                  </a:lnTo>
                  <a:lnTo>
                    <a:pt x="3810" y="13970"/>
                  </a:lnTo>
                  <a:close/>
                </a:path>
                <a:path w="3810" h="386080">
                  <a:moveTo>
                    <a:pt x="3810" y="22860"/>
                  </a:moveTo>
                  <a:lnTo>
                    <a:pt x="0" y="22860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22860"/>
                  </a:lnTo>
                  <a:close/>
                </a:path>
                <a:path w="3810" h="386080">
                  <a:moveTo>
                    <a:pt x="3810" y="58420"/>
                  </a:moveTo>
                  <a:lnTo>
                    <a:pt x="0" y="58420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58420"/>
                  </a:lnTo>
                  <a:close/>
                </a:path>
                <a:path w="3810" h="386080">
                  <a:moveTo>
                    <a:pt x="3810" y="67310"/>
                  </a:moveTo>
                  <a:lnTo>
                    <a:pt x="0" y="67310"/>
                  </a:lnTo>
                  <a:lnTo>
                    <a:pt x="0" y="102869"/>
                  </a:lnTo>
                  <a:lnTo>
                    <a:pt x="3810" y="102869"/>
                  </a:lnTo>
                  <a:lnTo>
                    <a:pt x="3810" y="67310"/>
                  </a:lnTo>
                  <a:close/>
                </a:path>
                <a:path w="3810" h="386080">
                  <a:moveTo>
                    <a:pt x="3810" y="102870"/>
                  </a:moveTo>
                  <a:lnTo>
                    <a:pt x="0" y="102870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02870"/>
                  </a:lnTo>
                  <a:close/>
                </a:path>
                <a:path w="3810" h="386080">
                  <a:moveTo>
                    <a:pt x="3810" y="111760"/>
                  </a:moveTo>
                  <a:lnTo>
                    <a:pt x="0" y="11176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11760"/>
                  </a:lnTo>
                  <a:close/>
                </a:path>
                <a:path w="3810" h="386080">
                  <a:moveTo>
                    <a:pt x="3810" y="147320"/>
                  </a:moveTo>
                  <a:lnTo>
                    <a:pt x="0" y="14732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47320"/>
                  </a:lnTo>
                  <a:close/>
                </a:path>
                <a:path w="3810" h="386080">
                  <a:moveTo>
                    <a:pt x="3810" y="156210"/>
                  </a:moveTo>
                  <a:lnTo>
                    <a:pt x="0" y="15621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56210"/>
                  </a:lnTo>
                  <a:close/>
                </a:path>
                <a:path w="3810" h="386080">
                  <a:moveTo>
                    <a:pt x="3810" y="191770"/>
                  </a:moveTo>
                  <a:lnTo>
                    <a:pt x="0" y="191770"/>
                  </a:lnTo>
                  <a:lnTo>
                    <a:pt x="0" y="207009"/>
                  </a:lnTo>
                  <a:lnTo>
                    <a:pt x="3810" y="207009"/>
                  </a:lnTo>
                  <a:lnTo>
                    <a:pt x="3810" y="191770"/>
                  </a:lnTo>
                  <a:close/>
                </a:path>
                <a:path w="3810" h="386080">
                  <a:moveTo>
                    <a:pt x="3810" y="207010"/>
                  </a:moveTo>
                  <a:lnTo>
                    <a:pt x="0" y="207010"/>
                  </a:lnTo>
                  <a:lnTo>
                    <a:pt x="0" y="236219"/>
                  </a:lnTo>
                  <a:lnTo>
                    <a:pt x="1269" y="236219"/>
                  </a:lnTo>
                  <a:lnTo>
                    <a:pt x="1269" y="227329"/>
                  </a:lnTo>
                  <a:lnTo>
                    <a:pt x="2539" y="227329"/>
                  </a:lnTo>
                  <a:lnTo>
                    <a:pt x="2540" y="218439"/>
                  </a:lnTo>
                  <a:lnTo>
                    <a:pt x="3810" y="218439"/>
                  </a:lnTo>
                  <a:lnTo>
                    <a:pt x="3810" y="207010"/>
                  </a:lnTo>
                  <a:close/>
                </a:path>
                <a:path w="3810" h="386080">
                  <a:moveTo>
                    <a:pt x="3810" y="289559"/>
                  </a:moveTo>
                  <a:lnTo>
                    <a:pt x="2540" y="289559"/>
                  </a:lnTo>
                  <a:lnTo>
                    <a:pt x="2540" y="290829"/>
                  </a:lnTo>
                  <a:lnTo>
                    <a:pt x="0" y="290829"/>
                  </a:lnTo>
                  <a:lnTo>
                    <a:pt x="0" y="299719"/>
                  </a:lnTo>
                  <a:lnTo>
                    <a:pt x="3810" y="299719"/>
                  </a:lnTo>
                  <a:lnTo>
                    <a:pt x="3810" y="289559"/>
                  </a:lnTo>
                  <a:close/>
                </a:path>
                <a:path w="3810" h="386080">
                  <a:moveTo>
                    <a:pt x="3810" y="299720"/>
                  </a:moveTo>
                  <a:lnTo>
                    <a:pt x="0" y="299720"/>
                  </a:lnTo>
                  <a:lnTo>
                    <a:pt x="0" y="308609"/>
                  </a:lnTo>
                  <a:lnTo>
                    <a:pt x="3810" y="308609"/>
                  </a:lnTo>
                  <a:lnTo>
                    <a:pt x="3810" y="299720"/>
                  </a:lnTo>
                  <a:close/>
                </a:path>
                <a:path w="3810" h="386080">
                  <a:moveTo>
                    <a:pt x="3810" y="308610"/>
                  </a:moveTo>
                  <a:lnTo>
                    <a:pt x="0" y="308610"/>
                  </a:lnTo>
                  <a:lnTo>
                    <a:pt x="0" y="386079"/>
                  </a:lnTo>
                  <a:lnTo>
                    <a:pt x="2540" y="386079"/>
                  </a:lnTo>
                  <a:lnTo>
                    <a:pt x="2540" y="384809"/>
                  </a:lnTo>
                  <a:lnTo>
                    <a:pt x="3810" y="384809"/>
                  </a:lnTo>
                  <a:lnTo>
                    <a:pt x="3810" y="308610"/>
                  </a:lnTo>
                  <a:close/>
                </a:path>
              </a:pathLst>
            </a:custGeom>
            <a:solidFill>
              <a:srgbClr val="53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1682750" y="808990"/>
              <a:ext cx="2540" cy="386080"/>
            </a:xfrm>
            <a:custGeom>
              <a:avLst/>
              <a:gdLst/>
              <a:ahLst/>
              <a:cxnLst/>
              <a:rect l="l" t="t" r="r" b="b"/>
              <a:pathLst>
                <a:path w="2539" h="386080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2539" y="12700"/>
                  </a:lnTo>
                  <a:lnTo>
                    <a:pt x="2539" y="0"/>
                  </a:lnTo>
                  <a:close/>
                </a:path>
                <a:path w="2539" h="386080">
                  <a:moveTo>
                    <a:pt x="2539" y="12700"/>
                  </a:moveTo>
                  <a:lnTo>
                    <a:pt x="0" y="12700"/>
                  </a:lnTo>
                  <a:lnTo>
                    <a:pt x="0" y="21589"/>
                  </a:lnTo>
                  <a:lnTo>
                    <a:pt x="2539" y="21589"/>
                  </a:lnTo>
                  <a:lnTo>
                    <a:pt x="2539" y="12700"/>
                  </a:lnTo>
                  <a:close/>
                </a:path>
                <a:path w="2539" h="386080">
                  <a:moveTo>
                    <a:pt x="2539" y="21590"/>
                  </a:moveTo>
                  <a:lnTo>
                    <a:pt x="0" y="21590"/>
                  </a:lnTo>
                  <a:lnTo>
                    <a:pt x="0" y="57150"/>
                  </a:lnTo>
                  <a:lnTo>
                    <a:pt x="2539" y="57150"/>
                  </a:lnTo>
                  <a:lnTo>
                    <a:pt x="2539" y="21590"/>
                  </a:lnTo>
                  <a:close/>
                </a:path>
                <a:path w="2539" h="386080">
                  <a:moveTo>
                    <a:pt x="2539" y="57150"/>
                  </a:moveTo>
                  <a:lnTo>
                    <a:pt x="0" y="57150"/>
                  </a:lnTo>
                  <a:lnTo>
                    <a:pt x="0" y="66039"/>
                  </a:lnTo>
                  <a:lnTo>
                    <a:pt x="2539" y="66039"/>
                  </a:lnTo>
                  <a:lnTo>
                    <a:pt x="2539" y="57150"/>
                  </a:lnTo>
                  <a:close/>
                </a:path>
                <a:path w="2539" h="386080">
                  <a:moveTo>
                    <a:pt x="2539" y="66040"/>
                  </a:moveTo>
                  <a:lnTo>
                    <a:pt x="0" y="66040"/>
                  </a:lnTo>
                  <a:lnTo>
                    <a:pt x="0" y="101600"/>
                  </a:lnTo>
                  <a:lnTo>
                    <a:pt x="2539" y="101600"/>
                  </a:lnTo>
                  <a:lnTo>
                    <a:pt x="2539" y="66040"/>
                  </a:lnTo>
                  <a:close/>
                </a:path>
                <a:path w="2539" h="386080">
                  <a:moveTo>
                    <a:pt x="2539" y="101600"/>
                  </a:moveTo>
                  <a:lnTo>
                    <a:pt x="0" y="101600"/>
                  </a:lnTo>
                  <a:lnTo>
                    <a:pt x="0" y="110489"/>
                  </a:lnTo>
                  <a:lnTo>
                    <a:pt x="2539" y="110489"/>
                  </a:lnTo>
                  <a:lnTo>
                    <a:pt x="2539" y="101600"/>
                  </a:lnTo>
                  <a:close/>
                </a:path>
                <a:path w="2539" h="386080">
                  <a:moveTo>
                    <a:pt x="2539" y="110490"/>
                  </a:moveTo>
                  <a:lnTo>
                    <a:pt x="0" y="110490"/>
                  </a:lnTo>
                  <a:lnTo>
                    <a:pt x="0" y="146050"/>
                  </a:lnTo>
                  <a:lnTo>
                    <a:pt x="2539" y="146050"/>
                  </a:lnTo>
                  <a:lnTo>
                    <a:pt x="2539" y="110490"/>
                  </a:lnTo>
                  <a:close/>
                </a:path>
                <a:path w="2539" h="386080">
                  <a:moveTo>
                    <a:pt x="2539" y="146050"/>
                  </a:moveTo>
                  <a:lnTo>
                    <a:pt x="0" y="146050"/>
                  </a:lnTo>
                  <a:lnTo>
                    <a:pt x="0" y="154939"/>
                  </a:lnTo>
                  <a:lnTo>
                    <a:pt x="2539" y="154939"/>
                  </a:lnTo>
                  <a:lnTo>
                    <a:pt x="2539" y="146050"/>
                  </a:lnTo>
                  <a:close/>
                </a:path>
                <a:path w="2539" h="386080">
                  <a:moveTo>
                    <a:pt x="2539" y="154940"/>
                  </a:moveTo>
                  <a:lnTo>
                    <a:pt x="0" y="154940"/>
                  </a:lnTo>
                  <a:lnTo>
                    <a:pt x="0" y="190500"/>
                  </a:lnTo>
                  <a:lnTo>
                    <a:pt x="2539" y="190500"/>
                  </a:lnTo>
                  <a:lnTo>
                    <a:pt x="2539" y="154940"/>
                  </a:lnTo>
                  <a:close/>
                </a:path>
                <a:path w="2539" h="386080">
                  <a:moveTo>
                    <a:pt x="2539" y="190500"/>
                  </a:moveTo>
                  <a:lnTo>
                    <a:pt x="0" y="190500"/>
                  </a:lnTo>
                  <a:lnTo>
                    <a:pt x="0" y="205739"/>
                  </a:lnTo>
                  <a:lnTo>
                    <a:pt x="2539" y="205739"/>
                  </a:lnTo>
                  <a:lnTo>
                    <a:pt x="2539" y="190500"/>
                  </a:lnTo>
                  <a:close/>
                </a:path>
                <a:path w="2539" h="386080">
                  <a:moveTo>
                    <a:pt x="2539" y="205740"/>
                  </a:moveTo>
                  <a:lnTo>
                    <a:pt x="0" y="205740"/>
                  </a:lnTo>
                  <a:lnTo>
                    <a:pt x="0" y="250189"/>
                  </a:lnTo>
                  <a:lnTo>
                    <a:pt x="1269" y="250189"/>
                  </a:lnTo>
                  <a:lnTo>
                    <a:pt x="1269" y="243839"/>
                  </a:lnTo>
                  <a:lnTo>
                    <a:pt x="2539" y="243839"/>
                  </a:lnTo>
                  <a:lnTo>
                    <a:pt x="2539" y="205740"/>
                  </a:lnTo>
                  <a:close/>
                </a:path>
                <a:path w="2539" h="386080">
                  <a:moveTo>
                    <a:pt x="2539" y="289560"/>
                  </a:moveTo>
                  <a:lnTo>
                    <a:pt x="0" y="289560"/>
                  </a:lnTo>
                  <a:lnTo>
                    <a:pt x="0" y="298450"/>
                  </a:lnTo>
                  <a:lnTo>
                    <a:pt x="2539" y="298450"/>
                  </a:lnTo>
                  <a:lnTo>
                    <a:pt x="2539" y="289560"/>
                  </a:lnTo>
                  <a:close/>
                </a:path>
                <a:path w="2539" h="386080">
                  <a:moveTo>
                    <a:pt x="1269" y="250190"/>
                  </a:moveTo>
                  <a:lnTo>
                    <a:pt x="0" y="250190"/>
                  </a:lnTo>
                  <a:lnTo>
                    <a:pt x="0" y="252730"/>
                  </a:lnTo>
                  <a:lnTo>
                    <a:pt x="1269" y="252730"/>
                  </a:lnTo>
                  <a:lnTo>
                    <a:pt x="1269" y="250190"/>
                  </a:lnTo>
                  <a:close/>
                </a:path>
                <a:path w="2539" h="386080">
                  <a:moveTo>
                    <a:pt x="2539" y="298450"/>
                  </a:moveTo>
                  <a:lnTo>
                    <a:pt x="0" y="298450"/>
                  </a:lnTo>
                  <a:lnTo>
                    <a:pt x="0" y="307339"/>
                  </a:lnTo>
                  <a:lnTo>
                    <a:pt x="2539" y="307339"/>
                  </a:lnTo>
                  <a:lnTo>
                    <a:pt x="2539" y="298450"/>
                  </a:lnTo>
                  <a:close/>
                </a:path>
                <a:path w="2539" h="386080">
                  <a:moveTo>
                    <a:pt x="2539" y="307340"/>
                  </a:moveTo>
                  <a:lnTo>
                    <a:pt x="0" y="307340"/>
                  </a:lnTo>
                  <a:lnTo>
                    <a:pt x="0" y="386080"/>
                  </a:lnTo>
                  <a:lnTo>
                    <a:pt x="1269" y="386080"/>
                  </a:lnTo>
                  <a:lnTo>
                    <a:pt x="1269" y="384810"/>
                  </a:lnTo>
                  <a:lnTo>
                    <a:pt x="2539" y="384810"/>
                  </a:lnTo>
                  <a:lnTo>
                    <a:pt x="2539" y="30734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1678940" y="81026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1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11429"/>
                  </a:lnTo>
                  <a:lnTo>
                    <a:pt x="3810" y="11429"/>
                  </a:lnTo>
                  <a:lnTo>
                    <a:pt x="3810" y="0"/>
                  </a:lnTo>
                  <a:close/>
                </a:path>
                <a:path w="3810" h="386080">
                  <a:moveTo>
                    <a:pt x="3810" y="11430"/>
                  </a:moveTo>
                  <a:lnTo>
                    <a:pt x="0" y="11430"/>
                  </a:lnTo>
                  <a:lnTo>
                    <a:pt x="0" y="20319"/>
                  </a:lnTo>
                  <a:lnTo>
                    <a:pt x="3810" y="20319"/>
                  </a:lnTo>
                  <a:lnTo>
                    <a:pt x="3810" y="11430"/>
                  </a:lnTo>
                  <a:close/>
                </a:path>
                <a:path w="3810" h="386080">
                  <a:moveTo>
                    <a:pt x="3810" y="20320"/>
                  </a:moveTo>
                  <a:lnTo>
                    <a:pt x="0" y="2032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20320"/>
                  </a:lnTo>
                  <a:close/>
                </a:path>
                <a:path w="3810" h="386080">
                  <a:moveTo>
                    <a:pt x="3810" y="55880"/>
                  </a:moveTo>
                  <a:lnTo>
                    <a:pt x="0" y="5588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5880"/>
                  </a:lnTo>
                  <a:close/>
                </a:path>
                <a:path w="3810" h="386080">
                  <a:moveTo>
                    <a:pt x="3810" y="64770"/>
                  </a:moveTo>
                  <a:lnTo>
                    <a:pt x="0" y="6477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64770"/>
                  </a:lnTo>
                  <a:close/>
                </a:path>
                <a:path w="3810" h="386080">
                  <a:moveTo>
                    <a:pt x="3810" y="100330"/>
                  </a:moveTo>
                  <a:lnTo>
                    <a:pt x="0" y="100330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0330"/>
                  </a:lnTo>
                  <a:close/>
                </a:path>
                <a:path w="3810" h="386080">
                  <a:moveTo>
                    <a:pt x="3810" y="109220"/>
                  </a:moveTo>
                  <a:lnTo>
                    <a:pt x="0" y="10922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09220"/>
                  </a:lnTo>
                  <a:close/>
                </a:path>
                <a:path w="3810" h="386080">
                  <a:moveTo>
                    <a:pt x="3810" y="144780"/>
                  </a:moveTo>
                  <a:lnTo>
                    <a:pt x="0" y="14478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44780"/>
                  </a:lnTo>
                  <a:close/>
                </a:path>
                <a:path w="3810" h="386080">
                  <a:moveTo>
                    <a:pt x="3810" y="153670"/>
                  </a:moveTo>
                  <a:lnTo>
                    <a:pt x="0" y="153670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53670"/>
                  </a:lnTo>
                  <a:close/>
                </a:path>
                <a:path w="3810" h="386080">
                  <a:moveTo>
                    <a:pt x="3810" y="189230"/>
                  </a:moveTo>
                  <a:lnTo>
                    <a:pt x="0" y="189230"/>
                  </a:lnTo>
                  <a:lnTo>
                    <a:pt x="0" y="204469"/>
                  </a:lnTo>
                  <a:lnTo>
                    <a:pt x="3810" y="204469"/>
                  </a:lnTo>
                  <a:lnTo>
                    <a:pt x="3810" y="189230"/>
                  </a:lnTo>
                  <a:close/>
                </a:path>
                <a:path w="3810" h="386080">
                  <a:moveTo>
                    <a:pt x="3810" y="204470"/>
                  </a:moveTo>
                  <a:lnTo>
                    <a:pt x="0" y="204470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04470"/>
                  </a:lnTo>
                  <a:close/>
                </a:path>
                <a:path w="3810" h="386080">
                  <a:moveTo>
                    <a:pt x="3810" y="248920"/>
                  </a:moveTo>
                  <a:lnTo>
                    <a:pt x="0" y="248920"/>
                  </a:lnTo>
                  <a:lnTo>
                    <a:pt x="0" y="278129"/>
                  </a:lnTo>
                  <a:lnTo>
                    <a:pt x="1269" y="278129"/>
                  </a:lnTo>
                  <a:lnTo>
                    <a:pt x="1269" y="269239"/>
                  </a:lnTo>
                  <a:lnTo>
                    <a:pt x="2539" y="269239"/>
                  </a:lnTo>
                  <a:lnTo>
                    <a:pt x="2540" y="260350"/>
                  </a:lnTo>
                  <a:lnTo>
                    <a:pt x="3810" y="260350"/>
                  </a:lnTo>
                  <a:lnTo>
                    <a:pt x="3810" y="248920"/>
                  </a:lnTo>
                  <a:close/>
                </a:path>
                <a:path w="3810" h="386080">
                  <a:moveTo>
                    <a:pt x="3810" y="289560"/>
                  </a:moveTo>
                  <a:lnTo>
                    <a:pt x="0" y="289560"/>
                  </a:lnTo>
                  <a:lnTo>
                    <a:pt x="0" y="297179"/>
                  </a:lnTo>
                  <a:lnTo>
                    <a:pt x="3810" y="297179"/>
                  </a:lnTo>
                  <a:lnTo>
                    <a:pt x="3810" y="289560"/>
                  </a:lnTo>
                  <a:close/>
                </a:path>
                <a:path w="3810" h="386080">
                  <a:moveTo>
                    <a:pt x="3810" y="297180"/>
                  </a:moveTo>
                  <a:lnTo>
                    <a:pt x="0" y="297180"/>
                  </a:lnTo>
                  <a:lnTo>
                    <a:pt x="0" y="306069"/>
                  </a:lnTo>
                  <a:lnTo>
                    <a:pt x="3810" y="306069"/>
                  </a:lnTo>
                  <a:lnTo>
                    <a:pt x="3810" y="297180"/>
                  </a:lnTo>
                  <a:close/>
                </a:path>
                <a:path w="3810" h="386080">
                  <a:moveTo>
                    <a:pt x="3810" y="306070"/>
                  </a:moveTo>
                  <a:lnTo>
                    <a:pt x="0" y="306070"/>
                  </a:lnTo>
                  <a:lnTo>
                    <a:pt x="0" y="386079"/>
                  </a:lnTo>
                  <a:lnTo>
                    <a:pt x="1270" y="386079"/>
                  </a:lnTo>
                  <a:lnTo>
                    <a:pt x="1270" y="384810"/>
                  </a:lnTo>
                  <a:lnTo>
                    <a:pt x="3810" y="384810"/>
                  </a:lnTo>
                  <a:lnTo>
                    <a:pt x="3810" y="30607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1675130" y="811530"/>
              <a:ext cx="3810" cy="386080"/>
            </a:xfrm>
            <a:custGeom>
              <a:avLst/>
              <a:gdLst/>
              <a:ahLst/>
              <a:cxnLst/>
              <a:rect l="l" t="t" r="r" b="b"/>
              <a:pathLst>
                <a:path w="3810" h="386080">
                  <a:moveTo>
                    <a:pt x="380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809" y="10160"/>
                  </a:lnTo>
                  <a:lnTo>
                    <a:pt x="3809" y="0"/>
                  </a:lnTo>
                  <a:close/>
                </a:path>
                <a:path w="3810" h="386080">
                  <a:moveTo>
                    <a:pt x="3809" y="10160"/>
                  </a:moveTo>
                  <a:lnTo>
                    <a:pt x="0" y="10160"/>
                  </a:lnTo>
                  <a:lnTo>
                    <a:pt x="0" y="19050"/>
                  </a:lnTo>
                  <a:lnTo>
                    <a:pt x="3809" y="19050"/>
                  </a:lnTo>
                  <a:lnTo>
                    <a:pt x="3809" y="10160"/>
                  </a:lnTo>
                  <a:close/>
                </a:path>
                <a:path w="3810" h="386080">
                  <a:moveTo>
                    <a:pt x="3809" y="19050"/>
                  </a:moveTo>
                  <a:lnTo>
                    <a:pt x="0" y="19050"/>
                  </a:lnTo>
                  <a:lnTo>
                    <a:pt x="0" y="54610"/>
                  </a:lnTo>
                  <a:lnTo>
                    <a:pt x="3809" y="54610"/>
                  </a:lnTo>
                  <a:lnTo>
                    <a:pt x="3809" y="19050"/>
                  </a:lnTo>
                  <a:close/>
                </a:path>
                <a:path w="3810" h="386080">
                  <a:moveTo>
                    <a:pt x="3809" y="54610"/>
                  </a:moveTo>
                  <a:lnTo>
                    <a:pt x="0" y="54610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4610"/>
                  </a:lnTo>
                  <a:close/>
                </a:path>
                <a:path w="3810" h="386080">
                  <a:moveTo>
                    <a:pt x="3809" y="63500"/>
                  </a:moveTo>
                  <a:lnTo>
                    <a:pt x="0" y="63500"/>
                  </a:lnTo>
                  <a:lnTo>
                    <a:pt x="0" y="99060"/>
                  </a:lnTo>
                  <a:lnTo>
                    <a:pt x="3809" y="99060"/>
                  </a:lnTo>
                  <a:lnTo>
                    <a:pt x="3809" y="63500"/>
                  </a:lnTo>
                  <a:close/>
                </a:path>
                <a:path w="3810" h="386080">
                  <a:moveTo>
                    <a:pt x="3809" y="99060"/>
                  </a:moveTo>
                  <a:lnTo>
                    <a:pt x="0" y="9906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99060"/>
                  </a:lnTo>
                  <a:close/>
                </a:path>
                <a:path w="3810" h="386080">
                  <a:moveTo>
                    <a:pt x="3809" y="107950"/>
                  </a:moveTo>
                  <a:lnTo>
                    <a:pt x="0" y="107950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07950"/>
                  </a:lnTo>
                  <a:close/>
                </a:path>
                <a:path w="3810" h="386080">
                  <a:moveTo>
                    <a:pt x="3809" y="143510"/>
                  </a:moveTo>
                  <a:lnTo>
                    <a:pt x="0" y="14351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43510"/>
                  </a:lnTo>
                  <a:close/>
                </a:path>
                <a:path w="3810" h="386080">
                  <a:moveTo>
                    <a:pt x="3809" y="152400"/>
                  </a:moveTo>
                  <a:lnTo>
                    <a:pt x="0" y="152400"/>
                  </a:lnTo>
                  <a:lnTo>
                    <a:pt x="0" y="187960"/>
                  </a:lnTo>
                  <a:lnTo>
                    <a:pt x="3809" y="187960"/>
                  </a:lnTo>
                  <a:lnTo>
                    <a:pt x="3809" y="152400"/>
                  </a:lnTo>
                  <a:close/>
                </a:path>
                <a:path w="3810" h="386080">
                  <a:moveTo>
                    <a:pt x="3809" y="187960"/>
                  </a:moveTo>
                  <a:lnTo>
                    <a:pt x="0" y="187960"/>
                  </a:lnTo>
                  <a:lnTo>
                    <a:pt x="0" y="203200"/>
                  </a:lnTo>
                  <a:lnTo>
                    <a:pt x="3809" y="203200"/>
                  </a:lnTo>
                  <a:lnTo>
                    <a:pt x="3809" y="187960"/>
                  </a:lnTo>
                  <a:close/>
                </a:path>
                <a:path w="3810" h="386080">
                  <a:moveTo>
                    <a:pt x="3809" y="203200"/>
                  </a:moveTo>
                  <a:lnTo>
                    <a:pt x="0" y="203200"/>
                  </a:lnTo>
                  <a:lnTo>
                    <a:pt x="0" y="247650"/>
                  </a:lnTo>
                  <a:lnTo>
                    <a:pt x="3809" y="247650"/>
                  </a:lnTo>
                  <a:lnTo>
                    <a:pt x="3809" y="203200"/>
                  </a:lnTo>
                  <a:close/>
                </a:path>
                <a:path w="3810" h="386080">
                  <a:moveTo>
                    <a:pt x="3809" y="247650"/>
                  </a:moveTo>
                  <a:lnTo>
                    <a:pt x="0" y="247650"/>
                  </a:lnTo>
                  <a:lnTo>
                    <a:pt x="0" y="295910"/>
                  </a:lnTo>
                  <a:lnTo>
                    <a:pt x="3809" y="295910"/>
                  </a:lnTo>
                  <a:lnTo>
                    <a:pt x="3809" y="289560"/>
                  </a:lnTo>
                  <a:lnTo>
                    <a:pt x="2539" y="289560"/>
                  </a:lnTo>
                  <a:lnTo>
                    <a:pt x="2539" y="285750"/>
                  </a:lnTo>
                  <a:lnTo>
                    <a:pt x="3809" y="285750"/>
                  </a:lnTo>
                  <a:lnTo>
                    <a:pt x="3809" y="247650"/>
                  </a:lnTo>
                  <a:close/>
                </a:path>
                <a:path w="3810" h="386080">
                  <a:moveTo>
                    <a:pt x="3809" y="295910"/>
                  </a:moveTo>
                  <a:lnTo>
                    <a:pt x="0" y="295910"/>
                  </a:lnTo>
                  <a:lnTo>
                    <a:pt x="0" y="304800"/>
                  </a:lnTo>
                  <a:lnTo>
                    <a:pt x="3809" y="304800"/>
                  </a:lnTo>
                  <a:lnTo>
                    <a:pt x="3809" y="295910"/>
                  </a:lnTo>
                  <a:close/>
                </a:path>
                <a:path w="3810" h="386080">
                  <a:moveTo>
                    <a:pt x="3809" y="304800"/>
                  </a:moveTo>
                  <a:lnTo>
                    <a:pt x="0" y="304800"/>
                  </a:lnTo>
                  <a:lnTo>
                    <a:pt x="0" y="386080"/>
                  </a:lnTo>
                  <a:lnTo>
                    <a:pt x="1269" y="386080"/>
                  </a:lnTo>
                  <a:lnTo>
                    <a:pt x="1269" y="384810"/>
                  </a:lnTo>
                  <a:lnTo>
                    <a:pt x="3809" y="384810"/>
                  </a:lnTo>
                  <a:lnTo>
                    <a:pt x="3809" y="30480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1671319" y="812800"/>
              <a:ext cx="3810" cy="384810"/>
            </a:xfrm>
            <a:custGeom>
              <a:avLst/>
              <a:gdLst/>
              <a:ahLst/>
              <a:cxnLst/>
              <a:rect l="l" t="t" r="r" b="b"/>
              <a:pathLst>
                <a:path w="3810" h="384809">
                  <a:moveTo>
                    <a:pt x="3810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8889"/>
                  </a:lnTo>
                  <a:lnTo>
                    <a:pt x="3810" y="8889"/>
                  </a:lnTo>
                  <a:lnTo>
                    <a:pt x="3810" y="0"/>
                  </a:lnTo>
                  <a:close/>
                </a:path>
                <a:path w="3810" h="384809">
                  <a:moveTo>
                    <a:pt x="3810" y="8890"/>
                  </a:moveTo>
                  <a:lnTo>
                    <a:pt x="0" y="889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8890"/>
                  </a:lnTo>
                  <a:close/>
                </a:path>
                <a:path w="3810" h="384809">
                  <a:moveTo>
                    <a:pt x="3810" y="17780"/>
                  </a:moveTo>
                  <a:lnTo>
                    <a:pt x="0" y="1778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17780"/>
                  </a:lnTo>
                  <a:close/>
                </a:path>
                <a:path w="3810" h="384809">
                  <a:moveTo>
                    <a:pt x="3810" y="53340"/>
                  </a:moveTo>
                  <a:lnTo>
                    <a:pt x="0" y="53340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53340"/>
                  </a:lnTo>
                  <a:close/>
                </a:path>
                <a:path w="3810" h="384809">
                  <a:moveTo>
                    <a:pt x="3810" y="62230"/>
                  </a:moveTo>
                  <a:lnTo>
                    <a:pt x="0" y="6223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62230"/>
                  </a:lnTo>
                  <a:close/>
                </a:path>
                <a:path w="3810" h="384809">
                  <a:moveTo>
                    <a:pt x="3810" y="97790"/>
                  </a:moveTo>
                  <a:lnTo>
                    <a:pt x="0" y="9779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97790"/>
                  </a:lnTo>
                  <a:close/>
                </a:path>
                <a:path w="3810" h="384809">
                  <a:moveTo>
                    <a:pt x="3810" y="106680"/>
                  </a:moveTo>
                  <a:lnTo>
                    <a:pt x="0" y="10668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06680"/>
                  </a:lnTo>
                  <a:close/>
                </a:path>
                <a:path w="3810" h="384809">
                  <a:moveTo>
                    <a:pt x="3810" y="142240"/>
                  </a:moveTo>
                  <a:lnTo>
                    <a:pt x="0" y="14224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2240"/>
                  </a:lnTo>
                  <a:close/>
                </a:path>
                <a:path w="3810" h="384809">
                  <a:moveTo>
                    <a:pt x="3810" y="151130"/>
                  </a:moveTo>
                  <a:lnTo>
                    <a:pt x="0" y="151130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51130"/>
                  </a:lnTo>
                  <a:close/>
                </a:path>
                <a:path w="3810" h="384809">
                  <a:moveTo>
                    <a:pt x="3810" y="186690"/>
                  </a:moveTo>
                  <a:lnTo>
                    <a:pt x="0" y="186690"/>
                  </a:lnTo>
                  <a:lnTo>
                    <a:pt x="0" y="201929"/>
                  </a:lnTo>
                  <a:lnTo>
                    <a:pt x="3810" y="201929"/>
                  </a:lnTo>
                  <a:lnTo>
                    <a:pt x="3810" y="186690"/>
                  </a:lnTo>
                  <a:close/>
                </a:path>
                <a:path w="3810" h="384809">
                  <a:moveTo>
                    <a:pt x="3810" y="201930"/>
                  </a:moveTo>
                  <a:lnTo>
                    <a:pt x="0" y="201930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01930"/>
                  </a:lnTo>
                  <a:close/>
                </a:path>
                <a:path w="3810" h="384809">
                  <a:moveTo>
                    <a:pt x="3810" y="246380"/>
                  </a:moveTo>
                  <a:lnTo>
                    <a:pt x="0" y="246380"/>
                  </a:lnTo>
                  <a:lnTo>
                    <a:pt x="0" y="294639"/>
                  </a:lnTo>
                  <a:lnTo>
                    <a:pt x="3810" y="294639"/>
                  </a:lnTo>
                  <a:lnTo>
                    <a:pt x="3810" y="246380"/>
                  </a:lnTo>
                  <a:close/>
                </a:path>
                <a:path w="3810" h="384809">
                  <a:moveTo>
                    <a:pt x="3810" y="294640"/>
                  </a:moveTo>
                  <a:lnTo>
                    <a:pt x="0" y="294640"/>
                  </a:lnTo>
                  <a:lnTo>
                    <a:pt x="0" y="303529"/>
                  </a:lnTo>
                  <a:lnTo>
                    <a:pt x="3810" y="303529"/>
                  </a:lnTo>
                  <a:lnTo>
                    <a:pt x="3810" y="294640"/>
                  </a:lnTo>
                  <a:close/>
                </a:path>
                <a:path w="3810" h="384809">
                  <a:moveTo>
                    <a:pt x="3810" y="303530"/>
                  </a:moveTo>
                  <a:lnTo>
                    <a:pt x="0" y="303530"/>
                  </a:lnTo>
                  <a:lnTo>
                    <a:pt x="0" y="384810"/>
                  </a:lnTo>
                  <a:lnTo>
                    <a:pt x="3810" y="384810"/>
                  </a:lnTo>
                  <a:lnTo>
                    <a:pt x="3810" y="30353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1667510" y="826770"/>
              <a:ext cx="3810" cy="372110"/>
            </a:xfrm>
            <a:custGeom>
              <a:avLst/>
              <a:gdLst/>
              <a:ahLst/>
              <a:cxnLst/>
              <a:rect l="l" t="t" r="r" b="b"/>
              <a:pathLst>
                <a:path w="3810" h="372109">
                  <a:moveTo>
                    <a:pt x="3809" y="0"/>
                  </a:moveTo>
                  <a:lnTo>
                    <a:pt x="2539" y="0"/>
                  </a:lnTo>
                  <a:lnTo>
                    <a:pt x="2539" y="3809"/>
                  </a:lnTo>
                  <a:lnTo>
                    <a:pt x="3809" y="3809"/>
                  </a:lnTo>
                  <a:lnTo>
                    <a:pt x="3809" y="0"/>
                  </a:lnTo>
                  <a:close/>
                </a:path>
                <a:path w="3810" h="372109">
                  <a:moveTo>
                    <a:pt x="3809" y="3810"/>
                  </a:moveTo>
                  <a:lnTo>
                    <a:pt x="2539" y="381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3810"/>
                  </a:lnTo>
                  <a:close/>
                </a:path>
                <a:path w="3810" h="372109">
                  <a:moveTo>
                    <a:pt x="3809" y="39370"/>
                  </a:moveTo>
                  <a:lnTo>
                    <a:pt x="0" y="3937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39370"/>
                  </a:lnTo>
                  <a:close/>
                </a:path>
                <a:path w="3810" h="372109">
                  <a:moveTo>
                    <a:pt x="3809" y="48260"/>
                  </a:moveTo>
                  <a:lnTo>
                    <a:pt x="0" y="4826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48260"/>
                  </a:lnTo>
                  <a:close/>
                </a:path>
                <a:path w="3810" h="372109">
                  <a:moveTo>
                    <a:pt x="3809" y="83820"/>
                  </a:moveTo>
                  <a:lnTo>
                    <a:pt x="0" y="83820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83820"/>
                  </a:lnTo>
                  <a:close/>
                </a:path>
                <a:path w="3810" h="372109">
                  <a:moveTo>
                    <a:pt x="3809" y="92710"/>
                  </a:moveTo>
                  <a:lnTo>
                    <a:pt x="0" y="92710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92710"/>
                  </a:lnTo>
                  <a:close/>
                </a:path>
                <a:path w="3810" h="372109">
                  <a:moveTo>
                    <a:pt x="3809" y="128270"/>
                  </a:moveTo>
                  <a:lnTo>
                    <a:pt x="0" y="128270"/>
                  </a:lnTo>
                  <a:lnTo>
                    <a:pt x="0" y="137159"/>
                  </a:lnTo>
                  <a:lnTo>
                    <a:pt x="3809" y="137159"/>
                  </a:lnTo>
                  <a:lnTo>
                    <a:pt x="3809" y="128270"/>
                  </a:lnTo>
                  <a:close/>
                </a:path>
                <a:path w="3810" h="372109">
                  <a:moveTo>
                    <a:pt x="3809" y="137160"/>
                  </a:moveTo>
                  <a:lnTo>
                    <a:pt x="0" y="137160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37160"/>
                  </a:lnTo>
                  <a:close/>
                </a:path>
                <a:path w="3810" h="372109">
                  <a:moveTo>
                    <a:pt x="3809" y="172720"/>
                  </a:moveTo>
                  <a:lnTo>
                    <a:pt x="0" y="172720"/>
                  </a:lnTo>
                  <a:lnTo>
                    <a:pt x="0" y="187959"/>
                  </a:lnTo>
                  <a:lnTo>
                    <a:pt x="3809" y="187959"/>
                  </a:lnTo>
                  <a:lnTo>
                    <a:pt x="3809" y="172720"/>
                  </a:lnTo>
                  <a:close/>
                </a:path>
                <a:path w="3810" h="372109">
                  <a:moveTo>
                    <a:pt x="3809" y="187960"/>
                  </a:moveTo>
                  <a:lnTo>
                    <a:pt x="0" y="187960"/>
                  </a:lnTo>
                  <a:lnTo>
                    <a:pt x="0" y="232409"/>
                  </a:lnTo>
                  <a:lnTo>
                    <a:pt x="3809" y="232409"/>
                  </a:lnTo>
                  <a:lnTo>
                    <a:pt x="3809" y="187960"/>
                  </a:lnTo>
                  <a:close/>
                </a:path>
                <a:path w="3810" h="372109">
                  <a:moveTo>
                    <a:pt x="3809" y="232410"/>
                  </a:moveTo>
                  <a:lnTo>
                    <a:pt x="0" y="232410"/>
                  </a:lnTo>
                  <a:lnTo>
                    <a:pt x="0" y="280669"/>
                  </a:lnTo>
                  <a:lnTo>
                    <a:pt x="3809" y="280669"/>
                  </a:lnTo>
                  <a:lnTo>
                    <a:pt x="3809" y="232410"/>
                  </a:lnTo>
                  <a:close/>
                </a:path>
                <a:path w="3810" h="372109">
                  <a:moveTo>
                    <a:pt x="3809" y="280670"/>
                  </a:moveTo>
                  <a:lnTo>
                    <a:pt x="0" y="280670"/>
                  </a:lnTo>
                  <a:lnTo>
                    <a:pt x="0" y="289559"/>
                  </a:lnTo>
                  <a:lnTo>
                    <a:pt x="3809" y="289559"/>
                  </a:lnTo>
                  <a:lnTo>
                    <a:pt x="3809" y="280670"/>
                  </a:lnTo>
                  <a:close/>
                </a:path>
                <a:path w="3810" h="372109">
                  <a:moveTo>
                    <a:pt x="3809" y="289560"/>
                  </a:moveTo>
                  <a:lnTo>
                    <a:pt x="0" y="289560"/>
                  </a:lnTo>
                  <a:lnTo>
                    <a:pt x="0" y="372109"/>
                  </a:lnTo>
                  <a:lnTo>
                    <a:pt x="3809" y="372109"/>
                  </a:lnTo>
                  <a:lnTo>
                    <a:pt x="3809" y="28956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1663700" y="853440"/>
              <a:ext cx="3810" cy="346710"/>
            </a:xfrm>
            <a:custGeom>
              <a:avLst/>
              <a:gdLst/>
              <a:ahLst/>
              <a:cxnLst/>
              <a:rect l="l" t="t" r="r" b="b"/>
              <a:pathLst>
                <a:path w="3810" h="346709">
                  <a:moveTo>
                    <a:pt x="3810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346709">
                  <a:moveTo>
                    <a:pt x="3810" y="12700"/>
                  </a:moveTo>
                  <a:lnTo>
                    <a:pt x="1269" y="1270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2700"/>
                  </a:lnTo>
                  <a:close/>
                </a:path>
                <a:path w="3810" h="346709">
                  <a:moveTo>
                    <a:pt x="3810" y="21590"/>
                  </a:moveTo>
                  <a:lnTo>
                    <a:pt x="0" y="2159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21590"/>
                  </a:lnTo>
                  <a:close/>
                </a:path>
                <a:path w="3810" h="346709">
                  <a:moveTo>
                    <a:pt x="3810" y="57150"/>
                  </a:moveTo>
                  <a:lnTo>
                    <a:pt x="0" y="57150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57150"/>
                  </a:lnTo>
                  <a:close/>
                </a:path>
                <a:path w="3810" h="346709">
                  <a:moveTo>
                    <a:pt x="3810" y="66040"/>
                  </a:moveTo>
                  <a:lnTo>
                    <a:pt x="0" y="6604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66040"/>
                  </a:lnTo>
                  <a:close/>
                </a:path>
                <a:path w="3810" h="346709">
                  <a:moveTo>
                    <a:pt x="3810" y="101600"/>
                  </a:moveTo>
                  <a:lnTo>
                    <a:pt x="0" y="10160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1600"/>
                  </a:lnTo>
                  <a:close/>
                </a:path>
                <a:path w="3810" h="346709">
                  <a:moveTo>
                    <a:pt x="3810" y="110490"/>
                  </a:moveTo>
                  <a:lnTo>
                    <a:pt x="0" y="110490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10490"/>
                  </a:lnTo>
                  <a:close/>
                </a:path>
                <a:path w="3810" h="346709">
                  <a:moveTo>
                    <a:pt x="3810" y="146050"/>
                  </a:moveTo>
                  <a:lnTo>
                    <a:pt x="0" y="14605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46050"/>
                  </a:lnTo>
                  <a:close/>
                </a:path>
                <a:path w="3810" h="346709">
                  <a:moveTo>
                    <a:pt x="3810" y="161290"/>
                  </a:moveTo>
                  <a:lnTo>
                    <a:pt x="0" y="161290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161290"/>
                  </a:lnTo>
                  <a:close/>
                </a:path>
                <a:path w="3810" h="346709">
                  <a:moveTo>
                    <a:pt x="3810" y="205740"/>
                  </a:moveTo>
                  <a:lnTo>
                    <a:pt x="0" y="205740"/>
                  </a:lnTo>
                  <a:lnTo>
                    <a:pt x="0" y="254000"/>
                  </a:lnTo>
                  <a:lnTo>
                    <a:pt x="3810" y="254000"/>
                  </a:lnTo>
                  <a:lnTo>
                    <a:pt x="3810" y="205740"/>
                  </a:lnTo>
                  <a:close/>
                </a:path>
                <a:path w="3810" h="346709">
                  <a:moveTo>
                    <a:pt x="3810" y="254000"/>
                  </a:moveTo>
                  <a:lnTo>
                    <a:pt x="0" y="254000"/>
                  </a:lnTo>
                  <a:lnTo>
                    <a:pt x="0" y="262889"/>
                  </a:lnTo>
                  <a:lnTo>
                    <a:pt x="3810" y="262889"/>
                  </a:lnTo>
                  <a:lnTo>
                    <a:pt x="3810" y="254000"/>
                  </a:lnTo>
                  <a:close/>
                </a:path>
                <a:path w="3810" h="346709">
                  <a:moveTo>
                    <a:pt x="3810" y="262890"/>
                  </a:moveTo>
                  <a:lnTo>
                    <a:pt x="0" y="262890"/>
                  </a:lnTo>
                  <a:lnTo>
                    <a:pt x="0" y="346710"/>
                  </a:lnTo>
                  <a:lnTo>
                    <a:pt x="3810" y="346710"/>
                  </a:lnTo>
                  <a:lnTo>
                    <a:pt x="3810" y="262890"/>
                  </a:lnTo>
                  <a:close/>
                </a:path>
              </a:pathLst>
            </a:custGeom>
            <a:solidFill>
              <a:srgbClr val="3C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1661160" y="880110"/>
              <a:ext cx="2540" cy="321310"/>
            </a:xfrm>
            <a:custGeom>
              <a:avLst/>
              <a:gdLst/>
              <a:ahLst/>
              <a:cxnLst/>
              <a:rect l="l" t="t" r="r" b="b"/>
              <a:pathLst>
                <a:path w="2539" h="321309">
                  <a:moveTo>
                    <a:pt x="253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0"/>
                  </a:lnTo>
                  <a:close/>
                </a:path>
                <a:path w="2539" h="321309">
                  <a:moveTo>
                    <a:pt x="2539" y="30480"/>
                  </a:moveTo>
                  <a:lnTo>
                    <a:pt x="0" y="30480"/>
                  </a:lnTo>
                  <a:lnTo>
                    <a:pt x="0" y="39369"/>
                  </a:lnTo>
                  <a:lnTo>
                    <a:pt x="2539" y="39369"/>
                  </a:lnTo>
                  <a:lnTo>
                    <a:pt x="2539" y="30480"/>
                  </a:lnTo>
                  <a:close/>
                </a:path>
                <a:path w="2539" h="321309">
                  <a:moveTo>
                    <a:pt x="2539" y="39370"/>
                  </a:moveTo>
                  <a:lnTo>
                    <a:pt x="0" y="39370"/>
                  </a:lnTo>
                  <a:lnTo>
                    <a:pt x="0" y="74929"/>
                  </a:lnTo>
                  <a:lnTo>
                    <a:pt x="2539" y="74929"/>
                  </a:lnTo>
                  <a:lnTo>
                    <a:pt x="2539" y="39370"/>
                  </a:lnTo>
                  <a:close/>
                </a:path>
                <a:path w="2539" h="321309">
                  <a:moveTo>
                    <a:pt x="2539" y="74930"/>
                  </a:moveTo>
                  <a:lnTo>
                    <a:pt x="0" y="74930"/>
                  </a:lnTo>
                  <a:lnTo>
                    <a:pt x="0" y="83819"/>
                  </a:lnTo>
                  <a:lnTo>
                    <a:pt x="2539" y="83819"/>
                  </a:lnTo>
                  <a:lnTo>
                    <a:pt x="2539" y="74930"/>
                  </a:lnTo>
                  <a:close/>
                </a:path>
                <a:path w="2539" h="321309">
                  <a:moveTo>
                    <a:pt x="2539" y="83820"/>
                  </a:moveTo>
                  <a:lnTo>
                    <a:pt x="0" y="83820"/>
                  </a:lnTo>
                  <a:lnTo>
                    <a:pt x="0" y="119379"/>
                  </a:lnTo>
                  <a:lnTo>
                    <a:pt x="2539" y="119379"/>
                  </a:lnTo>
                  <a:lnTo>
                    <a:pt x="2539" y="83820"/>
                  </a:lnTo>
                  <a:close/>
                </a:path>
                <a:path w="2539" h="321309">
                  <a:moveTo>
                    <a:pt x="2539" y="119380"/>
                  </a:moveTo>
                  <a:lnTo>
                    <a:pt x="0" y="119380"/>
                  </a:lnTo>
                  <a:lnTo>
                    <a:pt x="0" y="134619"/>
                  </a:lnTo>
                  <a:lnTo>
                    <a:pt x="2539" y="134619"/>
                  </a:lnTo>
                  <a:lnTo>
                    <a:pt x="2539" y="119380"/>
                  </a:lnTo>
                  <a:close/>
                </a:path>
                <a:path w="2539" h="321309">
                  <a:moveTo>
                    <a:pt x="2539" y="134620"/>
                  </a:moveTo>
                  <a:lnTo>
                    <a:pt x="0" y="134620"/>
                  </a:lnTo>
                  <a:lnTo>
                    <a:pt x="0" y="179069"/>
                  </a:lnTo>
                  <a:lnTo>
                    <a:pt x="2539" y="179069"/>
                  </a:lnTo>
                  <a:lnTo>
                    <a:pt x="2539" y="134620"/>
                  </a:lnTo>
                  <a:close/>
                </a:path>
                <a:path w="2539" h="321309">
                  <a:moveTo>
                    <a:pt x="2539" y="179070"/>
                  </a:moveTo>
                  <a:lnTo>
                    <a:pt x="0" y="179070"/>
                  </a:lnTo>
                  <a:lnTo>
                    <a:pt x="0" y="227329"/>
                  </a:lnTo>
                  <a:lnTo>
                    <a:pt x="2539" y="227329"/>
                  </a:lnTo>
                  <a:lnTo>
                    <a:pt x="2539" y="179070"/>
                  </a:lnTo>
                  <a:close/>
                </a:path>
                <a:path w="2539" h="321309">
                  <a:moveTo>
                    <a:pt x="2539" y="227330"/>
                  </a:moveTo>
                  <a:lnTo>
                    <a:pt x="0" y="227330"/>
                  </a:lnTo>
                  <a:lnTo>
                    <a:pt x="0" y="236219"/>
                  </a:lnTo>
                  <a:lnTo>
                    <a:pt x="2539" y="236219"/>
                  </a:lnTo>
                  <a:lnTo>
                    <a:pt x="2539" y="227330"/>
                  </a:lnTo>
                  <a:close/>
                </a:path>
                <a:path w="2539" h="321309">
                  <a:moveTo>
                    <a:pt x="2539" y="236220"/>
                  </a:moveTo>
                  <a:lnTo>
                    <a:pt x="0" y="236220"/>
                  </a:lnTo>
                  <a:lnTo>
                    <a:pt x="0" y="321310"/>
                  </a:lnTo>
                  <a:lnTo>
                    <a:pt x="2539" y="321310"/>
                  </a:lnTo>
                  <a:lnTo>
                    <a:pt x="2539" y="23622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1657350" y="897890"/>
              <a:ext cx="3810" cy="304800"/>
            </a:xfrm>
            <a:custGeom>
              <a:avLst/>
              <a:gdLst/>
              <a:ahLst/>
              <a:cxnLst/>
              <a:rect l="l" t="t" r="r" b="b"/>
              <a:pathLst>
                <a:path w="3810" h="304800">
                  <a:moveTo>
                    <a:pt x="3810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304800">
                  <a:moveTo>
                    <a:pt x="3810" y="12700"/>
                  </a:moveTo>
                  <a:lnTo>
                    <a:pt x="1269" y="1270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2700"/>
                  </a:lnTo>
                  <a:close/>
                </a:path>
                <a:path w="3810" h="304800">
                  <a:moveTo>
                    <a:pt x="3810" y="21590"/>
                  </a:moveTo>
                  <a:lnTo>
                    <a:pt x="0" y="2159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21590"/>
                  </a:lnTo>
                  <a:close/>
                </a:path>
                <a:path w="3810" h="304800">
                  <a:moveTo>
                    <a:pt x="3810" y="57150"/>
                  </a:moveTo>
                  <a:lnTo>
                    <a:pt x="0" y="57150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57150"/>
                  </a:lnTo>
                  <a:close/>
                </a:path>
                <a:path w="3810" h="304800">
                  <a:moveTo>
                    <a:pt x="3810" y="66040"/>
                  </a:moveTo>
                  <a:lnTo>
                    <a:pt x="0" y="6604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66040"/>
                  </a:lnTo>
                  <a:close/>
                </a:path>
                <a:path w="3810" h="304800">
                  <a:moveTo>
                    <a:pt x="3810" y="101600"/>
                  </a:moveTo>
                  <a:lnTo>
                    <a:pt x="0" y="10160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01600"/>
                  </a:lnTo>
                  <a:close/>
                </a:path>
                <a:path w="3810" h="304800">
                  <a:moveTo>
                    <a:pt x="3810" y="116840"/>
                  </a:moveTo>
                  <a:lnTo>
                    <a:pt x="0" y="11684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16840"/>
                  </a:lnTo>
                  <a:close/>
                </a:path>
                <a:path w="3810" h="304800">
                  <a:moveTo>
                    <a:pt x="3810" y="161290"/>
                  </a:moveTo>
                  <a:lnTo>
                    <a:pt x="0" y="161290"/>
                  </a:lnTo>
                  <a:lnTo>
                    <a:pt x="0" y="209550"/>
                  </a:lnTo>
                  <a:lnTo>
                    <a:pt x="3810" y="209550"/>
                  </a:lnTo>
                  <a:lnTo>
                    <a:pt x="3810" y="161290"/>
                  </a:lnTo>
                  <a:close/>
                </a:path>
                <a:path w="3810" h="304800">
                  <a:moveTo>
                    <a:pt x="3810" y="209550"/>
                  </a:moveTo>
                  <a:lnTo>
                    <a:pt x="0" y="20955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09550"/>
                  </a:lnTo>
                  <a:close/>
                </a:path>
                <a:path w="3810" h="304800">
                  <a:moveTo>
                    <a:pt x="3810" y="218440"/>
                  </a:moveTo>
                  <a:lnTo>
                    <a:pt x="0" y="218440"/>
                  </a:lnTo>
                  <a:lnTo>
                    <a:pt x="0" y="304800"/>
                  </a:lnTo>
                  <a:lnTo>
                    <a:pt x="2539" y="304800"/>
                  </a:lnTo>
                  <a:lnTo>
                    <a:pt x="2539" y="303530"/>
                  </a:lnTo>
                  <a:lnTo>
                    <a:pt x="3810" y="303530"/>
                  </a:lnTo>
                  <a:lnTo>
                    <a:pt x="3810" y="218440"/>
                  </a:lnTo>
                  <a:close/>
                </a:path>
              </a:pathLst>
            </a:custGeom>
            <a:solidFill>
              <a:srgbClr val="35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1653540" y="924560"/>
              <a:ext cx="3810" cy="279400"/>
            </a:xfrm>
            <a:custGeom>
              <a:avLst/>
              <a:gdLst/>
              <a:ahLst/>
              <a:cxnLst/>
              <a:rect l="l" t="t" r="r" b="b"/>
              <a:pathLst>
                <a:path w="3810" h="27940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0"/>
                  </a:lnTo>
                  <a:close/>
                </a:path>
                <a:path w="3810" h="279400">
                  <a:moveTo>
                    <a:pt x="3810" y="30480"/>
                  </a:moveTo>
                  <a:lnTo>
                    <a:pt x="0" y="3048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0480"/>
                  </a:lnTo>
                  <a:close/>
                </a:path>
                <a:path w="3810" h="279400">
                  <a:moveTo>
                    <a:pt x="3810" y="39370"/>
                  </a:moveTo>
                  <a:lnTo>
                    <a:pt x="0" y="3937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39370"/>
                  </a:lnTo>
                  <a:close/>
                </a:path>
                <a:path w="3810" h="279400">
                  <a:moveTo>
                    <a:pt x="3810" y="74930"/>
                  </a:moveTo>
                  <a:lnTo>
                    <a:pt x="0" y="74930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74930"/>
                  </a:lnTo>
                  <a:close/>
                </a:path>
                <a:path w="3810" h="279400">
                  <a:moveTo>
                    <a:pt x="3810" y="90170"/>
                  </a:moveTo>
                  <a:lnTo>
                    <a:pt x="0" y="9017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90170"/>
                  </a:lnTo>
                  <a:close/>
                </a:path>
                <a:path w="3810" h="279400">
                  <a:moveTo>
                    <a:pt x="3810" y="134620"/>
                  </a:moveTo>
                  <a:lnTo>
                    <a:pt x="0" y="134620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34620"/>
                  </a:lnTo>
                  <a:close/>
                </a:path>
                <a:path w="3810" h="279400">
                  <a:moveTo>
                    <a:pt x="3810" y="182880"/>
                  </a:moveTo>
                  <a:lnTo>
                    <a:pt x="0" y="182880"/>
                  </a:lnTo>
                  <a:lnTo>
                    <a:pt x="0" y="191769"/>
                  </a:lnTo>
                  <a:lnTo>
                    <a:pt x="3810" y="191769"/>
                  </a:lnTo>
                  <a:lnTo>
                    <a:pt x="3810" y="182880"/>
                  </a:lnTo>
                  <a:close/>
                </a:path>
                <a:path w="3810" h="279400">
                  <a:moveTo>
                    <a:pt x="3810" y="191770"/>
                  </a:moveTo>
                  <a:lnTo>
                    <a:pt x="0" y="191770"/>
                  </a:lnTo>
                  <a:lnTo>
                    <a:pt x="0" y="279400"/>
                  </a:lnTo>
                  <a:lnTo>
                    <a:pt x="1270" y="279400"/>
                  </a:lnTo>
                  <a:lnTo>
                    <a:pt x="1270" y="278129"/>
                  </a:lnTo>
                  <a:lnTo>
                    <a:pt x="3810" y="278129"/>
                  </a:lnTo>
                  <a:lnTo>
                    <a:pt x="3810" y="19177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1649730" y="951230"/>
              <a:ext cx="3810" cy="254000"/>
            </a:xfrm>
            <a:custGeom>
              <a:avLst/>
              <a:gdLst/>
              <a:ahLst/>
              <a:cxnLst/>
              <a:rect l="l" t="t" r="r" b="b"/>
              <a:pathLst>
                <a:path w="3810" h="254000">
                  <a:moveTo>
                    <a:pt x="3809" y="0"/>
                  </a:moveTo>
                  <a:lnTo>
                    <a:pt x="2539" y="0"/>
                  </a:lnTo>
                  <a:lnTo>
                    <a:pt x="2539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10" h="254000">
                  <a:moveTo>
                    <a:pt x="3809" y="3810"/>
                  </a:moveTo>
                  <a:lnTo>
                    <a:pt x="2539" y="3810"/>
                  </a:lnTo>
                  <a:lnTo>
                    <a:pt x="2539" y="8890"/>
                  </a:lnTo>
                  <a:lnTo>
                    <a:pt x="1269" y="8890"/>
                  </a:lnTo>
                  <a:lnTo>
                    <a:pt x="1269" y="12700"/>
                  </a:lnTo>
                  <a:lnTo>
                    <a:pt x="3809" y="12700"/>
                  </a:lnTo>
                  <a:lnTo>
                    <a:pt x="3809" y="3810"/>
                  </a:lnTo>
                  <a:close/>
                </a:path>
                <a:path w="3810" h="254000">
                  <a:moveTo>
                    <a:pt x="3809" y="12700"/>
                  </a:moveTo>
                  <a:lnTo>
                    <a:pt x="1269" y="1270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12700"/>
                  </a:lnTo>
                  <a:close/>
                </a:path>
                <a:path w="3810" h="254000">
                  <a:moveTo>
                    <a:pt x="3809" y="48260"/>
                  </a:moveTo>
                  <a:lnTo>
                    <a:pt x="0" y="48260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48260"/>
                  </a:lnTo>
                  <a:close/>
                </a:path>
                <a:path w="3810" h="254000">
                  <a:moveTo>
                    <a:pt x="3809" y="63500"/>
                  </a:moveTo>
                  <a:lnTo>
                    <a:pt x="0" y="6350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63500"/>
                  </a:lnTo>
                  <a:close/>
                </a:path>
                <a:path w="3810" h="254000">
                  <a:moveTo>
                    <a:pt x="3809" y="107950"/>
                  </a:moveTo>
                  <a:lnTo>
                    <a:pt x="0" y="107950"/>
                  </a:lnTo>
                  <a:lnTo>
                    <a:pt x="0" y="156210"/>
                  </a:lnTo>
                  <a:lnTo>
                    <a:pt x="3809" y="156210"/>
                  </a:lnTo>
                  <a:lnTo>
                    <a:pt x="3809" y="107950"/>
                  </a:lnTo>
                  <a:close/>
                </a:path>
                <a:path w="3810" h="254000">
                  <a:moveTo>
                    <a:pt x="3809" y="156210"/>
                  </a:moveTo>
                  <a:lnTo>
                    <a:pt x="0" y="156210"/>
                  </a:lnTo>
                  <a:lnTo>
                    <a:pt x="0" y="165100"/>
                  </a:lnTo>
                  <a:lnTo>
                    <a:pt x="3809" y="165100"/>
                  </a:lnTo>
                  <a:lnTo>
                    <a:pt x="3809" y="156210"/>
                  </a:lnTo>
                  <a:close/>
                </a:path>
                <a:path w="3810" h="254000">
                  <a:moveTo>
                    <a:pt x="3809" y="165100"/>
                  </a:moveTo>
                  <a:lnTo>
                    <a:pt x="0" y="165100"/>
                  </a:lnTo>
                  <a:lnTo>
                    <a:pt x="0" y="254000"/>
                  </a:lnTo>
                  <a:lnTo>
                    <a:pt x="1269" y="254000"/>
                  </a:lnTo>
                  <a:lnTo>
                    <a:pt x="1269" y="252730"/>
                  </a:lnTo>
                  <a:lnTo>
                    <a:pt x="3809" y="252730"/>
                  </a:lnTo>
                  <a:lnTo>
                    <a:pt x="3809" y="165100"/>
                  </a:lnTo>
                  <a:close/>
                </a:path>
              </a:pathLst>
            </a:custGeom>
            <a:solidFill>
              <a:srgbClr val="2D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1645920" y="977900"/>
              <a:ext cx="3810" cy="228600"/>
            </a:xfrm>
            <a:custGeom>
              <a:avLst/>
              <a:gdLst/>
              <a:ahLst/>
              <a:cxnLst/>
              <a:rect l="l" t="t" r="r" b="b"/>
              <a:pathLst>
                <a:path w="3810" h="22860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0"/>
                  </a:lnTo>
                  <a:close/>
                </a:path>
                <a:path w="3810" h="228600">
                  <a:moveTo>
                    <a:pt x="3810" y="21590"/>
                  </a:moveTo>
                  <a:lnTo>
                    <a:pt x="0" y="2159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21590"/>
                  </a:lnTo>
                  <a:close/>
                </a:path>
                <a:path w="3810" h="228600">
                  <a:moveTo>
                    <a:pt x="3810" y="36830"/>
                  </a:moveTo>
                  <a:lnTo>
                    <a:pt x="0" y="36830"/>
                  </a:lnTo>
                  <a:lnTo>
                    <a:pt x="0" y="81279"/>
                  </a:lnTo>
                  <a:lnTo>
                    <a:pt x="3810" y="81279"/>
                  </a:lnTo>
                  <a:lnTo>
                    <a:pt x="3810" y="36830"/>
                  </a:lnTo>
                  <a:close/>
                </a:path>
                <a:path w="3810" h="228600">
                  <a:moveTo>
                    <a:pt x="3810" y="81280"/>
                  </a:moveTo>
                  <a:lnTo>
                    <a:pt x="0" y="8128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81280"/>
                  </a:lnTo>
                  <a:close/>
                </a:path>
                <a:path w="3810" h="228600">
                  <a:moveTo>
                    <a:pt x="3810" y="129540"/>
                  </a:moveTo>
                  <a:lnTo>
                    <a:pt x="0" y="12954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29540"/>
                  </a:lnTo>
                  <a:close/>
                </a:path>
                <a:path w="3810" h="228600">
                  <a:moveTo>
                    <a:pt x="3810" y="138430"/>
                  </a:moveTo>
                  <a:lnTo>
                    <a:pt x="0" y="138430"/>
                  </a:lnTo>
                  <a:lnTo>
                    <a:pt x="0" y="228600"/>
                  </a:lnTo>
                  <a:lnTo>
                    <a:pt x="1269" y="228600"/>
                  </a:lnTo>
                  <a:lnTo>
                    <a:pt x="1269" y="227329"/>
                  </a:lnTo>
                  <a:lnTo>
                    <a:pt x="3810" y="227329"/>
                  </a:lnTo>
                  <a:lnTo>
                    <a:pt x="3810" y="138430"/>
                  </a:lnTo>
                  <a:close/>
                </a:path>
              </a:pathLst>
            </a:custGeom>
            <a:solidFill>
              <a:srgbClr val="29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1642109" y="1004570"/>
              <a:ext cx="3810" cy="203200"/>
            </a:xfrm>
            <a:custGeom>
              <a:avLst/>
              <a:gdLst/>
              <a:ahLst/>
              <a:cxnLst/>
              <a:rect l="l" t="t" r="r" b="b"/>
              <a:pathLst>
                <a:path w="3810" h="203200">
                  <a:moveTo>
                    <a:pt x="3809" y="0"/>
                  </a:moveTo>
                  <a:lnTo>
                    <a:pt x="2539" y="0"/>
                  </a:lnTo>
                  <a:lnTo>
                    <a:pt x="2539" y="10159"/>
                  </a:lnTo>
                  <a:lnTo>
                    <a:pt x="3809" y="10159"/>
                  </a:lnTo>
                  <a:lnTo>
                    <a:pt x="3809" y="0"/>
                  </a:lnTo>
                  <a:close/>
                </a:path>
                <a:path w="3810" h="203200">
                  <a:moveTo>
                    <a:pt x="3809" y="10160"/>
                  </a:moveTo>
                  <a:lnTo>
                    <a:pt x="1269" y="10160"/>
                  </a:lnTo>
                  <a:lnTo>
                    <a:pt x="1269" y="19050"/>
                  </a:lnTo>
                  <a:lnTo>
                    <a:pt x="0" y="1905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10160"/>
                  </a:lnTo>
                  <a:close/>
                </a:path>
                <a:path w="3810" h="203200">
                  <a:moveTo>
                    <a:pt x="3809" y="54610"/>
                  </a:moveTo>
                  <a:lnTo>
                    <a:pt x="0" y="54610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54610"/>
                  </a:lnTo>
                  <a:close/>
                </a:path>
                <a:path w="3810" h="203200">
                  <a:moveTo>
                    <a:pt x="3809" y="102870"/>
                  </a:moveTo>
                  <a:lnTo>
                    <a:pt x="0" y="102870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102870"/>
                  </a:lnTo>
                  <a:close/>
                </a:path>
                <a:path w="3810" h="203200">
                  <a:moveTo>
                    <a:pt x="3809" y="111760"/>
                  </a:moveTo>
                  <a:lnTo>
                    <a:pt x="0" y="111760"/>
                  </a:lnTo>
                  <a:lnTo>
                    <a:pt x="0" y="203200"/>
                  </a:lnTo>
                  <a:lnTo>
                    <a:pt x="1269" y="203200"/>
                  </a:lnTo>
                  <a:lnTo>
                    <a:pt x="1269" y="201929"/>
                  </a:lnTo>
                  <a:lnTo>
                    <a:pt x="3809" y="201929"/>
                  </a:lnTo>
                  <a:lnTo>
                    <a:pt x="3809" y="111760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1638300" y="1032510"/>
              <a:ext cx="3810" cy="175260"/>
            </a:xfrm>
            <a:custGeom>
              <a:avLst/>
              <a:gdLst/>
              <a:ahLst/>
              <a:cxnLst/>
              <a:rect l="l" t="t" r="r" b="b"/>
              <a:pathLst>
                <a:path w="3810" h="175259">
                  <a:moveTo>
                    <a:pt x="3810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0"/>
                  </a:lnTo>
                  <a:close/>
                </a:path>
                <a:path w="3810" h="175259">
                  <a:moveTo>
                    <a:pt x="3810" y="26670"/>
                  </a:moveTo>
                  <a:lnTo>
                    <a:pt x="0" y="2667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26670"/>
                  </a:lnTo>
                  <a:close/>
                </a:path>
                <a:path w="3810" h="175259">
                  <a:moveTo>
                    <a:pt x="3810" y="74930"/>
                  </a:moveTo>
                  <a:lnTo>
                    <a:pt x="0" y="7493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74930"/>
                  </a:lnTo>
                  <a:close/>
                </a:path>
                <a:path w="3810" h="175259">
                  <a:moveTo>
                    <a:pt x="3810" y="83820"/>
                  </a:moveTo>
                  <a:lnTo>
                    <a:pt x="0" y="83820"/>
                  </a:lnTo>
                  <a:lnTo>
                    <a:pt x="0" y="175260"/>
                  </a:lnTo>
                  <a:lnTo>
                    <a:pt x="3810" y="175260"/>
                  </a:lnTo>
                  <a:lnTo>
                    <a:pt x="3810" y="83820"/>
                  </a:lnTo>
                  <a:close/>
                </a:path>
              </a:pathLst>
            </a:custGeom>
            <a:solidFill>
              <a:srgbClr val="22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1634477" y="1059179"/>
              <a:ext cx="4445" cy="149860"/>
            </a:xfrm>
            <a:custGeom>
              <a:avLst/>
              <a:gdLst/>
              <a:ahLst/>
              <a:cxnLst/>
              <a:rect l="l" t="t" r="r" b="b"/>
              <a:pathLst>
                <a:path w="4444" h="149859">
                  <a:moveTo>
                    <a:pt x="3822" y="0"/>
                  </a:moveTo>
                  <a:lnTo>
                    <a:pt x="2552" y="0"/>
                  </a:lnTo>
                  <a:lnTo>
                    <a:pt x="2552" y="8890"/>
                  </a:lnTo>
                  <a:lnTo>
                    <a:pt x="0" y="8890"/>
                  </a:lnTo>
                  <a:lnTo>
                    <a:pt x="0" y="149860"/>
                  </a:lnTo>
                  <a:lnTo>
                    <a:pt x="3822" y="149860"/>
                  </a:lnTo>
                  <a:lnTo>
                    <a:pt x="3822" y="889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1631950" y="1085850"/>
              <a:ext cx="2540" cy="124460"/>
            </a:xfrm>
            <a:custGeom>
              <a:avLst/>
              <a:gdLst/>
              <a:ahLst/>
              <a:cxnLst/>
              <a:rect l="l" t="t" r="r" b="b"/>
              <a:pathLst>
                <a:path w="2539" h="124459">
                  <a:moveTo>
                    <a:pt x="0" y="124460"/>
                  </a:moveTo>
                  <a:lnTo>
                    <a:pt x="2539" y="12446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124460"/>
                  </a:lnTo>
                  <a:close/>
                </a:path>
              </a:pathLst>
            </a:custGeom>
            <a:solidFill>
              <a:srgbClr val="1A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1628140" y="1103630"/>
              <a:ext cx="3810" cy="107950"/>
            </a:xfrm>
            <a:custGeom>
              <a:avLst/>
              <a:gdLst/>
              <a:ahLst/>
              <a:cxnLst/>
              <a:rect l="l" t="t" r="r" b="b"/>
              <a:pathLst>
                <a:path w="3810" h="107950">
                  <a:moveTo>
                    <a:pt x="3810" y="0"/>
                  </a:moveTo>
                  <a:lnTo>
                    <a:pt x="2540" y="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0"/>
                  </a:lnTo>
                  <a:close/>
                </a:path>
                <a:path w="3810" h="107950">
                  <a:moveTo>
                    <a:pt x="3810" y="3810"/>
                  </a:moveTo>
                  <a:lnTo>
                    <a:pt x="2540" y="381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2700"/>
                  </a:lnTo>
                  <a:lnTo>
                    <a:pt x="3810" y="12700"/>
                  </a:lnTo>
                  <a:lnTo>
                    <a:pt x="3810" y="3810"/>
                  </a:lnTo>
                  <a:close/>
                </a:path>
                <a:path w="3810" h="107950">
                  <a:moveTo>
                    <a:pt x="3810" y="12700"/>
                  </a:moveTo>
                  <a:lnTo>
                    <a:pt x="1270" y="1270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107950"/>
                  </a:lnTo>
                  <a:lnTo>
                    <a:pt x="2540" y="107950"/>
                  </a:lnTo>
                  <a:lnTo>
                    <a:pt x="2540" y="106680"/>
                  </a:lnTo>
                  <a:lnTo>
                    <a:pt x="3810" y="106680"/>
                  </a:lnTo>
                  <a:lnTo>
                    <a:pt x="3810" y="12700"/>
                  </a:lnTo>
                  <a:close/>
                </a:path>
              </a:pathLst>
            </a:custGeom>
            <a:solidFill>
              <a:srgbClr val="16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1624330" y="1130300"/>
              <a:ext cx="3810" cy="82550"/>
            </a:xfrm>
            <a:custGeom>
              <a:avLst/>
              <a:gdLst/>
              <a:ahLst/>
              <a:cxnLst/>
              <a:rect l="l" t="t" r="r" b="b"/>
              <a:pathLst>
                <a:path w="3810" h="8255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82550"/>
                  </a:lnTo>
                  <a:lnTo>
                    <a:pt x="2539" y="82550"/>
                  </a:lnTo>
                  <a:lnTo>
                    <a:pt x="2539" y="81279"/>
                  </a:lnTo>
                  <a:lnTo>
                    <a:pt x="3809" y="81279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12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1620520" y="1156970"/>
              <a:ext cx="3810" cy="57150"/>
            </a:xfrm>
            <a:custGeom>
              <a:avLst/>
              <a:gdLst/>
              <a:ahLst/>
              <a:cxnLst/>
              <a:rect l="l" t="t" r="r" b="b"/>
              <a:pathLst>
                <a:path w="3809" h="5715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57150"/>
                  </a:lnTo>
                  <a:lnTo>
                    <a:pt x="1270" y="57150"/>
                  </a:lnTo>
                  <a:lnTo>
                    <a:pt x="1270" y="55879"/>
                  </a:lnTo>
                  <a:lnTo>
                    <a:pt x="3810" y="558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1616710" y="1183640"/>
              <a:ext cx="3810" cy="30480"/>
            </a:xfrm>
            <a:custGeom>
              <a:avLst/>
              <a:gdLst/>
              <a:ahLst/>
              <a:cxnLst/>
              <a:rect l="l" t="t" r="r" b="b"/>
              <a:pathLst>
                <a:path w="3809" h="30480">
                  <a:moveTo>
                    <a:pt x="3809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30480"/>
                  </a:lnTo>
                  <a:lnTo>
                    <a:pt x="3809" y="3048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B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1615440" y="1210309"/>
              <a:ext cx="1270" cy="5080"/>
            </a:xfrm>
            <a:custGeom>
              <a:avLst/>
              <a:gdLst/>
              <a:ahLst/>
              <a:cxnLst/>
              <a:rect l="l" t="t" r="r" b="b"/>
              <a:pathLst>
                <a:path w="1269" h="5080">
                  <a:moveTo>
                    <a:pt x="1269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1269" y="507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1615440" y="798830"/>
              <a:ext cx="134620" cy="415290"/>
            </a:xfrm>
            <a:custGeom>
              <a:avLst/>
              <a:gdLst/>
              <a:ahLst/>
              <a:cxnLst/>
              <a:rect l="l" t="t" r="r" b="b"/>
              <a:pathLst>
                <a:path w="134619" h="415290">
                  <a:moveTo>
                    <a:pt x="57149" y="13970"/>
                  </a:moveTo>
                  <a:lnTo>
                    <a:pt x="104140" y="0"/>
                  </a:lnTo>
                  <a:lnTo>
                    <a:pt x="60959" y="302260"/>
                  </a:lnTo>
                  <a:lnTo>
                    <a:pt x="134620" y="279400"/>
                  </a:lnTo>
                  <a:lnTo>
                    <a:pt x="119379" y="378460"/>
                  </a:lnTo>
                  <a:lnTo>
                    <a:pt x="0" y="415290"/>
                  </a:lnTo>
                  <a:lnTo>
                    <a:pt x="57149" y="1397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6" name="object 396"/>
          <p:cNvGrpSpPr/>
          <p:nvPr/>
        </p:nvGrpSpPr>
        <p:grpSpPr>
          <a:xfrm>
            <a:off x="1758950" y="848360"/>
            <a:ext cx="149860" cy="321310"/>
            <a:chOff x="1758950" y="848360"/>
            <a:chExt cx="149860" cy="321310"/>
          </a:xfrm>
        </p:grpSpPr>
        <p:sp>
          <p:nvSpPr>
            <p:cNvPr id="397" name="object 397"/>
            <p:cNvSpPr/>
            <p:nvPr/>
          </p:nvSpPr>
          <p:spPr>
            <a:xfrm>
              <a:off x="1899920" y="894092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2540" y="57150"/>
                  </a:moveTo>
                  <a:lnTo>
                    <a:pt x="0" y="57150"/>
                  </a:lnTo>
                  <a:lnTo>
                    <a:pt x="0" y="76187"/>
                  </a:lnTo>
                  <a:lnTo>
                    <a:pt x="1270" y="76187"/>
                  </a:lnTo>
                  <a:lnTo>
                    <a:pt x="1270" y="64757"/>
                  </a:lnTo>
                  <a:lnTo>
                    <a:pt x="2540" y="64757"/>
                  </a:lnTo>
                  <a:lnTo>
                    <a:pt x="2540" y="57150"/>
                  </a:lnTo>
                  <a:close/>
                </a:path>
                <a:path w="2539" h="76200">
                  <a:moveTo>
                    <a:pt x="2540" y="50800"/>
                  </a:moveTo>
                  <a:lnTo>
                    <a:pt x="0" y="50800"/>
                  </a:lnTo>
                  <a:lnTo>
                    <a:pt x="0" y="57137"/>
                  </a:lnTo>
                  <a:lnTo>
                    <a:pt x="2540" y="57137"/>
                  </a:lnTo>
                  <a:lnTo>
                    <a:pt x="2540" y="50800"/>
                  </a:lnTo>
                  <a:close/>
                </a:path>
                <a:path w="2539" h="76200">
                  <a:moveTo>
                    <a:pt x="2540" y="19050"/>
                  </a:moveTo>
                  <a:lnTo>
                    <a:pt x="0" y="19050"/>
                  </a:lnTo>
                  <a:lnTo>
                    <a:pt x="0" y="50787"/>
                  </a:lnTo>
                  <a:lnTo>
                    <a:pt x="2540" y="50787"/>
                  </a:lnTo>
                  <a:lnTo>
                    <a:pt x="2540" y="33007"/>
                  </a:lnTo>
                  <a:lnTo>
                    <a:pt x="2540" y="24117"/>
                  </a:lnTo>
                  <a:lnTo>
                    <a:pt x="2540" y="19050"/>
                  </a:lnTo>
                  <a:close/>
                </a:path>
                <a:path w="2539" h="76200">
                  <a:moveTo>
                    <a:pt x="2540" y="15227"/>
                  </a:moveTo>
                  <a:lnTo>
                    <a:pt x="1270" y="15227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9037"/>
                  </a:lnTo>
                  <a:lnTo>
                    <a:pt x="2540" y="19037"/>
                  </a:lnTo>
                  <a:lnTo>
                    <a:pt x="2540" y="15227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1896110" y="880110"/>
              <a:ext cx="3810" cy="120650"/>
            </a:xfrm>
            <a:custGeom>
              <a:avLst/>
              <a:gdLst/>
              <a:ahLst/>
              <a:cxnLst/>
              <a:rect l="l" t="t" r="r" b="b"/>
              <a:pathLst>
                <a:path w="3810" h="120650">
                  <a:moveTo>
                    <a:pt x="12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7619"/>
                  </a:lnTo>
                  <a:lnTo>
                    <a:pt x="2539" y="7619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10" h="120650">
                  <a:moveTo>
                    <a:pt x="3809" y="13970"/>
                  </a:moveTo>
                  <a:lnTo>
                    <a:pt x="0" y="13970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13970"/>
                  </a:lnTo>
                  <a:close/>
                </a:path>
                <a:path w="3810" h="120650">
                  <a:moveTo>
                    <a:pt x="3809" y="33020"/>
                  </a:moveTo>
                  <a:lnTo>
                    <a:pt x="0" y="3302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33020"/>
                  </a:lnTo>
                  <a:close/>
                </a:path>
                <a:path w="3810" h="120650">
                  <a:moveTo>
                    <a:pt x="3809" y="64770"/>
                  </a:moveTo>
                  <a:lnTo>
                    <a:pt x="0" y="64770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4770"/>
                  </a:lnTo>
                  <a:close/>
                </a:path>
                <a:path w="3810" h="120650">
                  <a:moveTo>
                    <a:pt x="3809" y="71120"/>
                  </a:moveTo>
                  <a:lnTo>
                    <a:pt x="0" y="711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71120"/>
                  </a:lnTo>
                  <a:close/>
                </a:path>
                <a:path w="3810" h="120650">
                  <a:moveTo>
                    <a:pt x="3809" y="90170"/>
                  </a:moveTo>
                  <a:lnTo>
                    <a:pt x="0" y="90170"/>
                  </a:lnTo>
                  <a:lnTo>
                    <a:pt x="0" y="109219"/>
                  </a:lnTo>
                  <a:lnTo>
                    <a:pt x="2539" y="109219"/>
                  </a:lnTo>
                  <a:lnTo>
                    <a:pt x="2539" y="104139"/>
                  </a:lnTo>
                  <a:lnTo>
                    <a:pt x="3809" y="104139"/>
                  </a:lnTo>
                  <a:lnTo>
                    <a:pt x="3809" y="90170"/>
                  </a:lnTo>
                  <a:close/>
                </a:path>
                <a:path w="3810" h="120650">
                  <a:moveTo>
                    <a:pt x="2539" y="109220"/>
                  </a:moveTo>
                  <a:lnTo>
                    <a:pt x="0" y="109220"/>
                  </a:lnTo>
                  <a:lnTo>
                    <a:pt x="0" y="120650"/>
                  </a:lnTo>
                  <a:lnTo>
                    <a:pt x="1269" y="120650"/>
                  </a:lnTo>
                  <a:lnTo>
                    <a:pt x="1269" y="114300"/>
                  </a:lnTo>
                  <a:lnTo>
                    <a:pt x="2539" y="114300"/>
                  </a:lnTo>
                  <a:lnTo>
                    <a:pt x="2539" y="109220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1892300" y="869950"/>
              <a:ext cx="3810" cy="147320"/>
            </a:xfrm>
            <a:custGeom>
              <a:avLst/>
              <a:gdLst/>
              <a:ahLst/>
              <a:cxnLst/>
              <a:rect l="l" t="t" r="r" b="b"/>
              <a:pathLst>
                <a:path w="3810" h="147319">
                  <a:moveTo>
                    <a:pt x="126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10" h="147319">
                  <a:moveTo>
                    <a:pt x="3810" y="24130"/>
                  </a:moveTo>
                  <a:lnTo>
                    <a:pt x="0" y="2413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24130"/>
                  </a:lnTo>
                  <a:close/>
                </a:path>
                <a:path w="3810" h="147319">
                  <a:moveTo>
                    <a:pt x="3810" y="43180"/>
                  </a:moveTo>
                  <a:lnTo>
                    <a:pt x="0" y="4318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43180"/>
                  </a:lnTo>
                  <a:close/>
                </a:path>
                <a:path w="3810" h="147319">
                  <a:moveTo>
                    <a:pt x="3810" y="74930"/>
                  </a:moveTo>
                  <a:lnTo>
                    <a:pt x="0" y="74930"/>
                  </a:lnTo>
                  <a:lnTo>
                    <a:pt x="0" y="81279"/>
                  </a:lnTo>
                  <a:lnTo>
                    <a:pt x="3810" y="81279"/>
                  </a:lnTo>
                  <a:lnTo>
                    <a:pt x="3810" y="74930"/>
                  </a:lnTo>
                  <a:close/>
                </a:path>
                <a:path w="3810" h="147319">
                  <a:moveTo>
                    <a:pt x="3810" y="81280"/>
                  </a:moveTo>
                  <a:lnTo>
                    <a:pt x="0" y="8128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81280"/>
                  </a:lnTo>
                  <a:close/>
                </a:path>
                <a:path w="3810" h="147319">
                  <a:moveTo>
                    <a:pt x="3810" y="100330"/>
                  </a:moveTo>
                  <a:lnTo>
                    <a:pt x="0" y="10033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00330"/>
                  </a:lnTo>
                  <a:close/>
                </a:path>
                <a:path w="3810" h="147319">
                  <a:moveTo>
                    <a:pt x="3810" y="119380"/>
                  </a:moveTo>
                  <a:lnTo>
                    <a:pt x="0" y="119380"/>
                  </a:lnTo>
                  <a:lnTo>
                    <a:pt x="0" y="147320"/>
                  </a:lnTo>
                  <a:lnTo>
                    <a:pt x="2539" y="147320"/>
                  </a:lnTo>
                  <a:lnTo>
                    <a:pt x="2539" y="139700"/>
                  </a:lnTo>
                  <a:lnTo>
                    <a:pt x="3810" y="139700"/>
                  </a:lnTo>
                  <a:lnTo>
                    <a:pt x="3810" y="11938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1888489" y="864870"/>
              <a:ext cx="3810" cy="153670"/>
            </a:xfrm>
            <a:custGeom>
              <a:avLst/>
              <a:gdLst/>
              <a:ahLst/>
              <a:cxnLst/>
              <a:rect l="l" t="t" r="r" b="b"/>
              <a:pathLst>
                <a:path w="3810" h="153669">
                  <a:moveTo>
                    <a:pt x="126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3809"/>
                  </a:lnTo>
                  <a:lnTo>
                    <a:pt x="2540" y="3809"/>
                  </a:lnTo>
                  <a:lnTo>
                    <a:pt x="2540" y="1269"/>
                  </a:lnTo>
                  <a:lnTo>
                    <a:pt x="1269" y="1269"/>
                  </a:lnTo>
                  <a:lnTo>
                    <a:pt x="1269" y="0"/>
                  </a:lnTo>
                  <a:close/>
                </a:path>
                <a:path w="3810" h="153669">
                  <a:moveTo>
                    <a:pt x="3810" y="29210"/>
                  </a:moveTo>
                  <a:lnTo>
                    <a:pt x="0" y="2921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29210"/>
                  </a:lnTo>
                  <a:close/>
                </a:path>
                <a:path w="3810" h="153669">
                  <a:moveTo>
                    <a:pt x="3810" y="48260"/>
                  </a:moveTo>
                  <a:lnTo>
                    <a:pt x="0" y="48260"/>
                  </a:lnTo>
                  <a:lnTo>
                    <a:pt x="0" y="80009"/>
                  </a:lnTo>
                  <a:lnTo>
                    <a:pt x="3810" y="80009"/>
                  </a:lnTo>
                  <a:lnTo>
                    <a:pt x="3810" y="48260"/>
                  </a:lnTo>
                  <a:close/>
                </a:path>
                <a:path w="3810" h="153669">
                  <a:moveTo>
                    <a:pt x="3810" y="80010"/>
                  </a:moveTo>
                  <a:lnTo>
                    <a:pt x="0" y="80010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80010"/>
                  </a:lnTo>
                  <a:close/>
                </a:path>
                <a:path w="3810" h="153669">
                  <a:moveTo>
                    <a:pt x="3810" y="86360"/>
                  </a:moveTo>
                  <a:lnTo>
                    <a:pt x="0" y="86360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86360"/>
                  </a:lnTo>
                  <a:close/>
                </a:path>
                <a:path w="3810" h="153669">
                  <a:moveTo>
                    <a:pt x="3810" y="105410"/>
                  </a:moveTo>
                  <a:lnTo>
                    <a:pt x="0" y="105410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05410"/>
                  </a:lnTo>
                  <a:close/>
                </a:path>
                <a:path w="3810" h="153669">
                  <a:moveTo>
                    <a:pt x="3810" y="124460"/>
                  </a:moveTo>
                  <a:lnTo>
                    <a:pt x="0" y="12446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24460"/>
                  </a:lnTo>
                  <a:close/>
                </a:path>
              </a:pathLst>
            </a:custGeom>
            <a:solidFill>
              <a:srgbClr val="88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1884679" y="861060"/>
              <a:ext cx="3810" cy="201930"/>
            </a:xfrm>
            <a:custGeom>
              <a:avLst/>
              <a:gdLst/>
              <a:ahLst/>
              <a:cxnLst/>
              <a:rect l="l" t="t" r="r" b="b"/>
              <a:pathLst>
                <a:path w="3810" h="201930">
                  <a:moveTo>
                    <a:pt x="2539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1269"/>
                  </a:lnTo>
                  <a:lnTo>
                    <a:pt x="2539" y="1269"/>
                  </a:lnTo>
                  <a:lnTo>
                    <a:pt x="2539" y="0"/>
                  </a:lnTo>
                  <a:close/>
                </a:path>
                <a:path w="3810" h="201930">
                  <a:moveTo>
                    <a:pt x="3809" y="33020"/>
                  </a:moveTo>
                  <a:lnTo>
                    <a:pt x="0" y="330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3020"/>
                  </a:lnTo>
                  <a:close/>
                </a:path>
                <a:path w="3810" h="201930">
                  <a:moveTo>
                    <a:pt x="3809" y="52070"/>
                  </a:moveTo>
                  <a:lnTo>
                    <a:pt x="0" y="5207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52070"/>
                  </a:lnTo>
                  <a:close/>
                </a:path>
                <a:path w="3810" h="201930">
                  <a:moveTo>
                    <a:pt x="3809" y="83820"/>
                  </a:moveTo>
                  <a:lnTo>
                    <a:pt x="0" y="838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3820"/>
                  </a:lnTo>
                  <a:close/>
                </a:path>
                <a:path w="3810" h="201930">
                  <a:moveTo>
                    <a:pt x="3809" y="90170"/>
                  </a:moveTo>
                  <a:lnTo>
                    <a:pt x="0" y="90170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90170"/>
                  </a:lnTo>
                  <a:close/>
                </a:path>
                <a:path w="3810" h="201930">
                  <a:moveTo>
                    <a:pt x="3809" y="109220"/>
                  </a:moveTo>
                  <a:lnTo>
                    <a:pt x="0" y="109220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09220"/>
                  </a:lnTo>
                  <a:close/>
                </a:path>
                <a:path w="3810" h="201930">
                  <a:moveTo>
                    <a:pt x="3809" y="128270"/>
                  </a:moveTo>
                  <a:lnTo>
                    <a:pt x="0" y="128270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28270"/>
                  </a:lnTo>
                  <a:close/>
                </a:path>
                <a:path w="3810" h="201930">
                  <a:moveTo>
                    <a:pt x="1269" y="199389"/>
                  </a:moveTo>
                  <a:lnTo>
                    <a:pt x="0" y="199389"/>
                  </a:lnTo>
                  <a:lnTo>
                    <a:pt x="0" y="201929"/>
                  </a:lnTo>
                  <a:lnTo>
                    <a:pt x="1269" y="201929"/>
                  </a:lnTo>
                  <a:lnTo>
                    <a:pt x="1269" y="199389"/>
                  </a:lnTo>
                  <a:close/>
                </a:path>
              </a:pathLst>
            </a:custGeom>
            <a:solidFill>
              <a:srgbClr val="84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1880870" y="858520"/>
              <a:ext cx="3810" cy="215900"/>
            </a:xfrm>
            <a:custGeom>
              <a:avLst/>
              <a:gdLst/>
              <a:ahLst/>
              <a:cxnLst/>
              <a:rect l="l" t="t" r="r" b="b"/>
              <a:pathLst>
                <a:path w="3810" h="215900">
                  <a:moveTo>
                    <a:pt x="2539" y="0"/>
                  </a:moveTo>
                  <a:lnTo>
                    <a:pt x="0" y="0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1269"/>
                  </a:lnTo>
                  <a:lnTo>
                    <a:pt x="2539" y="1269"/>
                  </a:lnTo>
                  <a:lnTo>
                    <a:pt x="2539" y="0"/>
                  </a:lnTo>
                  <a:close/>
                </a:path>
                <a:path w="3810" h="215900">
                  <a:moveTo>
                    <a:pt x="3810" y="35560"/>
                  </a:moveTo>
                  <a:lnTo>
                    <a:pt x="0" y="35560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35560"/>
                  </a:lnTo>
                  <a:close/>
                </a:path>
                <a:path w="3810" h="215900">
                  <a:moveTo>
                    <a:pt x="3810" y="54610"/>
                  </a:moveTo>
                  <a:lnTo>
                    <a:pt x="0" y="54610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54610"/>
                  </a:lnTo>
                  <a:close/>
                </a:path>
                <a:path w="3810" h="215900">
                  <a:moveTo>
                    <a:pt x="3810" y="86360"/>
                  </a:moveTo>
                  <a:lnTo>
                    <a:pt x="0" y="86360"/>
                  </a:lnTo>
                  <a:lnTo>
                    <a:pt x="0" y="92709"/>
                  </a:lnTo>
                  <a:lnTo>
                    <a:pt x="3810" y="92709"/>
                  </a:lnTo>
                  <a:lnTo>
                    <a:pt x="3810" y="86360"/>
                  </a:lnTo>
                  <a:close/>
                </a:path>
                <a:path w="3810" h="215900">
                  <a:moveTo>
                    <a:pt x="3810" y="92710"/>
                  </a:moveTo>
                  <a:lnTo>
                    <a:pt x="0" y="92710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92710"/>
                  </a:lnTo>
                  <a:close/>
                </a:path>
                <a:path w="3810" h="215900">
                  <a:moveTo>
                    <a:pt x="3810" y="111760"/>
                  </a:moveTo>
                  <a:lnTo>
                    <a:pt x="0" y="111760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11760"/>
                  </a:lnTo>
                  <a:close/>
                </a:path>
                <a:path w="3810" h="215900">
                  <a:moveTo>
                    <a:pt x="3810" y="130810"/>
                  </a:moveTo>
                  <a:lnTo>
                    <a:pt x="0" y="130810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30810"/>
                  </a:lnTo>
                  <a:close/>
                </a:path>
                <a:path w="3810" h="215900">
                  <a:moveTo>
                    <a:pt x="3810" y="203200"/>
                  </a:moveTo>
                  <a:lnTo>
                    <a:pt x="0" y="203200"/>
                  </a:lnTo>
                  <a:lnTo>
                    <a:pt x="0" y="215900"/>
                  </a:lnTo>
                  <a:lnTo>
                    <a:pt x="1270" y="215900"/>
                  </a:lnTo>
                  <a:lnTo>
                    <a:pt x="1270" y="212089"/>
                  </a:lnTo>
                  <a:lnTo>
                    <a:pt x="2540" y="212089"/>
                  </a:lnTo>
                  <a:lnTo>
                    <a:pt x="2539" y="208279"/>
                  </a:lnTo>
                  <a:lnTo>
                    <a:pt x="3810" y="208279"/>
                  </a:lnTo>
                  <a:lnTo>
                    <a:pt x="3810" y="203200"/>
                  </a:lnTo>
                  <a:close/>
                </a:path>
              </a:pathLst>
            </a:custGeom>
            <a:solidFill>
              <a:srgbClr val="81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1877060" y="855980"/>
              <a:ext cx="3810" cy="228600"/>
            </a:xfrm>
            <a:custGeom>
              <a:avLst/>
              <a:gdLst/>
              <a:ahLst/>
              <a:cxnLst/>
              <a:rect l="l" t="t" r="r" b="b"/>
              <a:pathLst>
                <a:path w="3810" h="228600">
                  <a:moveTo>
                    <a:pt x="253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1270"/>
                  </a:lnTo>
                  <a:lnTo>
                    <a:pt x="2539" y="1270"/>
                  </a:lnTo>
                  <a:lnTo>
                    <a:pt x="2539" y="0"/>
                  </a:lnTo>
                  <a:close/>
                </a:path>
                <a:path w="3810" h="228600">
                  <a:moveTo>
                    <a:pt x="3809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38100"/>
                  </a:lnTo>
                  <a:close/>
                </a:path>
                <a:path w="3810" h="228600">
                  <a:moveTo>
                    <a:pt x="3809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57150"/>
                  </a:lnTo>
                  <a:close/>
                </a:path>
                <a:path w="3810" h="228600">
                  <a:moveTo>
                    <a:pt x="3809" y="88900"/>
                  </a:moveTo>
                  <a:lnTo>
                    <a:pt x="0" y="8890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88900"/>
                  </a:lnTo>
                  <a:close/>
                </a:path>
                <a:path w="3810" h="228600">
                  <a:moveTo>
                    <a:pt x="3809" y="95250"/>
                  </a:moveTo>
                  <a:lnTo>
                    <a:pt x="0" y="9525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95250"/>
                  </a:lnTo>
                  <a:close/>
                </a:path>
                <a:path w="3810" h="228600">
                  <a:moveTo>
                    <a:pt x="3809" y="114300"/>
                  </a:moveTo>
                  <a:lnTo>
                    <a:pt x="0" y="11430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14300"/>
                  </a:lnTo>
                  <a:close/>
                </a:path>
                <a:path w="3810" h="228600">
                  <a:moveTo>
                    <a:pt x="3809" y="133350"/>
                  </a:moveTo>
                  <a:lnTo>
                    <a:pt x="0" y="133350"/>
                  </a:lnTo>
                  <a:lnTo>
                    <a:pt x="0" y="166370"/>
                  </a:lnTo>
                  <a:lnTo>
                    <a:pt x="2539" y="166370"/>
                  </a:lnTo>
                  <a:lnTo>
                    <a:pt x="2539" y="165100"/>
                  </a:lnTo>
                  <a:lnTo>
                    <a:pt x="3809" y="165100"/>
                  </a:lnTo>
                  <a:lnTo>
                    <a:pt x="3809" y="133350"/>
                  </a:lnTo>
                  <a:close/>
                </a:path>
                <a:path w="3810" h="228600">
                  <a:moveTo>
                    <a:pt x="3809" y="205740"/>
                  </a:moveTo>
                  <a:lnTo>
                    <a:pt x="0" y="205740"/>
                  </a:lnTo>
                  <a:lnTo>
                    <a:pt x="0" y="222250"/>
                  </a:lnTo>
                  <a:lnTo>
                    <a:pt x="2539" y="222250"/>
                  </a:lnTo>
                  <a:lnTo>
                    <a:pt x="2539" y="220980"/>
                  </a:lnTo>
                  <a:lnTo>
                    <a:pt x="3809" y="220980"/>
                  </a:lnTo>
                  <a:lnTo>
                    <a:pt x="3809" y="205740"/>
                  </a:lnTo>
                  <a:close/>
                </a:path>
                <a:path w="3810" h="228600">
                  <a:moveTo>
                    <a:pt x="2539" y="222250"/>
                  </a:moveTo>
                  <a:lnTo>
                    <a:pt x="0" y="222250"/>
                  </a:lnTo>
                  <a:lnTo>
                    <a:pt x="0" y="228600"/>
                  </a:lnTo>
                  <a:lnTo>
                    <a:pt x="1269" y="228600"/>
                  </a:lnTo>
                  <a:lnTo>
                    <a:pt x="1269" y="224790"/>
                  </a:lnTo>
                  <a:lnTo>
                    <a:pt x="2539" y="224790"/>
                  </a:lnTo>
                  <a:lnTo>
                    <a:pt x="2539" y="222250"/>
                  </a:lnTo>
                  <a:close/>
                </a:path>
              </a:pathLst>
            </a:custGeom>
            <a:solidFill>
              <a:srgbClr val="7D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1873250" y="854710"/>
              <a:ext cx="3810" cy="238760"/>
            </a:xfrm>
            <a:custGeom>
              <a:avLst/>
              <a:gdLst/>
              <a:ahLst/>
              <a:cxnLst/>
              <a:rect l="l" t="t" r="r" b="b"/>
              <a:pathLst>
                <a:path w="3810" h="238759">
                  <a:moveTo>
                    <a:pt x="254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3810" y="3937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0"/>
                  </a:lnTo>
                  <a:close/>
                </a:path>
                <a:path w="3810" h="238759">
                  <a:moveTo>
                    <a:pt x="3810" y="39370"/>
                  </a:moveTo>
                  <a:lnTo>
                    <a:pt x="0" y="39370"/>
                  </a:lnTo>
                  <a:lnTo>
                    <a:pt x="0" y="58420"/>
                  </a:lnTo>
                  <a:lnTo>
                    <a:pt x="3810" y="58420"/>
                  </a:lnTo>
                  <a:lnTo>
                    <a:pt x="3810" y="39370"/>
                  </a:lnTo>
                  <a:close/>
                </a:path>
                <a:path w="3810" h="238759">
                  <a:moveTo>
                    <a:pt x="3810" y="58420"/>
                  </a:moveTo>
                  <a:lnTo>
                    <a:pt x="0" y="58420"/>
                  </a:lnTo>
                  <a:lnTo>
                    <a:pt x="0" y="90170"/>
                  </a:lnTo>
                  <a:lnTo>
                    <a:pt x="3810" y="90170"/>
                  </a:lnTo>
                  <a:lnTo>
                    <a:pt x="3810" y="58420"/>
                  </a:lnTo>
                  <a:close/>
                </a:path>
                <a:path w="3810" h="238759">
                  <a:moveTo>
                    <a:pt x="3810" y="90170"/>
                  </a:moveTo>
                  <a:lnTo>
                    <a:pt x="0" y="90170"/>
                  </a:lnTo>
                  <a:lnTo>
                    <a:pt x="0" y="96520"/>
                  </a:lnTo>
                  <a:lnTo>
                    <a:pt x="3810" y="96520"/>
                  </a:lnTo>
                  <a:lnTo>
                    <a:pt x="3810" y="90170"/>
                  </a:lnTo>
                  <a:close/>
                </a:path>
                <a:path w="3810" h="238759">
                  <a:moveTo>
                    <a:pt x="3810" y="96520"/>
                  </a:moveTo>
                  <a:lnTo>
                    <a:pt x="0" y="96520"/>
                  </a:lnTo>
                  <a:lnTo>
                    <a:pt x="0" y="115570"/>
                  </a:lnTo>
                  <a:lnTo>
                    <a:pt x="3810" y="115570"/>
                  </a:lnTo>
                  <a:lnTo>
                    <a:pt x="3810" y="96520"/>
                  </a:lnTo>
                  <a:close/>
                </a:path>
                <a:path w="3810" h="238759">
                  <a:moveTo>
                    <a:pt x="3810" y="115570"/>
                  </a:moveTo>
                  <a:lnTo>
                    <a:pt x="0" y="115570"/>
                  </a:lnTo>
                  <a:lnTo>
                    <a:pt x="0" y="134620"/>
                  </a:lnTo>
                  <a:lnTo>
                    <a:pt x="3810" y="134620"/>
                  </a:lnTo>
                  <a:lnTo>
                    <a:pt x="3810" y="115570"/>
                  </a:lnTo>
                  <a:close/>
                </a:path>
                <a:path w="3810" h="238759">
                  <a:moveTo>
                    <a:pt x="3810" y="134620"/>
                  </a:moveTo>
                  <a:lnTo>
                    <a:pt x="0" y="134620"/>
                  </a:lnTo>
                  <a:lnTo>
                    <a:pt x="0" y="168910"/>
                  </a:lnTo>
                  <a:lnTo>
                    <a:pt x="2540" y="168910"/>
                  </a:lnTo>
                  <a:lnTo>
                    <a:pt x="2540" y="167640"/>
                  </a:lnTo>
                  <a:lnTo>
                    <a:pt x="3810" y="167640"/>
                  </a:lnTo>
                  <a:lnTo>
                    <a:pt x="3810" y="134620"/>
                  </a:lnTo>
                  <a:close/>
                </a:path>
                <a:path w="3810" h="238759">
                  <a:moveTo>
                    <a:pt x="3810" y="207010"/>
                  </a:moveTo>
                  <a:lnTo>
                    <a:pt x="0" y="207010"/>
                  </a:lnTo>
                  <a:lnTo>
                    <a:pt x="0" y="223520"/>
                  </a:lnTo>
                  <a:lnTo>
                    <a:pt x="3810" y="223520"/>
                  </a:lnTo>
                  <a:lnTo>
                    <a:pt x="3810" y="207010"/>
                  </a:lnTo>
                  <a:close/>
                </a:path>
                <a:path w="3810" h="238759">
                  <a:moveTo>
                    <a:pt x="3810" y="223520"/>
                  </a:moveTo>
                  <a:lnTo>
                    <a:pt x="0" y="223520"/>
                  </a:lnTo>
                  <a:lnTo>
                    <a:pt x="0" y="238760"/>
                  </a:lnTo>
                  <a:lnTo>
                    <a:pt x="1270" y="238760"/>
                  </a:lnTo>
                  <a:lnTo>
                    <a:pt x="1269" y="234950"/>
                  </a:lnTo>
                  <a:lnTo>
                    <a:pt x="2539" y="234950"/>
                  </a:lnTo>
                  <a:lnTo>
                    <a:pt x="2539" y="232410"/>
                  </a:lnTo>
                  <a:lnTo>
                    <a:pt x="3810" y="232410"/>
                  </a:lnTo>
                  <a:lnTo>
                    <a:pt x="3810" y="223520"/>
                  </a:lnTo>
                  <a:close/>
                </a:path>
              </a:pathLst>
            </a:custGeom>
            <a:solidFill>
              <a:srgbClr val="79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1869439" y="854710"/>
              <a:ext cx="3810" cy="247650"/>
            </a:xfrm>
            <a:custGeom>
              <a:avLst/>
              <a:gdLst/>
              <a:ahLst/>
              <a:cxnLst/>
              <a:rect l="l" t="t" r="r" b="b"/>
              <a:pathLst>
                <a:path w="3810" h="247650">
                  <a:moveTo>
                    <a:pt x="381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3810" y="39370"/>
                  </a:lnTo>
                  <a:lnTo>
                    <a:pt x="3810" y="0"/>
                  </a:lnTo>
                  <a:close/>
                </a:path>
                <a:path w="3810" h="247650">
                  <a:moveTo>
                    <a:pt x="3810" y="39370"/>
                  </a:moveTo>
                  <a:lnTo>
                    <a:pt x="0" y="39370"/>
                  </a:lnTo>
                  <a:lnTo>
                    <a:pt x="0" y="58420"/>
                  </a:lnTo>
                  <a:lnTo>
                    <a:pt x="3810" y="58420"/>
                  </a:lnTo>
                  <a:lnTo>
                    <a:pt x="3810" y="39370"/>
                  </a:lnTo>
                  <a:close/>
                </a:path>
                <a:path w="3810" h="247650">
                  <a:moveTo>
                    <a:pt x="3810" y="58420"/>
                  </a:moveTo>
                  <a:lnTo>
                    <a:pt x="0" y="58420"/>
                  </a:lnTo>
                  <a:lnTo>
                    <a:pt x="0" y="90170"/>
                  </a:lnTo>
                  <a:lnTo>
                    <a:pt x="3810" y="90170"/>
                  </a:lnTo>
                  <a:lnTo>
                    <a:pt x="3810" y="58420"/>
                  </a:lnTo>
                  <a:close/>
                </a:path>
                <a:path w="3810" h="247650">
                  <a:moveTo>
                    <a:pt x="3810" y="90170"/>
                  </a:moveTo>
                  <a:lnTo>
                    <a:pt x="0" y="90170"/>
                  </a:lnTo>
                  <a:lnTo>
                    <a:pt x="0" y="96520"/>
                  </a:lnTo>
                  <a:lnTo>
                    <a:pt x="3810" y="96520"/>
                  </a:lnTo>
                  <a:lnTo>
                    <a:pt x="3810" y="90170"/>
                  </a:lnTo>
                  <a:close/>
                </a:path>
                <a:path w="3810" h="247650">
                  <a:moveTo>
                    <a:pt x="3810" y="96520"/>
                  </a:moveTo>
                  <a:lnTo>
                    <a:pt x="0" y="96520"/>
                  </a:lnTo>
                  <a:lnTo>
                    <a:pt x="0" y="115570"/>
                  </a:lnTo>
                  <a:lnTo>
                    <a:pt x="3810" y="115570"/>
                  </a:lnTo>
                  <a:lnTo>
                    <a:pt x="3810" y="96520"/>
                  </a:lnTo>
                  <a:close/>
                </a:path>
                <a:path w="3810" h="247650">
                  <a:moveTo>
                    <a:pt x="3810" y="115570"/>
                  </a:moveTo>
                  <a:lnTo>
                    <a:pt x="0" y="115570"/>
                  </a:lnTo>
                  <a:lnTo>
                    <a:pt x="0" y="134620"/>
                  </a:lnTo>
                  <a:lnTo>
                    <a:pt x="3810" y="134620"/>
                  </a:lnTo>
                  <a:lnTo>
                    <a:pt x="3810" y="115570"/>
                  </a:lnTo>
                  <a:close/>
                </a:path>
                <a:path w="3810" h="247650">
                  <a:moveTo>
                    <a:pt x="3810" y="134620"/>
                  </a:moveTo>
                  <a:lnTo>
                    <a:pt x="0" y="134620"/>
                  </a:lnTo>
                  <a:lnTo>
                    <a:pt x="0" y="170180"/>
                  </a:lnTo>
                  <a:lnTo>
                    <a:pt x="2540" y="170180"/>
                  </a:lnTo>
                  <a:lnTo>
                    <a:pt x="2540" y="168910"/>
                  </a:lnTo>
                  <a:lnTo>
                    <a:pt x="3810" y="168910"/>
                  </a:lnTo>
                  <a:lnTo>
                    <a:pt x="3810" y="134620"/>
                  </a:lnTo>
                  <a:close/>
                </a:path>
                <a:path w="3810" h="247650">
                  <a:moveTo>
                    <a:pt x="3810" y="207010"/>
                  </a:moveTo>
                  <a:lnTo>
                    <a:pt x="0" y="207010"/>
                  </a:lnTo>
                  <a:lnTo>
                    <a:pt x="0" y="223520"/>
                  </a:lnTo>
                  <a:lnTo>
                    <a:pt x="3810" y="223520"/>
                  </a:lnTo>
                  <a:lnTo>
                    <a:pt x="3810" y="207010"/>
                  </a:lnTo>
                  <a:close/>
                </a:path>
                <a:path w="3810" h="247650">
                  <a:moveTo>
                    <a:pt x="3810" y="223520"/>
                  </a:moveTo>
                  <a:lnTo>
                    <a:pt x="0" y="223520"/>
                  </a:lnTo>
                  <a:lnTo>
                    <a:pt x="0" y="247650"/>
                  </a:lnTo>
                  <a:lnTo>
                    <a:pt x="1270" y="247650"/>
                  </a:lnTo>
                  <a:lnTo>
                    <a:pt x="1270" y="245110"/>
                  </a:lnTo>
                  <a:lnTo>
                    <a:pt x="2540" y="245110"/>
                  </a:lnTo>
                  <a:lnTo>
                    <a:pt x="2540" y="241300"/>
                  </a:lnTo>
                  <a:lnTo>
                    <a:pt x="3810" y="241300"/>
                  </a:lnTo>
                  <a:lnTo>
                    <a:pt x="3810" y="223520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1865629" y="854710"/>
              <a:ext cx="3810" cy="255270"/>
            </a:xfrm>
            <a:custGeom>
              <a:avLst/>
              <a:gdLst/>
              <a:ahLst/>
              <a:cxnLst/>
              <a:rect l="l" t="t" r="r" b="b"/>
              <a:pathLst>
                <a:path w="3810" h="255269">
                  <a:moveTo>
                    <a:pt x="3809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3809" y="39370"/>
                  </a:lnTo>
                  <a:lnTo>
                    <a:pt x="3809" y="0"/>
                  </a:lnTo>
                  <a:close/>
                </a:path>
                <a:path w="3810" h="255269">
                  <a:moveTo>
                    <a:pt x="3809" y="39370"/>
                  </a:moveTo>
                  <a:lnTo>
                    <a:pt x="0" y="39370"/>
                  </a:lnTo>
                  <a:lnTo>
                    <a:pt x="0" y="58420"/>
                  </a:lnTo>
                  <a:lnTo>
                    <a:pt x="3809" y="58420"/>
                  </a:lnTo>
                  <a:lnTo>
                    <a:pt x="3809" y="39370"/>
                  </a:lnTo>
                  <a:close/>
                </a:path>
                <a:path w="3810" h="255269">
                  <a:moveTo>
                    <a:pt x="3809" y="58420"/>
                  </a:moveTo>
                  <a:lnTo>
                    <a:pt x="0" y="58420"/>
                  </a:lnTo>
                  <a:lnTo>
                    <a:pt x="0" y="90170"/>
                  </a:lnTo>
                  <a:lnTo>
                    <a:pt x="3809" y="90170"/>
                  </a:lnTo>
                  <a:lnTo>
                    <a:pt x="3809" y="58420"/>
                  </a:lnTo>
                  <a:close/>
                </a:path>
                <a:path w="3810" h="255269">
                  <a:moveTo>
                    <a:pt x="3809" y="90170"/>
                  </a:moveTo>
                  <a:lnTo>
                    <a:pt x="0" y="90170"/>
                  </a:lnTo>
                  <a:lnTo>
                    <a:pt x="0" y="96520"/>
                  </a:lnTo>
                  <a:lnTo>
                    <a:pt x="3809" y="96520"/>
                  </a:lnTo>
                  <a:lnTo>
                    <a:pt x="3809" y="90170"/>
                  </a:lnTo>
                  <a:close/>
                </a:path>
                <a:path w="3810" h="255269">
                  <a:moveTo>
                    <a:pt x="3809" y="96520"/>
                  </a:moveTo>
                  <a:lnTo>
                    <a:pt x="0" y="96520"/>
                  </a:lnTo>
                  <a:lnTo>
                    <a:pt x="0" y="115570"/>
                  </a:lnTo>
                  <a:lnTo>
                    <a:pt x="3809" y="115570"/>
                  </a:lnTo>
                  <a:lnTo>
                    <a:pt x="3809" y="96520"/>
                  </a:lnTo>
                  <a:close/>
                </a:path>
                <a:path w="3810" h="255269">
                  <a:moveTo>
                    <a:pt x="3809" y="115570"/>
                  </a:moveTo>
                  <a:lnTo>
                    <a:pt x="0" y="115570"/>
                  </a:lnTo>
                  <a:lnTo>
                    <a:pt x="0" y="134620"/>
                  </a:lnTo>
                  <a:lnTo>
                    <a:pt x="3809" y="134620"/>
                  </a:lnTo>
                  <a:lnTo>
                    <a:pt x="3809" y="115570"/>
                  </a:lnTo>
                  <a:close/>
                </a:path>
                <a:path w="3810" h="255269">
                  <a:moveTo>
                    <a:pt x="3809" y="134620"/>
                  </a:moveTo>
                  <a:lnTo>
                    <a:pt x="0" y="134620"/>
                  </a:lnTo>
                  <a:lnTo>
                    <a:pt x="0" y="171450"/>
                  </a:lnTo>
                  <a:lnTo>
                    <a:pt x="2540" y="171450"/>
                  </a:lnTo>
                  <a:lnTo>
                    <a:pt x="2540" y="170180"/>
                  </a:lnTo>
                  <a:lnTo>
                    <a:pt x="3809" y="170180"/>
                  </a:lnTo>
                  <a:lnTo>
                    <a:pt x="3809" y="134620"/>
                  </a:lnTo>
                  <a:close/>
                </a:path>
                <a:path w="3810" h="255269">
                  <a:moveTo>
                    <a:pt x="3809" y="207010"/>
                  </a:moveTo>
                  <a:lnTo>
                    <a:pt x="0" y="207010"/>
                  </a:lnTo>
                  <a:lnTo>
                    <a:pt x="0" y="223520"/>
                  </a:lnTo>
                  <a:lnTo>
                    <a:pt x="3809" y="223520"/>
                  </a:lnTo>
                  <a:lnTo>
                    <a:pt x="3809" y="207010"/>
                  </a:lnTo>
                  <a:close/>
                </a:path>
                <a:path w="3810" h="255269">
                  <a:moveTo>
                    <a:pt x="3809" y="223520"/>
                  </a:moveTo>
                  <a:lnTo>
                    <a:pt x="0" y="223520"/>
                  </a:lnTo>
                  <a:lnTo>
                    <a:pt x="0" y="255270"/>
                  </a:lnTo>
                  <a:lnTo>
                    <a:pt x="1269" y="255270"/>
                  </a:lnTo>
                  <a:lnTo>
                    <a:pt x="1269" y="252730"/>
                  </a:lnTo>
                  <a:lnTo>
                    <a:pt x="2539" y="252730"/>
                  </a:lnTo>
                  <a:lnTo>
                    <a:pt x="2539" y="250190"/>
                  </a:lnTo>
                  <a:lnTo>
                    <a:pt x="3809" y="250190"/>
                  </a:lnTo>
                  <a:lnTo>
                    <a:pt x="3809" y="223520"/>
                  </a:lnTo>
                  <a:close/>
                </a:path>
              </a:pathLst>
            </a:custGeom>
            <a:solidFill>
              <a:srgbClr val="71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1863089" y="854710"/>
              <a:ext cx="2540" cy="260350"/>
            </a:xfrm>
            <a:custGeom>
              <a:avLst/>
              <a:gdLst/>
              <a:ahLst/>
              <a:cxnLst/>
              <a:rect l="l" t="t" r="r" b="b"/>
              <a:pathLst>
                <a:path w="2539" h="260350">
                  <a:moveTo>
                    <a:pt x="25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9370"/>
                  </a:lnTo>
                  <a:lnTo>
                    <a:pt x="2540" y="39370"/>
                  </a:lnTo>
                  <a:lnTo>
                    <a:pt x="2540" y="0"/>
                  </a:lnTo>
                  <a:close/>
                </a:path>
                <a:path w="2539" h="260350">
                  <a:moveTo>
                    <a:pt x="2540" y="39370"/>
                  </a:moveTo>
                  <a:lnTo>
                    <a:pt x="0" y="39370"/>
                  </a:lnTo>
                  <a:lnTo>
                    <a:pt x="0" y="58420"/>
                  </a:lnTo>
                  <a:lnTo>
                    <a:pt x="2540" y="58420"/>
                  </a:lnTo>
                  <a:lnTo>
                    <a:pt x="2540" y="39370"/>
                  </a:lnTo>
                  <a:close/>
                </a:path>
                <a:path w="2539" h="260350">
                  <a:moveTo>
                    <a:pt x="2540" y="58420"/>
                  </a:moveTo>
                  <a:lnTo>
                    <a:pt x="0" y="58420"/>
                  </a:lnTo>
                  <a:lnTo>
                    <a:pt x="0" y="90170"/>
                  </a:lnTo>
                  <a:lnTo>
                    <a:pt x="2540" y="90170"/>
                  </a:lnTo>
                  <a:lnTo>
                    <a:pt x="2540" y="58420"/>
                  </a:lnTo>
                  <a:close/>
                </a:path>
                <a:path w="2539" h="260350">
                  <a:moveTo>
                    <a:pt x="2540" y="90170"/>
                  </a:moveTo>
                  <a:lnTo>
                    <a:pt x="0" y="90170"/>
                  </a:lnTo>
                  <a:lnTo>
                    <a:pt x="0" y="96520"/>
                  </a:lnTo>
                  <a:lnTo>
                    <a:pt x="2540" y="96520"/>
                  </a:lnTo>
                  <a:lnTo>
                    <a:pt x="2540" y="90170"/>
                  </a:lnTo>
                  <a:close/>
                </a:path>
                <a:path w="2539" h="260350">
                  <a:moveTo>
                    <a:pt x="2540" y="96520"/>
                  </a:moveTo>
                  <a:lnTo>
                    <a:pt x="0" y="96520"/>
                  </a:lnTo>
                  <a:lnTo>
                    <a:pt x="0" y="115570"/>
                  </a:lnTo>
                  <a:lnTo>
                    <a:pt x="2540" y="115570"/>
                  </a:lnTo>
                  <a:lnTo>
                    <a:pt x="2540" y="96520"/>
                  </a:lnTo>
                  <a:close/>
                </a:path>
                <a:path w="2539" h="260350">
                  <a:moveTo>
                    <a:pt x="2540" y="115570"/>
                  </a:moveTo>
                  <a:lnTo>
                    <a:pt x="0" y="115570"/>
                  </a:lnTo>
                  <a:lnTo>
                    <a:pt x="0" y="134620"/>
                  </a:lnTo>
                  <a:lnTo>
                    <a:pt x="2540" y="134620"/>
                  </a:lnTo>
                  <a:lnTo>
                    <a:pt x="2540" y="115570"/>
                  </a:lnTo>
                  <a:close/>
                </a:path>
                <a:path w="2539" h="260350">
                  <a:moveTo>
                    <a:pt x="2540" y="134620"/>
                  </a:moveTo>
                  <a:lnTo>
                    <a:pt x="0" y="134620"/>
                  </a:lnTo>
                  <a:lnTo>
                    <a:pt x="0" y="172720"/>
                  </a:lnTo>
                  <a:lnTo>
                    <a:pt x="1270" y="172720"/>
                  </a:lnTo>
                  <a:lnTo>
                    <a:pt x="1270" y="171450"/>
                  </a:lnTo>
                  <a:lnTo>
                    <a:pt x="2540" y="171450"/>
                  </a:lnTo>
                  <a:lnTo>
                    <a:pt x="2540" y="134620"/>
                  </a:lnTo>
                  <a:close/>
                </a:path>
                <a:path w="2539" h="260350">
                  <a:moveTo>
                    <a:pt x="2540" y="207010"/>
                  </a:moveTo>
                  <a:lnTo>
                    <a:pt x="0" y="207010"/>
                  </a:lnTo>
                  <a:lnTo>
                    <a:pt x="0" y="223520"/>
                  </a:lnTo>
                  <a:lnTo>
                    <a:pt x="2540" y="223520"/>
                  </a:lnTo>
                  <a:lnTo>
                    <a:pt x="2540" y="207010"/>
                  </a:lnTo>
                  <a:close/>
                </a:path>
                <a:path w="2539" h="260350">
                  <a:moveTo>
                    <a:pt x="2540" y="223520"/>
                  </a:moveTo>
                  <a:lnTo>
                    <a:pt x="0" y="223520"/>
                  </a:lnTo>
                  <a:lnTo>
                    <a:pt x="0" y="255270"/>
                  </a:lnTo>
                  <a:lnTo>
                    <a:pt x="2540" y="255270"/>
                  </a:lnTo>
                  <a:lnTo>
                    <a:pt x="2540" y="223520"/>
                  </a:lnTo>
                  <a:close/>
                </a:path>
                <a:path w="2539" h="260350">
                  <a:moveTo>
                    <a:pt x="2540" y="255270"/>
                  </a:moveTo>
                  <a:lnTo>
                    <a:pt x="0" y="255270"/>
                  </a:lnTo>
                  <a:lnTo>
                    <a:pt x="0" y="260350"/>
                  </a:lnTo>
                  <a:lnTo>
                    <a:pt x="1269" y="260350"/>
                  </a:lnTo>
                  <a:lnTo>
                    <a:pt x="1269" y="257810"/>
                  </a:lnTo>
                  <a:lnTo>
                    <a:pt x="2540" y="257810"/>
                  </a:lnTo>
                  <a:lnTo>
                    <a:pt x="2540" y="255270"/>
                  </a:lnTo>
                  <a:close/>
                </a:path>
              </a:pathLst>
            </a:custGeom>
            <a:solidFill>
              <a:srgbClr val="6E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1859280" y="855980"/>
              <a:ext cx="3810" cy="265430"/>
            </a:xfrm>
            <a:custGeom>
              <a:avLst/>
              <a:gdLst/>
              <a:ahLst/>
              <a:cxnLst/>
              <a:rect l="l" t="t" r="r" b="b"/>
              <a:pathLst>
                <a:path w="3810" h="265430">
                  <a:moveTo>
                    <a:pt x="380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0"/>
                  </a:lnTo>
                  <a:close/>
                </a:path>
                <a:path w="3810" h="265430">
                  <a:moveTo>
                    <a:pt x="3809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38100"/>
                  </a:lnTo>
                  <a:close/>
                </a:path>
                <a:path w="3810" h="265430">
                  <a:moveTo>
                    <a:pt x="3809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57150"/>
                  </a:lnTo>
                  <a:close/>
                </a:path>
                <a:path w="3810" h="265430">
                  <a:moveTo>
                    <a:pt x="3809" y="88900"/>
                  </a:moveTo>
                  <a:lnTo>
                    <a:pt x="0" y="8890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88900"/>
                  </a:lnTo>
                  <a:close/>
                </a:path>
                <a:path w="3810" h="265430">
                  <a:moveTo>
                    <a:pt x="3809" y="95250"/>
                  </a:moveTo>
                  <a:lnTo>
                    <a:pt x="0" y="9525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95250"/>
                  </a:lnTo>
                  <a:close/>
                </a:path>
                <a:path w="3810" h="265430">
                  <a:moveTo>
                    <a:pt x="3809" y="114300"/>
                  </a:moveTo>
                  <a:lnTo>
                    <a:pt x="0" y="11430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14300"/>
                  </a:lnTo>
                  <a:close/>
                </a:path>
                <a:path w="3810" h="265430">
                  <a:moveTo>
                    <a:pt x="3809" y="133350"/>
                  </a:moveTo>
                  <a:lnTo>
                    <a:pt x="0" y="133350"/>
                  </a:lnTo>
                  <a:lnTo>
                    <a:pt x="0" y="171450"/>
                  </a:lnTo>
                  <a:lnTo>
                    <a:pt x="3809" y="171450"/>
                  </a:lnTo>
                  <a:lnTo>
                    <a:pt x="3809" y="133350"/>
                  </a:lnTo>
                  <a:close/>
                </a:path>
                <a:path w="3810" h="265430">
                  <a:moveTo>
                    <a:pt x="3809" y="205740"/>
                  </a:moveTo>
                  <a:lnTo>
                    <a:pt x="0" y="205740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205740"/>
                  </a:lnTo>
                  <a:close/>
                </a:path>
                <a:path w="3810" h="265430">
                  <a:moveTo>
                    <a:pt x="3809" y="222250"/>
                  </a:moveTo>
                  <a:lnTo>
                    <a:pt x="0" y="222250"/>
                  </a:lnTo>
                  <a:lnTo>
                    <a:pt x="0" y="254000"/>
                  </a:lnTo>
                  <a:lnTo>
                    <a:pt x="3809" y="254000"/>
                  </a:lnTo>
                  <a:lnTo>
                    <a:pt x="3809" y="222250"/>
                  </a:lnTo>
                  <a:close/>
                </a:path>
                <a:path w="3810" h="265430">
                  <a:moveTo>
                    <a:pt x="3809" y="254000"/>
                  </a:moveTo>
                  <a:lnTo>
                    <a:pt x="0" y="254000"/>
                  </a:lnTo>
                  <a:lnTo>
                    <a:pt x="0" y="265430"/>
                  </a:lnTo>
                  <a:lnTo>
                    <a:pt x="1269" y="265430"/>
                  </a:lnTo>
                  <a:lnTo>
                    <a:pt x="1269" y="262890"/>
                  </a:lnTo>
                  <a:lnTo>
                    <a:pt x="2539" y="262890"/>
                  </a:lnTo>
                  <a:lnTo>
                    <a:pt x="2539" y="261620"/>
                  </a:lnTo>
                  <a:lnTo>
                    <a:pt x="3809" y="261620"/>
                  </a:lnTo>
                  <a:lnTo>
                    <a:pt x="3809" y="25400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1855469" y="857250"/>
              <a:ext cx="3810" cy="270510"/>
            </a:xfrm>
            <a:custGeom>
              <a:avLst/>
              <a:gdLst/>
              <a:ahLst/>
              <a:cxnLst/>
              <a:rect l="l" t="t" r="r" b="b"/>
              <a:pathLst>
                <a:path w="3810" h="270509">
                  <a:moveTo>
                    <a:pt x="381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0"/>
                  </a:lnTo>
                  <a:close/>
                </a:path>
                <a:path w="3810" h="270509">
                  <a:moveTo>
                    <a:pt x="3810" y="36830"/>
                  </a:moveTo>
                  <a:lnTo>
                    <a:pt x="0" y="3683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36830"/>
                  </a:lnTo>
                  <a:close/>
                </a:path>
                <a:path w="3810" h="270509">
                  <a:moveTo>
                    <a:pt x="3810" y="55880"/>
                  </a:moveTo>
                  <a:lnTo>
                    <a:pt x="0" y="55880"/>
                  </a:lnTo>
                  <a:lnTo>
                    <a:pt x="0" y="71120"/>
                  </a:lnTo>
                  <a:lnTo>
                    <a:pt x="1269" y="71120"/>
                  </a:lnTo>
                  <a:lnTo>
                    <a:pt x="1269" y="73660"/>
                  </a:lnTo>
                  <a:lnTo>
                    <a:pt x="2540" y="73660"/>
                  </a:lnTo>
                  <a:lnTo>
                    <a:pt x="2540" y="78739"/>
                  </a:lnTo>
                  <a:lnTo>
                    <a:pt x="3810" y="78739"/>
                  </a:lnTo>
                  <a:lnTo>
                    <a:pt x="3810" y="55880"/>
                  </a:lnTo>
                  <a:close/>
                </a:path>
                <a:path w="3810" h="270509">
                  <a:moveTo>
                    <a:pt x="3810" y="115570"/>
                  </a:moveTo>
                  <a:lnTo>
                    <a:pt x="2540" y="115570"/>
                  </a:lnTo>
                  <a:lnTo>
                    <a:pt x="2540" y="119379"/>
                  </a:lnTo>
                  <a:lnTo>
                    <a:pt x="0" y="11937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15570"/>
                  </a:lnTo>
                  <a:close/>
                </a:path>
                <a:path w="3810" h="270509">
                  <a:moveTo>
                    <a:pt x="3810" y="132080"/>
                  </a:moveTo>
                  <a:lnTo>
                    <a:pt x="0" y="13208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32080"/>
                  </a:lnTo>
                  <a:close/>
                </a:path>
                <a:path w="3810" h="270509">
                  <a:moveTo>
                    <a:pt x="3810" y="204470"/>
                  </a:moveTo>
                  <a:lnTo>
                    <a:pt x="0" y="204470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04470"/>
                  </a:lnTo>
                  <a:close/>
                </a:path>
                <a:path w="3810" h="270509">
                  <a:moveTo>
                    <a:pt x="3810" y="220980"/>
                  </a:moveTo>
                  <a:lnTo>
                    <a:pt x="0" y="220980"/>
                  </a:lnTo>
                  <a:lnTo>
                    <a:pt x="0" y="252729"/>
                  </a:lnTo>
                  <a:lnTo>
                    <a:pt x="3810" y="252729"/>
                  </a:lnTo>
                  <a:lnTo>
                    <a:pt x="3810" y="220980"/>
                  </a:lnTo>
                  <a:close/>
                </a:path>
                <a:path w="3810" h="270509">
                  <a:moveTo>
                    <a:pt x="3810" y="252730"/>
                  </a:moveTo>
                  <a:lnTo>
                    <a:pt x="0" y="252730"/>
                  </a:lnTo>
                  <a:lnTo>
                    <a:pt x="0" y="270510"/>
                  </a:lnTo>
                  <a:lnTo>
                    <a:pt x="1269" y="270510"/>
                  </a:lnTo>
                  <a:lnTo>
                    <a:pt x="1269" y="267970"/>
                  </a:lnTo>
                  <a:lnTo>
                    <a:pt x="2539" y="267970"/>
                  </a:lnTo>
                  <a:lnTo>
                    <a:pt x="2539" y="266700"/>
                  </a:lnTo>
                  <a:lnTo>
                    <a:pt x="3810" y="266700"/>
                  </a:lnTo>
                  <a:lnTo>
                    <a:pt x="3810" y="25273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1851660" y="857250"/>
              <a:ext cx="3810" cy="275590"/>
            </a:xfrm>
            <a:custGeom>
              <a:avLst/>
              <a:gdLst/>
              <a:ahLst/>
              <a:cxnLst/>
              <a:rect l="l" t="t" r="r" b="b"/>
              <a:pathLst>
                <a:path w="3810" h="27559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0"/>
                  </a:lnTo>
                  <a:close/>
                </a:path>
                <a:path w="3810" h="275590">
                  <a:moveTo>
                    <a:pt x="3809" y="36830"/>
                  </a:moveTo>
                  <a:lnTo>
                    <a:pt x="0" y="36830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36830"/>
                  </a:lnTo>
                  <a:close/>
                </a:path>
                <a:path w="3810" h="275590">
                  <a:moveTo>
                    <a:pt x="3809" y="55880"/>
                  </a:moveTo>
                  <a:lnTo>
                    <a:pt x="0" y="55880"/>
                  </a:lnTo>
                  <a:lnTo>
                    <a:pt x="0" y="67310"/>
                  </a:lnTo>
                  <a:lnTo>
                    <a:pt x="2539" y="67310"/>
                  </a:lnTo>
                  <a:lnTo>
                    <a:pt x="2539" y="69850"/>
                  </a:lnTo>
                  <a:lnTo>
                    <a:pt x="3809" y="69850"/>
                  </a:lnTo>
                  <a:lnTo>
                    <a:pt x="3809" y="55880"/>
                  </a:lnTo>
                  <a:close/>
                </a:path>
                <a:path w="3810" h="275590">
                  <a:moveTo>
                    <a:pt x="3809" y="119379"/>
                  </a:moveTo>
                  <a:lnTo>
                    <a:pt x="1269" y="119379"/>
                  </a:lnTo>
                  <a:lnTo>
                    <a:pt x="1269" y="120650"/>
                  </a:lnTo>
                  <a:lnTo>
                    <a:pt x="0" y="12065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19379"/>
                  </a:lnTo>
                  <a:close/>
                </a:path>
                <a:path w="3810" h="275590">
                  <a:moveTo>
                    <a:pt x="3809" y="132080"/>
                  </a:moveTo>
                  <a:lnTo>
                    <a:pt x="0" y="132080"/>
                  </a:lnTo>
                  <a:lnTo>
                    <a:pt x="0" y="172720"/>
                  </a:lnTo>
                  <a:lnTo>
                    <a:pt x="3809" y="172720"/>
                  </a:lnTo>
                  <a:lnTo>
                    <a:pt x="3809" y="132080"/>
                  </a:lnTo>
                  <a:close/>
                </a:path>
                <a:path w="3810" h="275590">
                  <a:moveTo>
                    <a:pt x="3809" y="204470"/>
                  </a:moveTo>
                  <a:lnTo>
                    <a:pt x="2539" y="204470"/>
                  </a:lnTo>
                  <a:lnTo>
                    <a:pt x="2539" y="205739"/>
                  </a:lnTo>
                  <a:lnTo>
                    <a:pt x="0" y="205739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04470"/>
                  </a:lnTo>
                  <a:close/>
                </a:path>
                <a:path w="3810" h="275590">
                  <a:moveTo>
                    <a:pt x="3809" y="220980"/>
                  </a:moveTo>
                  <a:lnTo>
                    <a:pt x="0" y="220980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20980"/>
                  </a:lnTo>
                  <a:close/>
                </a:path>
                <a:path w="3810" h="275590">
                  <a:moveTo>
                    <a:pt x="3809" y="252730"/>
                  </a:moveTo>
                  <a:lnTo>
                    <a:pt x="0" y="252730"/>
                  </a:lnTo>
                  <a:lnTo>
                    <a:pt x="0" y="275589"/>
                  </a:lnTo>
                  <a:lnTo>
                    <a:pt x="1269" y="275589"/>
                  </a:lnTo>
                  <a:lnTo>
                    <a:pt x="1269" y="274320"/>
                  </a:lnTo>
                  <a:lnTo>
                    <a:pt x="2539" y="274320"/>
                  </a:lnTo>
                  <a:lnTo>
                    <a:pt x="2539" y="273050"/>
                  </a:lnTo>
                  <a:lnTo>
                    <a:pt x="3809" y="273050"/>
                  </a:lnTo>
                  <a:lnTo>
                    <a:pt x="3809" y="252730"/>
                  </a:lnTo>
                  <a:close/>
                </a:path>
              </a:pathLst>
            </a:custGeom>
            <a:solidFill>
              <a:srgbClr val="62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1847850" y="858520"/>
              <a:ext cx="3810" cy="279400"/>
            </a:xfrm>
            <a:custGeom>
              <a:avLst/>
              <a:gdLst/>
              <a:ahLst/>
              <a:cxnLst/>
              <a:rect l="l" t="t" r="r" b="b"/>
              <a:pathLst>
                <a:path w="3810" h="279400">
                  <a:moveTo>
                    <a:pt x="381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0"/>
                  </a:lnTo>
                  <a:close/>
                </a:path>
                <a:path w="3810" h="279400">
                  <a:moveTo>
                    <a:pt x="3810" y="35560"/>
                  </a:moveTo>
                  <a:lnTo>
                    <a:pt x="0" y="35560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35560"/>
                  </a:lnTo>
                  <a:close/>
                </a:path>
                <a:path w="3810" h="279400">
                  <a:moveTo>
                    <a:pt x="3810" y="54610"/>
                  </a:moveTo>
                  <a:lnTo>
                    <a:pt x="0" y="5461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4610"/>
                  </a:lnTo>
                  <a:close/>
                </a:path>
                <a:path w="3810" h="279400">
                  <a:moveTo>
                    <a:pt x="3810" y="119379"/>
                  </a:moveTo>
                  <a:lnTo>
                    <a:pt x="0" y="11937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19379"/>
                  </a:lnTo>
                  <a:close/>
                </a:path>
                <a:path w="3810" h="279400">
                  <a:moveTo>
                    <a:pt x="3810" y="130810"/>
                  </a:moveTo>
                  <a:lnTo>
                    <a:pt x="0" y="130810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30810"/>
                  </a:lnTo>
                  <a:close/>
                </a:path>
                <a:path w="3810" h="279400">
                  <a:moveTo>
                    <a:pt x="3810" y="204469"/>
                  </a:moveTo>
                  <a:lnTo>
                    <a:pt x="0" y="204469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04469"/>
                  </a:lnTo>
                  <a:close/>
                </a:path>
                <a:path w="3810" h="279400">
                  <a:moveTo>
                    <a:pt x="3810" y="219710"/>
                  </a:moveTo>
                  <a:lnTo>
                    <a:pt x="0" y="219710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19710"/>
                  </a:lnTo>
                  <a:close/>
                </a:path>
                <a:path w="3810" h="279400">
                  <a:moveTo>
                    <a:pt x="3810" y="251460"/>
                  </a:moveTo>
                  <a:lnTo>
                    <a:pt x="0" y="251460"/>
                  </a:lnTo>
                  <a:lnTo>
                    <a:pt x="0" y="279400"/>
                  </a:lnTo>
                  <a:lnTo>
                    <a:pt x="1269" y="279400"/>
                  </a:lnTo>
                  <a:lnTo>
                    <a:pt x="1269" y="278129"/>
                  </a:lnTo>
                  <a:lnTo>
                    <a:pt x="2540" y="278129"/>
                  </a:lnTo>
                  <a:lnTo>
                    <a:pt x="2540" y="276859"/>
                  </a:lnTo>
                  <a:lnTo>
                    <a:pt x="3810" y="276859"/>
                  </a:lnTo>
                  <a:lnTo>
                    <a:pt x="3810" y="251460"/>
                  </a:lnTo>
                  <a:close/>
                </a:path>
              </a:pathLst>
            </a:custGeom>
            <a:solidFill>
              <a:srgbClr val="5E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1844039" y="859790"/>
              <a:ext cx="3810" cy="281940"/>
            </a:xfrm>
            <a:custGeom>
              <a:avLst/>
              <a:gdLst/>
              <a:ahLst/>
              <a:cxnLst/>
              <a:rect l="l" t="t" r="r" b="b"/>
              <a:pathLst>
                <a:path w="3810" h="28194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0"/>
                  </a:lnTo>
                  <a:close/>
                </a:path>
                <a:path w="3810" h="281940">
                  <a:moveTo>
                    <a:pt x="3810" y="34290"/>
                  </a:moveTo>
                  <a:lnTo>
                    <a:pt x="0" y="342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34290"/>
                  </a:lnTo>
                  <a:close/>
                </a:path>
                <a:path w="3810" h="281940">
                  <a:moveTo>
                    <a:pt x="3810" y="53340"/>
                  </a:moveTo>
                  <a:lnTo>
                    <a:pt x="0" y="53340"/>
                  </a:lnTo>
                  <a:lnTo>
                    <a:pt x="0" y="63500"/>
                  </a:lnTo>
                  <a:lnTo>
                    <a:pt x="3810" y="63500"/>
                  </a:lnTo>
                  <a:lnTo>
                    <a:pt x="3810" y="53340"/>
                  </a:lnTo>
                  <a:close/>
                </a:path>
                <a:path w="3810" h="281940">
                  <a:moveTo>
                    <a:pt x="3810" y="119380"/>
                  </a:moveTo>
                  <a:lnTo>
                    <a:pt x="0" y="11938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19380"/>
                  </a:lnTo>
                  <a:close/>
                </a:path>
                <a:path w="3810" h="281940">
                  <a:moveTo>
                    <a:pt x="3810" y="129540"/>
                  </a:moveTo>
                  <a:lnTo>
                    <a:pt x="0" y="129540"/>
                  </a:lnTo>
                  <a:lnTo>
                    <a:pt x="0" y="172720"/>
                  </a:lnTo>
                  <a:lnTo>
                    <a:pt x="3810" y="172720"/>
                  </a:lnTo>
                  <a:lnTo>
                    <a:pt x="3810" y="129540"/>
                  </a:lnTo>
                  <a:close/>
                </a:path>
                <a:path w="3810" h="281940">
                  <a:moveTo>
                    <a:pt x="3810" y="203200"/>
                  </a:moveTo>
                  <a:lnTo>
                    <a:pt x="0" y="20320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03200"/>
                  </a:lnTo>
                  <a:close/>
                </a:path>
                <a:path w="3810" h="281940">
                  <a:moveTo>
                    <a:pt x="3810" y="218440"/>
                  </a:moveTo>
                  <a:lnTo>
                    <a:pt x="0" y="218440"/>
                  </a:lnTo>
                  <a:lnTo>
                    <a:pt x="0" y="250189"/>
                  </a:lnTo>
                  <a:lnTo>
                    <a:pt x="3810" y="250189"/>
                  </a:lnTo>
                  <a:lnTo>
                    <a:pt x="3810" y="218440"/>
                  </a:lnTo>
                  <a:close/>
                </a:path>
                <a:path w="3810" h="281940">
                  <a:moveTo>
                    <a:pt x="3810" y="250190"/>
                  </a:moveTo>
                  <a:lnTo>
                    <a:pt x="0" y="250190"/>
                  </a:lnTo>
                  <a:lnTo>
                    <a:pt x="0" y="281939"/>
                  </a:lnTo>
                  <a:lnTo>
                    <a:pt x="1270" y="281939"/>
                  </a:lnTo>
                  <a:lnTo>
                    <a:pt x="1270" y="280670"/>
                  </a:lnTo>
                  <a:lnTo>
                    <a:pt x="2540" y="280670"/>
                  </a:lnTo>
                  <a:lnTo>
                    <a:pt x="2540" y="279400"/>
                  </a:lnTo>
                  <a:lnTo>
                    <a:pt x="3810" y="279400"/>
                  </a:lnTo>
                  <a:lnTo>
                    <a:pt x="3810" y="250190"/>
                  </a:lnTo>
                  <a:close/>
                </a:path>
              </a:pathLst>
            </a:custGeom>
            <a:solidFill>
              <a:srgbClr val="5B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1840230" y="861060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10" h="28448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33019"/>
                  </a:lnTo>
                  <a:lnTo>
                    <a:pt x="3809" y="33019"/>
                  </a:lnTo>
                  <a:lnTo>
                    <a:pt x="3809" y="0"/>
                  </a:lnTo>
                  <a:close/>
                </a:path>
                <a:path w="3810" h="284480">
                  <a:moveTo>
                    <a:pt x="3809" y="33020"/>
                  </a:moveTo>
                  <a:lnTo>
                    <a:pt x="0" y="330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33020"/>
                  </a:lnTo>
                  <a:close/>
                </a:path>
                <a:path w="3810" h="284480">
                  <a:moveTo>
                    <a:pt x="3809" y="52070"/>
                  </a:moveTo>
                  <a:lnTo>
                    <a:pt x="0" y="52070"/>
                  </a:lnTo>
                  <a:lnTo>
                    <a:pt x="0" y="64769"/>
                  </a:lnTo>
                  <a:lnTo>
                    <a:pt x="2539" y="64769"/>
                  </a:lnTo>
                  <a:lnTo>
                    <a:pt x="2539" y="63500"/>
                  </a:lnTo>
                  <a:lnTo>
                    <a:pt x="3809" y="63500"/>
                  </a:lnTo>
                  <a:lnTo>
                    <a:pt x="3809" y="52070"/>
                  </a:lnTo>
                  <a:close/>
                </a:path>
                <a:path w="3810" h="284480">
                  <a:moveTo>
                    <a:pt x="3809" y="119379"/>
                  </a:moveTo>
                  <a:lnTo>
                    <a:pt x="0" y="119379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19379"/>
                  </a:lnTo>
                  <a:close/>
                </a:path>
                <a:path w="3810" h="284480">
                  <a:moveTo>
                    <a:pt x="3809" y="128270"/>
                  </a:moveTo>
                  <a:lnTo>
                    <a:pt x="0" y="128270"/>
                  </a:lnTo>
                  <a:lnTo>
                    <a:pt x="0" y="172719"/>
                  </a:lnTo>
                  <a:lnTo>
                    <a:pt x="3809" y="172719"/>
                  </a:lnTo>
                  <a:lnTo>
                    <a:pt x="3809" y="128270"/>
                  </a:lnTo>
                  <a:close/>
                </a:path>
                <a:path w="3810" h="284480">
                  <a:moveTo>
                    <a:pt x="3809" y="204469"/>
                  </a:moveTo>
                  <a:lnTo>
                    <a:pt x="2539" y="204469"/>
                  </a:lnTo>
                  <a:lnTo>
                    <a:pt x="2539" y="207010"/>
                  </a:lnTo>
                  <a:lnTo>
                    <a:pt x="1269" y="207010"/>
                  </a:lnTo>
                  <a:lnTo>
                    <a:pt x="1269" y="209550"/>
                  </a:lnTo>
                  <a:lnTo>
                    <a:pt x="0" y="209550"/>
                  </a:lnTo>
                  <a:lnTo>
                    <a:pt x="0" y="217169"/>
                  </a:lnTo>
                  <a:lnTo>
                    <a:pt x="3809" y="217169"/>
                  </a:lnTo>
                  <a:lnTo>
                    <a:pt x="3809" y="204469"/>
                  </a:lnTo>
                  <a:close/>
                </a:path>
                <a:path w="3810" h="284480">
                  <a:moveTo>
                    <a:pt x="3809" y="217170"/>
                  </a:moveTo>
                  <a:lnTo>
                    <a:pt x="0" y="217170"/>
                  </a:lnTo>
                  <a:lnTo>
                    <a:pt x="0" y="248919"/>
                  </a:lnTo>
                  <a:lnTo>
                    <a:pt x="3809" y="248919"/>
                  </a:lnTo>
                  <a:lnTo>
                    <a:pt x="3809" y="217170"/>
                  </a:lnTo>
                  <a:close/>
                </a:path>
                <a:path w="3810" h="284480">
                  <a:moveTo>
                    <a:pt x="3809" y="248920"/>
                  </a:moveTo>
                  <a:lnTo>
                    <a:pt x="0" y="248920"/>
                  </a:lnTo>
                  <a:lnTo>
                    <a:pt x="0" y="284479"/>
                  </a:lnTo>
                  <a:lnTo>
                    <a:pt x="1269" y="284479"/>
                  </a:lnTo>
                  <a:lnTo>
                    <a:pt x="1269" y="283210"/>
                  </a:lnTo>
                  <a:lnTo>
                    <a:pt x="2539" y="283210"/>
                  </a:lnTo>
                  <a:lnTo>
                    <a:pt x="2539" y="281939"/>
                  </a:lnTo>
                  <a:lnTo>
                    <a:pt x="3809" y="281939"/>
                  </a:lnTo>
                  <a:lnTo>
                    <a:pt x="3809" y="248920"/>
                  </a:lnTo>
                  <a:close/>
                </a:path>
              </a:pathLst>
            </a:custGeom>
            <a:solidFill>
              <a:srgbClr val="57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1836419" y="86360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0"/>
                  </a:lnTo>
                  <a:close/>
                </a:path>
                <a:path w="3810" h="285750">
                  <a:moveTo>
                    <a:pt x="3810" y="30480"/>
                  </a:moveTo>
                  <a:lnTo>
                    <a:pt x="0" y="3048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30480"/>
                  </a:lnTo>
                  <a:close/>
                </a:path>
                <a:path w="3810" h="285750">
                  <a:moveTo>
                    <a:pt x="3810" y="49530"/>
                  </a:moveTo>
                  <a:lnTo>
                    <a:pt x="0" y="49530"/>
                  </a:lnTo>
                  <a:lnTo>
                    <a:pt x="0" y="68579"/>
                  </a:lnTo>
                  <a:lnTo>
                    <a:pt x="1269" y="68579"/>
                  </a:lnTo>
                  <a:lnTo>
                    <a:pt x="1269" y="66039"/>
                  </a:lnTo>
                  <a:lnTo>
                    <a:pt x="2540" y="66039"/>
                  </a:lnTo>
                  <a:lnTo>
                    <a:pt x="2540" y="63500"/>
                  </a:lnTo>
                  <a:lnTo>
                    <a:pt x="3810" y="63500"/>
                  </a:lnTo>
                  <a:lnTo>
                    <a:pt x="3810" y="49530"/>
                  </a:lnTo>
                  <a:close/>
                </a:path>
                <a:path w="3810" h="285750">
                  <a:moveTo>
                    <a:pt x="3810" y="118110"/>
                  </a:moveTo>
                  <a:lnTo>
                    <a:pt x="0" y="11811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18110"/>
                  </a:lnTo>
                  <a:close/>
                </a:path>
                <a:path w="3810" h="285750">
                  <a:moveTo>
                    <a:pt x="3810" y="125730"/>
                  </a:moveTo>
                  <a:lnTo>
                    <a:pt x="0" y="125730"/>
                  </a:lnTo>
                  <a:lnTo>
                    <a:pt x="0" y="171450"/>
                  </a:lnTo>
                  <a:lnTo>
                    <a:pt x="2540" y="171450"/>
                  </a:lnTo>
                  <a:lnTo>
                    <a:pt x="2540" y="170179"/>
                  </a:lnTo>
                  <a:lnTo>
                    <a:pt x="3810" y="170179"/>
                  </a:lnTo>
                  <a:lnTo>
                    <a:pt x="3810" y="125730"/>
                  </a:lnTo>
                  <a:close/>
                </a:path>
                <a:path w="3810" h="285750">
                  <a:moveTo>
                    <a:pt x="3810" y="210820"/>
                  </a:moveTo>
                  <a:lnTo>
                    <a:pt x="2540" y="210820"/>
                  </a:lnTo>
                  <a:lnTo>
                    <a:pt x="2540" y="213360"/>
                  </a:lnTo>
                  <a:lnTo>
                    <a:pt x="1269" y="213360"/>
                  </a:lnTo>
                  <a:lnTo>
                    <a:pt x="1269" y="214629"/>
                  </a:lnTo>
                  <a:lnTo>
                    <a:pt x="3810" y="214629"/>
                  </a:lnTo>
                  <a:lnTo>
                    <a:pt x="3810" y="210820"/>
                  </a:lnTo>
                  <a:close/>
                </a:path>
                <a:path w="3810" h="285750">
                  <a:moveTo>
                    <a:pt x="3810" y="214630"/>
                  </a:moveTo>
                  <a:lnTo>
                    <a:pt x="0" y="214630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14630"/>
                  </a:lnTo>
                  <a:close/>
                </a:path>
                <a:path w="3810" h="285750">
                  <a:moveTo>
                    <a:pt x="3810" y="246380"/>
                  </a:moveTo>
                  <a:lnTo>
                    <a:pt x="0" y="24638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79"/>
                  </a:lnTo>
                  <a:lnTo>
                    <a:pt x="2539" y="284479"/>
                  </a:lnTo>
                  <a:lnTo>
                    <a:pt x="2539" y="283210"/>
                  </a:lnTo>
                  <a:lnTo>
                    <a:pt x="3810" y="283210"/>
                  </a:lnTo>
                  <a:lnTo>
                    <a:pt x="3810" y="246380"/>
                  </a:lnTo>
                  <a:close/>
                </a:path>
              </a:pathLst>
            </a:custGeom>
            <a:solidFill>
              <a:srgbClr val="53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1832610" y="86614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0"/>
                  </a:lnTo>
                  <a:close/>
                </a:path>
                <a:path w="3810" h="285750">
                  <a:moveTo>
                    <a:pt x="3809" y="27940"/>
                  </a:moveTo>
                  <a:lnTo>
                    <a:pt x="0" y="2794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27940"/>
                  </a:lnTo>
                  <a:close/>
                </a:path>
                <a:path w="3810" h="285750">
                  <a:moveTo>
                    <a:pt x="3809" y="46990"/>
                  </a:moveTo>
                  <a:lnTo>
                    <a:pt x="0" y="46990"/>
                  </a:lnTo>
                  <a:lnTo>
                    <a:pt x="0" y="71120"/>
                  </a:lnTo>
                  <a:lnTo>
                    <a:pt x="1269" y="71120"/>
                  </a:lnTo>
                  <a:lnTo>
                    <a:pt x="1269" y="69850"/>
                  </a:lnTo>
                  <a:lnTo>
                    <a:pt x="2539" y="69850"/>
                  </a:lnTo>
                  <a:lnTo>
                    <a:pt x="2539" y="67310"/>
                  </a:lnTo>
                  <a:lnTo>
                    <a:pt x="3809" y="67310"/>
                  </a:lnTo>
                  <a:lnTo>
                    <a:pt x="3809" y="46990"/>
                  </a:lnTo>
                  <a:close/>
                </a:path>
                <a:path w="3810" h="285750">
                  <a:moveTo>
                    <a:pt x="3809" y="115570"/>
                  </a:moveTo>
                  <a:lnTo>
                    <a:pt x="2539" y="115570"/>
                  </a:lnTo>
                  <a:lnTo>
                    <a:pt x="2539" y="116839"/>
                  </a:lnTo>
                  <a:lnTo>
                    <a:pt x="0" y="11683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15570"/>
                  </a:lnTo>
                  <a:close/>
                </a:path>
                <a:path w="3810" h="285750">
                  <a:moveTo>
                    <a:pt x="3809" y="123190"/>
                  </a:moveTo>
                  <a:lnTo>
                    <a:pt x="0" y="123190"/>
                  </a:lnTo>
                  <a:lnTo>
                    <a:pt x="0" y="170180"/>
                  </a:lnTo>
                  <a:lnTo>
                    <a:pt x="2539" y="170180"/>
                  </a:lnTo>
                  <a:lnTo>
                    <a:pt x="2539" y="168910"/>
                  </a:lnTo>
                  <a:lnTo>
                    <a:pt x="3809" y="168910"/>
                  </a:lnTo>
                  <a:lnTo>
                    <a:pt x="3809" y="123190"/>
                  </a:lnTo>
                  <a:close/>
                </a:path>
                <a:path w="3810" h="285750">
                  <a:moveTo>
                    <a:pt x="3809" y="214630"/>
                  </a:moveTo>
                  <a:lnTo>
                    <a:pt x="2539" y="214630"/>
                  </a:lnTo>
                  <a:lnTo>
                    <a:pt x="2539" y="218439"/>
                  </a:lnTo>
                  <a:lnTo>
                    <a:pt x="1269" y="218439"/>
                  </a:lnTo>
                  <a:lnTo>
                    <a:pt x="1269" y="219710"/>
                  </a:lnTo>
                  <a:lnTo>
                    <a:pt x="0" y="219710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214630"/>
                  </a:lnTo>
                  <a:close/>
                </a:path>
                <a:path w="3810" h="285750">
                  <a:moveTo>
                    <a:pt x="3809" y="243840"/>
                  </a:moveTo>
                  <a:lnTo>
                    <a:pt x="0" y="24384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80"/>
                  </a:lnTo>
                  <a:lnTo>
                    <a:pt x="2539" y="284480"/>
                  </a:lnTo>
                  <a:lnTo>
                    <a:pt x="2539" y="283210"/>
                  </a:lnTo>
                  <a:lnTo>
                    <a:pt x="3809" y="283210"/>
                  </a:lnTo>
                  <a:lnTo>
                    <a:pt x="3809" y="24384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1830069" y="869950"/>
              <a:ext cx="2540" cy="283210"/>
            </a:xfrm>
            <a:custGeom>
              <a:avLst/>
              <a:gdLst/>
              <a:ahLst/>
              <a:cxnLst/>
              <a:rect l="l" t="t" r="r" b="b"/>
              <a:pathLst>
                <a:path w="2539" h="283209">
                  <a:moveTo>
                    <a:pt x="2540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4129"/>
                  </a:lnTo>
                  <a:lnTo>
                    <a:pt x="2540" y="24129"/>
                  </a:lnTo>
                  <a:lnTo>
                    <a:pt x="2540" y="0"/>
                  </a:lnTo>
                  <a:close/>
                </a:path>
                <a:path w="2539" h="283209">
                  <a:moveTo>
                    <a:pt x="2540" y="24130"/>
                  </a:moveTo>
                  <a:lnTo>
                    <a:pt x="0" y="24130"/>
                  </a:lnTo>
                  <a:lnTo>
                    <a:pt x="0" y="43179"/>
                  </a:lnTo>
                  <a:lnTo>
                    <a:pt x="2540" y="43179"/>
                  </a:lnTo>
                  <a:lnTo>
                    <a:pt x="2540" y="24130"/>
                  </a:lnTo>
                  <a:close/>
                </a:path>
                <a:path w="2539" h="283209">
                  <a:moveTo>
                    <a:pt x="2540" y="43180"/>
                  </a:moveTo>
                  <a:lnTo>
                    <a:pt x="0" y="43180"/>
                  </a:lnTo>
                  <a:lnTo>
                    <a:pt x="0" y="72389"/>
                  </a:lnTo>
                  <a:lnTo>
                    <a:pt x="1269" y="72389"/>
                  </a:lnTo>
                  <a:lnTo>
                    <a:pt x="1269" y="69850"/>
                  </a:lnTo>
                  <a:lnTo>
                    <a:pt x="2540" y="69850"/>
                  </a:lnTo>
                  <a:lnTo>
                    <a:pt x="2540" y="43180"/>
                  </a:lnTo>
                  <a:close/>
                </a:path>
                <a:path w="2539" h="283209">
                  <a:moveTo>
                    <a:pt x="2540" y="113029"/>
                  </a:moveTo>
                  <a:lnTo>
                    <a:pt x="1269" y="113029"/>
                  </a:lnTo>
                  <a:lnTo>
                    <a:pt x="1269" y="114300"/>
                  </a:lnTo>
                  <a:lnTo>
                    <a:pt x="0" y="114300"/>
                  </a:lnTo>
                  <a:lnTo>
                    <a:pt x="0" y="119379"/>
                  </a:lnTo>
                  <a:lnTo>
                    <a:pt x="2540" y="119379"/>
                  </a:lnTo>
                  <a:lnTo>
                    <a:pt x="2540" y="113029"/>
                  </a:lnTo>
                  <a:close/>
                </a:path>
                <a:path w="2539" h="283209">
                  <a:moveTo>
                    <a:pt x="2540" y="119380"/>
                  </a:moveTo>
                  <a:lnTo>
                    <a:pt x="0" y="119380"/>
                  </a:lnTo>
                  <a:lnTo>
                    <a:pt x="0" y="167639"/>
                  </a:lnTo>
                  <a:lnTo>
                    <a:pt x="1269" y="167639"/>
                  </a:lnTo>
                  <a:lnTo>
                    <a:pt x="1269" y="166370"/>
                  </a:lnTo>
                  <a:lnTo>
                    <a:pt x="2540" y="166370"/>
                  </a:lnTo>
                  <a:lnTo>
                    <a:pt x="2540" y="119380"/>
                  </a:lnTo>
                  <a:close/>
                </a:path>
                <a:path w="2539" h="283209">
                  <a:moveTo>
                    <a:pt x="2540" y="217170"/>
                  </a:moveTo>
                  <a:lnTo>
                    <a:pt x="1269" y="217170"/>
                  </a:lnTo>
                  <a:lnTo>
                    <a:pt x="1269" y="218439"/>
                  </a:lnTo>
                  <a:lnTo>
                    <a:pt x="0" y="218439"/>
                  </a:lnTo>
                  <a:lnTo>
                    <a:pt x="0" y="240029"/>
                  </a:lnTo>
                  <a:lnTo>
                    <a:pt x="2540" y="240029"/>
                  </a:lnTo>
                  <a:lnTo>
                    <a:pt x="2540" y="217170"/>
                  </a:lnTo>
                  <a:close/>
                </a:path>
                <a:path w="2539" h="283209">
                  <a:moveTo>
                    <a:pt x="2540" y="240030"/>
                  </a:moveTo>
                  <a:lnTo>
                    <a:pt x="0" y="240030"/>
                  </a:lnTo>
                  <a:lnTo>
                    <a:pt x="0" y="283210"/>
                  </a:lnTo>
                  <a:lnTo>
                    <a:pt x="2540" y="283210"/>
                  </a:lnTo>
                  <a:lnTo>
                    <a:pt x="2540" y="24003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1826260" y="872490"/>
              <a:ext cx="3810" cy="283210"/>
            </a:xfrm>
            <a:custGeom>
              <a:avLst/>
              <a:gdLst/>
              <a:ahLst/>
              <a:cxnLst/>
              <a:rect l="l" t="t" r="r" b="b"/>
              <a:pathLst>
                <a:path w="3810" h="28320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0"/>
                  </a:lnTo>
                  <a:close/>
                </a:path>
                <a:path w="3810" h="283209">
                  <a:moveTo>
                    <a:pt x="3809" y="21590"/>
                  </a:moveTo>
                  <a:lnTo>
                    <a:pt x="0" y="21590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21590"/>
                  </a:lnTo>
                  <a:close/>
                </a:path>
                <a:path w="3810" h="283209">
                  <a:moveTo>
                    <a:pt x="3809" y="40640"/>
                  </a:moveTo>
                  <a:lnTo>
                    <a:pt x="0" y="40640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40640"/>
                  </a:lnTo>
                  <a:close/>
                </a:path>
                <a:path w="3810" h="283209">
                  <a:moveTo>
                    <a:pt x="2539" y="72390"/>
                  </a:moveTo>
                  <a:lnTo>
                    <a:pt x="0" y="72390"/>
                  </a:lnTo>
                  <a:lnTo>
                    <a:pt x="0" y="78739"/>
                  </a:lnTo>
                  <a:lnTo>
                    <a:pt x="1269" y="78739"/>
                  </a:lnTo>
                  <a:lnTo>
                    <a:pt x="1269" y="77470"/>
                  </a:lnTo>
                  <a:lnTo>
                    <a:pt x="2539" y="77470"/>
                  </a:lnTo>
                  <a:lnTo>
                    <a:pt x="2539" y="72390"/>
                  </a:lnTo>
                  <a:close/>
                </a:path>
                <a:path w="3810" h="283209">
                  <a:moveTo>
                    <a:pt x="3809" y="111760"/>
                  </a:moveTo>
                  <a:lnTo>
                    <a:pt x="1269" y="111760"/>
                  </a:lnTo>
                  <a:lnTo>
                    <a:pt x="1269" y="113030"/>
                  </a:lnTo>
                  <a:lnTo>
                    <a:pt x="0" y="11303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1760"/>
                  </a:lnTo>
                  <a:close/>
                </a:path>
                <a:path w="3810" h="283209">
                  <a:moveTo>
                    <a:pt x="3809" y="116840"/>
                  </a:moveTo>
                  <a:lnTo>
                    <a:pt x="0" y="116840"/>
                  </a:lnTo>
                  <a:lnTo>
                    <a:pt x="0" y="166370"/>
                  </a:lnTo>
                  <a:lnTo>
                    <a:pt x="1269" y="166370"/>
                  </a:lnTo>
                  <a:lnTo>
                    <a:pt x="1269" y="165100"/>
                  </a:lnTo>
                  <a:lnTo>
                    <a:pt x="3809" y="165100"/>
                  </a:lnTo>
                  <a:lnTo>
                    <a:pt x="3809" y="116840"/>
                  </a:lnTo>
                  <a:close/>
                </a:path>
                <a:path w="3810" h="283209">
                  <a:moveTo>
                    <a:pt x="3809" y="217170"/>
                  </a:moveTo>
                  <a:lnTo>
                    <a:pt x="2539" y="217170"/>
                  </a:lnTo>
                  <a:lnTo>
                    <a:pt x="2539" y="218439"/>
                  </a:lnTo>
                  <a:lnTo>
                    <a:pt x="1269" y="218439"/>
                  </a:lnTo>
                  <a:lnTo>
                    <a:pt x="1269" y="219710"/>
                  </a:lnTo>
                  <a:lnTo>
                    <a:pt x="0" y="219710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17170"/>
                  </a:lnTo>
                  <a:close/>
                </a:path>
                <a:path w="3810" h="283209">
                  <a:moveTo>
                    <a:pt x="3809" y="237490"/>
                  </a:moveTo>
                  <a:lnTo>
                    <a:pt x="0" y="237490"/>
                  </a:lnTo>
                  <a:lnTo>
                    <a:pt x="0" y="283210"/>
                  </a:lnTo>
                  <a:lnTo>
                    <a:pt x="1269" y="283210"/>
                  </a:lnTo>
                  <a:lnTo>
                    <a:pt x="1269" y="281939"/>
                  </a:lnTo>
                  <a:lnTo>
                    <a:pt x="3809" y="281939"/>
                  </a:lnTo>
                  <a:lnTo>
                    <a:pt x="3809" y="23749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1822450" y="87630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10" h="280669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0"/>
                  </a:lnTo>
                  <a:close/>
                </a:path>
                <a:path w="3810" h="280669">
                  <a:moveTo>
                    <a:pt x="3810" y="17780"/>
                  </a:moveTo>
                  <a:lnTo>
                    <a:pt x="0" y="1778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17780"/>
                  </a:lnTo>
                  <a:close/>
                </a:path>
                <a:path w="3810" h="280669">
                  <a:moveTo>
                    <a:pt x="3810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36830"/>
                  </a:lnTo>
                  <a:close/>
                </a:path>
                <a:path w="3810" h="280669">
                  <a:moveTo>
                    <a:pt x="3810" y="68580"/>
                  </a:moveTo>
                  <a:lnTo>
                    <a:pt x="0" y="6858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68580"/>
                  </a:lnTo>
                  <a:close/>
                </a:path>
                <a:path w="3810" h="280669">
                  <a:moveTo>
                    <a:pt x="3810" y="74930"/>
                  </a:moveTo>
                  <a:lnTo>
                    <a:pt x="0" y="74930"/>
                  </a:lnTo>
                  <a:lnTo>
                    <a:pt x="0" y="86360"/>
                  </a:lnTo>
                  <a:lnTo>
                    <a:pt x="1269" y="86360"/>
                  </a:lnTo>
                  <a:lnTo>
                    <a:pt x="1269" y="82550"/>
                  </a:lnTo>
                  <a:lnTo>
                    <a:pt x="2539" y="82550"/>
                  </a:lnTo>
                  <a:lnTo>
                    <a:pt x="2539" y="78739"/>
                  </a:lnTo>
                  <a:lnTo>
                    <a:pt x="3810" y="78739"/>
                  </a:lnTo>
                  <a:lnTo>
                    <a:pt x="3810" y="74930"/>
                  </a:lnTo>
                  <a:close/>
                </a:path>
                <a:path w="3810" h="280669">
                  <a:moveTo>
                    <a:pt x="3810" y="109220"/>
                  </a:moveTo>
                  <a:lnTo>
                    <a:pt x="0" y="10922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09220"/>
                  </a:lnTo>
                  <a:close/>
                </a:path>
                <a:path w="3810" h="280669">
                  <a:moveTo>
                    <a:pt x="3810" y="113030"/>
                  </a:moveTo>
                  <a:lnTo>
                    <a:pt x="0" y="113030"/>
                  </a:lnTo>
                  <a:lnTo>
                    <a:pt x="0" y="163829"/>
                  </a:lnTo>
                  <a:lnTo>
                    <a:pt x="1269" y="163829"/>
                  </a:lnTo>
                  <a:lnTo>
                    <a:pt x="1269" y="162560"/>
                  </a:lnTo>
                  <a:lnTo>
                    <a:pt x="3810" y="162560"/>
                  </a:lnTo>
                  <a:lnTo>
                    <a:pt x="3810" y="113030"/>
                  </a:lnTo>
                  <a:close/>
                </a:path>
                <a:path w="3810" h="280669">
                  <a:moveTo>
                    <a:pt x="3810" y="217170"/>
                  </a:moveTo>
                  <a:lnTo>
                    <a:pt x="0" y="217170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17170"/>
                  </a:lnTo>
                  <a:close/>
                </a:path>
                <a:path w="3810" h="280669">
                  <a:moveTo>
                    <a:pt x="3810" y="233680"/>
                  </a:moveTo>
                  <a:lnTo>
                    <a:pt x="0" y="233680"/>
                  </a:lnTo>
                  <a:lnTo>
                    <a:pt x="0" y="280670"/>
                  </a:lnTo>
                  <a:lnTo>
                    <a:pt x="1269" y="280670"/>
                  </a:lnTo>
                  <a:lnTo>
                    <a:pt x="1269" y="279400"/>
                  </a:lnTo>
                  <a:lnTo>
                    <a:pt x="3810" y="279400"/>
                  </a:lnTo>
                  <a:lnTo>
                    <a:pt x="3810" y="23368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1818639" y="880110"/>
              <a:ext cx="3810" cy="278130"/>
            </a:xfrm>
            <a:custGeom>
              <a:avLst/>
              <a:gdLst/>
              <a:ahLst/>
              <a:cxnLst/>
              <a:rect l="l" t="t" r="r" b="b"/>
              <a:pathLst>
                <a:path w="3810" h="27813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3969"/>
                  </a:lnTo>
                  <a:lnTo>
                    <a:pt x="3810" y="13969"/>
                  </a:lnTo>
                  <a:lnTo>
                    <a:pt x="3810" y="0"/>
                  </a:lnTo>
                  <a:close/>
                </a:path>
                <a:path w="3810" h="278130">
                  <a:moveTo>
                    <a:pt x="3810" y="13970"/>
                  </a:moveTo>
                  <a:lnTo>
                    <a:pt x="0" y="1397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13970"/>
                  </a:lnTo>
                  <a:close/>
                </a:path>
                <a:path w="3810" h="278130">
                  <a:moveTo>
                    <a:pt x="3810" y="33020"/>
                  </a:moveTo>
                  <a:lnTo>
                    <a:pt x="0" y="3302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33020"/>
                  </a:lnTo>
                  <a:close/>
                </a:path>
                <a:path w="3810" h="278130">
                  <a:moveTo>
                    <a:pt x="3810" y="64770"/>
                  </a:moveTo>
                  <a:lnTo>
                    <a:pt x="0" y="64770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4770"/>
                  </a:lnTo>
                  <a:close/>
                </a:path>
                <a:path w="3810" h="278130">
                  <a:moveTo>
                    <a:pt x="3810" y="71120"/>
                  </a:moveTo>
                  <a:lnTo>
                    <a:pt x="0" y="71120"/>
                  </a:lnTo>
                  <a:lnTo>
                    <a:pt x="0" y="90169"/>
                  </a:lnTo>
                  <a:lnTo>
                    <a:pt x="2539" y="90169"/>
                  </a:lnTo>
                  <a:lnTo>
                    <a:pt x="2540" y="87629"/>
                  </a:lnTo>
                  <a:lnTo>
                    <a:pt x="3810" y="87629"/>
                  </a:lnTo>
                  <a:lnTo>
                    <a:pt x="3810" y="71120"/>
                  </a:lnTo>
                  <a:close/>
                </a:path>
                <a:path w="3810" h="278130">
                  <a:moveTo>
                    <a:pt x="3810" y="106679"/>
                  </a:moveTo>
                  <a:lnTo>
                    <a:pt x="0" y="106679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6679"/>
                  </a:lnTo>
                  <a:close/>
                </a:path>
                <a:path w="3810" h="278130">
                  <a:moveTo>
                    <a:pt x="2539" y="90170"/>
                  </a:moveTo>
                  <a:lnTo>
                    <a:pt x="0" y="90170"/>
                  </a:lnTo>
                  <a:lnTo>
                    <a:pt x="0" y="99060"/>
                  </a:lnTo>
                  <a:lnTo>
                    <a:pt x="1269" y="99060"/>
                  </a:lnTo>
                  <a:lnTo>
                    <a:pt x="1269" y="93979"/>
                  </a:lnTo>
                  <a:lnTo>
                    <a:pt x="2539" y="93979"/>
                  </a:lnTo>
                  <a:lnTo>
                    <a:pt x="2539" y="90170"/>
                  </a:lnTo>
                  <a:close/>
                </a:path>
                <a:path w="3810" h="278130">
                  <a:moveTo>
                    <a:pt x="3810" y="109220"/>
                  </a:moveTo>
                  <a:lnTo>
                    <a:pt x="0" y="109220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09220"/>
                  </a:lnTo>
                  <a:close/>
                </a:path>
                <a:path w="3810" h="278130">
                  <a:moveTo>
                    <a:pt x="1269" y="214629"/>
                  </a:moveTo>
                  <a:lnTo>
                    <a:pt x="0" y="214629"/>
                  </a:lnTo>
                  <a:lnTo>
                    <a:pt x="0" y="229869"/>
                  </a:lnTo>
                  <a:lnTo>
                    <a:pt x="3810" y="229869"/>
                  </a:lnTo>
                  <a:lnTo>
                    <a:pt x="3810" y="215900"/>
                  </a:lnTo>
                  <a:lnTo>
                    <a:pt x="1269" y="215900"/>
                  </a:lnTo>
                  <a:lnTo>
                    <a:pt x="1269" y="214629"/>
                  </a:lnTo>
                  <a:close/>
                </a:path>
                <a:path w="3810" h="278130">
                  <a:moveTo>
                    <a:pt x="3810" y="214629"/>
                  </a:moveTo>
                  <a:lnTo>
                    <a:pt x="2540" y="214629"/>
                  </a:lnTo>
                  <a:lnTo>
                    <a:pt x="2540" y="215900"/>
                  </a:lnTo>
                  <a:lnTo>
                    <a:pt x="3810" y="215900"/>
                  </a:lnTo>
                  <a:lnTo>
                    <a:pt x="3810" y="214629"/>
                  </a:lnTo>
                  <a:close/>
                </a:path>
                <a:path w="3810" h="278130">
                  <a:moveTo>
                    <a:pt x="3810" y="229870"/>
                  </a:moveTo>
                  <a:lnTo>
                    <a:pt x="0" y="229870"/>
                  </a:lnTo>
                  <a:lnTo>
                    <a:pt x="0" y="278129"/>
                  </a:lnTo>
                  <a:lnTo>
                    <a:pt x="3810" y="278129"/>
                  </a:lnTo>
                  <a:lnTo>
                    <a:pt x="3810" y="22987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1814830" y="886460"/>
              <a:ext cx="3810" cy="274320"/>
            </a:xfrm>
            <a:custGeom>
              <a:avLst/>
              <a:gdLst/>
              <a:ahLst/>
              <a:cxnLst/>
              <a:rect l="l" t="t" r="r" b="b"/>
              <a:pathLst>
                <a:path w="3810" h="274319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7619"/>
                  </a:lnTo>
                  <a:lnTo>
                    <a:pt x="3809" y="7619"/>
                  </a:lnTo>
                  <a:lnTo>
                    <a:pt x="3809" y="0"/>
                  </a:lnTo>
                  <a:close/>
                </a:path>
                <a:path w="3810" h="274319">
                  <a:moveTo>
                    <a:pt x="3809" y="7620"/>
                  </a:moveTo>
                  <a:lnTo>
                    <a:pt x="0" y="7620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7620"/>
                  </a:lnTo>
                  <a:close/>
                </a:path>
                <a:path w="3810" h="274319">
                  <a:moveTo>
                    <a:pt x="3809" y="26670"/>
                  </a:moveTo>
                  <a:lnTo>
                    <a:pt x="0" y="266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26670"/>
                  </a:lnTo>
                  <a:close/>
                </a:path>
                <a:path w="3810" h="274319">
                  <a:moveTo>
                    <a:pt x="3809" y="58420"/>
                  </a:moveTo>
                  <a:lnTo>
                    <a:pt x="0" y="5842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58420"/>
                  </a:lnTo>
                  <a:close/>
                </a:path>
                <a:path w="3810" h="274319">
                  <a:moveTo>
                    <a:pt x="3809" y="64770"/>
                  </a:moveTo>
                  <a:lnTo>
                    <a:pt x="0" y="6477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64770"/>
                  </a:lnTo>
                  <a:close/>
                </a:path>
                <a:path w="3810" h="274319">
                  <a:moveTo>
                    <a:pt x="3809" y="83820"/>
                  </a:moveTo>
                  <a:lnTo>
                    <a:pt x="0" y="83820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101600"/>
                  </a:lnTo>
                  <a:lnTo>
                    <a:pt x="2539" y="101600"/>
                  </a:lnTo>
                  <a:lnTo>
                    <a:pt x="2539" y="99060"/>
                  </a:lnTo>
                  <a:lnTo>
                    <a:pt x="3809" y="99060"/>
                  </a:lnTo>
                  <a:lnTo>
                    <a:pt x="3809" y="83820"/>
                  </a:lnTo>
                  <a:close/>
                </a:path>
                <a:path w="3810" h="274319">
                  <a:moveTo>
                    <a:pt x="3809" y="102870"/>
                  </a:moveTo>
                  <a:lnTo>
                    <a:pt x="0" y="102870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02870"/>
                  </a:lnTo>
                  <a:close/>
                </a:path>
                <a:path w="3810" h="274319">
                  <a:moveTo>
                    <a:pt x="1269" y="208279"/>
                  </a:moveTo>
                  <a:lnTo>
                    <a:pt x="0" y="208279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09550"/>
                  </a:lnTo>
                  <a:lnTo>
                    <a:pt x="1269" y="209550"/>
                  </a:lnTo>
                  <a:lnTo>
                    <a:pt x="1269" y="208279"/>
                  </a:lnTo>
                  <a:close/>
                </a:path>
                <a:path w="3810" h="274319">
                  <a:moveTo>
                    <a:pt x="3809" y="223520"/>
                  </a:moveTo>
                  <a:lnTo>
                    <a:pt x="0" y="223520"/>
                  </a:lnTo>
                  <a:lnTo>
                    <a:pt x="0" y="274319"/>
                  </a:lnTo>
                  <a:lnTo>
                    <a:pt x="1269" y="274319"/>
                  </a:lnTo>
                  <a:lnTo>
                    <a:pt x="1269" y="273050"/>
                  </a:lnTo>
                  <a:lnTo>
                    <a:pt x="3809" y="273050"/>
                  </a:lnTo>
                  <a:lnTo>
                    <a:pt x="3809" y="223520"/>
                  </a:lnTo>
                  <a:close/>
                </a:path>
              </a:pathLst>
            </a:custGeom>
            <a:solidFill>
              <a:srgbClr val="3C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1811019" y="891540"/>
              <a:ext cx="3810" cy="270510"/>
            </a:xfrm>
            <a:custGeom>
              <a:avLst/>
              <a:gdLst/>
              <a:ahLst/>
              <a:cxnLst/>
              <a:rect l="l" t="t" r="r" b="b"/>
              <a:pathLst>
                <a:path w="3810" h="270509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10" h="270509">
                  <a:moveTo>
                    <a:pt x="3810" y="2540"/>
                  </a:moveTo>
                  <a:lnTo>
                    <a:pt x="1269" y="2540"/>
                  </a:lnTo>
                  <a:lnTo>
                    <a:pt x="1269" y="5080"/>
                  </a:lnTo>
                  <a:lnTo>
                    <a:pt x="0" y="508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2540"/>
                  </a:lnTo>
                  <a:close/>
                </a:path>
                <a:path w="3810" h="270509">
                  <a:moveTo>
                    <a:pt x="3810" y="21590"/>
                  </a:moveTo>
                  <a:lnTo>
                    <a:pt x="0" y="215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21590"/>
                  </a:lnTo>
                  <a:close/>
                </a:path>
                <a:path w="3810" h="270509">
                  <a:moveTo>
                    <a:pt x="3810" y="53340"/>
                  </a:moveTo>
                  <a:lnTo>
                    <a:pt x="0" y="53340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3340"/>
                  </a:lnTo>
                  <a:close/>
                </a:path>
                <a:path w="3810" h="270509">
                  <a:moveTo>
                    <a:pt x="3810" y="59690"/>
                  </a:moveTo>
                  <a:lnTo>
                    <a:pt x="0" y="59690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59690"/>
                  </a:lnTo>
                  <a:close/>
                </a:path>
                <a:path w="3810" h="270509">
                  <a:moveTo>
                    <a:pt x="3810" y="78740"/>
                  </a:moveTo>
                  <a:lnTo>
                    <a:pt x="0" y="7874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78740"/>
                  </a:lnTo>
                  <a:close/>
                </a:path>
                <a:path w="3810" h="270509">
                  <a:moveTo>
                    <a:pt x="3810" y="97790"/>
                  </a:moveTo>
                  <a:lnTo>
                    <a:pt x="0" y="97790"/>
                  </a:lnTo>
                  <a:lnTo>
                    <a:pt x="0" y="151130"/>
                  </a:lnTo>
                  <a:lnTo>
                    <a:pt x="3810" y="151130"/>
                  </a:lnTo>
                  <a:lnTo>
                    <a:pt x="3810" y="97790"/>
                  </a:lnTo>
                  <a:close/>
                </a:path>
                <a:path w="3810" h="270509">
                  <a:moveTo>
                    <a:pt x="1269" y="195580"/>
                  </a:moveTo>
                  <a:lnTo>
                    <a:pt x="0" y="19558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00660"/>
                  </a:lnTo>
                  <a:lnTo>
                    <a:pt x="2540" y="200660"/>
                  </a:lnTo>
                  <a:lnTo>
                    <a:pt x="2540" y="199389"/>
                  </a:lnTo>
                  <a:lnTo>
                    <a:pt x="1269" y="199389"/>
                  </a:lnTo>
                  <a:lnTo>
                    <a:pt x="1269" y="195580"/>
                  </a:lnTo>
                  <a:close/>
                </a:path>
                <a:path w="3810" h="270509">
                  <a:moveTo>
                    <a:pt x="3810" y="218440"/>
                  </a:moveTo>
                  <a:lnTo>
                    <a:pt x="0" y="218440"/>
                  </a:lnTo>
                  <a:lnTo>
                    <a:pt x="0" y="270510"/>
                  </a:lnTo>
                  <a:lnTo>
                    <a:pt x="1269" y="270510"/>
                  </a:lnTo>
                  <a:lnTo>
                    <a:pt x="1269" y="269239"/>
                  </a:lnTo>
                  <a:lnTo>
                    <a:pt x="3810" y="269239"/>
                  </a:lnTo>
                  <a:lnTo>
                    <a:pt x="3810" y="218440"/>
                  </a:lnTo>
                  <a:close/>
                </a:path>
              </a:pathLst>
            </a:custGeom>
            <a:solidFill>
              <a:srgbClr val="38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1807209" y="899160"/>
              <a:ext cx="3810" cy="262890"/>
            </a:xfrm>
            <a:custGeom>
              <a:avLst/>
              <a:gdLst/>
              <a:ahLst/>
              <a:cxnLst/>
              <a:rect l="l" t="t" r="r" b="b"/>
              <a:pathLst>
                <a:path w="3810" h="26289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10" h="262890">
                  <a:moveTo>
                    <a:pt x="3809" y="13970"/>
                  </a:moveTo>
                  <a:lnTo>
                    <a:pt x="0" y="139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13970"/>
                  </a:lnTo>
                  <a:close/>
                </a:path>
                <a:path w="3810" h="262890">
                  <a:moveTo>
                    <a:pt x="380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720"/>
                  </a:lnTo>
                  <a:close/>
                </a:path>
                <a:path w="3810" h="262890">
                  <a:moveTo>
                    <a:pt x="3809" y="52070"/>
                  </a:moveTo>
                  <a:lnTo>
                    <a:pt x="0" y="52070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52070"/>
                  </a:lnTo>
                  <a:close/>
                </a:path>
                <a:path w="3810" h="262890">
                  <a:moveTo>
                    <a:pt x="3809" y="71120"/>
                  </a:moveTo>
                  <a:lnTo>
                    <a:pt x="0" y="711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71120"/>
                  </a:lnTo>
                  <a:close/>
                </a:path>
                <a:path w="3810" h="262890">
                  <a:moveTo>
                    <a:pt x="3809" y="90170"/>
                  </a:moveTo>
                  <a:lnTo>
                    <a:pt x="0" y="90170"/>
                  </a:lnTo>
                  <a:lnTo>
                    <a:pt x="0" y="147319"/>
                  </a:lnTo>
                  <a:lnTo>
                    <a:pt x="1269" y="147319"/>
                  </a:lnTo>
                  <a:lnTo>
                    <a:pt x="1269" y="146050"/>
                  </a:lnTo>
                  <a:lnTo>
                    <a:pt x="2539" y="146050"/>
                  </a:lnTo>
                  <a:lnTo>
                    <a:pt x="2539" y="143510"/>
                  </a:lnTo>
                  <a:lnTo>
                    <a:pt x="3809" y="143510"/>
                  </a:lnTo>
                  <a:lnTo>
                    <a:pt x="3809" y="90170"/>
                  </a:lnTo>
                  <a:close/>
                </a:path>
                <a:path w="3810" h="262890">
                  <a:moveTo>
                    <a:pt x="1269" y="147320"/>
                  </a:moveTo>
                  <a:lnTo>
                    <a:pt x="0" y="147320"/>
                  </a:lnTo>
                  <a:lnTo>
                    <a:pt x="0" y="179069"/>
                  </a:lnTo>
                  <a:lnTo>
                    <a:pt x="2539" y="179069"/>
                  </a:lnTo>
                  <a:lnTo>
                    <a:pt x="2539" y="176529"/>
                  </a:lnTo>
                  <a:lnTo>
                    <a:pt x="1269" y="176529"/>
                  </a:lnTo>
                  <a:lnTo>
                    <a:pt x="1269" y="147320"/>
                  </a:lnTo>
                  <a:close/>
                </a:path>
                <a:path w="3810" h="262890">
                  <a:moveTo>
                    <a:pt x="2539" y="179070"/>
                  </a:moveTo>
                  <a:lnTo>
                    <a:pt x="0" y="179070"/>
                  </a:lnTo>
                  <a:lnTo>
                    <a:pt x="0" y="210819"/>
                  </a:lnTo>
                  <a:lnTo>
                    <a:pt x="3809" y="210819"/>
                  </a:lnTo>
                  <a:lnTo>
                    <a:pt x="3809" y="184150"/>
                  </a:lnTo>
                  <a:lnTo>
                    <a:pt x="2539" y="184150"/>
                  </a:lnTo>
                  <a:lnTo>
                    <a:pt x="2539" y="179070"/>
                  </a:lnTo>
                  <a:close/>
                </a:path>
                <a:path w="3810" h="262890">
                  <a:moveTo>
                    <a:pt x="3809" y="210820"/>
                  </a:moveTo>
                  <a:lnTo>
                    <a:pt x="0" y="210820"/>
                  </a:lnTo>
                  <a:lnTo>
                    <a:pt x="0" y="262889"/>
                  </a:lnTo>
                  <a:lnTo>
                    <a:pt x="3809" y="262889"/>
                  </a:lnTo>
                  <a:lnTo>
                    <a:pt x="3809" y="210820"/>
                  </a:lnTo>
                  <a:close/>
                </a:path>
              </a:pathLst>
            </a:custGeom>
            <a:solidFill>
              <a:srgbClr val="35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1803400" y="905510"/>
              <a:ext cx="3810" cy="257810"/>
            </a:xfrm>
            <a:custGeom>
              <a:avLst/>
              <a:gdLst/>
              <a:ahLst/>
              <a:cxnLst/>
              <a:rect l="l" t="t" r="r" b="b"/>
              <a:pathLst>
                <a:path w="3810" h="257809">
                  <a:moveTo>
                    <a:pt x="381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7619"/>
                  </a:lnTo>
                  <a:lnTo>
                    <a:pt x="3810" y="7619"/>
                  </a:lnTo>
                  <a:lnTo>
                    <a:pt x="3810" y="0"/>
                  </a:lnTo>
                  <a:close/>
                </a:path>
                <a:path w="3810" h="257809">
                  <a:moveTo>
                    <a:pt x="3810" y="7620"/>
                  </a:moveTo>
                  <a:lnTo>
                    <a:pt x="0" y="762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7620"/>
                  </a:lnTo>
                  <a:close/>
                </a:path>
                <a:path w="3810" h="257809">
                  <a:moveTo>
                    <a:pt x="3810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3810" y="45719"/>
                  </a:lnTo>
                  <a:lnTo>
                    <a:pt x="3810" y="39370"/>
                  </a:lnTo>
                  <a:close/>
                </a:path>
                <a:path w="3810" h="257809">
                  <a:moveTo>
                    <a:pt x="3810" y="45720"/>
                  </a:moveTo>
                  <a:lnTo>
                    <a:pt x="0" y="4572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45720"/>
                  </a:lnTo>
                  <a:close/>
                </a:path>
                <a:path w="3810" h="257809">
                  <a:moveTo>
                    <a:pt x="3810" y="64770"/>
                  </a:moveTo>
                  <a:lnTo>
                    <a:pt x="0" y="6477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64770"/>
                  </a:lnTo>
                  <a:close/>
                </a:path>
                <a:path w="3810" h="257809">
                  <a:moveTo>
                    <a:pt x="3810" y="83820"/>
                  </a:moveTo>
                  <a:lnTo>
                    <a:pt x="0" y="8382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83820"/>
                  </a:lnTo>
                  <a:close/>
                </a:path>
                <a:path w="3810" h="257809">
                  <a:moveTo>
                    <a:pt x="3810" y="140970"/>
                  </a:moveTo>
                  <a:lnTo>
                    <a:pt x="0" y="140970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40970"/>
                  </a:lnTo>
                  <a:close/>
                </a:path>
                <a:path w="3810" h="257809">
                  <a:moveTo>
                    <a:pt x="3810" y="172720"/>
                  </a:moveTo>
                  <a:lnTo>
                    <a:pt x="0" y="172720"/>
                  </a:lnTo>
                  <a:lnTo>
                    <a:pt x="0" y="204469"/>
                  </a:lnTo>
                  <a:lnTo>
                    <a:pt x="3810" y="204469"/>
                  </a:lnTo>
                  <a:lnTo>
                    <a:pt x="3810" y="172720"/>
                  </a:lnTo>
                  <a:close/>
                </a:path>
                <a:path w="3810" h="257809">
                  <a:moveTo>
                    <a:pt x="3810" y="204470"/>
                  </a:moveTo>
                  <a:lnTo>
                    <a:pt x="0" y="204470"/>
                  </a:lnTo>
                  <a:lnTo>
                    <a:pt x="0" y="257810"/>
                  </a:lnTo>
                  <a:lnTo>
                    <a:pt x="3810" y="257810"/>
                  </a:lnTo>
                  <a:lnTo>
                    <a:pt x="3810" y="204470"/>
                  </a:lnTo>
                  <a:close/>
                </a:path>
              </a:pathLst>
            </a:custGeom>
            <a:solidFill>
              <a:srgbClr val="31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1758950" y="848360"/>
              <a:ext cx="149860" cy="3213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5" name="object 425"/>
          <p:cNvGrpSpPr/>
          <p:nvPr/>
        </p:nvGrpSpPr>
        <p:grpSpPr>
          <a:xfrm>
            <a:off x="1892300" y="760790"/>
            <a:ext cx="279400" cy="372110"/>
            <a:chOff x="1892300" y="760790"/>
            <a:chExt cx="279400" cy="372110"/>
          </a:xfrm>
        </p:grpSpPr>
        <p:sp>
          <p:nvSpPr>
            <p:cNvPr id="426" name="object 426"/>
            <p:cNvSpPr/>
            <p:nvPr/>
          </p:nvSpPr>
          <p:spPr>
            <a:xfrm>
              <a:off x="2039620" y="828039"/>
              <a:ext cx="3810" cy="81280"/>
            </a:xfrm>
            <a:custGeom>
              <a:avLst/>
              <a:gdLst/>
              <a:ahLst/>
              <a:cxnLst/>
              <a:rect l="l" t="t" r="r" b="b"/>
              <a:pathLst>
                <a:path w="3810" h="81280">
                  <a:moveTo>
                    <a:pt x="1270" y="78740"/>
                  </a:moveTo>
                  <a:lnTo>
                    <a:pt x="0" y="78740"/>
                  </a:lnTo>
                  <a:lnTo>
                    <a:pt x="0" y="81280"/>
                  </a:lnTo>
                  <a:lnTo>
                    <a:pt x="1270" y="81280"/>
                  </a:lnTo>
                  <a:lnTo>
                    <a:pt x="1270" y="78740"/>
                  </a:lnTo>
                  <a:close/>
                </a:path>
                <a:path w="3810" h="81280">
                  <a:moveTo>
                    <a:pt x="1270" y="72390"/>
                  </a:moveTo>
                  <a:lnTo>
                    <a:pt x="0" y="72390"/>
                  </a:lnTo>
                  <a:lnTo>
                    <a:pt x="0" y="77470"/>
                  </a:lnTo>
                  <a:lnTo>
                    <a:pt x="1270" y="77470"/>
                  </a:lnTo>
                  <a:lnTo>
                    <a:pt x="1270" y="72390"/>
                  </a:lnTo>
                  <a:close/>
                </a:path>
                <a:path w="3810" h="81280">
                  <a:moveTo>
                    <a:pt x="2540" y="63500"/>
                  </a:moveTo>
                  <a:lnTo>
                    <a:pt x="0" y="63500"/>
                  </a:lnTo>
                  <a:lnTo>
                    <a:pt x="0" y="71120"/>
                  </a:lnTo>
                  <a:lnTo>
                    <a:pt x="2540" y="71120"/>
                  </a:lnTo>
                  <a:lnTo>
                    <a:pt x="2540" y="63500"/>
                  </a:lnTo>
                  <a:close/>
                </a:path>
                <a:path w="3810" h="81280">
                  <a:moveTo>
                    <a:pt x="3810" y="59690"/>
                  </a:moveTo>
                  <a:lnTo>
                    <a:pt x="0" y="59690"/>
                  </a:lnTo>
                  <a:lnTo>
                    <a:pt x="0" y="62230"/>
                  </a:lnTo>
                  <a:lnTo>
                    <a:pt x="2540" y="62230"/>
                  </a:lnTo>
                  <a:lnTo>
                    <a:pt x="2540" y="63500"/>
                  </a:lnTo>
                  <a:lnTo>
                    <a:pt x="3810" y="63500"/>
                  </a:lnTo>
                  <a:lnTo>
                    <a:pt x="3810" y="59690"/>
                  </a:lnTo>
                  <a:close/>
                </a:path>
                <a:path w="3810" h="81280">
                  <a:moveTo>
                    <a:pt x="3810" y="57150"/>
                  </a:moveTo>
                  <a:lnTo>
                    <a:pt x="0" y="57150"/>
                  </a:lnTo>
                  <a:lnTo>
                    <a:pt x="0" y="58420"/>
                  </a:lnTo>
                  <a:lnTo>
                    <a:pt x="3810" y="58420"/>
                  </a:lnTo>
                  <a:lnTo>
                    <a:pt x="3810" y="57150"/>
                  </a:lnTo>
                  <a:close/>
                </a:path>
                <a:path w="3810" h="81280">
                  <a:moveTo>
                    <a:pt x="3810" y="53340"/>
                  </a:moveTo>
                  <a:lnTo>
                    <a:pt x="0" y="53340"/>
                  </a:lnTo>
                  <a:lnTo>
                    <a:pt x="0" y="55880"/>
                  </a:lnTo>
                  <a:lnTo>
                    <a:pt x="3810" y="55880"/>
                  </a:lnTo>
                  <a:lnTo>
                    <a:pt x="3810" y="53340"/>
                  </a:lnTo>
                  <a:close/>
                </a:path>
                <a:path w="3810" h="81280">
                  <a:moveTo>
                    <a:pt x="3810" y="41910"/>
                  </a:moveTo>
                  <a:lnTo>
                    <a:pt x="0" y="41910"/>
                  </a:lnTo>
                  <a:lnTo>
                    <a:pt x="0" y="52070"/>
                  </a:lnTo>
                  <a:lnTo>
                    <a:pt x="3810" y="52070"/>
                  </a:lnTo>
                  <a:lnTo>
                    <a:pt x="3810" y="41910"/>
                  </a:lnTo>
                  <a:close/>
                </a:path>
                <a:path w="3810" h="81280">
                  <a:moveTo>
                    <a:pt x="3810" y="34302"/>
                  </a:moveTo>
                  <a:lnTo>
                    <a:pt x="0" y="34302"/>
                  </a:lnTo>
                  <a:lnTo>
                    <a:pt x="0" y="40640"/>
                  </a:lnTo>
                  <a:lnTo>
                    <a:pt x="3810" y="40640"/>
                  </a:lnTo>
                  <a:lnTo>
                    <a:pt x="3810" y="34302"/>
                  </a:lnTo>
                  <a:close/>
                </a:path>
                <a:path w="3810" h="81280">
                  <a:moveTo>
                    <a:pt x="3810" y="11430"/>
                  </a:moveTo>
                  <a:lnTo>
                    <a:pt x="2527" y="1143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3810" y="34290"/>
                  </a:lnTo>
                  <a:lnTo>
                    <a:pt x="3810" y="1143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2035810" y="820420"/>
              <a:ext cx="3810" cy="114300"/>
            </a:xfrm>
            <a:custGeom>
              <a:avLst/>
              <a:gdLst/>
              <a:ahLst/>
              <a:cxnLst/>
              <a:rect l="l" t="t" r="r" b="b"/>
              <a:pathLst>
                <a:path w="3810" h="114300">
                  <a:moveTo>
                    <a:pt x="1269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5079"/>
                  </a:lnTo>
                  <a:lnTo>
                    <a:pt x="2539" y="5079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10" h="114300">
                  <a:moveTo>
                    <a:pt x="3809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41910"/>
                  </a:lnTo>
                  <a:close/>
                </a:path>
                <a:path w="3810" h="114300">
                  <a:moveTo>
                    <a:pt x="1269" y="111759"/>
                  </a:moveTo>
                  <a:lnTo>
                    <a:pt x="0" y="111759"/>
                  </a:lnTo>
                  <a:lnTo>
                    <a:pt x="0" y="114299"/>
                  </a:lnTo>
                  <a:lnTo>
                    <a:pt x="1269" y="114299"/>
                  </a:lnTo>
                  <a:lnTo>
                    <a:pt x="1269" y="111759"/>
                  </a:lnTo>
                  <a:close/>
                </a:path>
                <a:path w="3810" h="114300">
                  <a:moveTo>
                    <a:pt x="1269" y="109219"/>
                  </a:moveTo>
                  <a:lnTo>
                    <a:pt x="0" y="109219"/>
                  </a:lnTo>
                  <a:lnTo>
                    <a:pt x="0" y="110489"/>
                  </a:lnTo>
                  <a:lnTo>
                    <a:pt x="1270" y="110489"/>
                  </a:lnTo>
                  <a:lnTo>
                    <a:pt x="1269" y="109219"/>
                  </a:lnTo>
                  <a:close/>
                </a:path>
                <a:path w="3810" h="114300">
                  <a:moveTo>
                    <a:pt x="1269" y="105409"/>
                  </a:moveTo>
                  <a:lnTo>
                    <a:pt x="0" y="105409"/>
                  </a:lnTo>
                  <a:lnTo>
                    <a:pt x="0" y="107949"/>
                  </a:lnTo>
                  <a:lnTo>
                    <a:pt x="1269" y="107949"/>
                  </a:lnTo>
                  <a:lnTo>
                    <a:pt x="1269" y="105409"/>
                  </a:lnTo>
                  <a:close/>
                </a:path>
                <a:path w="3810" h="114300">
                  <a:moveTo>
                    <a:pt x="2539" y="99059"/>
                  </a:moveTo>
                  <a:lnTo>
                    <a:pt x="0" y="99059"/>
                  </a:lnTo>
                  <a:lnTo>
                    <a:pt x="0" y="104139"/>
                  </a:lnTo>
                  <a:lnTo>
                    <a:pt x="1269" y="104139"/>
                  </a:lnTo>
                  <a:lnTo>
                    <a:pt x="1269" y="105409"/>
                  </a:lnTo>
                  <a:lnTo>
                    <a:pt x="2539" y="105409"/>
                  </a:lnTo>
                  <a:lnTo>
                    <a:pt x="2539" y="99059"/>
                  </a:lnTo>
                  <a:close/>
                </a:path>
                <a:path w="3810" h="114300">
                  <a:moveTo>
                    <a:pt x="3809" y="92709"/>
                  </a:moveTo>
                  <a:lnTo>
                    <a:pt x="0" y="92709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92709"/>
                  </a:lnTo>
                  <a:close/>
                </a:path>
                <a:path w="3810" h="114300">
                  <a:moveTo>
                    <a:pt x="3809" y="86359"/>
                  </a:moveTo>
                  <a:lnTo>
                    <a:pt x="0" y="86359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86359"/>
                  </a:lnTo>
                  <a:close/>
                </a:path>
                <a:path w="3810" h="114300">
                  <a:moveTo>
                    <a:pt x="3809" y="80009"/>
                  </a:moveTo>
                  <a:lnTo>
                    <a:pt x="0" y="80009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80009"/>
                  </a:lnTo>
                  <a:close/>
                </a:path>
                <a:path w="3810" h="114300">
                  <a:moveTo>
                    <a:pt x="3809" y="71119"/>
                  </a:moveTo>
                  <a:lnTo>
                    <a:pt x="0" y="71119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1119"/>
                  </a:lnTo>
                  <a:close/>
                </a:path>
                <a:path w="3810" h="114300">
                  <a:moveTo>
                    <a:pt x="3809" y="67309"/>
                  </a:moveTo>
                  <a:lnTo>
                    <a:pt x="0" y="67309"/>
                  </a:lnTo>
                  <a:lnTo>
                    <a:pt x="0" y="69849"/>
                  </a:lnTo>
                  <a:lnTo>
                    <a:pt x="3809" y="69849"/>
                  </a:lnTo>
                  <a:lnTo>
                    <a:pt x="3809" y="67309"/>
                  </a:lnTo>
                  <a:close/>
                </a:path>
                <a:path w="3810" h="114300">
                  <a:moveTo>
                    <a:pt x="3809" y="64769"/>
                  </a:moveTo>
                  <a:lnTo>
                    <a:pt x="0" y="64769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64769"/>
                  </a:lnTo>
                  <a:close/>
                </a:path>
                <a:path w="3810" h="114300">
                  <a:moveTo>
                    <a:pt x="3809" y="60959"/>
                  </a:moveTo>
                  <a:lnTo>
                    <a:pt x="0" y="60959"/>
                  </a:lnTo>
                  <a:lnTo>
                    <a:pt x="0" y="63499"/>
                  </a:lnTo>
                  <a:lnTo>
                    <a:pt x="3809" y="63499"/>
                  </a:lnTo>
                  <a:lnTo>
                    <a:pt x="3809" y="60959"/>
                  </a:lnTo>
                  <a:close/>
                </a:path>
                <a:path w="3810" h="114300">
                  <a:moveTo>
                    <a:pt x="3809" y="49529"/>
                  </a:moveTo>
                  <a:lnTo>
                    <a:pt x="0" y="49529"/>
                  </a:lnTo>
                  <a:lnTo>
                    <a:pt x="0" y="59689"/>
                  </a:lnTo>
                  <a:lnTo>
                    <a:pt x="3809" y="59689"/>
                  </a:lnTo>
                  <a:lnTo>
                    <a:pt x="3809" y="49529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2032000" y="815340"/>
              <a:ext cx="3810" cy="144780"/>
            </a:xfrm>
            <a:custGeom>
              <a:avLst/>
              <a:gdLst/>
              <a:ahLst/>
              <a:cxnLst/>
              <a:rect l="l" t="t" r="r" b="b"/>
              <a:pathLst>
                <a:path w="3810" h="144780">
                  <a:moveTo>
                    <a:pt x="1269" y="0"/>
                  </a:moveTo>
                  <a:lnTo>
                    <a:pt x="0" y="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2539"/>
                  </a:lnTo>
                  <a:lnTo>
                    <a:pt x="1269" y="2539"/>
                  </a:lnTo>
                  <a:lnTo>
                    <a:pt x="1269" y="0"/>
                  </a:lnTo>
                  <a:close/>
                </a:path>
                <a:path w="3810" h="144780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10" h="144780">
                  <a:moveTo>
                    <a:pt x="1269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1269" y="144779"/>
                  </a:lnTo>
                  <a:lnTo>
                    <a:pt x="1269" y="142239"/>
                  </a:lnTo>
                  <a:close/>
                </a:path>
                <a:path w="3810" h="144780">
                  <a:moveTo>
                    <a:pt x="1269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1269" y="140969"/>
                  </a:lnTo>
                  <a:lnTo>
                    <a:pt x="1269" y="139700"/>
                  </a:lnTo>
                  <a:close/>
                </a:path>
                <a:path w="3810" h="144780">
                  <a:moveTo>
                    <a:pt x="1269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1270" y="138429"/>
                  </a:lnTo>
                  <a:lnTo>
                    <a:pt x="1269" y="135889"/>
                  </a:lnTo>
                  <a:close/>
                </a:path>
                <a:path w="3810" h="144780">
                  <a:moveTo>
                    <a:pt x="254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2540" y="134619"/>
                  </a:lnTo>
                  <a:lnTo>
                    <a:pt x="2540" y="133350"/>
                  </a:lnTo>
                  <a:close/>
                </a:path>
                <a:path w="3810" h="144780">
                  <a:moveTo>
                    <a:pt x="254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2540" y="132079"/>
                  </a:lnTo>
                  <a:lnTo>
                    <a:pt x="2540" y="129539"/>
                  </a:lnTo>
                  <a:close/>
                </a:path>
                <a:path w="3810" h="14478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10" h="14478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10" h="14478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10" h="14478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10" h="144780">
                  <a:moveTo>
                    <a:pt x="3810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close/>
                </a:path>
                <a:path w="3810" h="144780">
                  <a:moveTo>
                    <a:pt x="3810" y="110489"/>
                  </a:moveTo>
                  <a:lnTo>
                    <a:pt x="0" y="110489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0489"/>
                  </a:lnTo>
                  <a:close/>
                </a:path>
                <a:path w="3810" h="144780">
                  <a:moveTo>
                    <a:pt x="3810" y="104139"/>
                  </a:moveTo>
                  <a:lnTo>
                    <a:pt x="0" y="104139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4139"/>
                  </a:lnTo>
                  <a:close/>
                </a:path>
                <a:path w="3810" h="144780">
                  <a:moveTo>
                    <a:pt x="3810" y="97789"/>
                  </a:moveTo>
                  <a:lnTo>
                    <a:pt x="0" y="97789"/>
                  </a:lnTo>
                  <a:lnTo>
                    <a:pt x="0" y="102869"/>
                  </a:lnTo>
                  <a:lnTo>
                    <a:pt x="3810" y="102869"/>
                  </a:lnTo>
                  <a:lnTo>
                    <a:pt x="3810" y="97789"/>
                  </a:lnTo>
                  <a:close/>
                </a:path>
                <a:path w="3810" h="144780">
                  <a:moveTo>
                    <a:pt x="3810" y="91439"/>
                  </a:moveTo>
                  <a:lnTo>
                    <a:pt x="0" y="91439"/>
                  </a:lnTo>
                  <a:lnTo>
                    <a:pt x="0" y="96519"/>
                  </a:lnTo>
                  <a:lnTo>
                    <a:pt x="3810" y="96519"/>
                  </a:lnTo>
                  <a:lnTo>
                    <a:pt x="3810" y="91439"/>
                  </a:lnTo>
                  <a:close/>
                </a:path>
                <a:path w="3810" h="144780">
                  <a:moveTo>
                    <a:pt x="3810" y="85089"/>
                  </a:moveTo>
                  <a:lnTo>
                    <a:pt x="0" y="85089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85089"/>
                  </a:lnTo>
                  <a:close/>
                </a:path>
                <a:path w="3810" h="144780">
                  <a:moveTo>
                    <a:pt x="3810" y="76200"/>
                  </a:moveTo>
                  <a:lnTo>
                    <a:pt x="0" y="76200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76200"/>
                  </a:lnTo>
                  <a:close/>
                </a:path>
                <a:path w="3810" h="144780">
                  <a:moveTo>
                    <a:pt x="3810" y="72389"/>
                  </a:moveTo>
                  <a:lnTo>
                    <a:pt x="0" y="72389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2389"/>
                  </a:lnTo>
                  <a:close/>
                </a:path>
                <a:path w="3810" h="144780">
                  <a:moveTo>
                    <a:pt x="3810" y="69850"/>
                  </a:moveTo>
                  <a:lnTo>
                    <a:pt x="0" y="69850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9850"/>
                  </a:lnTo>
                  <a:close/>
                </a:path>
                <a:path w="3810" h="144780">
                  <a:moveTo>
                    <a:pt x="3810" y="66039"/>
                  </a:moveTo>
                  <a:lnTo>
                    <a:pt x="0" y="66039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6039"/>
                  </a:lnTo>
                  <a:close/>
                </a:path>
                <a:path w="3810" h="144780">
                  <a:moveTo>
                    <a:pt x="3810" y="54610"/>
                  </a:moveTo>
                  <a:lnTo>
                    <a:pt x="0" y="5461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4610"/>
                  </a:lnTo>
                  <a:close/>
                </a:path>
              </a:pathLst>
            </a:custGeom>
            <a:solidFill>
              <a:srgbClr val="8C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2029460" y="812800"/>
              <a:ext cx="2540" cy="162560"/>
            </a:xfrm>
            <a:custGeom>
              <a:avLst/>
              <a:gdLst/>
              <a:ahLst/>
              <a:cxnLst/>
              <a:rect l="l" t="t" r="r" b="b"/>
              <a:pathLst>
                <a:path w="2539" h="162559">
                  <a:moveTo>
                    <a:pt x="126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39" y="49529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2539" h="162559">
                  <a:moveTo>
                    <a:pt x="2539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2539" y="55879"/>
                  </a:lnTo>
                  <a:lnTo>
                    <a:pt x="2539" y="49530"/>
                  </a:lnTo>
                  <a:close/>
                </a:path>
                <a:path w="2539" h="162559">
                  <a:moveTo>
                    <a:pt x="1269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1269" y="162559"/>
                  </a:lnTo>
                  <a:lnTo>
                    <a:pt x="1269" y="161289"/>
                  </a:lnTo>
                  <a:close/>
                </a:path>
                <a:path w="2539" h="162559">
                  <a:moveTo>
                    <a:pt x="1269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1269" y="160019"/>
                  </a:lnTo>
                  <a:lnTo>
                    <a:pt x="1269" y="157479"/>
                  </a:lnTo>
                  <a:close/>
                </a:path>
                <a:path w="2539" h="162559">
                  <a:moveTo>
                    <a:pt x="2539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2539" y="156209"/>
                  </a:lnTo>
                  <a:lnTo>
                    <a:pt x="2539" y="154939"/>
                  </a:lnTo>
                  <a:close/>
                </a:path>
                <a:path w="2539" h="162559">
                  <a:moveTo>
                    <a:pt x="2539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2539" y="153669"/>
                  </a:lnTo>
                  <a:lnTo>
                    <a:pt x="2539" y="151129"/>
                  </a:lnTo>
                  <a:close/>
                </a:path>
                <a:path w="2539" h="162559">
                  <a:moveTo>
                    <a:pt x="2539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2539" y="149859"/>
                  </a:lnTo>
                  <a:lnTo>
                    <a:pt x="2539" y="148589"/>
                  </a:lnTo>
                  <a:close/>
                </a:path>
                <a:path w="2539" h="162559">
                  <a:moveTo>
                    <a:pt x="2539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2539" y="147319"/>
                  </a:lnTo>
                  <a:lnTo>
                    <a:pt x="2539" y="144779"/>
                  </a:lnTo>
                  <a:close/>
                </a:path>
                <a:path w="2539" h="162559">
                  <a:moveTo>
                    <a:pt x="2539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2539" y="143509"/>
                  </a:lnTo>
                  <a:lnTo>
                    <a:pt x="2539" y="142239"/>
                  </a:lnTo>
                  <a:close/>
                </a:path>
                <a:path w="2539" h="162559">
                  <a:moveTo>
                    <a:pt x="2539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2539" y="140969"/>
                  </a:lnTo>
                  <a:lnTo>
                    <a:pt x="2539" y="138429"/>
                  </a:lnTo>
                  <a:close/>
                </a:path>
                <a:path w="2539" h="162559">
                  <a:moveTo>
                    <a:pt x="2539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2539" y="137159"/>
                  </a:lnTo>
                  <a:lnTo>
                    <a:pt x="2539" y="135889"/>
                  </a:lnTo>
                  <a:close/>
                </a:path>
                <a:path w="2539" h="162559">
                  <a:moveTo>
                    <a:pt x="2539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2539" y="134619"/>
                  </a:lnTo>
                  <a:lnTo>
                    <a:pt x="2539" y="132079"/>
                  </a:lnTo>
                  <a:close/>
                </a:path>
                <a:path w="2539" h="162559">
                  <a:moveTo>
                    <a:pt x="2539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2539" y="130809"/>
                  </a:lnTo>
                  <a:lnTo>
                    <a:pt x="2539" y="129539"/>
                  </a:lnTo>
                  <a:close/>
                </a:path>
                <a:path w="2539" h="162559">
                  <a:moveTo>
                    <a:pt x="2539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2539" y="128269"/>
                  </a:lnTo>
                  <a:lnTo>
                    <a:pt x="2539" y="125729"/>
                  </a:lnTo>
                  <a:close/>
                </a:path>
                <a:path w="2539" h="162559">
                  <a:moveTo>
                    <a:pt x="2539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2539" y="124459"/>
                  </a:lnTo>
                  <a:lnTo>
                    <a:pt x="2539" y="123189"/>
                  </a:lnTo>
                  <a:close/>
                </a:path>
                <a:path w="2539" h="162559">
                  <a:moveTo>
                    <a:pt x="2539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2539" y="121919"/>
                  </a:lnTo>
                  <a:lnTo>
                    <a:pt x="2539" y="119379"/>
                  </a:lnTo>
                  <a:close/>
                </a:path>
                <a:path w="2539" h="162559">
                  <a:moveTo>
                    <a:pt x="2539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2539" y="118109"/>
                  </a:lnTo>
                  <a:lnTo>
                    <a:pt x="2539" y="116839"/>
                  </a:lnTo>
                  <a:close/>
                </a:path>
                <a:path w="2539" h="162559">
                  <a:moveTo>
                    <a:pt x="2539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2539" y="115569"/>
                  </a:lnTo>
                  <a:lnTo>
                    <a:pt x="2539" y="113029"/>
                  </a:lnTo>
                  <a:close/>
                </a:path>
                <a:path w="2539" h="162559">
                  <a:moveTo>
                    <a:pt x="2539" y="106679"/>
                  </a:moveTo>
                  <a:lnTo>
                    <a:pt x="0" y="106679"/>
                  </a:lnTo>
                  <a:lnTo>
                    <a:pt x="0" y="111759"/>
                  </a:lnTo>
                  <a:lnTo>
                    <a:pt x="2539" y="111759"/>
                  </a:lnTo>
                  <a:lnTo>
                    <a:pt x="2539" y="106679"/>
                  </a:lnTo>
                  <a:close/>
                </a:path>
                <a:path w="2539" h="162559">
                  <a:moveTo>
                    <a:pt x="2539" y="100329"/>
                  </a:moveTo>
                  <a:lnTo>
                    <a:pt x="0" y="100329"/>
                  </a:lnTo>
                  <a:lnTo>
                    <a:pt x="0" y="105409"/>
                  </a:lnTo>
                  <a:lnTo>
                    <a:pt x="2539" y="105409"/>
                  </a:lnTo>
                  <a:lnTo>
                    <a:pt x="2539" y="100329"/>
                  </a:lnTo>
                  <a:close/>
                </a:path>
                <a:path w="2539" h="162559">
                  <a:moveTo>
                    <a:pt x="2539" y="93979"/>
                  </a:moveTo>
                  <a:lnTo>
                    <a:pt x="0" y="93979"/>
                  </a:lnTo>
                  <a:lnTo>
                    <a:pt x="0" y="99059"/>
                  </a:lnTo>
                  <a:lnTo>
                    <a:pt x="2539" y="99059"/>
                  </a:lnTo>
                  <a:lnTo>
                    <a:pt x="2539" y="93979"/>
                  </a:lnTo>
                  <a:close/>
                </a:path>
                <a:path w="2539" h="162559">
                  <a:moveTo>
                    <a:pt x="2539" y="87629"/>
                  </a:moveTo>
                  <a:lnTo>
                    <a:pt x="0" y="87629"/>
                  </a:lnTo>
                  <a:lnTo>
                    <a:pt x="0" y="92709"/>
                  </a:lnTo>
                  <a:lnTo>
                    <a:pt x="2539" y="92709"/>
                  </a:lnTo>
                  <a:lnTo>
                    <a:pt x="2539" y="87629"/>
                  </a:lnTo>
                  <a:close/>
                </a:path>
                <a:path w="2539" h="162559">
                  <a:moveTo>
                    <a:pt x="2539" y="78739"/>
                  </a:moveTo>
                  <a:lnTo>
                    <a:pt x="0" y="78739"/>
                  </a:lnTo>
                  <a:lnTo>
                    <a:pt x="0" y="86359"/>
                  </a:lnTo>
                  <a:lnTo>
                    <a:pt x="2539" y="86359"/>
                  </a:lnTo>
                  <a:lnTo>
                    <a:pt x="2539" y="78739"/>
                  </a:lnTo>
                  <a:close/>
                </a:path>
                <a:path w="2539" h="162559">
                  <a:moveTo>
                    <a:pt x="2539" y="74929"/>
                  </a:moveTo>
                  <a:lnTo>
                    <a:pt x="0" y="74929"/>
                  </a:lnTo>
                  <a:lnTo>
                    <a:pt x="0" y="77469"/>
                  </a:lnTo>
                  <a:lnTo>
                    <a:pt x="2539" y="77469"/>
                  </a:lnTo>
                  <a:lnTo>
                    <a:pt x="2539" y="74929"/>
                  </a:lnTo>
                  <a:close/>
                </a:path>
                <a:path w="2539" h="162559">
                  <a:moveTo>
                    <a:pt x="2539" y="72389"/>
                  </a:moveTo>
                  <a:lnTo>
                    <a:pt x="0" y="72389"/>
                  </a:lnTo>
                  <a:lnTo>
                    <a:pt x="0" y="73659"/>
                  </a:lnTo>
                  <a:lnTo>
                    <a:pt x="2539" y="73659"/>
                  </a:lnTo>
                  <a:lnTo>
                    <a:pt x="2539" y="72389"/>
                  </a:lnTo>
                  <a:close/>
                </a:path>
                <a:path w="2539" h="162559">
                  <a:moveTo>
                    <a:pt x="2539" y="68579"/>
                  </a:moveTo>
                  <a:lnTo>
                    <a:pt x="0" y="68579"/>
                  </a:lnTo>
                  <a:lnTo>
                    <a:pt x="0" y="71119"/>
                  </a:lnTo>
                  <a:lnTo>
                    <a:pt x="2539" y="71119"/>
                  </a:lnTo>
                  <a:lnTo>
                    <a:pt x="2539" y="68579"/>
                  </a:lnTo>
                  <a:close/>
                </a:path>
                <a:path w="2539" h="162559">
                  <a:moveTo>
                    <a:pt x="2539" y="57150"/>
                  </a:moveTo>
                  <a:lnTo>
                    <a:pt x="0" y="57150"/>
                  </a:lnTo>
                  <a:lnTo>
                    <a:pt x="0" y="67309"/>
                  </a:lnTo>
                  <a:lnTo>
                    <a:pt x="2539" y="67309"/>
                  </a:lnTo>
                  <a:lnTo>
                    <a:pt x="2539" y="5715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2025650" y="811530"/>
              <a:ext cx="3810" cy="189230"/>
            </a:xfrm>
            <a:custGeom>
              <a:avLst/>
              <a:gdLst/>
              <a:ahLst/>
              <a:cxnLst/>
              <a:rect l="l" t="t" r="r" b="b"/>
              <a:pathLst>
                <a:path w="3810" h="189230">
                  <a:moveTo>
                    <a:pt x="1269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810" h="189230">
                  <a:moveTo>
                    <a:pt x="381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0800"/>
                  </a:lnTo>
                  <a:close/>
                </a:path>
                <a:path w="3810" h="189230">
                  <a:moveTo>
                    <a:pt x="1270" y="187960"/>
                  </a:moveTo>
                  <a:lnTo>
                    <a:pt x="0" y="187960"/>
                  </a:lnTo>
                  <a:lnTo>
                    <a:pt x="0" y="189229"/>
                  </a:lnTo>
                  <a:lnTo>
                    <a:pt x="1270" y="189229"/>
                  </a:lnTo>
                  <a:lnTo>
                    <a:pt x="1270" y="187960"/>
                  </a:lnTo>
                  <a:close/>
                </a:path>
                <a:path w="3810" h="189230">
                  <a:moveTo>
                    <a:pt x="1269" y="184150"/>
                  </a:moveTo>
                  <a:lnTo>
                    <a:pt x="0" y="184150"/>
                  </a:lnTo>
                  <a:lnTo>
                    <a:pt x="0" y="186689"/>
                  </a:lnTo>
                  <a:lnTo>
                    <a:pt x="1269" y="186689"/>
                  </a:lnTo>
                  <a:lnTo>
                    <a:pt x="1269" y="184150"/>
                  </a:lnTo>
                  <a:close/>
                </a:path>
                <a:path w="3810" h="189230">
                  <a:moveTo>
                    <a:pt x="2539" y="181610"/>
                  </a:moveTo>
                  <a:lnTo>
                    <a:pt x="0" y="181610"/>
                  </a:lnTo>
                  <a:lnTo>
                    <a:pt x="0" y="182879"/>
                  </a:lnTo>
                  <a:lnTo>
                    <a:pt x="2539" y="182879"/>
                  </a:lnTo>
                  <a:lnTo>
                    <a:pt x="2539" y="181610"/>
                  </a:lnTo>
                  <a:close/>
                </a:path>
                <a:path w="3810" h="189230">
                  <a:moveTo>
                    <a:pt x="2539" y="177800"/>
                  </a:moveTo>
                  <a:lnTo>
                    <a:pt x="0" y="177800"/>
                  </a:lnTo>
                  <a:lnTo>
                    <a:pt x="0" y="180339"/>
                  </a:lnTo>
                  <a:lnTo>
                    <a:pt x="2539" y="180339"/>
                  </a:lnTo>
                  <a:lnTo>
                    <a:pt x="2539" y="177800"/>
                  </a:lnTo>
                  <a:close/>
                </a:path>
                <a:path w="3810" h="189230">
                  <a:moveTo>
                    <a:pt x="2539" y="175260"/>
                  </a:moveTo>
                  <a:lnTo>
                    <a:pt x="0" y="175260"/>
                  </a:lnTo>
                  <a:lnTo>
                    <a:pt x="0" y="176529"/>
                  </a:lnTo>
                  <a:lnTo>
                    <a:pt x="2539" y="176529"/>
                  </a:lnTo>
                  <a:lnTo>
                    <a:pt x="2539" y="175260"/>
                  </a:lnTo>
                  <a:close/>
                </a:path>
                <a:path w="3810" h="189230">
                  <a:moveTo>
                    <a:pt x="3810" y="171450"/>
                  </a:moveTo>
                  <a:lnTo>
                    <a:pt x="0" y="171450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71450"/>
                  </a:lnTo>
                  <a:close/>
                </a:path>
                <a:path w="3810" h="189230">
                  <a:moveTo>
                    <a:pt x="3810" y="168910"/>
                  </a:moveTo>
                  <a:lnTo>
                    <a:pt x="0" y="16891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8910"/>
                  </a:lnTo>
                  <a:close/>
                </a:path>
                <a:path w="3810" h="189230">
                  <a:moveTo>
                    <a:pt x="3810" y="165100"/>
                  </a:moveTo>
                  <a:lnTo>
                    <a:pt x="0" y="165100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5100"/>
                  </a:lnTo>
                  <a:close/>
                </a:path>
                <a:path w="3810" h="189230">
                  <a:moveTo>
                    <a:pt x="3810" y="162560"/>
                  </a:moveTo>
                  <a:lnTo>
                    <a:pt x="0" y="162560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2560"/>
                  </a:lnTo>
                  <a:close/>
                </a:path>
                <a:path w="3810" h="189230">
                  <a:moveTo>
                    <a:pt x="3810" y="158750"/>
                  </a:moveTo>
                  <a:lnTo>
                    <a:pt x="0" y="15875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8750"/>
                  </a:lnTo>
                  <a:close/>
                </a:path>
                <a:path w="3810" h="189230">
                  <a:moveTo>
                    <a:pt x="3810" y="156210"/>
                  </a:moveTo>
                  <a:lnTo>
                    <a:pt x="0" y="156210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56210"/>
                  </a:lnTo>
                  <a:close/>
                </a:path>
                <a:path w="3810" h="189230">
                  <a:moveTo>
                    <a:pt x="3810" y="152400"/>
                  </a:moveTo>
                  <a:lnTo>
                    <a:pt x="0" y="152400"/>
                  </a:lnTo>
                  <a:lnTo>
                    <a:pt x="0" y="154939"/>
                  </a:lnTo>
                  <a:lnTo>
                    <a:pt x="3810" y="154939"/>
                  </a:lnTo>
                  <a:lnTo>
                    <a:pt x="3810" y="152400"/>
                  </a:lnTo>
                  <a:close/>
                </a:path>
                <a:path w="3810" h="189230">
                  <a:moveTo>
                    <a:pt x="3810" y="149860"/>
                  </a:moveTo>
                  <a:lnTo>
                    <a:pt x="0" y="14986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9860"/>
                  </a:lnTo>
                  <a:close/>
                </a:path>
                <a:path w="3810" h="189230">
                  <a:moveTo>
                    <a:pt x="3810" y="146050"/>
                  </a:moveTo>
                  <a:lnTo>
                    <a:pt x="0" y="146050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6050"/>
                  </a:lnTo>
                  <a:close/>
                </a:path>
                <a:path w="3810" h="189230">
                  <a:moveTo>
                    <a:pt x="3810" y="143510"/>
                  </a:moveTo>
                  <a:lnTo>
                    <a:pt x="0" y="14351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3510"/>
                  </a:lnTo>
                  <a:close/>
                </a:path>
                <a:path w="3810" h="189230">
                  <a:moveTo>
                    <a:pt x="3810" y="139700"/>
                  </a:moveTo>
                  <a:lnTo>
                    <a:pt x="0" y="13970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9700"/>
                  </a:lnTo>
                  <a:close/>
                </a:path>
                <a:path w="3810" h="189230">
                  <a:moveTo>
                    <a:pt x="3810" y="137160"/>
                  </a:moveTo>
                  <a:lnTo>
                    <a:pt x="0" y="13716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7160"/>
                  </a:lnTo>
                  <a:close/>
                </a:path>
                <a:path w="3810" h="189230">
                  <a:moveTo>
                    <a:pt x="3810" y="133350"/>
                  </a:moveTo>
                  <a:lnTo>
                    <a:pt x="0" y="133350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3350"/>
                  </a:lnTo>
                  <a:close/>
                </a:path>
                <a:path w="3810" h="189230">
                  <a:moveTo>
                    <a:pt x="3810" y="130810"/>
                  </a:moveTo>
                  <a:lnTo>
                    <a:pt x="0" y="13081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30810"/>
                  </a:lnTo>
                  <a:close/>
                </a:path>
                <a:path w="3810" h="189230">
                  <a:moveTo>
                    <a:pt x="3810" y="127000"/>
                  </a:moveTo>
                  <a:lnTo>
                    <a:pt x="0" y="12700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7000"/>
                  </a:lnTo>
                  <a:close/>
                </a:path>
                <a:path w="3810" h="189230">
                  <a:moveTo>
                    <a:pt x="3810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4460"/>
                  </a:lnTo>
                  <a:close/>
                </a:path>
                <a:path w="3810" h="189230">
                  <a:moveTo>
                    <a:pt x="3810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0650"/>
                  </a:lnTo>
                  <a:close/>
                </a:path>
                <a:path w="3810" h="189230">
                  <a:moveTo>
                    <a:pt x="3810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8110"/>
                  </a:lnTo>
                  <a:close/>
                </a:path>
                <a:path w="3810" h="189230">
                  <a:moveTo>
                    <a:pt x="3810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4300"/>
                  </a:lnTo>
                  <a:close/>
                </a:path>
                <a:path w="3810" h="189230">
                  <a:moveTo>
                    <a:pt x="3810" y="107950"/>
                  </a:moveTo>
                  <a:lnTo>
                    <a:pt x="0" y="10795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07950"/>
                  </a:lnTo>
                  <a:close/>
                </a:path>
                <a:path w="3810" h="189230">
                  <a:moveTo>
                    <a:pt x="3810" y="101600"/>
                  </a:moveTo>
                  <a:lnTo>
                    <a:pt x="0" y="10160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1600"/>
                  </a:lnTo>
                  <a:close/>
                </a:path>
                <a:path w="3810" h="189230">
                  <a:moveTo>
                    <a:pt x="3810" y="95250"/>
                  </a:moveTo>
                  <a:lnTo>
                    <a:pt x="0" y="9525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5250"/>
                  </a:lnTo>
                  <a:close/>
                </a:path>
                <a:path w="3810" h="189230">
                  <a:moveTo>
                    <a:pt x="3810" y="88900"/>
                  </a:moveTo>
                  <a:lnTo>
                    <a:pt x="0" y="88900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88900"/>
                  </a:lnTo>
                  <a:close/>
                </a:path>
                <a:path w="3810" h="189230">
                  <a:moveTo>
                    <a:pt x="3810" y="80010"/>
                  </a:moveTo>
                  <a:lnTo>
                    <a:pt x="0" y="80010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80010"/>
                  </a:lnTo>
                  <a:close/>
                </a:path>
                <a:path w="3810" h="189230">
                  <a:moveTo>
                    <a:pt x="3810" y="76200"/>
                  </a:moveTo>
                  <a:lnTo>
                    <a:pt x="0" y="76200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6200"/>
                  </a:lnTo>
                  <a:close/>
                </a:path>
                <a:path w="3810" h="189230">
                  <a:moveTo>
                    <a:pt x="3810" y="73660"/>
                  </a:moveTo>
                  <a:lnTo>
                    <a:pt x="0" y="7366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3660"/>
                  </a:lnTo>
                  <a:close/>
                </a:path>
                <a:path w="3810" h="189230">
                  <a:moveTo>
                    <a:pt x="3810" y="69850"/>
                  </a:moveTo>
                  <a:lnTo>
                    <a:pt x="0" y="6985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9850"/>
                  </a:lnTo>
                  <a:close/>
                </a:path>
                <a:path w="3810" h="189230">
                  <a:moveTo>
                    <a:pt x="3810" y="58420"/>
                  </a:moveTo>
                  <a:lnTo>
                    <a:pt x="0" y="5842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58420"/>
                  </a:lnTo>
                  <a:close/>
                </a:path>
              </a:pathLst>
            </a:custGeom>
            <a:solidFill>
              <a:srgbClr val="85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2021839" y="810260"/>
              <a:ext cx="3810" cy="217170"/>
            </a:xfrm>
            <a:custGeom>
              <a:avLst/>
              <a:gdLst/>
              <a:ahLst/>
              <a:cxnLst/>
              <a:rect l="l" t="t" r="r" b="b"/>
              <a:pathLst>
                <a:path w="3810" h="217169">
                  <a:moveTo>
                    <a:pt x="254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3810" y="5207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0"/>
                  </a:lnTo>
                  <a:close/>
                </a:path>
                <a:path w="3810" h="217169">
                  <a:moveTo>
                    <a:pt x="3810" y="52070"/>
                  </a:moveTo>
                  <a:lnTo>
                    <a:pt x="0" y="52070"/>
                  </a:lnTo>
                  <a:lnTo>
                    <a:pt x="0" y="58420"/>
                  </a:lnTo>
                  <a:lnTo>
                    <a:pt x="3810" y="58420"/>
                  </a:lnTo>
                  <a:lnTo>
                    <a:pt x="3810" y="52070"/>
                  </a:lnTo>
                  <a:close/>
                </a:path>
                <a:path w="3810" h="217169">
                  <a:moveTo>
                    <a:pt x="3810" y="189230"/>
                  </a:moveTo>
                  <a:lnTo>
                    <a:pt x="0" y="189230"/>
                  </a:lnTo>
                  <a:lnTo>
                    <a:pt x="0" y="190500"/>
                  </a:lnTo>
                  <a:lnTo>
                    <a:pt x="3810" y="190500"/>
                  </a:lnTo>
                  <a:lnTo>
                    <a:pt x="3810" y="189230"/>
                  </a:lnTo>
                  <a:close/>
                </a:path>
                <a:path w="3810" h="217169">
                  <a:moveTo>
                    <a:pt x="3810" y="185420"/>
                  </a:moveTo>
                  <a:lnTo>
                    <a:pt x="0" y="185420"/>
                  </a:lnTo>
                  <a:lnTo>
                    <a:pt x="0" y="187960"/>
                  </a:lnTo>
                  <a:lnTo>
                    <a:pt x="3810" y="187960"/>
                  </a:lnTo>
                  <a:lnTo>
                    <a:pt x="3810" y="185420"/>
                  </a:lnTo>
                  <a:close/>
                </a:path>
                <a:path w="3810" h="217169">
                  <a:moveTo>
                    <a:pt x="3810" y="182880"/>
                  </a:moveTo>
                  <a:lnTo>
                    <a:pt x="0" y="182880"/>
                  </a:lnTo>
                  <a:lnTo>
                    <a:pt x="0" y="184150"/>
                  </a:lnTo>
                  <a:lnTo>
                    <a:pt x="3810" y="184150"/>
                  </a:lnTo>
                  <a:lnTo>
                    <a:pt x="3810" y="182880"/>
                  </a:lnTo>
                  <a:close/>
                </a:path>
                <a:path w="3810" h="217169">
                  <a:moveTo>
                    <a:pt x="3810" y="179070"/>
                  </a:moveTo>
                  <a:lnTo>
                    <a:pt x="0" y="179070"/>
                  </a:lnTo>
                  <a:lnTo>
                    <a:pt x="0" y="181610"/>
                  </a:lnTo>
                  <a:lnTo>
                    <a:pt x="3810" y="181610"/>
                  </a:lnTo>
                  <a:lnTo>
                    <a:pt x="3810" y="179070"/>
                  </a:lnTo>
                  <a:close/>
                </a:path>
                <a:path w="3810" h="217169">
                  <a:moveTo>
                    <a:pt x="3810" y="176530"/>
                  </a:moveTo>
                  <a:lnTo>
                    <a:pt x="0" y="176530"/>
                  </a:lnTo>
                  <a:lnTo>
                    <a:pt x="0" y="177800"/>
                  </a:lnTo>
                  <a:lnTo>
                    <a:pt x="3810" y="177800"/>
                  </a:lnTo>
                  <a:lnTo>
                    <a:pt x="3810" y="176530"/>
                  </a:lnTo>
                  <a:close/>
                </a:path>
                <a:path w="3810" h="217169">
                  <a:moveTo>
                    <a:pt x="3810" y="172720"/>
                  </a:moveTo>
                  <a:lnTo>
                    <a:pt x="0" y="172720"/>
                  </a:lnTo>
                  <a:lnTo>
                    <a:pt x="0" y="175260"/>
                  </a:lnTo>
                  <a:lnTo>
                    <a:pt x="3810" y="175260"/>
                  </a:lnTo>
                  <a:lnTo>
                    <a:pt x="3810" y="172720"/>
                  </a:lnTo>
                  <a:close/>
                </a:path>
                <a:path w="3810" h="217169">
                  <a:moveTo>
                    <a:pt x="3810" y="170180"/>
                  </a:moveTo>
                  <a:lnTo>
                    <a:pt x="0" y="17018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70180"/>
                  </a:lnTo>
                  <a:close/>
                </a:path>
                <a:path w="3810" h="217169">
                  <a:moveTo>
                    <a:pt x="3810" y="166370"/>
                  </a:moveTo>
                  <a:lnTo>
                    <a:pt x="0" y="166370"/>
                  </a:lnTo>
                  <a:lnTo>
                    <a:pt x="0" y="168910"/>
                  </a:lnTo>
                  <a:lnTo>
                    <a:pt x="3810" y="168910"/>
                  </a:lnTo>
                  <a:lnTo>
                    <a:pt x="3810" y="166370"/>
                  </a:lnTo>
                  <a:close/>
                </a:path>
                <a:path w="3810" h="217169">
                  <a:moveTo>
                    <a:pt x="3810" y="163830"/>
                  </a:moveTo>
                  <a:lnTo>
                    <a:pt x="0" y="163830"/>
                  </a:lnTo>
                  <a:lnTo>
                    <a:pt x="0" y="165100"/>
                  </a:lnTo>
                  <a:lnTo>
                    <a:pt x="3810" y="165100"/>
                  </a:lnTo>
                  <a:lnTo>
                    <a:pt x="3810" y="163830"/>
                  </a:lnTo>
                  <a:close/>
                </a:path>
                <a:path w="3810" h="217169">
                  <a:moveTo>
                    <a:pt x="3810" y="160020"/>
                  </a:moveTo>
                  <a:lnTo>
                    <a:pt x="0" y="160020"/>
                  </a:lnTo>
                  <a:lnTo>
                    <a:pt x="0" y="162560"/>
                  </a:lnTo>
                  <a:lnTo>
                    <a:pt x="3810" y="162560"/>
                  </a:lnTo>
                  <a:lnTo>
                    <a:pt x="3810" y="160020"/>
                  </a:lnTo>
                  <a:close/>
                </a:path>
                <a:path w="3810" h="217169">
                  <a:moveTo>
                    <a:pt x="3810" y="157480"/>
                  </a:moveTo>
                  <a:lnTo>
                    <a:pt x="0" y="15748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57480"/>
                  </a:lnTo>
                  <a:close/>
                </a:path>
                <a:path w="3810" h="217169">
                  <a:moveTo>
                    <a:pt x="3810" y="153670"/>
                  </a:moveTo>
                  <a:lnTo>
                    <a:pt x="0" y="153670"/>
                  </a:lnTo>
                  <a:lnTo>
                    <a:pt x="0" y="156210"/>
                  </a:lnTo>
                  <a:lnTo>
                    <a:pt x="3810" y="156210"/>
                  </a:lnTo>
                  <a:lnTo>
                    <a:pt x="3810" y="153670"/>
                  </a:lnTo>
                  <a:close/>
                </a:path>
                <a:path w="3810" h="217169">
                  <a:moveTo>
                    <a:pt x="3810" y="151130"/>
                  </a:moveTo>
                  <a:lnTo>
                    <a:pt x="0" y="15113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51130"/>
                  </a:lnTo>
                  <a:close/>
                </a:path>
                <a:path w="3810" h="217169">
                  <a:moveTo>
                    <a:pt x="3810" y="147320"/>
                  </a:moveTo>
                  <a:lnTo>
                    <a:pt x="0" y="147320"/>
                  </a:lnTo>
                  <a:lnTo>
                    <a:pt x="0" y="149860"/>
                  </a:lnTo>
                  <a:lnTo>
                    <a:pt x="3810" y="149860"/>
                  </a:lnTo>
                  <a:lnTo>
                    <a:pt x="3810" y="147320"/>
                  </a:lnTo>
                  <a:close/>
                </a:path>
                <a:path w="3810" h="217169">
                  <a:moveTo>
                    <a:pt x="3810" y="144780"/>
                  </a:moveTo>
                  <a:lnTo>
                    <a:pt x="0" y="144780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44780"/>
                  </a:lnTo>
                  <a:close/>
                </a:path>
                <a:path w="3810" h="217169">
                  <a:moveTo>
                    <a:pt x="3810" y="140970"/>
                  </a:moveTo>
                  <a:lnTo>
                    <a:pt x="0" y="140970"/>
                  </a:lnTo>
                  <a:lnTo>
                    <a:pt x="0" y="143510"/>
                  </a:lnTo>
                  <a:lnTo>
                    <a:pt x="3810" y="143510"/>
                  </a:lnTo>
                  <a:lnTo>
                    <a:pt x="3810" y="140970"/>
                  </a:lnTo>
                  <a:close/>
                </a:path>
                <a:path w="3810" h="217169">
                  <a:moveTo>
                    <a:pt x="3810" y="138430"/>
                  </a:moveTo>
                  <a:lnTo>
                    <a:pt x="0" y="138430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8430"/>
                  </a:lnTo>
                  <a:close/>
                </a:path>
                <a:path w="3810" h="217169">
                  <a:moveTo>
                    <a:pt x="3810" y="134620"/>
                  </a:moveTo>
                  <a:lnTo>
                    <a:pt x="0" y="134620"/>
                  </a:lnTo>
                  <a:lnTo>
                    <a:pt x="0" y="137160"/>
                  </a:lnTo>
                  <a:lnTo>
                    <a:pt x="3810" y="137160"/>
                  </a:lnTo>
                  <a:lnTo>
                    <a:pt x="3810" y="134620"/>
                  </a:lnTo>
                  <a:close/>
                </a:path>
                <a:path w="3810" h="217169">
                  <a:moveTo>
                    <a:pt x="3810" y="132080"/>
                  </a:moveTo>
                  <a:lnTo>
                    <a:pt x="0" y="132080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32080"/>
                  </a:lnTo>
                  <a:close/>
                </a:path>
                <a:path w="3810" h="217169">
                  <a:moveTo>
                    <a:pt x="3810" y="128270"/>
                  </a:moveTo>
                  <a:lnTo>
                    <a:pt x="0" y="128270"/>
                  </a:lnTo>
                  <a:lnTo>
                    <a:pt x="0" y="130810"/>
                  </a:lnTo>
                  <a:lnTo>
                    <a:pt x="3810" y="130810"/>
                  </a:lnTo>
                  <a:lnTo>
                    <a:pt x="3810" y="128270"/>
                  </a:lnTo>
                  <a:close/>
                </a:path>
                <a:path w="3810" h="217169">
                  <a:moveTo>
                    <a:pt x="3810" y="125730"/>
                  </a:moveTo>
                  <a:lnTo>
                    <a:pt x="0" y="125730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25730"/>
                  </a:lnTo>
                  <a:close/>
                </a:path>
                <a:path w="3810" h="217169">
                  <a:moveTo>
                    <a:pt x="3810" y="121920"/>
                  </a:moveTo>
                  <a:lnTo>
                    <a:pt x="0" y="121920"/>
                  </a:lnTo>
                  <a:lnTo>
                    <a:pt x="0" y="124460"/>
                  </a:lnTo>
                  <a:lnTo>
                    <a:pt x="3810" y="124460"/>
                  </a:lnTo>
                  <a:lnTo>
                    <a:pt x="3810" y="121920"/>
                  </a:lnTo>
                  <a:close/>
                </a:path>
                <a:path w="3810" h="217169">
                  <a:moveTo>
                    <a:pt x="3810" y="119380"/>
                  </a:moveTo>
                  <a:lnTo>
                    <a:pt x="0" y="11938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19380"/>
                  </a:lnTo>
                  <a:close/>
                </a:path>
                <a:path w="3810" h="217169">
                  <a:moveTo>
                    <a:pt x="3810" y="115570"/>
                  </a:moveTo>
                  <a:lnTo>
                    <a:pt x="0" y="115570"/>
                  </a:lnTo>
                  <a:lnTo>
                    <a:pt x="0" y="118110"/>
                  </a:lnTo>
                  <a:lnTo>
                    <a:pt x="3810" y="118110"/>
                  </a:lnTo>
                  <a:lnTo>
                    <a:pt x="3810" y="115570"/>
                  </a:lnTo>
                  <a:close/>
                </a:path>
                <a:path w="3810" h="217169">
                  <a:moveTo>
                    <a:pt x="3810" y="109220"/>
                  </a:moveTo>
                  <a:lnTo>
                    <a:pt x="0" y="10922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09220"/>
                  </a:lnTo>
                  <a:close/>
                </a:path>
                <a:path w="3810" h="217169">
                  <a:moveTo>
                    <a:pt x="3810" y="102870"/>
                  </a:moveTo>
                  <a:lnTo>
                    <a:pt x="0" y="102870"/>
                  </a:lnTo>
                  <a:lnTo>
                    <a:pt x="0" y="107950"/>
                  </a:lnTo>
                  <a:lnTo>
                    <a:pt x="3810" y="107950"/>
                  </a:lnTo>
                  <a:lnTo>
                    <a:pt x="3810" y="102870"/>
                  </a:lnTo>
                  <a:close/>
                </a:path>
                <a:path w="3810" h="217169">
                  <a:moveTo>
                    <a:pt x="3810" y="96520"/>
                  </a:moveTo>
                  <a:lnTo>
                    <a:pt x="0" y="9652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96520"/>
                  </a:lnTo>
                  <a:close/>
                </a:path>
                <a:path w="3810" h="217169">
                  <a:moveTo>
                    <a:pt x="3810" y="90170"/>
                  </a:moveTo>
                  <a:lnTo>
                    <a:pt x="0" y="9017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0170"/>
                  </a:lnTo>
                  <a:close/>
                </a:path>
                <a:path w="3810" h="217169">
                  <a:moveTo>
                    <a:pt x="3810" y="81280"/>
                  </a:moveTo>
                  <a:lnTo>
                    <a:pt x="0" y="8128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81280"/>
                  </a:lnTo>
                  <a:close/>
                </a:path>
                <a:path w="3810" h="217169">
                  <a:moveTo>
                    <a:pt x="3810" y="77470"/>
                  </a:moveTo>
                  <a:lnTo>
                    <a:pt x="0" y="77470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77470"/>
                  </a:lnTo>
                  <a:close/>
                </a:path>
                <a:path w="3810" h="217169">
                  <a:moveTo>
                    <a:pt x="3810" y="74930"/>
                  </a:moveTo>
                  <a:lnTo>
                    <a:pt x="0" y="74930"/>
                  </a:lnTo>
                  <a:lnTo>
                    <a:pt x="0" y="76200"/>
                  </a:lnTo>
                  <a:lnTo>
                    <a:pt x="3810" y="76200"/>
                  </a:lnTo>
                  <a:lnTo>
                    <a:pt x="3810" y="74930"/>
                  </a:lnTo>
                  <a:close/>
                </a:path>
                <a:path w="3810" h="217169">
                  <a:moveTo>
                    <a:pt x="3810" y="71120"/>
                  </a:moveTo>
                  <a:lnTo>
                    <a:pt x="0" y="71120"/>
                  </a:lnTo>
                  <a:lnTo>
                    <a:pt x="0" y="73660"/>
                  </a:lnTo>
                  <a:lnTo>
                    <a:pt x="3810" y="73660"/>
                  </a:lnTo>
                  <a:lnTo>
                    <a:pt x="3810" y="71120"/>
                  </a:lnTo>
                  <a:close/>
                </a:path>
                <a:path w="3810" h="217169">
                  <a:moveTo>
                    <a:pt x="3810" y="59690"/>
                  </a:moveTo>
                  <a:lnTo>
                    <a:pt x="0" y="5969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59690"/>
                  </a:lnTo>
                  <a:close/>
                </a:path>
                <a:path w="3810" h="217169">
                  <a:moveTo>
                    <a:pt x="3810" y="191770"/>
                  </a:moveTo>
                  <a:lnTo>
                    <a:pt x="0" y="191770"/>
                  </a:lnTo>
                  <a:lnTo>
                    <a:pt x="0" y="198120"/>
                  </a:lnTo>
                  <a:lnTo>
                    <a:pt x="3810" y="198120"/>
                  </a:lnTo>
                  <a:lnTo>
                    <a:pt x="3810" y="191770"/>
                  </a:lnTo>
                  <a:close/>
                </a:path>
                <a:path w="3810" h="217169">
                  <a:moveTo>
                    <a:pt x="3810" y="198120"/>
                  </a:moveTo>
                  <a:lnTo>
                    <a:pt x="0" y="198120"/>
                  </a:lnTo>
                  <a:lnTo>
                    <a:pt x="0" y="210820"/>
                  </a:lnTo>
                  <a:lnTo>
                    <a:pt x="1270" y="210820"/>
                  </a:lnTo>
                  <a:lnTo>
                    <a:pt x="1270" y="208280"/>
                  </a:lnTo>
                  <a:lnTo>
                    <a:pt x="2540" y="208280"/>
                  </a:lnTo>
                  <a:lnTo>
                    <a:pt x="2540" y="200660"/>
                  </a:lnTo>
                  <a:lnTo>
                    <a:pt x="3810" y="200660"/>
                  </a:lnTo>
                  <a:lnTo>
                    <a:pt x="3810" y="198120"/>
                  </a:lnTo>
                  <a:close/>
                </a:path>
                <a:path w="3810" h="217169">
                  <a:moveTo>
                    <a:pt x="1270" y="210820"/>
                  </a:moveTo>
                  <a:lnTo>
                    <a:pt x="0" y="210820"/>
                  </a:lnTo>
                  <a:lnTo>
                    <a:pt x="0" y="217170"/>
                  </a:lnTo>
                  <a:lnTo>
                    <a:pt x="1270" y="217170"/>
                  </a:lnTo>
                  <a:lnTo>
                    <a:pt x="1270" y="210820"/>
                  </a:lnTo>
                  <a:close/>
                </a:path>
              </a:pathLst>
            </a:custGeom>
            <a:solidFill>
              <a:srgbClr val="81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2018029" y="810260"/>
              <a:ext cx="3810" cy="283210"/>
            </a:xfrm>
            <a:custGeom>
              <a:avLst/>
              <a:gdLst/>
              <a:ahLst/>
              <a:cxnLst/>
              <a:rect l="l" t="t" r="r" b="b"/>
              <a:pathLst>
                <a:path w="3810" h="283209">
                  <a:moveTo>
                    <a:pt x="3809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3809" y="52070"/>
                  </a:lnTo>
                  <a:lnTo>
                    <a:pt x="3809" y="0"/>
                  </a:lnTo>
                  <a:close/>
                </a:path>
                <a:path w="3810" h="283209">
                  <a:moveTo>
                    <a:pt x="3809" y="52070"/>
                  </a:moveTo>
                  <a:lnTo>
                    <a:pt x="0" y="52070"/>
                  </a:lnTo>
                  <a:lnTo>
                    <a:pt x="0" y="58420"/>
                  </a:lnTo>
                  <a:lnTo>
                    <a:pt x="3809" y="58420"/>
                  </a:lnTo>
                  <a:lnTo>
                    <a:pt x="3809" y="52070"/>
                  </a:lnTo>
                  <a:close/>
                </a:path>
                <a:path w="3810" h="283209">
                  <a:moveTo>
                    <a:pt x="3809" y="189230"/>
                  </a:moveTo>
                  <a:lnTo>
                    <a:pt x="0" y="189230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9230"/>
                  </a:lnTo>
                  <a:close/>
                </a:path>
                <a:path w="3810" h="283209">
                  <a:moveTo>
                    <a:pt x="3809" y="185420"/>
                  </a:moveTo>
                  <a:lnTo>
                    <a:pt x="0" y="185420"/>
                  </a:lnTo>
                  <a:lnTo>
                    <a:pt x="0" y="187960"/>
                  </a:lnTo>
                  <a:lnTo>
                    <a:pt x="3809" y="187960"/>
                  </a:lnTo>
                  <a:lnTo>
                    <a:pt x="3809" y="185420"/>
                  </a:lnTo>
                  <a:close/>
                </a:path>
                <a:path w="3810" h="283209">
                  <a:moveTo>
                    <a:pt x="3809" y="182880"/>
                  </a:moveTo>
                  <a:lnTo>
                    <a:pt x="0" y="182880"/>
                  </a:lnTo>
                  <a:lnTo>
                    <a:pt x="0" y="184150"/>
                  </a:lnTo>
                  <a:lnTo>
                    <a:pt x="3809" y="184150"/>
                  </a:lnTo>
                  <a:lnTo>
                    <a:pt x="3809" y="182880"/>
                  </a:lnTo>
                  <a:close/>
                </a:path>
                <a:path w="3810" h="283209">
                  <a:moveTo>
                    <a:pt x="3809" y="179070"/>
                  </a:moveTo>
                  <a:lnTo>
                    <a:pt x="0" y="179070"/>
                  </a:lnTo>
                  <a:lnTo>
                    <a:pt x="0" y="181610"/>
                  </a:lnTo>
                  <a:lnTo>
                    <a:pt x="3809" y="181610"/>
                  </a:lnTo>
                  <a:lnTo>
                    <a:pt x="3809" y="179070"/>
                  </a:lnTo>
                  <a:close/>
                </a:path>
                <a:path w="3810" h="283209">
                  <a:moveTo>
                    <a:pt x="3809" y="176530"/>
                  </a:moveTo>
                  <a:lnTo>
                    <a:pt x="0" y="176530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76530"/>
                  </a:lnTo>
                  <a:close/>
                </a:path>
                <a:path w="3810" h="283209">
                  <a:moveTo>
                    <a:pt x="3809" y="172720"/>
                  </a:moveTo>
                  <a:lnTo>
                    <a:pt x="0" y="172720"/>
                  </a:lnTo>
                  <a:lnTo>
                    <a:pt x="0" y="175260"/>
                  </a:lnTo>
                  <a:lnTo>
                    <a:pt x="3809" y="175260"/>
                  </a:lnTo>
                  <a:lnTo>
                    <a:pt x="3809" y="172720"/>
                  </a:lnTo>
                  <a:close/>
                </a:path>
                <a:path w="3810" h="283209">
                  <a:moveTo>
                    <a:pt x="3809" y="170180"/>
                  </a:moveTo>
                  <a:lnTo>
                    <a:pt x="0" y="170180"/>
                  </a:lnTo>
                  <a:lnTo>
                    <a:pt x="0" y="171450"/>
                  </a:lnTo>
                  <a:lnTo>
                    <a:pt x="3809" y="171450"/>
                  </a:lnTo>
                  <a:lnTo>
                    <a:pt x="3809" y="170180"/>
                  </a:lnTo>
                  <a:close/>
                </a:path>
                <a:path w="3810" h="283209">
                  <a:moveTo>
                    <a:pt x="3809" y="166370"/>
                  </a:moveTo>
                  <a:lnTo>
                    <a:pt x="0" y="166370"/>
                  </a:lnTo>
                  <a:lnTo>
                    <a:pt x="0" y="168910"/>
                  </a:lnTo>
                  <a:lnTo>
                    <a:pt x="3809" y="168910"/>
                  </a:lnTo>
                  <a:lnTo>
                    <a:pt x="3809" y="166370"/>
                  </a:lnTo>
                  <a:close/>
                </a:path>
                <a:path w="3810" h="283209">
                  <a:moveTo>
                    <a:pt x="3809" y="163830"/>
                  </a:moveTo>
                  <a:lnTo>
                    <a:pt x="0" y="163830"/>
                  </a:lnTo>
                  <a:lnTo>
                    <a:pt x="0" y="165100"/>
                  </a:lnTo>
                  <a:lnTo>
                    <a:pt x="3809" y="165100"/>
                  </a:lnTo>
                  <a:lnTo>
                    <a:pt x="3809" y="163830"/>
                  </a:lnTo>
                  <a:close/>
                </a:path>
                <a:path w="3810" h="283209">
                  <a:moveTo>
                    <a:pt x="3809" y="160020"/>
                  </a:moveTo>
                  <a:lnTo>
                    <a:pt x="0" y="160020"/>
                  </a:lnTo>
                  <a:lnTo>
                    <a:pt x="0" y="162560"/>
                  </a:lnTo>
                  <a:lnTo>
                    <a:pt x="3809" y="162560"/>
                  </a:lnTo>
                  <a:lnTo>
                    <a:pt x="3809" y="160020"/>
                  </a:lnTo>
                  <a:close/>
                </a:path>
                <a:path w="3810" h="283209">
                  <a:moveTo>
                    <a:pt x="3809" y="157480"/>
                  </a:moveTo>
                  <a:lnTo>
                    <a:pt x="0" y="157480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57480"/>
                  </a:lnTo>
                  <a:close/>
                </a:path>
                <a:path w="3810" h="283209">
                  <a:moveTo>
                    <a:pt x="3809" y="153670"/>
                  </a:moveTo>
                  <a:lnTo>
                    <a:pt x="0" y="153670"/>
                  </a:lnTo>
                  <a:lnTo>
                    <a:pt x="0" y="156210"/>
                  </a:lnTo>
                  <a:lnTo>
                    <a:pt x="3809" y="156210"/>
                  </a:lnTo>
                  <a:lnTo>
                    <a:pt x="3809" y="153670"/>
                  </a:lnTo>
                  <a:close/>
                </a:path>
                <a:path w="3810" h="283209">
                  <a:moveTo>
                    <a:pt x="3809" y="151130"/>
                  </a:moveTo>
                  <a:lnTo>
                    <a:pt x="0" y="15113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51130"/>
                  </a:lnTo>
                  <a:close/>
                </a:path>
                <a:path w="3810" h="283209">
                  <a:moveTo>
                    <a:pt x="3809" y="147320"/>
                  </a:moveTo>
                  <a:lnTo>
                    <a:pt x="0" y="147320"/>
                  </a:lnTo>
                  <a:lnTo>
                    <a:pt x="0" y="149860"/>
                  </a:lnTo>
                  <a:lnTo>
                    <a:pt x="3809" y="149860"/>
                  </a:lnTo>
                  <a:lnTo>
                    <a:pt x="3809" y="147320"/>
                  </a:lnTo>
                  <a:close/>
                </a:path>
                <a:path w="3810" h="283209">
                  <a:moveTo>
                    <a:pt x="3809" y="144780"/>
                  </a:moveTo>
                  <a:lnTo>
                    <a:pt x="0" y="144780"/>
                  </a:lnTo>
                  <a:lnTo>
                    <a:pt x="0" y="146050"/>
                  </a:lnTo>
                  <a:lnTo>
                    <a:pt x="3809" y="146050"/>
                  </a:lnTo>
                  <a:lnTo>
                    <a:pt x="3809" y="144780"/>
                  </a:lnTo>
                  <a:close/>
                </a:path>
                <a:path w="3810" h="283209">
                  <a:moveTo>
                    <a:pt x="3809" y="140970"/>
                  </a:moveTo>
                  <a:lnTo>
                    <a:pt x="0" y="140970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40970"/>
                  </a:lnTo>
                  <a:close/>
                </a:path>
                <a:path w="3810" h="283209">
                  <a:moveTo>
                    <a:pt x="3809" y="138430"/>
                  </a:moveTo>
                  <a:lnTo>
                    <a:pt x="0" y="138430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8430"/>
                  </a:lnTo>
                  <a:close/>
                </a:path>
                <a:path w="3810" h="283209">
                  <a:moveTo>
                    <a:pt x="3809" y="134620"/>
                  </a:moveTo>
                  <a:lnTo>
                    <a:pt x="0" y="134620"/>
                  </a:lnTo>
                  <a:lnTo>
                    <a:pt x="0" y="137160"/>
                  </a:lnTo>
                  <a:lnTo>
                    <a:pt x="3809" y="137160"/>
                  </a:lnTo>
                  <a:lnTo>
                    <a:pt x="3809" y="134620"/>
                  </a:lnTo>
                  <a:close/>
                </a:path>
                <a:path w="3810" h="283209">
                  <a:moveTo>
                    <a:pt x="3809" y="132080"/>
                  </a:moveTo>
                  <a:lnTo>
                    <a:pt x="0" y="13208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32080"/>
                  </a:lnTo>
                  <a:close/>
                </a:path>
                <a:path w="3810" h="283209">
                  <a:moveTo>
                    <a:pt x="3809" y="128270"/>
                  </a:moveTo>
                  <a:lnTo>
                    <a:pt x="0" y="128270"/>
                  </a:lnTo>
                  <a:lnTo>
                    <a:pt x="0" y="130810"/>
                  </a:lnTo>
                  <a:lnTo>
                    <a:pt x="3809" y="130810"/>
                  </a:lnTo>
                  <a:lnTo>
                    <a:pt x="3809" y="128270"/>
                  </a:lnTo>
                  <a:close/>
                </a:path>
                <a:path w="3810" h="283209">
                  <a:moveTo>
                    <a:pt x="3809" y="125730"/>
                  </a:moveTo>
                  <a:lnTo>
                    <a:pt x="0" y="12573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25730"/>
                  </a:lnTo>
                  <a:close/>
                </a:path>
                <a:path w="3810" h="283209">
                  <a:moveTo>
                    <a:pt x="3809" y="121920"/>
                  </a:moveTo>
                  <a:lnTo>
                    <a:pt x="0" y="121920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21920"/>
                  </a:lnTo>
                  <a:close/>
                </a:path>
                <a:path w="3810" h="283209">
                  <a:moveTo>
                    <a:pt x="3809" y="119380"/>
                  </a:moveTo>
                  <a:lnTo>
                    <a:pt x="0" y="119380"/>
                  </a:lnTo>
                  <a:lnTo>
                    <a:pt x="0" y="120650"/>
                  </a:lnTo>
                  <a:lnTo>
                    <a:pt x="3809" y="120650"/>
                  </a:lnTo>
                  <a:lnTo>
                    <a:pt x="3809" y="119380"/>
                  </a:lnTo>
                  <a:close/>
                </a:path>
                <a:path w="3810" h="283209">
                  <a:moveTo>
                    <a:pt x="3809" y="115570"/>
                  </a:moveTo>
                  <a:lnTo>
                    <a:pt x="0" y="11557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5570"/>
                  </a:lnTo>
                  <a:close/>
                </a:path>
                <a:path w="3810" h="283209">
                  <a:moveTo>
                    <a:pt x="3809" y="109220"/>
                  </a:moveTo>
                  <a:lnTo>
                    <a:pt x="0" y="10922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9220"/>
                  </a:lnTo>
                  <a:close/>
                </a:path>
                <a:path w="3810" h="283209">
                  <a:moveTo>
                    <a:pt x="3809" y="102870"/>
                  </a:moveTo>
                  <a:lnTo>
                    <a:pt x="0" y="10287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102870"/>
                  </a:lnTo>
                  <a:close/>
                </a:path>
                <a:path w="3810" h="283209">
                  <a:moveTo>
                    <a:pt x="3809" y="96520"/>
                  </a:moveTo>
                  <a:lnTo>
                    <a:pt x="0" y="9652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96520"/>
                  </a:lnTo>
                  <a:close/>
                </a:path>
                <a:path w="3810" h="283209">
                  <a:moveTo>
                    <a:pt x="3809" y="90170"/>
                  </a:moveTo>
                  <a:lnTo>
                    <a:pt x="0" y="9017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90170"/>
                  </a:lnTo>
                  <a:close/>
                </a:path>
                <a:path w="3810" h="283209">
                  <a:moveTo>
                    <a:pt x="3809" y="81280"/>
                  </a:moveTo>
                  <a:lnTo>
                    <a:pt x="0" y="8128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81280"/>
                  </a:lnTo>
                  <a:close/>
                </a:path>
                <a:path w="3810" h="283209">
                  <a:moveTo>
                    <a:pt x="3809" y="77470"/>
                  </a:moveTo>
                  <a:lnTo>
                    <a:pt x="0" y="7747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77470"/>
                  </a:lnTo>
                  <a:close/>
                </a:path>
                <a:path w="3810" h="283209">
                  <a:moveTo>
                    <a:pt x="3809" y="74930"/>
                  </a:moveTo>
                  <a:lnTo>
                    <a:pt x="0" y="7493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74930"/>
                  </a:lnTo>
                  <a:close/>
                </a:path>
                <a:path w="3810" h="283209">
                  <a:moveTo>
                    <a:pt x="3809" y="71120"/>
                  </a:moveTo>
                  <a:lnTo>
                    <a:pt x="0" y="71120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71120"/>
                  </a:lnTo>
                  <a:close/>
                </a:path>
                <a:path w="3810" h="283209">
                  <a:moveTo>
                    <a:pt x="3809" y="59690"/>
                  </a:moveTo>
                  <a:lnTo>
                    <a:pt x="0" y="5969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59690"/>
                  </a:lnTo>
                  <a:close/>
                </a:path>
                <a:path w="3810" h="283209">
                  <a:moveTo>
                    <a:pt x="3809" y="191770"/>
                  </a:moveTo>
                  <a:lnTo>
                    <a:pt x="0" y="191770"/>
                  </a:lnTo>
                  <a:lnTo>
                    <a:pt x="0" y="198120"/>
                  </a:lnTo>
                  <a:lnTo>
                    <a:pt x="3809" y="198120"/>
                  </a:lnTo>
                  <a:lnTo>
                    <a:pt x="3809" y="191770"/>
                  </a:lnTo>
                  <a:close/>
                </a:path>
                <a:path w="3810" h="283209">
                  <a:moveTo>
                    <a:pt x="3809" y="198120"/>
                  </a:moveTo>
                  <a:lnTo>
                    <a:pt x="0" y="198120"/>
                  </a:lnTo>
                  <a:lnTo>
                    <a:pt x="0" y="210820"/>
                  </a:lnTo>
                  <a:lnTo>
                    <a:pt x="3809" y="210820"/>
                  </a:lnTo>
                  <a:lnTo>
                    <a:pt x="3809" y="198120"/>
                  </a:lnTo>
                  <a:close/>
                </a:path>
                <a:path w="3810" h="283209">
                  <a:moveTo>
                    <a:pt x="3809" y="210820"/>
                  </a:moveTo>
                  <a:lnTo>
                    <a:pt x="0" y="210820"/>
                  </a:lnTo>
                  <a:lnTo>
                    <a:pt x="0" y="217170"/>
                  </a:lnTo>
                  <a:lnTo>
                    <a:pt x="3809" y="217170"/>
                  </a:lnTo>
                  <a:lnTo>
                    <a:pt x="3809" y="210820"/>
                  </a:lnTo>
                  <a:close/>
                </a:path>
                <a:path w="3810" h="283209">
                  <a:moveTo>
                    <a:pt x="1269" y="254127"/>
                  </a:moveTo>
                  <a:lnTo>
                    <a:pt x="0" y="254127"/>
                  </a:lnTo>
                  <a:lnTo>
                    <a:pt x="0" y="257937"/>
                  </a:lnTo>
                  <a:lnTo>
                    <a:pt x="1269" y="257937"/>
                  </a:lnTo>
                  <a:lnTo>
                    <a:pt x="1269" y="254127"/>
                  </a:lnTo>
                  <a:close/>
                </a:path>
                <a:path w="3810" h="283209">
                  <a:moveTo>
                    <a:pt x="1269" y="247777"/>
                  </a:moveTo>
                  <a:lnTo>
                    <a:pt x="0" y="247777"/>
                  </a:lnTo>
                  <a:lnTo>
                    <a:pt x="0" y="250317"/>
                  </a:lnTo>
                  <a:lnTo>
                    <a:pt x="1269" y="250317"/>
                  </a:lnTo>
                  <a:lnTo>
                    <a:pt x="1269" y="247777"/>
                  </a:lnTo>
                  <a:close/>
                </a:path>
                <a:path w="3810" h="283209">
                  <a:moveTo>
                    <a:pt x="1269" y="245237"/>
                  </a:moveTo>
                  <a:lnTo>
                    <a:pt x="0" y="245237"/>
                  </a:lnTo>
                  <a:lnTo>
                    <a:pt x="0" y="247650"/>
                  </a:lnTo>
                  <a:lnTo>
                    <a:pt x="1269" y="247650"/>
                  </a:lnTo>
                  <a:lnTo>
                    <a:pt x="1269" y="245237"/>
                  </a:lnTo>
                  <a:close/>
                </a:path>
                <a:path w="3810" h="283209">
                  <a:moveTo>
                    <a:pt x="2539" y="241427"/>
                  </a:moveTo>
                  <a:lnTo>
                    <a:pt x="0" y="241427"/>
                  </a:lnTo>
                  <a:lnTo>
                    <a:pt x="0" y="245110"/>
                  </a:lnTo>
                  <a:lnTo>
                    <a:pt x="1269" y="245110"/>
                  </a:lnTo>
                  <a:lnTo>
                    <a:pt x="1269" y="243967"/>
                  </a:lnTo>
                  <a:lnTo>
                    <a:pt x="2539" y="243967"/>
                  </a:lnTo>
                  <a:lnTo>
                    <a:pt x="2539" y="241427"/>
                  </a:lnTo>
                  <a:close/>
                </a:path>
                <a:path w="3810" h="283209">
                  <a:moveTo>
                    <a:pt x="2540" y="228727"/>
                  </a:moveTo>
                  <a:lnTo>
                    <a:pt x="0" y="228727"/>
                  </a:lnTo>
                  <a:lnTo>
                    <a:pt x="0" y="241300"/>
                  </a:lnTo>
                  <a:lnTo>
                    <a:pt x="2539" y="241300"/>
                  </a:lnTo>
                  <a:lnTo>
                    <a:pt x="2540" y="228727"/>
                  </a:lnTo>
                  <a:close/>
                </a:path>
                <a:path w="3810" h="283209">
                  <a:moveTo>
                    <a:pt x="3809" y="219837"/>
                  </a:moveTo>
                  <a:lnTo>
                    <a:pt x="0" y="219837"/>
                  </a:lnTo>
                  <a:lnTo>
                    <a:pt x="0" y="228600"/>
                  </a:lnTo>
                  <a:lnTo>
                    <a:pt x="2540" y="228600"/>
                  </a:lnTo>
                  <a:lnTo>
                    <a:pt x="2539" y="226187"/>
                  </a:lnTo>
                  <a:lnTo>
                    <a:pt x="3809" y="226187"/>
                  </a:lnTo>
                  <a:lnTo>
                    <a:pt x="3809" y="219837"/>
                  </a:lnTo>
                  <a:close/>
                </a:path>
                <a:path w="3810" h="283209">
                  <a:moveTo>
                    <a:pt x="3809" y="217297"/>
                  </a:moveTo>
                  <a:lnTo>
                    <a:pt x="0" y="217297"/>
                  </a:lnTo>
                  <a:lnTo>
                    <a:pt x="0" y="219710"/>
                  </a:lnTo>
                  <a:lnTo>
                    <a:pt x="3809" y="219710"/>
                  </a:lnTo>
                  <a:lnTo>
                    <a:pt x="3809" y="217297"/>
                  </a:lnTo>
                  <a:close/>
                </a:path>
                <a:path w="3810" h="283209">
                  <a:moveTo>
                    <a:pt x="1269" y="278130"/>
                  </a:moveTo>
                  <a:lnTo>
                    <a:pt x="0" y="278130"/>
                  </a:lnTo>
                  <a:lnTo>
                    <a:pt x="0" y="283210"/>
                  </a:lnTo>
                  <a:lnTo>
                    <a:pt x="1269" y="283210"/>
                  </a:lnTo>
                  <a:lnTo>
                    <a:pt x="1269" y="278130"/>
                  </a:lnTo>
                  <a:close/>
                </a:path>
              </a:pathLst>
            </a:custGeom>
            <a:solidFill>
              <a:srgbClr val="7E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2014220" y="810260"/>
              <a:ext cx="3810" cy="284480"/>
            </a:xfrm>
            <a:custGeom>
              <a:avLst/>
              <a:gdLst/>
              <a:ahLst/>
              <a:cxnLst/>
              <a:rect l="l" t="t" r="r" b="b"/>
              <a:pathLst>
                <a:path w="3810" h="284480">
                  <a:moveTo>
                    <a:pt x="3810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3810" y="52070"/>
                  </a:lnTo>
                  <a:lnTo>
                    <a:pt x="3810" y="0"/>
                  </a:lnTo>
                  <a:close/>
                </a:path>
                <a:path w="3810" h="284480">
                  <a:moveTo>
                    <a:pt x="3810" y="52070"/>
                  </a:moveTo>
                  <a:lnTo>
                    <a:pt x="0" y="52070"/>
                  </a:lnTo>
                  <a:lnTo>
                    <a:pt x="0" y="58420"/>
                  </a:lnTo>
                  <a:lnTo>
                    <a:pt x="3810" y="58420"/>
                  </a:lnTo>
                  <a:lnTo>
                    <a:pt x="3810" y="52070"/>
                  </a:lnTo>
                  <a:close/>
                </a:path>
                <a:path w="3810" h="284480">
                  <a:moveTo>
                    <a:pt x="3810" y="189230"/>
                  </a:moveTo>
                  <a:lnTo>
                    <a:pt x="0" y="189230"/>
                  </a:lnTo>
                  <a:lnTo>
                    <a:pt x="0" y="190500"/>
                  </a:lnTo>
                  <a:lnTo>
                    <a:pt x="3810" y="190500"/>
                  </a:lnTo>
                  <a:lnTo>
                    <a:pt x="3810" y="189230"/>
                  </a:lnTo>
                  <a:close/>
                </a:path>
                <a:path w="3810" h="284480">
                  <a:moveTo>
                    <a:pt x="3810" y="185420"/>
                  </a:moveTo>
                  <a:lnTo>
                    <a:pt x="0" y="185420"/>
                  </a:lnTo>
                  <a:lnTo>
                    <a:pt x="0" y="187960"/>
                  </a:lnTo>
                  <a:lnTo>
                    <a:pt x="3810" y="187960"/>
                  </a:lnTo>
                  <a:lnTo>
                    <a:pt x="3810" y="185420"/>
                  </a:lnTo>
                  <a:close/>
                </a:path>
                <a:path w="3810" h="284480">
                  <a:moveTo>
                    <a:pt x="3810" y="182880"/>
                  </a:moveTo>
                  <a:lnTo>
                    <a:pt x="0" y="182880"/>
                  </a:lnTo>
                  <a:lnTo>
                    <a:pt x="0" y="184150"/>
                  </a:lnTo>
                  <a:lnTo>
                    <a:pt x="3810" y="184150"/>
                  </a:lnTo>
                  <a:lnTo>
                    <a:pt x="3810" y="182880"/>
                  </a:lnTo>
                  <a:close/>
                </a:path>
                <a:path w="3810" h="284480">
                  <a:moveTo>
                    <a:pt x="3810" y="179070"/>
                  </a:moveTo>
                  <a:lnTo>
                    <a:pt x="0" y="179070"/>
                  </a:lnTo>
                  <a:lnTo>
                    <a:pt x="0" y="181610"/>
                  </a:lnTo>
                  <a:lnTo>
                    <a:pt x="3810" y="181610"/>
                  </a:lnTo>
                  <a:lnTo>
                    <a:pt x="3810" y="179070"/>
                  </a:lnTo>
                  <a:close/>
                </a:path>
                <a:path w="3810" h="284480">
                  <a:moveTo>
                    <a:pt x="3810" y="176530"/>
                  </a:moveTo>
                  <a:lnTo>
                    <a:pt x="0" y="176530"/>
                  </a:lnTo>
                  <a:lnTo>
                    <a:pt x="0" y="177800"/>
                  </a:lnTo>
                  <a:lnTo>
                    <a:pt x="3810" y="177800"/>
                  </a:lnTo>
                  <a:lnTo>
                    <a:pt x="3810" y="176530"/>
                  </a:lnTo>
                  <a:close/>
                </a:path>
                <a:path w="3810" h="284480">
                  <a:moveTo>
                    <a:pt x="3810" y="172720"/>
                  </a:moveTo>
                  <a:lnTo>
                    <a:pt x="0" y="172720"/>
                  </a:lnTo>
                  <a:lnTo>
                    <a:pt x="0" y="175260"/>
                  </a:lnTo>
                  <a:lnTo>
                    <a:pt x="3810" y="175260"/>
                  </a:lnTo>
                  <a:lnTo>
                    <a:pt x="3810" y="172720"/>
                  </a:lnTo>
                  <a:close/>
                </a:path>
                <a:path w="3810" h="284480">
                  <a:moveTo>
                    <a:pt x="3810" y="170180"/>
                  </a:moveTo>
                  <a:lnTo>
                    <a:pt x="0" y="17018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170180"/>
                  </a:lnTo>
                  <a:close/>
                </a:path>
                <a:path w="3810" h="284480">
                  <a:moveTo>
                    <a:pt x="3810" y="166370"/>
                  </a:moveTo>
                  <a:lnTo>
                    <a:pt x="0" y="166370"/>
                  </a:lnTo>
                  <a:lnTo>
                    <a:pt x="0" y="168910"/>
                  </a:lnTo>
                  <a:lnTo>
                    <a:pt x="3810" y="168910"/>
                  </a:lnTo>
                  <a:lnTo>
                    <a:pt x="3810" y="166370"/>
                  </a:lnTo>
                  <a:close/>
                </a:path>
                <a:path w="3810" h="284480">
                  <a:moveTo>
                    <a:pt x="3810" y="163830"/>
                  </a:moveTo>
                  <a:lnTo>
                    <a:pt x="0" y="163830"/>
                  </a:lnTo>
                  <a:lnTo>
                    <a:pt x="0" y="165100"/>
                  </a:lnTo>
                  <a:lnTo>
                    <a:pt x="3810" y="165100"/>
                  </a:lnTo>
                  <a:lnTo>
                    <a:pt x="3810" y="163830"/>
                  </a:lnTo>
                  <a:close/>
                </a:path>
                <a:path w="3810" h="284480">
                  <a:moveTo>
                    <a:pt x="3810" y="160020"/>
                  </a:moveTo>
                  <a:lnTo>
                    <a:pt x="0" y="160020"/>
                  </a:lnTo>
                  <a:lnTo>
                    <a:pt x="0" y="162560"/>
                  </a:lnTo>
                  <a:lnTo>
                    <a:pt x="3810" y="162560"/>
                  </a:lnTo>
                  <a:lnTo>
                    <a:pt x="3810" y="160020"/>
                  </a:lnTo>
                  <a:close/>
                </a:path>
                <a:path w="3810" h="284480">
                  <a:moveTo>
                    <a:pt x="3810" y="157480"/>
                  </a:moveTo>
                  <a:lnTo>
                    <a:pt x="0" y="15748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57480"/>
                  </a:lnTo>
                  <a:close/>
                </a:path>
                <a:path w="3810" h="284480">
                  <a:moveTo>
                    <a:pt x="3810" y="153670"/>
                  </a:moveTo>
                  <a:lnTo>
                    <a:pt x="0" y="153670"/>
                  </a:lnTo>
                  <a:lnTo>
                    <a:pt x="0" y="156210"/>
                  </a:lnTo>
                  <a:lnTo>
                    <a:pt x="3810" y="156210"/>
                  </a:lnTo>
                  <a:lnTo>
                    <a:pt x="3810" y="153670"/>
                  </a:lnTo>
                  <a:close/>
                </a:path>
                <a:path w="3810" h="284480">
                  <a:moveTo>
                    <a:pt x="3810" y="151130"/>
                  </a:moveTo>
                  <a:lnTo>
                    <a:pt x="0" y="151130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51130"/>
                  </a:lnTo>
                  <a:close/>
                </a:path>
                <a:path w="3810" h="284480">
                  <a:moveTo>
                    <a:pt x="3810" y="147320"/>
                  </a:moveTo>
                  <a:lnTo>
                    <a:pt x="0" y="147320"/>
                  </a:lnTo>
                  <a:lnTo>
                    <a:pt x="0" y="149860"/>
                  </a:lnTo>
                  <a:lnTo>
                    <a:pt x="3810" y="149860"/>
                  </a:lnTo>
                  <a:lnTo>
                    <a:pt x="3810" y="147320"/>
                  </a:lnTo>
                  <a:close/>
                </a:path>
                <a:path w="3810" h="284480">
                  <a:moveTo>
                    <a:pt x="3810" y="144780"/>
                  </a:moveTo>
                  <a:lnTo>
                    <a:pt x="0" y="144780"/>
                  </a:lnTo>
                  <a:lnTo>
                    <a:pt x="0" y="146050"/>
                  </a:lnTo>
                  <a:lnTo>
                    <a:pt x="3810" y="146050"/>
                  </a:lnTo>
                  <a:lnTo>
                    <a:pt x="3810" y="144780"/>
                  </a:lnTo>
                  <a:close/>
                </a:path>
                <a:path w="3810" h="284480">
                  <a:moveTo>
                    <a:pt x="3810" y="140970"/>
                  </a:moveTo>
                  <a:lnTo>
                    <a:pt x="0" y="140970"/>
                  </a:lnTo>
                  <a:lnTo>
                    <a:pt x="0" y="143510"/>
                  </a:lnTo>
                  <a:lnTo>
                    <a:pt x="3810" y="143510"/>
                  </a:lnTo>
                  <a:lnTo>
                    <a:pt x="3810" y="140970"/>
                  </a:lnTo>
                  <a:close/>
                </a:path>
                <a:path w="3810" h="284480">
                  <a:moveTo>
                    <a:pt x="3810" y="138430"/>
                  </a:moveTo>
                  <a:lnTo>
                    <a:pt x="0" y="138430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8430"/>
                  </a:lnTo>
                  <a:close/>
                </a:path>
                <a:path w="3810" h="284480">
                  <a:moveTo>
                    <a:pt x="3810" y="134620"/>
                  </a:moveTo>
                  <a:lnTo>
                    <a:pt x="0" y="134620"/>
                  </a:lnTo>
                  <a:lnTo>
                    <a:pt x="0" y="137160"/>
                  </a:lnTo>
                  <a:lnTo>
                    <a:pt x="3810" y="137160"/>
                  </a:lnTo>
                  <a:lnTo>
                    <a:pt x="3810" y="134620"/>
                  </a:lnTo>
                  <a:close/>
                </a:path>
                <a:path w="3810" h="284480">
                  <a:moveTo>
                    <a:pt x="3810" y="132080"/>
                  </a:moveTo>
                  <a:lnTo>
                    <a:pt x="0" y="132080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32080"/>
                  </a:lnTo>
                  <a:close/>
                </a:path>
                <a:path w="3810" h="284480">
                  <a:moveTo>
                    <a:pt x="3810" y="128270"/>
                  </a:moveTo>
                  <a:lnTo>
                    <a:pt x="0" y="128270"/>
                  </a:lnTo>
                  <a:lnTo>
                    <a:pt x="0" y="130810"/>
                  </a:lnTo>
                  <a:lnTo>
                    <a:pt x="3810" y="130810"/>
                  </a:lnTo>
                  <a:lnTo>
                    <a:pt x="3810" y="128270"/>
                  </a:lnTo>
                  <a:close/>
                </a:path>
                <a:path w="3810" h="284480">
                  <a:moveTo>
                    <a:pt x="3810" y="125730"/>
                  </a:moveTo>
                  <a:lnTo>
                    <a:pt x="0" y="125730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25730"/>
                  </a:lnTo>
                  <a:close/>
                </a:path>
                <a:path w="3810" h="284480">
                  <a:moveTo>
                    <a:pt x="3810" y="121920"/>
                  </a:moveTo>
                  <a:lnTo>
                    <a:pt x="0" y="121920"/>
                  </a:lnTo>
                  <a:lnTo>
                    <a:pt x="0" y="124460"/>
                  </a:lnTo>
                  <a:lnTo>
                    <a:pt x="3810" y="124460"/>
                  </a:lnTo>
                  <a:lnTo>
                    <a:pt x="3810" y="121920"/>
                  </a:lnTo>
                  <a:close/>
                </a:path>
                <a:path w="3810" h="284480">
                  <a:moveTo>
                    <a:pt x="3810" y="119380"/>
                  </a:moveTo>
                  <a:lnTo>
                    <a:pt x="0" y="11938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19380"/>
                  </a:lnTo>
                  <a:close/>
                </a:path>
                <a:path w="3810" h="284480">
                  <a:moveTo>
                    <a:pt x="3810" y="115570"/>
                  </a:moveTo>
                  <a:lnTo>
                    <a:pt x="0" y="115570"/>
                  </a:lnTo>
                  <a:lnTo>
                    <a:pt x="0" y="118110"/>
                  </a:lnTo>
                  <a:lnTo>
                    <a:pt x="3810" y="118110"/>
                  </a:lnTo>
                  <a:lnTo>
                    <a:pt x="3810" y="115570"/>
                  </a:lnTo>
                  <a:close/>
                </a:path>
                <a:path w="3810" h="284480">
                  <a:moveTo>
                    <a:pt x="3810" y="109220"/>
                  </a:moveTo>
                  <a:lnTo>
                    <a:pt x="0" y="10922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09220"/>
                  </a:lnTo>
                  <a:close/>
                </a:path>
                <a:path w="3810" h="284480">
                  <a:moveTo>
                    <a:pt x="3810" y="102870"/>
                  </a:moveTo>
                  <a:lnTo>
                    <a:pt x="0" y="102870"/>
                  </a:lnTo>
                  <a:lnTo>
                    <a:pt x="0" y="107950"/>
                  </a:lnTo>
                  <a:lnTo>
                    <a:pt x="3810" y="107950"/>
                  </a:lnTo>
                  <a:lnTo>
                    <a:pt x="3810" y="102870"/>
                  </a:lnTo>
                  <a:close/>
                </a:path>
                <a:path w="3810" h="284480">
                  <a:moveTo>
                    <a:pt x="3810" y="96520"/>
                  </a:moveTo>
                  <a:lnTo>
                    <a:pt x="0" y="9652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96520"/>
                  </a:lnTo>
                  <a:close/>
                </a:path>
                <a:path w="3810" h="284480">
                  <a:moveTo>
                    <a:pt x="3810" y="90170"/>
                  </a:moveTo>
                  <a:lnTo>
                    <a:pt x="0" y="9017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0170"/>
                  </a:lnTo>
                  <a:close/>
                </a:path>
                <a:path w="3810" h="284480">
                  <a:moveTo>
                    <a:pt x="3810" y="81280"/>
                  </a:moveTo>
                  <a:lnTo>
                    <a:pt x="0" y="8128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81280"/>
                  </a:lnTo>
                  <a:close/>
                </a:path>
                <a:path w="3810" h="284480">
                  <a:moveTo>
                    <a:pt x="3810" y="77470"/>
                  </a:moveTo>
                  <a:lnTo>
                    <a:pt x="0" y="77470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77470"/>
                  </a:lnTo>
                  <a:close/>
                </a:path>
                <a:path w="3810" h="284480">
                  <a:moveTo>
                    <a:pt x="3810" y="74930"/>
                  </a:moveTo>
                  <a:lnTo>
                    <a:pt x="0" y="74930"/>
                  </a:lnTo>
                  <a:lnTo>
                    <a:pt x="0" y="76200"/>
                  </a:lnTo>
                  <a:lnTo>
                    <a:pt x="3810" y="76200"/>
                  </a:lnTo>
                  <a:lnTo>
                    <a:pt x="3810" y="74930"/>
                  </a:lnTo>
                  <a:close/>
                </a:path>
                <a:path w="3810" h="284480">
                  <a:moveTo>
                    <a:pt x="3810" y="71120"/>
                  </a:moveTo>
                  <a:lnTo>
                    <a:pt x="0" y="71120"/>
                  </a:lnTo>
                  <a:lnTo>
                    <a:pt x="0" y="73660"/>
                  </a:lnTo>
                  <a:lnTo>
                    <a:pt x="3810" y="73660"/>
                  </a:lnTo>
                  <a:lnTo>
                    <a:pt x="3810" y="71120"/>
                  </a:lnTo>
                  <a:close/>
                </a:path>
                <a:path w="3810" h="284480">
                  <a:moveTo>
                    <a:pt x="3810" y="59690"/>
                  </a:moveTo>
                  <a:lnTo>
                    <a:pt x="0" y="5969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59690"/>
                  </a:lnTo>
                  <a:close/>
                </a:path>
                <a:path w="3810" h="284480">
                  <a:moveTo>
                    <a:pt x="3810" y="191770"/>
                  </a:moveTo>
                  <a:lnTo>
                    <a:pt x="0" y="191770"/>
                  </a:lnTo>
                  <a:lnTo>
                    <a:pt x="0" y="198120"/>
                  </a:lnTo>
                  <a:lnTo>
                    <a:pt x="3810" y="198120"/>
                  </a:lnTo>
                  <a:lnTo>
                    <a:pt x="3810" y="191770"/>
                  </a:lnTo>
                  <a:close/>
                </a:path>
                <a:path w="3810" h="284480">
                  <a:moveTo>
                    <a:pt x="3810" y="198120"/>
                  </a:moveTo>
                  <a:lnTo>
                    <a:pt x="0" y="198120"/>
                  </a:lnTo>
                  <a:lnTo>
                    <a:pt x="0" y="210820"/>
                  </a:lnTo>
                  <a:lnTo>
                    <a:pt x="3810" y="210820"/>
                  </a:lnTo>
                  <a:lnTo>
                    <a:pt x="3810" y="198120"/>
                  </a:lnTo>
                  <a:close/>
                </a:path>
                <a:path w="3810" h="284480">
                  <a:moveTo>
                    <a:pt x="3810" y="210820"/>
                  </a:moveTo>
                  <a:lnTo>
                    <a:pt x="0" y="210820"/>
                  </a:lnTo>
                  <a:lnTo>
                    <a:pt x="0" y="217170"/>
                  </a:lnTo>
                  <a:lnTo>
                    <a:pt x="3810" y="217170"/>
                  </a:lnTo>
                  <a:lnTo>
                    <a:pt x="3810" y="210820"/>
                  </a:lnTo>
                  <a:close/>
                </a:path>
                <a:path w="3810" h="284480">
                  <a:moveTo>
                    <a:pt x="3810" y="270637"/>
                  </a:moveTo>
                  <a:lnTo>
                    <a:pt x="0" y="270637"/>
                  </a:lnTo>
                  <a:lnTo>
                    <a:pt x="0" y="284480"/>
                  </a:lnTo>
                  <a:lnTo>
                    <a:pt x="2539" y="284480"/>
                  </a:lnTo>
                  <a:lnTo>
                    <a:pt x="2539" y="283210"/>
                  </a:lnTo>
                  <a:lnTo>
                    <a:pt x="3810" y="283210"/>
                  </a:lnTo>
                  <a:lnTo>
                    <a:pt x="3810" y="270637"/>
                  </a:lnTo>
                  <a:close/>
                </a:path>
                <a:path w="3810" h="284480">
                  <a:moveTo>
                    <a:pt x="3810" y="257937"/>
                  </a:moveTo>
                  <a:lnTo>
                    <a:pt x="0" y="257937"/>
                  </a:lnTo>
                  <a:lnTo>
                    <a:pt x="0" y="270510"/>
                  </a:lnTo>
                  <a:lnTo>
                    <a:pt x="3810" y="270510"/>
                  </a:lnTo>
                  <a:lnTo>
                    <a:pt x="3810" y="257937"/>
                  </a:lnTo>
                  <a:close/>
                </a:path>
                <a:path w="3810" h="284480">
                  <a:moveTo>
                    <a:pt x="3810" y="247777"/>
                  </a:moveTo>
                  <a:lnTo>
                    <a:pt x="0" y="247777"/>
                  </a:lnTo>
                  <a:lnTo>
                    <a:pt x="0" y="257810"/>
                  </a:lnTo>
                  <a:lnTo>
                    <a:pt x="3810" y="257810"/>
                  </a:lnTo>
                  <a:lnTo>
                    <a:pt x="3810" y="247777"/>
                  </a:lnTo>
                  <a:close/>
                </a:path>
                <a:path w="3810" h="284480">
                  <a:moveTo>
                    <a:pt x="3810" y="245237"/>
                  </a:moveTo>
                  <a:lnTo>
                    <a:pt x="0" y="245237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45237"/>
                  </a:lnTo>
                  <a:close/>
                </a:path>
                <a:path w="3810" h="284480">
                  <a:moveTo>
                    <a:pt x="3810" y="241427"/>
                  </a:moveTo>
                  <a:lnTo>
                    <a:pt x="0" y="241427"/>
                  </a:lnTo>
                  <a:lnTo>
                    <a:pt x="0" y="245110"/>
                  </a:lnTo>
                  <a:lnTo>
                    <a:pt x="3810" y="245110"/>
                  </a:lnTo>
                  <a:lnTo>
                    <a:pt x="3810" y="241427"/>
                  </a:lnTo>
                  <a:close/>
                </a:path>
                <a:path w="3810" h="284480">
                  <a:moveTo>
                    <a:pt x="3810" y="228727"/>
                  </a:moveTo>
                  <a:lnTo>
                    <a:pt x="0" y="228727"/>
                  </a:lnTo>
                  <a:lnTo>
                    <a:pt x="0" y="241300"/>
                  </a:lnTo>
                  <a:lnTo>
                    <a:pt x="3810" y="241300"/>
                  </a:lnTo>
                  <a:lnTo>
                    <a:pt x="3810" y="228727"/>
                  </a:lnTo>
                  <a:close/>
                </a:path>
                <a:path w="3810" h="284480">
                  <a:moveTo>
                    <a:pt x="3810" y="219837"/>
                  </a:moveTo>
                  <a:lnTo>
                    <a:pt x="0" y="219837"/>
                  </a:lnTo>
                  <a:lnTo>
                    <a:pt x="0" y="228600"/>
                  </a:lnTo>
                  <a:lnTo>
                    <a:pt x="3810" y="228600"/>
                  </a:lnTo>
                  <a:lnTo>
                    <a:pt x="3810" y="219837"/>
                  </a:lnTo>
                  <a:close/>
                </a:path>
                <a:path w="3810" h="284480">
                  <a:moveTo>
                    <a:pt x="3810" y="217297"/>
                  </a:moveTo>
                  <a:lnTo>
                    <a:pt x="0" y="217297"/>
                  </a:lnTo>
                  <a:lnTo>
                    <a:pt x="0" y="219710"/>
                  </a:lnTo>
                  <a:lnTo>
                    <a:pt x="3810" y="219710"/>
                  </a:lnTo>
                  <a:lnTo>
                    <a:pt x="3810" y="217297"/>
                  </a:lnTo>
                  <a:close/>
                </a:path>
              </a:pathLst>
            </a:custGeom>
            <a:solidFill>
              <a:srgbClr val="7A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2010410" y="81026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09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3809" y="52070"/>
                  </a:lnTo>
                  <a:lnTo>
                    <a:pt x="3809" y="0"/>
                  </a:lnTo>
                  <a:close/>
                </a:path>
                <a:path w="3810" h="285750">
                  <a:moveTo>
                    <a:pt x="3809" y="52070"/>
                  </a:moveTo>
                  <a:lnTo>
                    <a:pt x="0" y="52070"/>
                  </a:lnTo>
                  <a:lnTo>
                    <a:pt x="0" y="58420"/>
                  </a:lnTo>
                  <a:lnTo>
                    <a:pt x="3809" y="58420"/>
                  </a:lnTo>
                  <a:lnTo>
                    <a:pt x="3809" y="52070"/>
                  </a:lnTo>
                  <a:close/>
                </a:path>
                <a:path w="3810" h="285750">
                  <a:moveTo>
                    <a:pt x="3809" y="189230"/>
                  </a:moveTo>
                  <a:lnTo>
                    <a:pt x="0" y="189230"/>
                  </a:lnTo>
                  <a:lnTo>
                    <a:pt x="0" y="190500"/>
                  </a:lnTo>
                  <a:lnTo>
                    <a:pt x="3809" y="190500"/>
                  </a:lnTo>
                  <a:lnTo>
                    <a:pt x="3809" y="189230"/>
                  </a:lnTo>
                  <a:close/>
                </a:path>
                <a:path w="3810" h="285750">
                  <a:moveTo>
                    <a:pt x="3809" y="185420"/>
                  </a:moveTo>
                  <a:lnTo>
                    <a:pt x="0" y="185420"/>
                  </a:lnTo>
                  <a:lnTo>
                    <a:pt x="0" y="187960"/>
                  </a:lnTo>
                  <a:lnTo>
                    <a:pt x="3809" y="187960"/>
                  </a:lnTo>
                  <a:lnTo>
                    <a:pt x="3809" y="185420"/>
                  </a:lnTo>
                  <a:close/>
                </a:path>
                <a:path w="3810" h="285750">
                  <a:moveTo>
                    <a:pt x="3809" y="182880"/>
                  </a:moveTo>
                  <a:lnTo>
                    <a:pt x="0" y="182880"/>
                  </a:lnTo>
                  <a:lnTo>
                    <a:pt x="0" y="184150"/>
                  </a:lnTo>
                  <a:lnTo>
                    <a:pt x="3809" y="184150"/>
                  </a:lnTo>
                  <a:lnTo>
                    <a:pt x="3809" y="182880"/>
                  </a:lnTo>
                  <a:close/>
                </a:path>
                <a:path w="3810" h="285750">
                  <a:moveTo>
                    <a:pt x="3809" y="179070"/>
                  </a:moveTo>
                  <a:lnTo>
                    <a:pt x="0" y="179070"/>
                  </a:lnTo>
                  <a:lnTo>
                    <a:pt x="0" y="181610"/>
                  </a:lnTo>
                  <a:lnTo>
                    <a:pt x="3809" y="181610"/>
                  </a:lnTo>
                  <a:lnTo>
                    <a:pt x="3809" y="179070"/>
                  </a:lnTo>
                  <a:close/>
                </a:path>
                <a:path w="3810" h="285750">
                  <a:moveTo>
                    <a:pt x="3809" y="176530"/>
                  </a:moveTo>
                  <a:lnTo>
                    <a:pt x="0" y="176530"/>
                  </a:lnTo>
                  <a:lnTo>
                    <a:pt x="0" y="177800"/>
                  </a:lnTo>
                  <a:lnTo>
                    <a:pt x="3809" y="177800"/>
                  </a:lnTo>
                  <a:lnTo>
                    <a:pt x="3809" y="176530"/>
                  </a:lnTo>
                  <a:close/>
                </a:path>
                <a:path w="3810" h="285750">
                  <a:moveTo>
                    <a:pt x="3809" y="172720"/>
                  </a:moveTo>
                  <a:lnTo>
                    <a:pt x="0" y="172720"/>
                  </a:lnTo>
                  <a:lnTo>
                    <a:pt x="0" y="175260"/>
                  </a:lnTo>
                  <a:lnTo>
                    <a:pt x="3809" y="175260"/>
                  </a:lnTo>
                  <a:lnTo>
                    <a:pt x="3809" y="172720"/>
                  </a:lnTo>
                  <a:close/>
                </a:path>
                <a:path w="3810" h="285750">
                  <a:moveTo>
                    <a:pt x="3809" y="170180"/>
                  </a:moveTo>
                  <a:lnTo>
                    <a:pt x="0" y="170180"/>
                  </a:lnTo>
                  <a:lnTo>
                    <a:pt x="0" y="171450"/>
                  </a:lnTo>
                  <a:lnTo>
                    <a:pt x="3809" y="171450"/>
                  </a:lnTo>
                  <a:lnTo>
                    <a:pt x="3809" y="170180"/>
                  </a:lnTo>
                  <a:close/>
                </a:path>
                <a:path w="3810" h="285750">
                  <a:moveTo>
                    <a:pt x="3809" y="166370"/>
                  </a:moveTo>
                  <a:lnTo>
                    <a:pt x="0" y="166370"/>
                  </a:lnTo>
                  <a:lnTo>
                    <a:pt x="0" y="168910"/>
                  </a:lnTo>
                  <a:lnTo>
                    <a:pt x="3809" y="168910"/>
                  </a:lnTo>
                  <a:lnTo>
                    <a:pt x="3809" y="166370"/>
                  </a:lnTo>
                  <a:close/>
                </a:path>
                <a:path w="3810" h="285750">
                  <a:moveTo>
                    <a:pt x="3809" y="163830"/>
                  </a:moveTo>
                  <a:lnTo>
                    <a:pt x="0" y="163830"/>
                  </a:lnTo>
                  <a:lnTo>
                    <a:pt x="0" y="165100"/>
                  </a:lnTo>
                  <a:lnTo>
                    <a:pt x="3809" y="165100"/>
                  </a:lnTo>
                  <a:lnTo>
                    <a:pt x="3809" y="163830"/>
                  </a:lnTo>
                  <a:close/>
                </a:path>
                <a:path w="3810" h="285750">
                  <a:moveTo>
                    <a:pt x="3809" y="160020"/>
                  </a:moveTo>
                  <a:lnTo>
                    <a:pt x="0" y="160020"/>
                  </a:lnTo>
                  <a:lnTo>
                    <a:pt x="0" y="162560"/>
                  </a:lnTo>
                  <a:lnTo>
                    <a:pt x="3809" y="162560"/>
                  </a:lnTo>
                  <a:lnTo>
                    <a:pt x="3809" y="160020"/>
                  </a:lnTo>
                  <a:close/>
                </a:path>
                <a:path w="3810" h="285750">
                  <a:moveTo>
                    <a:pt x="3809" y="157480"/>
                  </a:moveTo>
                  <a:lnTo>
                    <a:pt x="0" y="157480"/>
                  </a:lnTo>
                  <a:lnTo>
                    <a:pt x="0" y="158750"/>
                  </a:lnTo>
                  <a:lnTo>
                    <a:pt x="3809" y="158750"/>
                  </a:lnTo>
                  <a:lnTo>
                    <a:pt x="3809" y="157480"/>
                  </a:lnTo>
                  <a:close/>
                </a:path>
                <a:path w="3810" h="285750">
                  <a:moveTo>
                    <a:pt x="3809" y="153670"/>
                  </a:moveTo>
                  <a:lnTo>
                    <a:pt x="0" y="153670"/>
                  </a:lnTo>
                  <a:lnTo>
                    <a:pt x="0" y="156210"/>
                  </a:lnTo>
                  <a:lnTo>
                    <a:pt x="3809" y="156210"/>
                  </a:lnTo>
                  <a:lnTo>
                    <a:pt x="3809" y="153670"/>
                  </a:lnTo>
                  <a:close/>
                </a:path>
                <a:path w="3810" h="285750">
                  <a:moveTo>
                    <a:pt x="3809" y="151130"/>
                  </a:moveTo>
                  <a:lnTo>
                    <a:pt x="0" y="15113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51130"/>
                  </a:lnTo>
                  <a:close/>
                </a:path>
                <a:path w="3810" h="285750">
                  <a:moveTo>
                    <a:pt x="3809" y="147320"/>
                  </a:moveTo>
                  <a:lnTo>
                    <a:pt x="0" y="147320"/>
                  </a:lnTo>
                  <a:lnTo>
                    <a:pt x="0" y="149860"/>
                  </a:lnTo>
                  <a:lnTo>
                    <a:pt x="3809" y="149860"/>
                  </a:lnTo>
                  <a:lnTo>
                    <a:pt x="3809" y="147320"/>
                  </a:lnTo>
                  <a:close/>
                </a:path>
                <a:path w="3810" h="285750">
                  <a:moveTo>
                    <a:pt x="3809" y="144780"/>
                  </a:moveTo>
                  <a:lnTo>
                    <a:pt x="0" y="144780"/>
                  </a:lnTo>
                  <a:lnTo>
                    <a:pt x="0" y="146050"/>
                  </a:lnTo>
                  <a:lnTo>
                    <a:pt x="3809" y="146050"/>
                  </a:lnTo>
                  <a:lnTo>
                    <a:pt x="3809" y="144780"/>
                  </a:lnTo>
                  <a:close/>
                </a:path>
                <a:path w="3810" h="285750">
                  <a:moveTo>
                    <a:pt x="3809" y="140970"/>
                  </a:moveTo>
                  <a:lnTo>
                    <a:pt x="0" y="140970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40970"/>
                  </a:lnTo>
                  <a:close/>
                </a:path>
                <a:path w="3810" h="285750">
                  <a:moveTo>
                    <a:pt x="3809" y="138430"/>
                  </a:moveTo>
                  <a:lnTo>
                    <a:pt x="0" y="138430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38430"/>
                  </a:lnTo>
                  <a:close/>
                </a:path>
                <a:path w="3810" h="285750">
                  <a:moveTo>
                    <a:pt x="3809" y="134620"/>
                  </a:moveTo>
                  <a:lnTo>
                    <a:pt x="0" y="134620"/>
                  </a:lnTo>
                  <a:lnTo>
                    <a:pt x="0" y="137160"/>
                  </a:lnTo>
                  <a:lnTo>
                    <a:pt x="3809" y="137160"/>
                  </a:lnTo>
                  <a:lnTo>
                    <a:pt x="3809" y="134620"/>
                  </a:lnTo>
                  <a:close/>
                </a:path>
                <a:path w="3810" h="285750">
                  <a:moveTo>
                    <a:pt x="3809" y="132080"/>
                  </a:moveTo>
                  <a:lnTo>
                    <a:pt x="0" y="13208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32080"/>
                  </a:lnTo>
                  <a:close/>
                </a:path>
                <a:path w="3810" h="285750">
                  <a:moveTo>
                    <a:pt x="3809" y="128270"/>
                  </a:moveTo>
                  <a:lnTo>
                    <a:pt x="0" y="128270"/>
                  </a:lnTo>
                  <a:lnTo>
                    <a:pt x="0" y="130810"/>
                  </a:lnTo>
                  <a:lnTo>
                    <a:pt x="3809" y="130810"/>
                  </a:lnTo>
                  <a:lnTo>
                    <a:pt x="3809" y="128270"/>
                  </a:lnTo>
                  <a:close/>
                </a:path>
                <a:path w="3810" h="285750">
                  <a:moveTo>
                    <a:pt x="3809" y="125730"/>
                  </a:moveTo>
                  <a:lnTo>
                    <a:pt x="0" y="12573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25730"/>
                  </a:lnTo>
                  <a:close/>
                </a:path>
                <a:path w="3810" h="285750">
                  <a:moveTo>
                    <a:pt x="3809" y="121920"/>
                  </a:moveTo>
                  <a:lnTo>
                    <a:pt x="0" y="121920"/>
                  </a:lnTo>
                  <a:lnTo>
                    <a:pt x="0" y="124460"/>
                  </a:lnTo>
                  <a:lnTo>
                    <a:pt x="3809" y="124460"/>
                  </a:lnTo>
                  <a:lnTo>
                    <a:pt x="3809" y="121920"/>
                  </a:lnTo>
                  <a:close/>
                </a:path>
                <a:path w="3810" h="285750">
                  <a:moveTo>
                    <a:pt x="3809" y="119380"/>
                  </a:moveTo>
                  <a:lnTo>
                    <a:pt x="0" y="119380"/>
                  </a:lnTo>
                  <a:lnTo>
                    <a:pt x="0" y="120650"/>
                  </a:lnTo>
                  <a:lnTo>
                    <a:pt x="3809" y="120650"/>
                  </a:lnTo>
                  <a:lnTo>
                    <a:pt x="3809" y="119380"/>
                  </a:lnTo>
                  <a:close/>
                </a:path>
                <a:path w="3810" h="285750">
                  <a:moveTo>
                    <a:pt x="3809" y="115570"/>
                  </a:moveTo>
                  <a:lnTo>
                    <a:pt x="0" y="11557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5570"/>
                  </a:lnTo>
                  <a:close/>
                </a:path>
                <a:path w="3810" h="285750">
                  <a:moveTo>
                    <a:pt x="3809" y="109220"/>
                  </a:moveTo>
                  <a:lnTo>
                    <a:pt x="0" y="109220"/>
                  </a:lnTo>
                  <a:lnTo>
                    <a:pt x="0" y="114300"/>
                  </a:lnTo>
                  <a:lnTo>
                    <a:pt x="3809" y="114300"/>
                  </a:lnTo>
                  <a:lnTo>
                    <a:pt x="3809" y="109220"/>
                  </a:lnTo>
                  <a:close/>
                </a:path>
                <a:path w="3810" h="285750">
                  <a:moveTo>
                    <a:pt x="3809" y="102870"/>
                  </a:moveTo>
                  <a:lnTo>
                    <a:pt x="0" y="102870"/>
                  </a:lnTo>
                  <a:lnTo>
                    <a:pt x="0" y="107950"/>
                  </a:lnTo>
                  <a:lnTo>
                    <a:pt x="3809" y="107950"/>
                  </a:lnTo>
                  <a:lnTo>
                    <a:pt x="3809" y="102870"/>
                  </a:lnTo>
                  <a:close/>
                </a:path>
                <a:path w="3810" h="285750">
                  <a:moveTo>
                    <a:pt x="3809" y="96520"/>
                  </a:moveTo>
                  <a:lnTo>
                    <a:pt x="0" y="96520"/>
                  </a:lnTo>
                  <a:lnTo>
                    <a:pt x="0" y="101600"/>
                  </a:lnTo>
                  <a:lnTo>
                    <a:pt x="3809" y="101600"/>
                  </a:lnTo>
                  <a:lnTo>
                    <a:pt x="3809" y="96520"/>
                  </a:lnTo>
                  <a:close/>
                </a:path>
                <a:path w="3810" h="285750">
                  <a:moveTo>
                    <a:pt x="3809" y="90170"/>
                  </a:moveTo>
                  <a:lnTo>
                    <a:pt x="0" y="90170"/>
                  </a:lnTo>
                  <a:lnTo>
                    <a:pt x="0" y="95250"/>
                  </a:lnTo>
                  <a:lnTo>
                    <a:pt x="3809" y="95250"/>
                  </a:lnTo>
                  <a:lnTo>
                    <a:pt x="3809" y="90170"/>
                  </a:lnTo>
                  <a:close/>
                </a:path>
                <a:path w="3810" h="285750">
                  <a:moveTo>
                    <a:pt x="3809" y="81280"/>
                  </a:moveTo>
                  <a:lnTo>
                    <a:pt x="0" y="8128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81280"/>
                  </a:lnTo>
                  <a:close/>
                </a:path>
                <a:path w="3810" h="285750">
                  <a:moveTo>
                    <a:pt x="3809" y="77470"/>
                  </a:moveTo>
                  <a:lnTo>
                    <a:pt x="0" y="7747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77470"/>
                  </a:lnTo>
                  <a:close/>
                </a:path>
                <a:path w="3810" h="285750">
                  <a:moveTo>
                    <a:pt x="3809" y="74930"/>
                  </a:moveTo>
                  <a:lnTo>
                    <a:pt x="0" y="7493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74930"/>
                  </a:lnTo>
                  <a:close/>
                </a:path>
                <a:path w="3810" h="285750">
                  <a:moveTo>
                    <a:pt x="3809" y="71120"/>
                  </a:moveTo>
                  <a:lnTo>
                    <a:pt x="0" y="71120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71120"/>
                  </a:lnTo>
                  <a:close/>
                </a:path>
                <a:path w="3810" h="285750">
                  <a:moveTo>
                    <a:pt x="3809" y="59690"/>
                  </a:moveTo>
                  <a:lnTo>
                    <a:pt x="0" y="5969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59690"/>
                  </a:lnTo>
                  <a:close/>
                </a:path>
                <a:path w="3810" h="285750">
                  <a:moveTo>
                    <a:pt x="3809" y="191770"/>
                  </a:moveTo>
                  <a:lnTo>
                    <a:pt x="0" y="191770"/>
                  </a:lnTo>
                  <a:lnTo>
                    <a:pt x="0" y="198120"/>
                  </a:lnTo>
                  <a:lnTo>
                    <a:pt x="3809" y="198120"/>
                  </a:lnTo>
                  <a:lnTo>
                    <a:pt x="3809" y="191770"/>
                  </a:lnTo>
                  <a:close/>
                </a:path>
                <a:path w="3810" h="285750">
                  <a:moveTo>
                    <a:pt x="3809" y="198120"/>
                  </a:moveTo>
                  <a:lnTo>
                    <a:pt x="0" y="198120"/>
                  </a:lnTo>
                  <a:lnTo>
                    <a:pt x="0" y="210820"/>
                  </a:lnTo>
                  <a:lnTo>
                    <a:pt x="3809" y="210820"/>
                  </a:lnTo>
                  <a:lnTo>
                    <a:pt x="3809" y="198120"/>
                  </a:lnTo>
                  <a:close/>
                </a:path>
                <a:path w="3810" h="285750">
                  <a:moveTo>
                    <a:pt x="3809" y="210820"/>
                  </a:moveTo>
                  <a:lnTo>
                    <a:pt x="0" y="210820"/>
                  </a:lnTo>
                  <a:lnTo>
                    <a:pt x="0" y="217170"/>
                  </a:lnTo>
                  <a:lnTo>
                    <a:pt x="3809" y="217170"/>
                  </a:lnTo>
                  <a:lnTo>
                    <a:pt x="3809" y="210820"/>
                  </a:lnTo>
                  <a:close/>
                </a:path>
                <a:path w="3810" h="285750">
                  <a:moveTo>
                    <a:pt x="3809" y="270637"/>
                  </a:moveTo>
                  <a:lnTo>
                    <a:pt x="0" y="270637"/>
                  </a:lnTo>
                  <a:lnTo>
                    <a:pt x="0" y="274320"/>
                  </a:lnTo>
                  <a:lnTo>
                    <a:pt x="3809" y="274320"/>
                  </a:lnTo>
                  <a:lnTo>
                    <a:pt x="3809" y="270637"/>
                  </a:lnTo>
                  <a:close/>
                </a:path>
                <a:path w="3810" h="285750">
                  <a:moveTo>
                    <a:pt x="3809" y="257937"/>
                  </a:moveTo>
                  <a:lnTo>
                    <a:pt x="0" y="257937"/>
                  </a:lnTo>
                  <a:lnTo>
                    <a:pt x="0" y="270510"/>
                  </a:lnTo>
                  <a:lnTo>
                    <a:pt x="3809" y="270510"/>
                  </a:lnTo>
                  <a:lnTo>
                    <a:pt x="3809" y="257937"/>
                  </a:lnTo>
                  <a:close/>
                </a:path>
                <a:path w="3810" h="285750">
                  <a:moveTo>
                    <a:pt x="3809" y="247777"/>
                  </a:moveTo>
                  <a:lnTo>
                    <a:pt x="0" y="247777"/>
                  </a:lnTo>
                  <a:lnTo>
                    <a:pt x="0" y="257810"/>
                  </a:lnTo>
                  <a:lnTo>
                    <a:pt x="3809" y="257810"/>
                  </a:lnTo>
                  <a:lnTo>
                    <a:pt x="3809" y="247777"/>
                  </a:lnTo>
                  <a:close/>
                </a:path>
                <a:path w="3810" h="285750">
                  <a:moveTo>
                    <a:pt x="3809" y="245237"/>
                  </a:moveTo>
                  <a:lnTo>
                    <a:pt x="0" y="245237"/>
                  </a:lnTo>
                  <a:lnTo>
                    <a:pt x="0" y="247650"/>
                  </a:lnTo>
                  <a:lnTo>
                    <a:pt x="3809" y="247650"/>
                  </a:lnTo>
                  <a:lnTo>
                    <a:pt x="3809" y="245237"/>
                  </a:lnTo>
                  <a:close/>
                </a:path>
                <a:path w="3810" h="285750">
                  <a:moveTo>
                    <a:pt x="3809" y="241427"/>
                  </a:moveTo>
                  <a:lnTo>
                    <a:pt x="0" y="241427"/>
                  </a:lnTo>
                  <a:lnTo>
                    <a:pt x="0" y="245110"/>
                  </a:lnTo>
                  <a:lnTo>
                    <a:pt x="3809" y="245110"/>
                  </a:lnTo>
                  <a:lnTo>
                    <a:pt x="3809" y="241427"/>
                  </a:lnTo>
                  <a:close/>
                </a:path>
                <a:path w="3810" h="285750">
                  <a:moveTo>
                    <a:pt x="3809" y="228727"/>
                  </a:moveTo>
                  <a:lnTo>
                    <a:pt x="0" y="228727"/>
                  </a:lnTo>
                  <a:lnTo>
                    <a:pt x="0" y="241300"/>
                  </a:lnTo>
                  <a:lnTo>
                    <a:pt x="3809" y="241300"/>
                  </a:lnTo>
                  <a:lnTo>
                    <a:pt x="3809" y="228727"/>
                  </a:lnTo>
                  <a:close/>
                </a:path>
                <a:path w="3810" h="285750">
                  <a:moveTo>
                    <a:pt x="3809" y="219837"/>
                  </a:moveTo>
                  <a:lnTo>
                    <a:pt x="0" y="219837"/>
                  </a:lnTo>
                  <a:lnTo>
                    <a:pt x="0" y="228600"/>
                  </a:lnTo>
                  <a:lnTo>
                    <a:pt x="3809" y="228600"/>
                  </a:lnTo>
                  <a:lnTo>
                    <a:pt x="3809" y="219837"/>
                  </a:lnTo>
                  <a:close/>
                </a:path>
                <a:path w="3810" h="285750">
                  <a:moveTo>
                    <a:pt x="3809" y="217297"/>
                  </a:moveTo>
                  <a:lnTo>
                    <a:pt x="0" y="217297"/>
                  </a:lnTo>
                  <a:lnTo>
                    <a:pt x="0" y="219710"/>
                  </a:lnTo>
                  <a:lnTo>
                    <a:pt x="3809" y="219710"/>
                  </a:lnTo>
                  <a:lnTo>
                    <a:pt x="3809" y="217297"/>
                  </a:lnTo>
                  <a:close/>
                </a:path>
                <a:path w="3810" h="285750">
                  <a:moveTo>
                    <a:pt x="3809" y="274320"/>
                  </a:moveTo>
                  <a:lnTo>
                    <a:pt x="0" y="27432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80"/>
                  </a:lnTo>
                  <a:lnTo>
                    <a:pt x="3809" y="284480"/>
                  </a:lnTo>
                  <a:lnTo>
                    <a:pt x="3809" y="274320"/>
                  </a:lnTo>
                  <a:close/>
                </a:path>
              </a:pathLst>
            </a:custGeom>
            <a:solidFill>
              <a:srgbClr val="77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2006600" y="81153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1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0"/>
                  </a:lnTo>
                  <a:close/>
                </a:path>
                <a:path w="3810" h="285750">
                  <a:moveTo>
                    <a:pt x="381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0800"/>
                  </a:lnTo>
                  <a:close/>
                </a:path>
                <a:path w="3810" h="285750">
                  <a:moveTo>
                    <a:pt x="3810" y="187960"/>
                  </a:moveTo>
                  <a:lnTo>
                    <a:pt x="0" y="187960"/>
                  </a:lnTo>
                  <a:lnTo>
                    <a:pt x="0" y="189229"/>
                  </a:lnTo>
                  <a:lnTo>
                    <a:pt x="3810" y="189229"/>
                  </a:lnTo>
                  <a:lnTo>
                    <a:pt x="3810" y="187960"/>
                  </a:lnTo>
                  <a:close/>
                </a:path>
                <a:path w="3810" h="285750">
                  <a:moveTo>
                    <a:pt x="3810" y="184150"/>
                  </a:moveTo>
                  <a:lnTo>
                    <a:pt x="0" y="184150"/>
                  </a:lnTo>
                  <a:lnTo>
                    <a:pt x="0" y="186689"/>
                  </a:lnTo>
                  <a:lnTo>
                    <a:pt x="3810" y="186689"/>
                  </a:lnTo>
                  <a:lnTo>
                    <a:pt x="3810" y="184150"/>
                  </a:lnTo>
                  <a:close/>
                </a:path>
                <a:path w="3810" h="285750">
                  <a:moveTo>
                    <a:pt x="3810" y="181610"/>
                  </a:moveTo>
                  <a:lnTo>
                    <a:pt x="0" y="181610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81610"/>
                  </a:lnTo>
                  <a:close/>
                </a:path>
                <a:path w="3810" h="285750">
                  <a:moveTo>
                    <a:pt x="3810" y="177800"/>
                  </a:moveTo>
                  <a:lnTo>
                    <a:pt x="0" y="177800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77800"/>
                  </a:lnTo>
                  <a:close/>
                </a:path>
                <a:path w="3810" h="285750">
                  <a:moveTo>
                    <a:pt x="3810" y="175260"/>
                  </a:moveTo>
                  <a:lnTo>
                    <a:pt x="0" y="175260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5260"/>
                  </a:lnTo>
                  <a:close/>
                </a:path>
                <a:path w="3810" h="285750">
                  <a:moveTo>
                    <a:pt x="3810" y="171450"/>
                  </a:moveTo>
                  <a:lnTo>
                    <a:pt x="0" y="171450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71450"/>
                  </a:lnTo>
                  <a:close/>
                </a:path>
                <a:path w="3810" h="285750">
                  <a:moveTo>
                    <a:pt x="3810" y="168910"/>
                  </a:moveTo>
                  <a:lnTo>
                    <a:pt x="0" y="16891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8910"/>
                  </a:lnTo>
                  <a:close/>
                </a:path>
                <a:path w="3810" h="285750">
                  <a:moveTo>
                    <a:pt x="3810" y="165100"/>
                  </a:moveTo>
                  <a:lnTo>
                    <a:pt x="0" y="165100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5100"/>
                  </a:lnTo>
                  <a:close/>
                </a:path>
                <a:path w="3810" h="285750">
                  <a:moveTo>
                    <a:pt x="3810" y="162560"/>
                  </a:moveTo>
                  <a:lnTo>
                    <a:pt x="0" y="162560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62560"/>
                  </a:lnTo>
                  <a:close/>
                </a:path>
                <a:path w="3810" h="285750">
                  <a:moveTo>
                    <a:pt x="3810" y="158750"/>
                  </a:moveTo>
                  <a:lnTo>
                    <a:pt x="0" y="15875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8750"/>
                  </a:lnTo>
                  <a:close/>
                </a:path>
                <a:path w="3810" h="285750">
                  <a:moveTo>
                    <a:pt x="3810" y="156210"/>
                  </a:moveTo>
                  <a:lnTo>
                    <a:pt x="0" y="156210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56210"/>
                  </a:lnTo>
                  <a:close/>
                </a:path>
                <a:path w="3810" h="285750">
                  <a:moveTo>
                    <a:pt x="3810" y="152400"/>
                  </a:moveTo>
                  <a:lnTo>
                    <a:pt x="0" y="152400"/>
                  </a:lnTo>
                  <a:lnTo>
                    <a:pt x="0" y="154939"/>
                  </a:lnTo>
                  <a:lnTo>
                    <a:pt x="3810" y="154939"/>
                  </a:lnTo>
                  <a:lnTo>
                    <a:pt x="3810" y="152400"/>
                  </a:lnTo>
                  <a:close/>
                </a:path>
                <a:path w="3810" h="285750">
                  <a:moveTo>
                    <a:pt x="3810" y="149860"/>
                  </a:moveTo>
                  <a:lnTo>
                    <a:pt x="0" y="14986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9860"/>
                  </a:lnTo>
                  <a:close/>
                </a:path>
                <a:path w="3810" h="285750">
                  <a:moveTo>
                    <a:pt x="3810" y="146050"/>
                  </a:moveTo>
                  <a:lnTo>
                    <a:pt x="0" y="146050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6050"/>
                  </a:lnTo>
                  <a:close/>
                </a:path>
                <a:path w="3810" h="285750">
                  <a:moveTo>
                    <a:pt x="3810" y="143510"/>
                  </a:moveTo>
                  <a:lnTo>
                    <a:pt x="0" y="143510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3510"/>
                  </a:lnTo>
                  <a:close/>
                </a:path>
                <a:path w="3810" h="285750">
                  <a:moveTo>
                    <a:pt x="3810" y="139700"/>
                  </a:moveTo>
                  <a:lnTo>
                    <a:pt x="0" y="139700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9700"/>
                  </a:lnTo>
                  <a:close/>
                </a:path>
                <a:path w="3810" h="285750">
                  <a:moveTo>
                    <a:pt x="3810" y="137160"/>
                  </a:moveTo>
                  <a:lnTo>
                    <a:pt x="0" y="137160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7160"/>
                  </a:lnTo>
                  <a:close/>
                </a:path>
                <a:path w="3810" h="285750">
                  <a:moveTo>
                    <a:pt x="3810" y="133350"/>
                  </a:moveTo>
                  <a:lnTo>
                    <a:pt x="0" y="133350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3350"/>
                  </a:lnTo>
                  <a:close/>
                </a:path>
                <a:path w="3810" h="285750">
                  <a:moveTo>
                    <a:pt x="3810" y="130810"/>
                  </a:moveTo>
                  <a:lnTo>
                    <a:pt x="0" y="13081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30810"/>
                  </a:lnTo>
                  <a:close/>
                </a:path>
                <a:path w="3810" h="285750">
                  <a:moveTo>
                    <a:pt x="3810" y="127000"/>
                  </a:moveTo>
                  <a:lnTo>
                    <a:pt x="0" y="12700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7000"/>
                  </a:lnTo>
                  <a:close/>
                </a:path>
                <a:path w="3810" h="285750">
                  <a:moveTo>
                    <a:pt x="3810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4460"/>
                  </a:lnTo>
                  <a:close/>
                </a:path>
                <a:path w="3810" h="285750">
                  <a:moveTo>
                    <a:pt x="3810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0650"/>
                  </a:lnTo>
                  <a:close/>
                </a:path>
                <a:path w="3810" h="285750">
                  <a:moveTo>
                    <a:pt x="3810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8110"/>
                  </a:lnTo>
                  <a:close/>
                </a:path>
                <a:path w="3810" h="285750">
                  <a:moveTo>
                    <a:pt x="3810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4300"/>
                  </a:lnTo>
                  <a:close/>
                </a:path>
                <a:path w="3810" h="285750">
                  <a:moveTo>
                    <a:pt x="3810" y="107950"/>
                  </a:moveTo>
                  <a:lnTo>
                    <a:pt x="0" y="10795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07950"/>
                  </a:lnTo>
                  <a:close/>
                </a:path>
                <a:path w="3810" h="285750">
                  <a:moveTo>
                    <a:pt x="3810" y="101600"/>
                  </a:moveTo>
                  <a:lnTo>
                    <a:pt x="0" y="10160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1600"/>
                  </a:lnTo>
                  <a:close/>
                </a:path>
                <a:path w="3810" h="285750">
                  <a:moveTo>
                    <a:pt x="3810" y="95250"/>
                  </a:moveTo>
                  <a:lnTo>
                    <a:pt x="0" y="9525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5250"/>
                  </a:lnTo>
                  <a:close/>
                </a:path>
                <a:path w="3810" h="285750">
                  <a:moveTo>
                    <a:pt x="3810" y="88900"/>
                  </a:moveTo>
                  <a:lnTo>
                    <a:pt x="0" y="88900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88900"/>
                  </a:lnTo>
                  <a:close/>
                </a:path>
                <a:path w="3810" h="285750">
                  <a:moveTo>
                    <a:pt x="3810" y="80010"/>
                  </a:moveTo>
                  <a:lnTo>
                    <a:pt x="0" y="80010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80010"/>
                  </a:lnTo>
                  <a:close/>
                </a:path>
                <a:path w="3810" h="285750">
                  <a:moveTo>
                    <a:pt x="3810" y="76200"/>
                  </a:moveTo>
                  <a:lnTo>
                    <a:pt x="0" y="76200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6200"/>
                  </a:lnTo>
                  <a:close/>
                </a:path>
                <a:path w="3810" h="285750">
                  <a:moveTo>
                    <a:pt x="3810" y="73660"/>
                  </a:moveTo>
                  <a:lnTo>
                    <a:pt x="0" y="73660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3660"/>
                  </a:lnTo>
                  <a:close/>
                </a:path>
                <a:path w="3810" h="285750">
                  <a:moveTo>
                    <a:pt x="3810" y="69850"/>
                  </a:moveTo>
                  <a:lnTo>
                    <a:pt x="0" y="69850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9850"/>
                  </a:lnTo>
                  <a:close/>
                </a:path>
                <a:path w="3810" h="285750">
                  <a:moveTo>
                    <a:pt x="3810" y="58420"/>
                  </a:moveTo>
                  <a:lnTo>
                    <a:pt x="0" y="58420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58420"/>
                  </a:lnTo>
                  <a:close/>
                </a:path>
                <a:path w="3810" h="285750">
                  <a:moveTo>
                    <a:pt x="3810" y="190500"/>
                  </a:moveTo>
                  <a:lnTo>
                    <a:pt x="0" y="190500"/>
                  </a:lnTo>
                  <a:lnTo>
                    <a:pt x="0" y="196850"/>
                  </a:lnTo>
                  <a:lnTo>
                    <a:pt x="3810" y="196850"/>
                  </a:lnTo>
                  <a:lnTo>
                    <a:pt x="3810" y="190500"/>
                  </a:lnTo>
                  <a:close/>
                </a:path>
                <a:path w="3810" h="285750">
                  <a:moveTo>
                    <a:pt x="3810" y="196850"/>
                  </a:moveTo>
                  <a:lnTo>
                    <a:pt x="0" y="196850"/>
                  </a:lnTo>
                  <a:lnTo>
                    <a:pt x="0" y="209550"/>
                  </a:lnTo>
                  <a:lnTo>
                    <a:pt x="3810" y="209550"/>
                  </a:lnTo>
                  <a:lnTo>
                    <a:pt x="3810" y="196850"/>
                  </a:lnTo>
                  <a:close/>
                </a:path>
                <a:path w="3810" h="285750">
                  <a:moveTo>
                    <a:pt x="3810" y="209550"/>
                  </a:moveTo>
                  <a:lnTo>
                    <a:pt x="0" y="209550"/>
                  </a:lnTo>
                  <a:lnTo>
                    <a:pt x="0" y="215900"/>
                  </a:lnTo>
                  <a:lnTo>
                    <a:pt x="3810" y="215900"/>
                  </a:lnTo>
                  <a:lnTo>
                    <a:pt x="3810" y="209550"/>
                  </a:lnTo>
                  <a:close/>
                </a:path>
                <a:path w="3810" h="285750">
                  <a:moveTo>
                    <a:pt x="3810" y="269366"/>
                  </a:moveTo>
                  <a:lnTo>
                    <a:pt x="0" y="269366"/>
                  </a:lnTo>
                  <a:lnTo>
                    <a:pt x="0" y="273050"/>
                  </a:lnTo>
                  <a:lnTo>
                    <a:pt x="3810" y="273050"/>
                  </a:lnTo>
                  <a:lnTo>
                    <a:pt x="3810" y="269366"/>
                  </a:lnTo>
                  <a:close/>
                </a:path>
                <a:path w="3810" h="285750">
                  <a:moveTo>
                    <a:pt x="3810" y="256666"/>
                  </a:moveTo>
                  <a:lnTo>
                    <a:pt x="0" y="256666"/>
                  </a:lnTo>
                  <a:lnTo>
                    <a:pt x="0" y="269239"/>
                  </a:lnTo>
                  <a:lnTo>
                    <a:pt x="3810" y="269239"/>
                  </a:lnTo>
                  <a:lnTo>
                    <a:pt x="3810" y="256666"/>
                  </a:lnTo>
                  <a:close/>
                </a:path>
                <a:path w="3810" h="285750">
                  <a:moveTo>
                    <a:pt x="3810" y="246507"/>
                  </a:moveTo>
                  <a:lnTo>
                    <a:pt x="0" y="246507"/>
                  </a:lnTo>
                  <a:lnTo>
                    <a:pt x="0" y="256539"/>
                  </a:lnTo>
                  <a:lnTo>
                    <a:pt x="3810" y="256539"/>
                  </a:lnTo>
                  <a:lnTo>
                    <a:pt x="3810" y="246507"/>
                  </a:lnTo>
                  <a:close/>
                </a:path>
                <a:path w="3810" h="285750">
                  <a:moveTo>
                    <a:pt x="3810" y="243966"/>
                  </a:moveTo>
                  <a:lnTo>
                    <a:pt x="0" y="243966"/>
                  </a:lnTo>
                  <a:lnTo>
                    <a:pt x="0" y="246379"/>
                  </a:lnTo>
                  <a:lnTo>
                    <a:pt x="3810" y="246379"/>
                  </a:lnTo>
                  <a:lnTo>
                    <a:pt x="3810" y="243966"/>
                  </a:lnTo>
                  <a:close/>
                </a:path>
                <a:path w="3810" h="285750">
                  <a:moveTo>
                    <a:pt x="3810" y="240157"/>
                  </a:moveTo>
                  <a:lnTo>
                    <a:pt x="0" y="240157"/>
                  </a:lnTo>
                  <a:lnTo>
                    <a:pt x="0" y="243839"/>
                  </a:lnTo>
                  <a:lnTo>
                    <a:pt x="3810" y="243839"/>
                  </a:lnTo>
                  <a:lnTo>
                    <a:pt x="3810" y="240157"/>
                  </a:lnTo>
                  <a:close/>
                </a:path>
                <a:path w="3810" h="285750">
                  <a:moveTo>
                    <a:pt x="3810" y="227457"/>
                  </a:moveTo>
                  <a:lnTo>
                    <a:pt x="0" y="227457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27457"/>
                  </a:lnTo>
                  <a:close/>
                </a:path>
                <a:path w="3810" h="285750">
                  <a:moveTo>
                    <a:pt x="3810" y="218566"/>
                  </a:moveTo>
                  <a:lnTo>
                    <a:pt x="0" y="218566"/>
                  </a:lnTo>
                  <a:lnTo>
                    <a:pt x="0" y="227329"/>
                  </a:lnTo>
                  <a:lnTo>
                    <a:pt x="3810" y="227329"/>
                  </a:lnTo>
                  <a:lnTo>
                    <a:pt x="3810" y="218566"/>
                  </a:lnTo>
                  <a:close/>
                </a:path>
                <a:path w="3810" h="285750">
                  <a:moveTo>
                    <a:pt x="3810" y="216026"/>
                  </a:moveTo>
                  <a:lnTo>
                    <a:pt x="0" y="216026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16026"/>
                  </a:lnTo>
                  <a:close/>
                </a:path>
                <a:path w="3810" h="285750">
                  <a:moveTo>
                    <a:pt x="3810" y="273050"/>
                  </a:moveTo>
                  <a:lnTo>
                    <a:pt x="0" y="27305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80"/>
                  </a:lnTo>
                  <a:lnTo>
                    <a:pt x="3810" y="284480"/>
                  </a:lnTo>
                  <a:lnTo>
                    <a:pt x="3810" y="273050"/>
                  </a:lnTo>
                  <a:close/>
                </a:path>
              </a:pathLst>
            </a:custGeom>
            <a:solidFill>
              <a:srgbClr val="73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2004377" y="811530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w="0" h="285750">
                  <a:moveTo>
                    <a:pt x="0" y="0"/>
                  </a:moveTo>
                  <a:lnTo>
                    <a:pt x="0" y="285750"/>
                  </a:lnTo>
                </a:path>
              </a:pathLst>
            </a:custGeom>
            <a:ln w="4445">
              <a:solidFill>
                <a:srgbClr val="6F0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2000250" y="1027556"/>
              <a:ext cx="2540" cy="71120"/>
            </a:xfrm>
            <a:custGeom>
              <a:avLst/>
              <a:gdLst/>
              <a:ahLst/>
              <a:cxnLst/>
              <a:rect l="l" t="t" r="r" b="b"/>
              <a:pathLst>
                <a:path w="2539" h="71119">
                  <a:moveTo>
                    <a:pt x="2540" y="57035"/>
                  </a:moveTo>
                  <a:lnTo>
                    <a:pt x="0" y="57035"/>
                  </a:lnTo>
                  <a:lnTo>
                    <a:pt x="0" y="70993"/>
                  </a:lnTo>
                  <a:lnTo>
                    <a:pt x="2540" y="70993"/>
                  </a:lnTo>
                  <a:lnTo>
                    <a:pt x="2540" y="57035"/>
                  </a:lnTo>
                  <a:close/>
                </a:path>
                <a:path w="2539" h="71119">
                  <a:moveTo>
                    <a:pt x="2540" y="53340"/>
                  </a:moveTo>
                  <a:lnTo>
                    <a:pt x="0" y="53340"/>
                  </a:lnTo>
                  <a:lnTo>
                    <a:pt x="0" y="57023"/>
                  </a:lnTo>
                  <a:lnTo>
                    <a:pt x="2540" y="57023"/>
                  </a:lnTo>
                  <a:lnTo>
                    <a:pt x="2540" y="53340"/>
                  </a:lnTo>
                  <a:close/>
                </a:path>
                <a:path w="2539" h="71119">
                  <a:moveTo>
                    <a:pt x="2540" y="40640"/>
                  </a:moveTo>
                  <a:lnTo>
                    <a:pt x="0" y="40640"/>
                  </a:lnTo>
                  <a:lnTo>
                    <a:pt x="0" y="53213"/>
                  </a:lnTo>
                  <a:lnTo>
                    <a:pt x="2540" y="53213"/>
                  </a:lnTo>
                  <a:lnTo>
                    <a:pt x="2540" y="40640"/>
                  </a:lnTo>
                  <a:close/>
                </a:path>
                <a:path w="2539" h="71119">
                  <a:moveTo>
                    <a:pt x="2540" y="30480"/>
                  </a:moveTo>
                  <a:lnTo>
                    <a:pt x="0" y="30480"/>
                  </a:lnTo>
                  <a:lnTo>
                    <a:pt x="0" y="40513"/>
                  </a:lnTo>
                  <a:lnTo>
                    <a:pt x="2540" y="40513"/>
                  </a:lnTo>
                  <a:lnTo>
                    <a:pt x="2540" y="30480"/>
                  </a:lnTo>
                  <a:close/>
                </a:path>
                <a:path w="2539" h="71119">
                  <a:moveTo>
                    <a:pt x="2540" y="27940"/>
                  </a:moveTo>
                  <a:lnTo>
                    <a:pt x="0" y="27940"/>
                  </a:lnTo>
                  <a:lnTo>
                    <a:pt x="0" y="30353"/>
                  </a:lnTo>
                  <a:lnTo>
                    <a:pt x="2540" y="30353"/>
                  </a:lnTo>
                  <a:lnTo>
                    <a:pt x="2540" y="27940"/>
                  </a:lnTo>
                  <a:close/>
                </a:path>
                <a:path w="2539" h="71119">
                  <a:moveTo>
                    <a:pt x="2540" y="24130"/>
                  </a:moveTo>
                  <a:lnTo>
                    <a:pt x="0" y="24130"/>
                  </a:lnTo>
                  <a:lnTo>
                    <a:pt x="0" y="27813"/>
                  </a:lnTo>
                  <a:lnTo>
                    <a:pt x="2540" y="27813"/>
                  </a:lnTo>
                  <a:lnTo>
                    <a:pt x="2540" y="24130"/>
                  </a:lnTo>
                  <a:close/>
                </a:path>
                <a:path w="2539" h="71119">
                  <a:moveTo>
                    <a:pt x="2540" y="11430"/>
                  </a:moveTo>
                  <a:lnTo>
                    <a:pt x="0" y="11430"/>
                  </a:lnTo>
                  <a:lnTo>
                    <a:pt x="0" y="24003"/>
                  </a:lnTo>
                  <a:lnTo>
                    <a:pt x="2540" y="24003"/>
                  </a:lnTo>
                  <a:lnTo>
                    <a:pt x="2540" y="11430"/>
                  </a:lnTo>
                  <a:close/>
                </a:path>
                <a:path w="2539" h="71119">
                  <a:moveTo>
                    <a:pt x="2540" y="2540"/>
                  </a:moveTo>
                  <a:lnTo>
                    <a:pt x="0" y="2540"/>
                  </a:lnTo>
                  <a:lnTo>
                    <a:pt x="0" y="11303"/>
                  </a:lnTo>
                  <a:lnTo>
                    <a:pt x="2540" y="11303"/>
                  </a:lnTo>
                  <a:lnTo>
                    <a:pt x="2540" y="2540"/>
                  </a:lnTo>
                  <a:close/>
                </a:path>
                <a:path w="2539" h="71119">
                  <a:moveTo>
                    <a:pt x="2540" y="0"/>
                  </a:moveTo>
                  <a:lnTo>
                    <a:pt x="0" y="0"/>
                  </a:lnTo>
                  <a:lnTo>
                    <a:pt x="0" y="2413"/>
                  </a:lnTo>
                  <a:lnTo>
                    <a:pt x="2540" y="2413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6C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1996439" y="812800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10" h="287019">
                  <a:moveTo>
                    <a:pt x="381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0"/>
                  </a:lnTo>
                  <a:close/>
                </a:path>
                <a:path w="3810" h="287019">
                  <a:moveTo>
                    <a:pt x="3810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49530"/>
                  </a:lnTo>
                  <a:close/>
                </a:path>
                <a:path w="3810" h="287019">
                  <a:moveTo>
                    <a:pt x="3810" y="186689"/>
                  </a:moveTo>
                  <a:lnTo>
                    <a:pt x="0" y="186689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86689"/>
                  </a:lnTo>
                  <a:close/>
                </a:path>
                <a:path w="3810" h="287019">
                  <a:moveTo>
                    <a:pt x="3810" y="182879"/>
                  </a:moveTo>
                  <a:lnTo>
                    <a:pt x="0" y="182879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82879"/>
                  </a:lnTo>
                  <a:close/>
                </a:path>
                <a:path w="3810" h="287019">
                  <a:moveTo>
                    <a:pt x="3810" y="180339"/>
                  </a:moveTo>
                  <a:lnTo>
                    <a:pt x="0" y="180339"/>
                  </a:lnTo>
                  <a:lnTo>
                    <a:pt x="0" y="181609"/>
                  </a:lnTo>
                  <a:lnTo>
                    <a:pt x="3810" y="181609"/>
                  </a:lnTo>
                  <a:lnTo>
                    <a:pt x="3810" y="180339"/>
                  </a:lnTo>
                  <a:close/>
                </a:path>
                <a:path w="3810" h="287019">
                  <a:moveTo>
                    <a:pt x="3810" y="176529"/>
                  </a:moveTo>
                  <a:lnTo>
                    <a:pt x="0" y="176529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6529"/>
                  </a:lnTo>
                  <a:close/>
                </a:path>
                <a:path w="3810" h="287019">
                  <a:moveTo>
                    <a:pt x="3810" y="173989"/>
                  </a:moveTo>
                  <a:lnTo>
                    <a:pt x="0" y="173989"/>
                  </a:lnTo>
                  <a:lnTo>
                    <a:pt x="0" y="175259"/>
                  </a:lnTo>
                  <a:lnTo>
                    <a:pt x="3810" y="175259"/>
                  </a:lnTo>
                  <a:lnTo>
                    <a:pt x="3810" y="173989"/>
                  </a:lnTo>
                  <a:close/>
                </a:path>
                <a:path w="3810" h="287019">
                  <a:moveTo>
                    <a:pt x="3810" y="170179"/>
                  </a:moveTo>
                  <a:lnTo>
                    <a:pt x="0" y="170179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70179"/>
                  </a:lnTo>
                  <a:close/>
                </a:path>
                <a:path w="3810" h="287019">
                  <a:moveTo>
                    <a:pt x="3810" y="167639"/>
                  </a:moveTo>
                  <a:lnTo>
                    <a:pt x="0" y="167639"/>
                  </a:lnTo>
                  <a:lnTo>
                    <a:pt x="0" y="168909"/>
                  </a:lnTo>
                  <a:lnTo>
                    <a:pt x="3810" y="168909"/>
                  </a:lnTo>
                  <a:lnTo>
                    <a:pt x="3810" y="167639"/>
                  </a:lnTo>
                  <a:close/>
                </a:path>
                <a:path w="3810" h="287019">
                  <a:moveTo>
                    <a:pt x="3810" y="163829"/>
                  </a:moveTo>
                  <a:lnTo>
                    <a:pt x="0" y="163829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3829"/>
                  </a:lnTo>
                  <a:close/>
                </a:path>
                <a:path w="3810" h="287019">
                  <a:moveTo>
                    <a:pt x="3810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1289"/>
                  </a:lnTo>
                  <a:close/>
                </a:path>
                <a:path w="3810" h="287019">
                  <a:moveTo>
                    <a:pt x="3810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7479"/>
                  </a:lnTo>
                  <a:close/>
                </a:path>
                <a:path w="3810" h="287019">
                  <a:moveTo>
                    <a:pt x="3810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4939"/>
                  </a:lnTo>
                  <a:close/>
                </a:path>
                <a:path w="3810" h="287019">
                  <a:moveTo>
                    <a:pt x="3810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1129"/>
                  </a:lnTo>
                  <a:close/>
                </a:path>
                <a:path w="3810" h="287019">
                  <a:moveTo>
                    <a:pt x="3810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8589"/>
                  </a:lnTo>
                  <a:close/>
                </a:path>
                <a:path w="3810" h="287019">
                  <a:moveTo>
                    <a:pt x="3810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4779"/>
                  </a:lnTo>
                  <a:close/>
                </a:path>
                <a:path w="3810" h="287019">
                  <a:moveTo>
                    <a:pt x="3810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2239"/>
                  </a:lnTo>
                  <a:close/>
                </a:path>
                <a:path w="3810" h="287019">
                  <a:moveTo>
                    <a:pt x="3810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8429"/>
                  </a:lnTo>
                  <a:close/>
                </a:path>
                <a:path w="3810" h="287019">
                  <a:moveTo>
                    <a:pt x="3810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5889"/>
                  </a:lnTo>
                  <a:close/>
                </a:path>
                <a:path w="3810" h="287019">
                  <a:moveTo>
                    <a:pt x="3810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2079"/>
                  </a:lnTo>
                  <a:close/>
                </a:path>
                <a:path w="3810" h="287019">
                  <a:moveTo>
                    <a:pt x="3810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9539"/>
                  </a:lnTo>
                  <a:close/>
                </a:path>
                <a:path w="3810" h="287019">
                  <a:moveTo>
                    <a:pt x="3810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5729"/>
                  </a:lnTo>
                  <a:close/>
                </a:path>
                <a:path w="3810" h="287019">
                  <a:moveTo>
                    <a:pt x="3810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3189"/>
                  </a:lnTo>
                  <a:close/>
                </a:path>
                <a:path w="3810" h="287019">
                  <a:moveTo>
                    <a:pt x="3810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19379"/>
                  </a:lnTo>
                  <a:close/>
                </a:path>
                <a:path w="3810" h="287019">
                  <a:moveTo>
                    <a:pt x="3810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6839"/>
                  </a:lnTo>
                  <a:close/>
                </a:path>
                <a:path w="3810" h="287019">
                  <a:moveTo>
                    <a:pt x="3810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3029"/>
                  </a:lnTo>
                  <a:close/>
                </a:path>
                <a:path w="3810" h="287019">
                  <a:moveTo>
                    <a:pt x="3810" y="106679"/>
                  </a:moveTo>
                  <a:lnTo>
                    <a:pt x="0" y="106679"/>
                  </a:lnTo>
                  <a:lnTo>
                    <a:pt x="0" y="111759"/>
                  </a:lnTo>
                  <a:lnTo>
                    <a:pt x="3810" y="111759"/>
                  </a:lnTo>
                  <a:lnTo>
                    <a:pt x="3810" y="106679"/>
                  </a:lnTo>
                  <a:close/>
                </a:path>
                <a:path w="3810" h="287019">
                  <a:moveTo>
                    <a:pt x="3810" y="100329"/>
                  </a:moveTo>
                  <a:lnTo>
                    <a:pt x="0" y="100329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100329"/>
                  </a:lnTo>
                  <a:close/>
                </a:path>
                <a:path w="3810" h="287019">
                  <a:moveTo>
                    <a:pt x="2540" y="99059"/>
                  </a:moveTo>
                  <a:lnTo>
                    <a:pt x="1270" y="99059"/>
                  </a:lnTo>
                  <a:lnTo>
                    <a:pt x="1270" y="100329"/>
                  </a:lnTo>
                  <a:lnTo>
                    <a:pt x="2540" y="100329"/>
                  </a:lnTo>
                  <a:lnTo>
                    <a:pt x="2540" y="99059"/>
                  </a:lnTo>
                  <a:close/>
                </a:path>
                <a:path w="3810" h="287019">
                  <a:moveTo>
                    <a:pt x="3810" y="92709"/>
                  </a:moveTo>
                  <a:lnTo>
                    <a:pt x="2540" y="92709"/>
                  </a:lnTo>
                  <a:lnTo>
                    <a:pt x="2540" y="99059"/>
                  </a:lnTo>
                  <a:lnTo>
                    <a:pt x="3810" y="99059"/>
                  </a:lnTo>
                  <a:lnTo>
                    <a:pt x="3810" y="92709"/>
                  </a:lnTo>
                  <a:close/>
                </a:path>
                <a:path w="3810" h="287019">
                  <a:moveTo>
                    <a:pt x="3810" y="72389"/>
                  </a:moveTo>
                  <a:lnTo>
                    <a:pt x="2540" y="72389"/>
                  </a:lnTo>
                  <a:lnTo>
                    <a:pt x="2540" y="73659"/>
                  </a:lnTo>
                  <a:lnTo>
                    <a:pt x="3810" y="73659"/>
                  </a:lnTo>
                  <a:lnTo>
                    <a:pt x="3810" y="72389"/>
                  </a:lnTo>
                  <a:close/>
                </a:path>
                <a:path w="3810" h="287019">
                  <a:moveTo>
                    <a:pt x="3810" y="68579"/>
                  </a:moveTo>
                  <a:lnTo>
                    <a:pt x="2540" y="68579"/>
                  </a:lnTo>
                  <a:lnTo>
                    <a:pt x="2540" y="71119"/>
                  </a:lnTo>
                  <a:lnTo>
                    <a:pt x="3810" y="71119"/>
                  </a:lnTo>
                  <a:lnTo>
                    <a:pt x="3810" y="68579"/>
                  </a:lnTo>
                  <a:close/>
                </a:path>
                <a:path w="3810" h="287019">
                  <a:moveTo>
                    <a:pt x="3810" y="57150"/>
                  </a:moveTo>
                  <a:lnTo>
                    <a:pt x="0" y="57150"/>
                  </a:lnTo>
                  <a:lnTo>
                    <a:pt x="0" y="68579"/>
                  </a:lnTo>
                  <a:lnTo>
                    <a:pt x="1270" y="68579"/>
                  </a:lnTo>
                  <a:lnTo>
                    <a:pt x="1270" y="67309"/>
                  </a:lnTo>
                  <a:lnTo>
                    <a:pt x="3810" y="67309"/>
                  </a:lnTo>
                  <a:lnTo>
                    <a:pt x="3810" y="57150"/>
                  </a:lnTo>
                  <a:close/>
                </a:path>
                <a:path w="3810" h="287019">
                  <a:moveTo>
                    <a:pt x="3810" y="189230"/>
                  </a:moveTo>
                  <a:lnTo>
                    <a:pt x="0" y="189230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89230"/>
                  </a:lnTo>
                  <a:close/>
                </a:path>
                <a:path w="3810" h="287019">
                  <a:moveTo>
                    <a:pt x="3810" y="195580"/>
                  </a:moveTo>
                  <a:lnTo>
                    <a:pt x="0" y="195580"/>
                  </a:lnTo>
                  <a:lnTo>
                    <a:pt x="0" y="208279"/>
                  </a:lnTo>
                  <a:lnTo>
                    <a:pt x="3810" y="208279"/>
                  </a:lnTo>
                  <a:lnTo>
                    <a:pt x="3810" y="195580"/>
                  </a:lnTo>
                  <a:close/>
                </a:path>
                <a:path w="3810" h="287019">
                  <a:moveTo>
                    <a:pt x="3810" y="208280"/>
                  </a:moveTo>
                  <a:lnTo>
                    <a:pt x="0" y="208280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208280"/>
                  </a:lnTo>
                  <a:close/>
                </a:path>
                <a:path w="3810" h="287019">
                  <a:moveTo>
                    <a:pt x="3810" y="268096"/>
                  </a:moveTo>
                  <a:lnTo>
                    <a:pt x="0" y="268096"/>
                  </a:lnTo>
                  <a:lnTo>
                    <a:pt x="0" y="271779"/>
                  </a:lnTo>
                  <a:lnTo>
                    <a:pt x="3810" y="271779"/>
                  </a:lnTo>
                  <a:lnTo>
                    <a:pt x="3810" y="268096"/>
                  </a:lnTo>
                  <a:close/>
                </a:path>
                <a:path w="3810" h="287019">
                  <a:moveTo>
                    <a:pt x="3810" y="255396"/>
                  </a:moveTo>
                  <a:lnTo>
                    <a:pt x="0" y="255396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255396"/>
                  </a:lnTo>
                  <a:close/>
                </a:path>
                <a:path w="3810" h="287019">
                  <a:moveTo>
                    <a:pt x="3810" y="245237"/>
                  </a:moveTo>
                  <a:lnTo>
                    <a:pt x="0" y="245237"/>
                  </a:lnTo>
                  <a:lnTo>
                    <a:pt x="0" y="255269"/>
                  </a:lnTo>
                  <a:lnTo>
                    <a:pt x="3810" y="255269"/>
                  </a:lnTo>
                  <a:lnTo>
                    <a:pt x="3810" y="245237"/>
                  </a:lnTo>
                  <a:close/>
                </a:path>
                <a:path w="3810" h="287019">
                  <a:moveTo>
                    <a:pt x="3810" y="242696"/>
                  </a:moveTo>
                  <a:lnTo>
                    <a:pt x="0" y="242696"/>
                  </a:lnTo>
                  <a:lnTo>
                    <a:pt x="0" y="245109"/>
                  </a:lnTo>
                  <a:lnTo>
                    <a:pt x="3810" y="245109"/>
                  </a:lnTo>
                  <a:lnTo>
                    <a:pt x="3810" y="242696"/>
                  </a:lnTo>
                  <a:close/>
                </a:path>
                <a:path w="3810" h="287019">
                  <a:moveTo>
                    <a:pt x="3810" y="238887"/>
                  </a:moveTo>
                  <a:lnTo>
                    <a:pt x="0" y="238887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38887"/>
                  </a:lnTo>
                  <a:close/>
                </a:path>
                <a:path w="3810" h="287019">
                  <a:moveTo>
                    <a:pt x="3810" y="226187"/>
                  </a:moveTo>
                  <a:lnTo>
                    <a:pt x="0" y="226187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26187"/>
                  </a:lnTo>
                  <a:close/>
                </a:path>
                <a:path w="3810" h="287019">
                  <a:moveTo>
                    <a:pt x="3810" y="217296"/>
                  </a:moveTo>
                  <a:lnTo>
                    <a:pt x="0" y="217296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17296"/>
                  </a:lnTo>
                  <a:close/>
                </a:path>
                <a:path w="3810" h="287019">
                  <a:moveTo>
                    <a:pt x="3810" y="214756"/>
                  </a:moveTo>
                  <a:lnTo>
                    <a:pt x="0" y="214756"/>
                  </a:lnTo>
                  <a:lnTo>
                    <a:pt x="0" y="217169"/>
                  </a:lnTo>
                  <a:lnTo>
                    <a:pt x="3810" y="217169"/>
                  </a:lnTo>
                  <a:lnTo>
                    <a:pt x="3810" y="214756"/>
                  </a:lnTo>
                  <a:close/>
                </a:path>
                <a:path w="3810" h="287019">
                  <a:moveTo>
                    <a:pt x="3810" y="271780"/>
                  </a:moveTo>
                  <a:lnTo>
                    <a:pt x="0" y="271780"/>
                  </a:lnTo>
                  <a:lnTo>
                    <a:pt x="0" y="287020"/>
                  </a:lnTo>
                  <a:lnTo>
                    <a:pt x="2539" y="287020"/>
                  </a:lnTo>
                  <a:lnTo>
                    <a:pt x="2539" y="285750"/>
                  </a:lnTo>
                  <a:lnTo>
                    <a:pt x="3810" y="285750"/>
                  </a:lnTo>
                  <a:lnTo>
                    <a:pt x="3810" y="271780"/>
                  </a:lnTo>
                  <a:close/>
                </a:path>
              </a:pathLst>
            </a:custGeom>
            <a:solidFill>
              <a:srgbClr val="68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1992630" y="814070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10" h="287019">
                  <a:moveTo>
                    <a:pt x="380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48259"/>
                  </a:lnTo>
                  <a:lnTo>
                    <a:pt x="3809" y="48259"/>
                  </a:lnTo>
                  <a:lnTo>
                    <a:pt x="3809" y="0"/>
                  </a:lnTo>
                  <a:close/>
                </a:path>
                <a:path w="3810" h="287019">
                  <a:moveTo>
                    <a:pt x="3809" y="48260"/>
                  </a:moveTo>
                  <a:lnTo>
                    <a:pt x="0" y="48260"/>
                  </a:lnTo>
                  <a:lnTo>
                    <a:pt x="0" y="54609"/>
                  </a:lnTo>
                  <a:lnTo>
                    <a:pt x="3809" y="54609"/>
                  </a:lnTo>
                  <a:lnTo>
                    <a:pt x="3809" y="48260"/>
                  </a:lnTo>
                  <a:close/>
                </a:path>
                <a:path w="3810" h="287019">
                  <a:moveTo>
                    <a:pt x="3809" y="185419"/>
                  </a:moveTo>
                  <a:lnTo>
                    <a:pt x="0" y="185419"/>
                  </a:lnTo>
                  <a:lnTo>
                    <a:pt x="0" y="186689"/>
                  </a:lnTo>
                  <a:lnTo>
                    <a:pt x="3809" y="186689"/>
                  </a:lnTo>
                  <a:lnTo>
                    <a:pt x="3809" y="185419"/>
                  </a:lnTo>
                  <a:close/>
                </a:path>
                <a:path w="3810" h="287019">
                  <a:moveTo>
                    <a:pt x="3809" y="181609"/>
                  </a:moveTo>
                  <a:lnTo>
                    <a:pt x="0" y="181609"/>
                  </a:lnTo>
                  <a:lnTo>
                    <a:pt x="0" y="184149"/>
                  </a:lnTo>
                  <a:lnTo>
                    <a:pt x="3809" y="184149"/>
                  </a:lnTo>
                  <a:lnTo>
                    <a:pt x="3809" y="181609"/>
                  </a:lnTo>
                  <a:close/>
                </a:path>
                <a:path w="3810" h="287019">
                  <a:moveTo>
                    <a:pt x="3809" y="179069"/>
                  </a:moveTo>
                  <a:lnTo>
                    <a:pt x="0" y="179069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9069"/>
                  </a:lnTo>
                  <a:close/>
                </a:path>
                <a:path w="3810" h="287019">
                  <a:moveTo>
                    <a:pt x="3809" y="175259"/>
                  </a:moveTo>
                  <a:lnTo>
                    <a:pt x="0" y="175259"/>
                  </a:lnTo>
                  <a:lnTo>
                    <a:pt x="0" y="177799"/>
                  </a:lnTo>
                  <a:lnTo>
                    <a:pt x="3809" y="177799"/>
                  </a:lnTo>
                  <a:lnTo>
                    <a:pt x="3809" y="175259"/>
                  </a:lnTo>
                  <a:close/>
                </a:path>
                <a:path w="3810" h="287019">
                  <a:moveTo>
                    <a:pt x="3809" y="172719"/>
                  </a:moveTo>
                  <a:lnTo>
                    <a:pt x="0" y="172719"/>
                  </a:lnTo>
                  <a:lnTo>
                    <a:pt x="0" y="173989"/>
                  </a:lnTo>
                  <a:lnTo>
                    <a:pt x="3809" y="173989"/>
                  </a:lnTo>
                  <a:lnTo>
                    <a:pt x="3809" y="172719"/>
                  </a:lnTo>
                  <a:close/>
                </a:path>
                <a:path w="3810" h="287019">
                  <a:moveTo>
                    <a:pt x="3809" y="168909"/>
                  </a:moveTo>
                  <a:lnTo>
                    <a:pt x="0" y="168909"/>
                  </a:lnTo>
                  <a:lnTo>
                    <a:pt x="0" y="171449"/>
                  </a:lnTo>
                  <a:lnTo>
                    <a:pt x="3809" y="171449"/>
                  </a:lnTo>
                  <a:lnTo>
                    <a:pt x="3809" y="168909"/>
                  </a:lnTo>
                  <a:close/>
                </a:path>
                <a:path w="3810" h="287019">
                  <a:moveTo>
                    <a:pt x="3809" y="166369"/>
                  </a:moveTo>
                  <a:lnTo>
                    <a:pt x="0" y="166369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66369"/>
                  </a:lnTo>
                  <a:close/>
                </a:path>
                <a:path w="3810" h="287019">
                  <a:moveTo>
                    <a:pt x="3809" y="162559"/>
                  </a:moveTo>
                  <a:lnTo>
                    <a:pt x="0" y="16255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2559"/>
                  </a:lnTo>
                  <a:close/>
                </a:path>
                <a:path w="3810" h="287019">
                  <a:moveTo>
                    <a:pt x="3809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60019"/>
                  </a:lnTo>
                  <a:close/>
                </a:path>
                <a:path w="3810" h="287019">
                  <a:moveTo>
                    <a:pt x="3809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209"/>
                  </a:lnTo>
                  <a:close/>
                </a:path>
                <a:path w="3810" h="287019">
                  <a:moveTo>
                    <a:pt x="3809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3669"/>
                  </a:lnTo>
                  <a:close/>
                </a:path>
                <a:path w="3810" h="287019">
                  <a:moveTo>
                    <a:pt x="3809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9859"/>
                  </a:lnTo>
                  <a:close/>
                </a:path>
                <a:path w="3810" h="287019">
                  <a:moveTo>
                    <a:pt x="3809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7319"/>
                  </a:lnTo>
                  <a:close/>
                </a:path>
                <a:path w="3810" h="287019">
                  <a:moveTo>
                    <a:pt x="3809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3509"/>
                  </a:lnTo>
                  <a:close/>
                </a:path>
                <a:path w="3810" h="287019">
                  <a:moveTo>
                    <a:pt x="3809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40969"/>
                  </a:lnTo>
                  <a:close/>
                </a:path>
                <a:path w="3810" h="287019">
                  <a:moveTo>
                    <a:pt x="3809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159"/>
                  </a:lnTo>
                  <a:close/>
                </a:path>
                <a:path w="3810" h="287019">
                  <a:moveTo>
                    <a:pt x="3809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34619"/>
                  </a:lnTo>
                  <a:close/>
                </a:path>
                <a:path w="3810" h="287019">
                  <a:moveTo>
                    <a:pt x="3809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0809"/>
                  </a:lnTo>
                  <a:close/>
                </a:path>
                <a:path w="3810" h="287019">
                  <a:moveTo>
                    <a:pt x="3809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8269"/>
                  </a:lnTo>
                  <a:close/>
                </a:path>
                <a:path w="3810" h="287019">
                  <a:moveTo>
                    <a:pt x="3809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4459"/>
                  </a:lnTo>
                  <a:close/>
                </a:path>
                <a:path w="3810" h="287019">
                  <a:moveTo>
                    <a:pt x="3809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1919"/>
                  </a:lnTo>
                  <a:close/>
                </a:path>
                <a:path w="3810" h="287019">
                  <a:moveTo>
                    <a:pt x="3809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8109"/>
                  </a:lnTo>
                  <a:close/>
                </a:path>
                <a:path w="3810" h="287019">
                  <a:moveTo>
                    <a:pt x="3809" y="115569"/>
                  </a:moveTo>
                  <a:lnTo>
                    <a:pt x="0" y="115569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5569"/>
                  </a:lnTo>
                  <a:close/>
                </a:path>
                <a:path w="3810" h="287019">
                  <a:moveTo>
                    <a:pt x="3809" y="111759"/>
                  </a:moveTo>
                  <a:lnTo>
                    <a:pt x="0" y="111759"/>
                  </a:lnTo>
                  <a:lnTo>
                    <a:pt x="0" y="114299"/>
                  </a:lnTo>
                  <a:lnTo>
                    <a:pt x="3809" y="114299"/>
                  </a:lnTo>
                  <a:lnTo>
                    <a:pt x="3809" y="111759"/>
                  </a:lnTo>
                  <a:close/>
                </a:path>
                <a:path w="3810" h="287019">
                  <a:moveTo>
                    <a:pt x="1269" y="104139"/>
                  </a:moveTo>
                  <a:lnTo>
                    <a:pt x="0" y="104139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105409"/>
                  </a:lnTo>
                  <a:lnTo>
                    <a:pt x="1269" y="105409"/>
                  </a:lnTo>
                  <a:lnTo>
                    <a:pt x="1269" y="104139"/>
                  </a:lnTo>
                  <a:close/>
                </a:path>
                <a:path w="3810" h="287019">
                  <a:moveTo>
                    <a:pt x="3809" y="101599"/>
                  </a:moveTo>
                  <a:lnTo>
                    <a:pt x="2539" y="101599"/>
                  </a:lnTo>
                  <a:lnTo>
                    <a:pt x="2539" y="104139"/>
                  </a:lnTo>
                  <a:lnTo>
                    <a:pt x="3809" y="104139"/>
                  </a:lnTo>
                  <a:lnTo>
                    <a:pt x="3809" y="101599"/>
                  </a:lnTo>
                  <a:close/>
                </a:path>
                <a:path w="3810" h="287019">
                  <a:moveTo>
                    <a:pt x="3809" y="55879"/>
                  </a:moveTo>
                  <a:lnTo>
                    <a:pt x="0" y="55879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55879"/>
                  </a:lnTo>
                  <a:close/>
                </a:path>
                <a:path w="3810" h="287019">
                  <a:moveTo>
                    <a:pt x="3809" y="187960"/>
                  </a:moveTo>
                  <a:lnTo>
                    <a:pt x="0" y="18796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87960"/>
                  </a:lnTo>
                  <a:close/>
                </a:path>
                <a:path w="3810" h="287019">
                  <a:moveTo>
                    <a:pt x="3809" y="194310"/>
                  </a:moveTo>
                  <a:lnTo>
                    <a:pt x="0" y="194310"/>
                  </a:lnTo>
                  <a:lnTo>
                    <a:pt x="0" y="207009"/>
                  </a:lnTo>
                  <a:lnTo>
                    <a:pt x="3809" y="207009"/>
                  </a:lnTo>
                  <a:lnTo>
                    <a:pt x="3809" y="194310"/>
                  </a:lnTo>
                  <a:close/>
                </a:path>
                <a:path w="3810" h="287019">
                  <a:moveTo>
                    <a:pt x="3809" y="207010"/>
                  </a:moveTo>
                  <a:lnTo>
                    <a:pt x="0" y="207010"/>
                  </a:lnTo>
                  <a:lnTo>
                    <a:pt x="0" y="213359"/>
                  </a:lnTo>
                  <a:lnTo>
                    <a:pt x="3809" y="213359"/>
                  </a:lnTo>
                  <a:lnTo>
                    <a:pt x="3809" y="207010"/>
                  </a:lnTo>
                  <a:close/>
                </a:path>
                <a:path w="3810" h="287019">
                  <a:moveTo>
                    <a:pt x="3809" y="266826"/>
                  </a:moveTo>
                  <a:lnTo>
                    <a:pt x="0" y="266826"/>
                  </a:lnTo>
                  <a:lnTo>
                    <a:pt x="0" y="270509"/>
                  </a:lnTo>
                  <a:lnTo>
                    <a:pt x="3809" y="270509"/>
                  </a:lnTo>
                  <a:lnTo>
                    <a:pt x="3809" y="266826"/>
                  </a:lnTo>
                  <a:close/>
                </a:path>
                <a:path w="3810" h="287019">
                  <a:moveTo>
                    <a:pt x="3809" y="254126"/>
                  </a:moveTo>
                  <a:lnTo>
                    <a:pt x="0" y="254126"/>
                  </a:lnTo>
                  <a:lnTo>
                    <a:pt x="0" y="266699"/>
                  </a:lnTo>
                  <a:lnTo>
                    <a:pt x="3809" y="266699"/>
                  </a:lnTo>
                  <a:lnTo>
                    <a:pt x="3809" y="254126"/>
                  </a:lnTo>
                  <a:close/>
                </a:path>
                <a:path w="3810" h="287019">
                  <a:moveTo>
                    <a:pt x="3809" y="243966"/>
                  </a:moveTo>
                  <a:lnTo>
                    <a:pt x="0" y="243966"/>
                  </a:lnTo>
                  <a:lnTo>
                    <a:pt x="0" y="253999"/>
                  </a:lnTo>
                  <a:lnTo>
                    <a:pt x="3809" y="253999"/>
                  </a:lnTo>
                  <a:lnTo>
                    <a:pt x="3809" y="243966"/>
                  </a:lnTo>
                  <a:close/>
                </a:path>
                <a:path w="3810" h="287019">
                  <a:moveTo>
                    <a:pt x="3809" y="241426"/>
                  </a:moveTo>
                  <a:lnTo>
                    <a:pt x="0" y="241426"/>
                  </a:lnTo>
                  <a:lnTo>
                    <a:pt x="0" y="243839"/>
                  </a:lnTo>
                  <a:lnTo>
                    <a:pt x="3809" y="243839"/>
                  </a:lnTo>
                  <a:lnTo>
                    <a:pt x="3809" y="241426"/>
                  </a:lnTo>
                  <a:close/>
                </a:path>
                <a:path w="3810" h="287019">
                  <a:moveTo>
                    <a:pt x="3809" y="237616"/>
                  </a:moveTo>
                  <a:lnTo>
                    <a:pt x="0" y="237616"/>
                  </a:lnTo>
                  <a:lnTo>
                    <a:pt x="0" y="241299"/>
                  </a:lnTo>
                  <a:lnTo>
                    <a:pt x="3809" y="241299"/>
                  </a:lnTo>
                  <a:lnTo>
                    <a:pt x="3809" y="237616"/>
                  </a:lnTo>
                  <a:close/>
                </a:path>
                <a:path w="3810" h="287019">
                  <a:moveTo>
                    <a:pt x="3809" y="224916"/>
                  </a:moveTo>
                  <a:lnTo>
                    <a:pt x="0" y="224916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24916"/>
                  </a:lnTo>
                  <a:close/>
                </a:path>
                <a:path w="3810" h="287019">
                  <a:moveTo>
                    <a:pt x="3809" y="216026"/>
                  </a:moveTo>
                  <a:lnTo>
                    <a:pt x="0" y="216026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16026"/>
                  </a:lnTo>
                  <a:close/>
                </a:path>
                <a:path w="3810" h="287019">
                  <a:moveTo>
                    <a:pt x="3809" y="213486"/>
                  </a:moveTo>
                  <a:lnTo>
                    <a:pt x="0" y="213486"/>
                  </a:lnTo>
                  <a:lnTo>
                    <a:pt x="0" y="215899"/>
                  </a:lnTo>
                  <a:lnTo>
                    <a:pt x="3809" y="215899"/>
                  </a:lnTo>
                  <a:lnTo>
                    <a:pt x="3809" y="213486"/>
                  </a:lnTo>
                  <a:close/>
                </a:path>
                <a:path w="3810" h="287019">
                  <a:moveTo>
                    <a:pt x="3809" y="270510"/>
                  </a:moveTo>
                  <a:lnTo>
                    <a:pt x="0" y="270510"/>
                  </a:lnTo>
                  <a:lnTo>
                    <a:pt x="0" y="287019"/>
                  </a:lnTo>
                  <a:lnTo>
                    <a:pt x="1269" y="287019"/>
                  </a:lnTo>
                  <a:lnTo>
                    <a:pt x="1269" y="285750"/>
                  </a:lnTo>
                  <a:lnTo>
                    <a:pt x="3809" y="285750"/>
                  </a:lnTo>
                  <a:lnTo>
                    <a:pt x="3809" y="270510"/>
                  </a:lnTo>
                  <a:close/>
                </a:path>
              </a:pathLst>
            </a:custGeom>
            <a:solidFill>
              <a:srgbClr val="66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1988819" y="81534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10" y="0"/>
                  </a:moveTo>
                  <a:lnTo>
                    <a:pt x="0" y="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0"/>
                  </a:lnTo>
                  <a:close/>
                </a:path>
                <a:path w="3810" h="285750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10" h="285750">
                  <a:moveTo>
                    <a:pt x="3810" y="184150"/>
                  </a:moveTo>
                  <a:lnTo>
                    <a:pt x="0" y="18415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84150"/>
                  </a:lnTo>
                  <a:close/>
                </a:path>
                <a:path w="3810" h="285750">
                  <a:moveTo>
                    <a:pt x="3810" y="180339"/>
                  </a:moveTo>
                  <a:lnTo>
                    <a:pt x="0" y="180339"/>
                  </a:lnTo>
                  <a:lnTo>
                    <a:pt x="0" y="182879"/>
                  </a:lnTo>
                  <a:lnTo>
                    <a:pt x="3810" y="182879"/>
                  </a:lnTo>
                  <a:lnTo>
                    <a:pt x="3810" y="180339"/>
                  </a:lnTo>
                  <a:close/>
                </a:path>
                <a:path w="3810" h="285750">
                  <a:moveTo>
                    <a:pt x="3810" y="177800"/>
                  </a:moveTo>
                  <a:lnTo>
                    <a:pt x="0" y="17780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7800"/>
                  </a:lnTo>
                  <a:close/>
                </a:path>
                <a:path w="3810" h="285750">
                  <a:moveTo>
                    <a:pt x="3810" y="173989"/>
                  </a:moveTo>
                  <a:lnTo>
                    <a:pt x="0" y="173989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73989"/>
                  </a:lnTo>
                  <a:close/>
                </a:path>
                <a:path w="3810" h="285750">
                  <a:moveTo>
                    <a:pt x="3810" y="171450"/>
                  </a:moveTo>
                  <a:lnTo>
                    <a:pt x="0" y="171450"/>
                  </a:lnTo>
                  <a:lnTo>
                    <a:pt x="0" y="172719"/>
                  </a:lnTo>
                  <a:lnTo>
                    <a:pt x="3810" y="172719"/>
                  </a:lnTo>
                  <a:lnTo>
                    <a:pt x="3810" y="171450"/>
                  </a:lnTo>
                  <a:close/>
                </a:path>
                <a:path w="3810" h="285750">
                  <a:moveTo>
                    <a:pt x="3810" y="167639"/>
                  </a:moveTo>
                  <a:lnTo>
                    <a:pt x="0" y="167639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7639"/>
                  </a:lnTo>
                  <a:close/>
                </a:path>
                <a:path w="3810" h="285750">
                  <a:moveTo>
                    <a:pt x="3810" y="165100"/>
                  </a:moveTo>
                  <a:lnTo>
                    <a:pt x="0" y="165100"/>
                  </a:lnTo>
                  <a:lnTo>
                    <a:pt x="0" y="166369"/>
                  </a:lnTo>
                  <a:lnTo>
                    <a:pt x="3810" y="166369"/>
                  </a:lnTo>
                  <a:lnTo>
                    <a:pt x="3810" y="165100"/>
                  </a:lnTo>
                  <a:close/>
                </a:path>
                <a:path w="3810" h="285750">
                  <a:moveTo>
                    <a:pt x="3810" y="161289"/>
                  </a:moveTo>
                  <a:lnTo>
                    <a:pt x="1269" y="161289"/>
                  </a:lnTo>
                  <a:lnTo>
                    <a:pt x="1269" y="163829"/>
                  </a:lnTo>
                  <a:lnTo>
                    <a:pt x="3810" y="163829"/>
                  </a:lnTo>
                  <a:lnTo>
                    <a:pt x="3810" y="161289"/>
                  </a:lnTo>
                  <a:close/>
                </a:path>
                <a:path w="3810" h="285750">
                  <a:moveTo>
                    <a:pt x="3810" y="158750"/>
                  </a:moveTo>
                  <a:lnTo>
                    <a:pt x="1269" y="158750"/>
                  </a:lnTo>
                  <a:lnTo>
                    <a:pt x="1269" y="160019"/>
                  </a:lnTo>
                  <a:lnTo>
                    <a:pt x="3810" y="160019"/>
                  </a:lnTo>
                  <a:lnTo>
                    <a:pt x="3810" y="158750"/>
                  </a:lnTo>
                  <a:close/>
                </a:path>
                <a:path w="3810" h="285750">
                  <a:moveTo>
                    <a:pt x="1270" y="154939"/>
                  </a:moveTo>
                  <a:lnTo>
                    <a:pt x="0" y="154939"/>
                  </a:lnTo>
                  <a:lnTo>
                    <a:pt x="0" y="157479"/>
                  </a:lnTo>
                  <a:lnTo>
                    <a:pt x="1270" y="157479"/>
                  </a:lnTo>
                  <a:lnTo>
                    <a:pt x="1270" y="154939"/>
                  </a:lnTo>
                  <a:close/>
                </a:path>
                <a:path w="3810" h="285750">
                  <a:moveTo>
                    <a:pt x="3810" y="154939"/>
                  </a:moveTo>
                  <a:lnTo>
                    <a:pt x="2540" y="154939"/>
                  </a:lnTo>
                  <a:lnTo>
                    <a:pt x="2540" y="157479"/>
                  </a:lnTo>
                  <a:lnTo>
                    <a:pt x="3810" y="157479"/>
                  </a:lnTo>
                  <a:lnTo>
                    <a:pt x="3810" y="154939"/>
                  </a:lnTo>
                  <a:close/>
                </a:path>
                <a:path w="3810" h="285750">
                  <a:moveTo>
                    <a:pt x="3810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2400"/>
                  </a:lnTo>
                  <a:close/>
                </a:path>
                <a:path w="3810" h="285750">
                  <a:moveTo>
                    <a:pt x="3810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8589"/>
                  </a:lnTo>
                  <a:close/>
                </a:path>
                <a:path w="3810" h="285750">
                  <a:moveTo>
                    <a:pt x="3810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6050"/>
                  </a:lnTo>
                  <a:close/>
                </a:path>
                <a:path w="3810" h="285750">
                  <a:moveTo>
                    <a:pt x="3810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2239"/>
                  </a:lnTo>
                  <a:close/>
                </a:path>
                <a:path w="3810" h="285750">
                  <a:moveTo>
                    <a:pt x="3810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9700"/>
                  </a:lnTo>
                  <a:close/>
                </a:path>
                <a:path w="3810" h="285750">
                  <a:moveTo>
                    <a:pt x="3810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5889"/>
                  </a:lnTo>
                  <a:close/>
                </a:path>
                <a:path w="3810" h="285750">
                  <a:moveTo>
                    <a:pt x="381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3350"/>
                  </a:lnTo>
                  <a:close/>
                </a:path>
                <a:path w="3810" h="285750">
                  <a:moveTo>
                    <a:pt x="381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539"/>
                  </a:lnTo>
                  <a:close/>
                </a:path>
                <a:path w="3810" h="28575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10" h="28575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10" h="28575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10" h="28575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10" h="285750">
                  <a:moveTo>
                    <a:pt x="3810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close/>
                </a:path>
                <a:path w="3810" h="285750">
                  <a:moveTo>
                    <a:pt x="3810" y="110489"/>
                  </a:moveTo>
                  <a:lnTo>
                    <a:pt x="0" y="110489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0489"/>
                  </a:lnTo>
                  <a:close/>
                </a:path>
                <a:path w="3810" h="285750">
                  <a:moveTo>
                    <a:pt x="3810" y="104139"/>
                  </a:moveTo>
                  <a:lnTo>
                    <a:pt x="2540" y="104139"/>
                  </a:lnTo>
                  <a:lnTo>
                    <a:pt x="2540" y="106679"/>
                  </a:lnTo>
                  <a:lnTo>
                    <a:pt x="1269" y="106679"/>
                  </a:lnTo>
                  <a:lnTo>
                    <a:pt x="1269" y="107950"/>
                  </a:lnTo>
                  <a:lnTo>
                    <a:pt x="0" y="107950"/>
                  </a:lnTo>
                  <a:lnTo>
                    <a:pt x="0" y="109219"/>
                  </a:lnTo>
                  <a:lnTo>
                    <a:pt x="3810" y="109219"/>
                  </a:lnTo>
                  <a:lnTo>
                    <a:pt x="3810" y="104139"/>
                  </a:lnTo>
                  <a:close/>
                </a:path>
                <a:path w="3810" h="285750">
                  <a:moveTo>
                    <a:pt x="3810" y="54610"/>
                  </a:moveTo>
                  <a:lnTo>
                    <a:pt x="0" y="54610"/>
                  </a:lnTo>
                  <a:lnTo>
                    <a:pt x="0" y="66039"/>
                  </a:lnTo>
                  <a:lnTo>
                    <a:pt x="2540" y="66039"/>
                  </a:lnTo>
                  <a:lnTo>
                    <a:pt x="2540" y="64769"/>
                  </a:lnTo>
                  <a:lnTo>
                    <a:pt x="3810" y="64769"/>
                  </a:lnTo>
                  <a:lnTo>
                    <a:pt x="3810" y="54610"/>
                  </a:lnTo>
                  <a:close/>
                </a:path>
                <a:path w="3810" h="285750">
                  <a:moveTo>
                    <a:pt x="3810" y="186690"/>
                  </a:moveTo>
                  <a:lnTo>
                    <a:pt x="0" y="186690"/>
                  </a:lnTo>
                  <a:lnTo>
                    <a:pt x="0" y="193039"/>
                  </a:lnTo>
                  <a:lnTo>
                    <a:pt x="3810" y="193039"/>
                  </a:lnTo>
                  <a:lnTo>
                    <a:pt x="3810" y="186690"/>
                  </a:lnTo>
                  <a:close/>
                </a:path>
                <a:path w="3810" h="285750">
                  <a:moveTo>
                    <a:pt x="3810" y="193040"/>
                  </a:moveTo>
                  <a:lnTo>
                    <a:pt x="0" y="193040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193040"/>
                  </a:lnTo>
                  <a:close/>
                </a:path>
                <a:path w="3810" h="285750">
                  <a:moveTo>
                    <a:pt x="3810" y="205740"/>
                  </a:moveTo>
                  <a:lnTo>
                    <a:pt x="0" y="205740"/>
                  </a:lnTo>
                  <a:lnTo>
                    <a:pt x="0" y="212089"/>
                  </a:lnTo>
                  <a:lnTo>
                    <a:pt x="3810" y="212089"/>
                  </a:lnTo>
                  <a:lnTo>
                    <a:pt x="3810" y="205740"/>
                  </a:lnTo>
                  <a:close/>
                </a:path>
                <a:path w="3810" h="285750">
                  <a:moveTo>
                    <a:pt x="3810" y="265556"/>
                  </a:moveTo>
                  <a:lnTo>
                    <a:pt x="0" y="265556"/>
                  </a:lnTo>
                  <a:lnTo>
                    <a:pt x="0" y="269239"/>
                  </a:lnTo>
                  <a:lnTo>
                    <a:pt x="3810" y="269239"/>
                  </a:lnTo>
                  <a:lnTo>
                    <a:pt x="3810" y="265556"/>
                  </a:lnTo>
                  <a:close/>
                </a:path>
                <a:path w="3810" h="285750">
                  <a:moveTo>
                    <a:pt x="3810" y="252856"/>
                  </a:moveTo>
                  <a:lnTo>
                    <a:pt x="0" y="252856"/>
                  </a:lnTo>
                  <a:lnTo>
                    <a:pt x="0" y="265429"/>
                  </a:lnTo>
                  <a:lnTo>
                    <a:pt x="3810" y="265429"/>
                  </a:lnTo>
                  <a:lnTo>
                    <a:pt x="3810" y="252856"/>
                  </a:lnTo>
                  <a:close/>
                </a:path>
                <a:path w="3810" h="285750">
                  <a:moveTo>
                    <a:pt x="3810" y="242697"/>
                  </a:moveTo>
                  <a:lnTo>
                    <a:pt x="0" y="242697"/>
                  </a:lnTo>
                  <a:lnTo>
                    <a:pt x="0" y="252729"/>
                  </a:lnTo>
                  <a:lnTo>
                    <a:pt x="3810" y="252729"/>
                  </a:lnTo>
                  <a:lnTo>
                    <a:pt x="3810" y="242697"/>
                  </a:lnTo>
                  <a:close/>
                </a:path>
                <a:path w="3810" h="285750">
                  <a:moveTo>
                    <a:pt x="3810" y="240156"/>
                  </a:moveTo>
                  <a:lnTo>
                    <a:pt x="0" y="240156"/>
                  </a:lnTo>
                  <a:lnTo>
                    <a:pt x="0" y="242569"/>
                  </a:lnTo>
                  <a:lnTo>
                    <a:pt x="3810" y="242569"/>
                  </a:lnTo>
                  <a:lnTo>
                    <a:pt x="3810" y="240156"/>
                  </a:lnTo>
                  <a:close/>
                </a:path>
                <a:path w="3810" h="285750">
                  <a:moveTo>
                    <a:pt x="3810" y="236347"/>
                  </a:moveTo>
                  <a:lnTo>
                    <a:pt x="0" y="236347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36347"/>
                  </a:lnTo>
                  <a:close/>
                </a:path>
                <a:path w="3810" h="285750">
                  <a:moveTo>
                    <a:pt x="3810" y="223647"/>
                  </a:moveTo>
                  <a:lnTo>
                    <a:pt x="0" y="223647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23647"/>
                  </a:lnTo>
                  <a:close/>
                </a:path>
                <a:path w="3810" h="285750">
                  <a:moveTo>
                    <a:pt x="3810" y="214756"/>
                  </a:moveTo>
                  <a:lnTo>
                    <a:pt x="0" y="214756"/>
                  </a:lnTo>
                  <a:lnTo>
                    <a:pt x="0" y="223519"/>
                  </a:lnTo>
                  <a:lnTo>
                    <a:pt x="3810" y="223519"/>
                  </a:lnTo>
                  <a:lnTo>
                    <a:pt x="3810" y="214756"/>
                  </a:lnTo>
                  <a:close/>
                </a:path>
                <a:path w="3810" h="285750">
                  <a:moveTo>
                    <a:pt x="3810" y="212216"/>
                  </a:moveTo>
                  <a:lnTo>
                    <a:pt x="0" y="212216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212216"/>
                  </a:lnTo>
                  <a:close/>
                </a:path>
                <a:path w="3810" h="285750">
                  <a:moveTo>
                    <a:pt x="3810" y="269240"/>
                  </a:moveTo>
                  <a:lnTo>
                    <a:pt x="0" y="269240"/>
                  </a:lnTo>
                  <a:lnTo>
                    <a:pt x="0" y="285750"/>
                  </a:lnTo>
                  <a:lnTo>
                    <a:pt x="3810" y="285750"/>
                  </a:lnTo>
                  <a:lnTo>
                    <a:pt x="3810" y="269240"/>
                  </a:lnTo>
                  <a:close/>
                </a:path>
              </a:pathLst>
            </a:custGeom>
            <a:solidFill>
              <a:srgbClr val="61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1985010" y="815340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10" h="28701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0"/>
                  </a:lnTo>
                  <a:close/>
                </a:path>
                <a:path w="3810" h="287019">
                  <a:moveTo>
                    <a:pt x="3809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46990"/>
                  </a:lnTo>
                  <a:close/>
                </a:path>
                <a:path w="3810" h="287019">
                  <a:moveTo>
                    <a:pt x="3809" y="184150"/>
                  </a:moveTo>
                  <a:lnTo>
                    <a:pt x="1269" y="184150"/>
                  </a:lnTo>
                  <a:lnTo>
                    <a:pt x="1269" y="185419"/>
                  </a:lnTo>
                  <a:lnTo>
                    <a:pt x="3809" y="185419"/>
                  </a:lnTo>
                  <a:lnTo>
                    <a:pt x="3809" y="184150"/>
                  </a:lnTo>
                  <a:close/>
                </a:path>
                <a:path w="3810" h="287019">
                  <a:moveTo>
                    <a:pt x="2539" y="179069"/>
                  </a:moveTo>
                  <a:lnTo>
                    <a:pt x="1269" y="179069"/>
                  </a:lnTo>
                  <a:lnTo>
                    <a:pt x="1269" y="182879"/>
                  </a:lnTo>
                  <a:lnTo>
                    <a:pt x="3809" y="182879"/>
                  </a:lnTo>
                  <a:lnTo>
                    <a:pt x="3809" y="180339"/>
                  </a:lnTo>
                  <a:lnTo>
                    <a:pt x="2539" y="180339"/>
                  </a:lnTo>
                  <a:lnTo>
                    <a:pt x="2539" y="179069"/>
                  </a:lnTo>
                  <a:close/>
                </a:path>
                <a:path w="3810" h="287019">
                  <a:moveTo>
                    <a:pt x="3809" y="177800"/>
                  </a:moveTo>
                  <a:lnTo>
                    <a:pt x="2539" y="177800"/>
                  </a:lnTo>
                  <a:lnTo>
                    <a:pt x="2539" y="179069"/>
                  </a:lnTo>
                  <a:lnTo>
                    <a:pt x="3809" y="179069"/>
                  </a:lnTo>
                  <a:lnTo>
                    <a:pt x="3809" y="177800"/>
                  </a:lnTo>
                  <a:close/>
                </a:path>
                <a:path w="3810" h="287019">
                  <a:moveTo>
                    <a:pt x="3809" y="173989"/>
                  </a:moveTo>
                  <a:lnTo>
                    <a:pt x="2539" y="173989"/>
                  </a:lnTo>
                  <a:lnTo>
                    <a:pt x="2539" y="176529"/>
                  </a:lnTo>
                  <a:lnTo>
                    <a:pt x="3809" y="176529"/>
                  </a:lnTo>
                  <a:lnTo>
                    <a:pt x="3809" y="173989"/>
                  </a:lnTo>
                  <a:close/>
                </a:path>
                <a:path w="3810" h="287019">
                  <a:moveTo>
                    <a:pt x="3809" y="171450"/>
                  </a:moveTo>
                  <a:lnTo>
                    <a:pt x="2539" y="171450"/>
                  </a:lnTo>
                  <a:lnTo>
                    <a:pt x="2539" y="172719"/>
                  </a:lnTo>
                  <a:lnTo>
                    <a:pt x="3809" y="172719"/>
                  </a:lnTo>
                  <a:lnTo>
                    <a:pt x="3809" y="171450"/>
                  </a:lnTo>
                  <a:close/>
                </a:path>
                <a:path w="3810" h="287019">
                  <a:moveTo>
                    <a:pt x="3809" y="167639"/>
                  </a:moveTo>
                  <a:lnTo>
                    <a:pt x="2539" y="167639"/>
                  </a:lnTo>
                  <a:lnTo>
                    <a:pt x="2539" y="170179"/>
                  </a:lnTo>
                  <a:lnTo>
                    <a:pt x="3809" y="170179"/>
                  </a:lnTo>
                  <a:lnTo>
                    <a:pt x="3809" y="167639"/>
                  </a:lnTo>
                  <a:close/>
                </a:path>
                <a:path w="3810" h="287019">
                  <a:moveTo>
                    <a:pt x="2539" y="158750"/>
                  </a:moveTo>
                  <a:lnTo>
                    <a:pt x="0" y="158750"/>
                  </a:lnTo>
                  <a:lnTo>
                    <a:pt x="0" y="161289"/>
                  </a:lnTo>
                  <a:lnTo>
                    <a:pt x="1269" y="161289"/>
                  </a:lnTo>
                  <a:lnTo>
                    <a:pt x="1269" y="160019"/>
                  </a:lnTo>
                  <a:lnTo>
                    <a:pt x="2539" y="160019"/>
                  </a:lnTo>
                  <a:lnTo>
                    <a:pt x="2539" y="158750"/>
                  </a:lnTo>
                  <a:close/>
                </a:path>
                <a:path w="3810" h="287019">
                  <a:moveTo>
                    <a:pt x="3809" y="154939"/>
                  </a:moveTo>
                  <a:lnTo>
                    <a:pt x="0" y="154939"/>
                  </a:lnTo>
                  <a:lnTo>
                    <a:pt x="0" y="157479"/>
                  </a:lnTo>
                  <a:lnTo>
                    <a:pt x="2539" y="157479"/>
                  </a:lnTo>
                  <a:lnTo>
                    <a:pt x="2539" y="158750"/>
                  </a:lnTo>
                  <a:lnTo>
                    <a:pt x="3809" y="158750"/>
                  </a:lnTo>
                  <a:lnTo>
                    <a:pt x="3809" y="154939"/>
                  </a:lnTo>
                  <a:close/>
                </a:path>
                <a:path w="3810" h="287019">
                  <a:moveTo>
                    <a:pt x="3809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52400"/>
                  </a:lnTo>
                  <a:close/>
                </a:path>
                <a:path w="3810" h="287019">
                  <a:moveTo>
                    <a:pt x="3809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3809" y="151129"/>
                  </a:lnTo>
                  <a:lnTo>
                    <a:pt x="3809" y="148589"/>
                  </a:lnTo>
                  <a:close/>
                </a:path>
                <a:path w="3810" h="287019">
                  <a:moveTo>
                    <a:pt x="3809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09" y="147319"/>
                  </a:lnTo>
                  <a:lnTo>
                    <a:pt x="3809" y="146050"/>
                  </a:lnTo>
                  <a:close/>
                </a:path>
                <a:path w="3810" h="287019">
                  <a:moveTo>
                    <a:pt x="3809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09" y="144779"/>
                  </a:lnTo>
                  <a:lnTo>
                    <a:pt x="3809" y="142239"/>
                  </a:lnTo>
                  <a:close/>
                </a:path>
                <a:path w="3810" h="287019">
                  <a:moveTo>
                    <a:pt x="3809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9700"/>
                  </a:lnTo>
                  <a:close/>
                </a:path>
                <a:path w="3810" h="287019">
                  <a:moveTo>
                    <a:pt x="3809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5889"/>
                  </a:lnTo>
                  <a:close/>
                </a:path>
                <a:path w="3810" h="287019">
                  <a:moveTo>
                    <a:pt x="3809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3350"/>
                  </a:lnTo>
                  <a:close/>
                </a:path>
                <a:path w="3810" h="287019">
                  <a:moveTo>
                    <a:pt x="3809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9539"/>
                  </a:lnTo>
                  <a:close/>
                </a:path>
                <a:path w="3810" h="287019">
                  <a:moveTo>
                    <a:pt x="3809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7000"/>
                  </a:lnTo>
                  <a:close/>
                </a:path>
                <a:path w="3810" h="287019">
                  <a:moveTo>
                    <a:pt x="3809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3189"/>
                  </a:lnTo>
                  <a:close/>
                </a:path>
                <a:path w="3810" h="287019">
                  <a:moveTo>
                    <a:pt x="3809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20650"/>
                  </a:lnTo>
                  <a:close/>
                </a:path>
                <a:path w="3810" h="287019">
                  <a:moveTo>
                    <a:pt x="3809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6839"/>
                  </a:lnTo>
                  <a:close/>
                </a:path>
                <a:path w="3810" h="287019">
                  <a:moveTo>
                    <a:pt x="3809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4300"/>
                  </a:lnTo>
                  <a:close/>
                </a:path>
                <a:path w="3810" h="287019">
                  <a:moveTo>
                    <a:pt x="3809" y="109219"/>
                  </a:moveTo>
                  <a:lnTo>
                    <a:pt x="2539" y="109219"/>
                  </a:lnTo>
                  <a:lnTo>
                    <a:pt x="2539" y="110489"/>
                  </a:lnTo>
                  <a:lnTo>
                    <a:pt x="1269" y="110489"/>
                  </a:lnTo>
                  <a:lnTo>
                    <a:pt x="1269" y="113029"/>
                  </a:lnTo>
                  <a:lnTo>
                    <a:pt x="3809" y="113029"/>
                  </a:lnTo>
                  <a:lnTo>
                    <a:pt x="3809" y="109219"/>
                  </a:lnTo>
                  <a:close/>
                </a:path>
                <a:path w="3810" h="287019">
                  <a:moveTo>
                    <a:pt x="3809" y="54610"/>
                  </a:moveTo>
                  <a:lnTo>
                    <a:pt x="0" y="54610"/>
                  </a:lnTo>
                  <a:lnTo>
                    <a:pt x="0" y="64769"/>
                  </a:lnTo>
                  <a:lnTo>
                    <a:pt x="2539" y="64769"/>
                  </a:lnTo>
                  <a:lnTo>
                    <a:pt x="2539" y="66039"/>
                  </a:lnTo>
                  <a:lnTo>
                    <a:pt x="3809" y="66039"/>
                  </a:lnTo>
                  <a:lnTo>
                    <a:pt x="3809" y="54610"/>
                  </a:lnTo>
                  <a:close/>
                </a:path>
                <a:path w="3810" h="287019">
                  <a:moveTo>
                    <a:pt x="3809" y="186690"/>
                  </a:moveTo>
                  <a:lnTo>
                    <a:pt x="0" y="186690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86690"/>
                  </a:lnTo>
                  <a:close/>
                </a:path>
                <a:path w="3810" h="287019">
                  <a:moveTo>
                    <a:pt x="3809" y="193040"/>
                  </a:moveTo>
                  <a:lnTo>
                    <a:pt x="0" y="193040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93040"/>
                  </a:lnTo>
                  <a:close/>
                </a:path>
                <a:path w="3810" h="287019">
                  <a:moveTo>
                    <a:pt x="3809" y="205740"/>
                  </a:moveTo>
                  <a:lnTo>
                    <a:pt x="0" y="20574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205740"/>
                  </a:lnTo>
                  <a:close/>
                </a:path>
                <a:path w="3810" h="287019">
                  <a:moveTo>
                    <a:pt x="3809" y="265556"/>
                  </a:moveTo>
                  <a:lnTo>
                    <a:pt x="0" y="265556"/>
                  </a:lnTo>
                  <a:lnTo>
                    <a:pt x="0" y="269239"/>
                  </a:lnTo>
                  <a:lnTo>
                    <a:pt x="3809" y="269239"/>
                  </a:lnTo>
                  <a:lnTo>
                    <a:pt x="3809" y="265556"/>
                  </a:lnTo>
                  <a:close/>
                </a:path>
                <a:path w="3810" h="287019">
                  <a:moveTo>
                    <a:pt x="3809" y="252856"/>
                  </a:moveTo>
                  <a:lnTo>
                    <a:pt x="0" y="252856"/>
                  </a:lnTo>
                  <a:lnTo>
                    <a:pt x="0" y="265429"/>
                  </a:lnTo>
                  <a:lnTo>
                    <a:pt x="3809" y="265429"/>
                  </a:lnTo>
                  <a:lnTo>
                    <a:pt x="3809" y="252856"/>
                  </a:lnTo>
                  <a:close/>
                </a:path>
                <a:path w="3810" h="287019">
                  <a:moveTo>
                    <a:pt x="3809" y="242697"/>
                  </a:moveTo>
                  <a:lnTo>
                    <a:pt x="0" y="242697"/>
                  </a:lnTo>
                  <a:lnTo>
                    <a:pt x="0" y="252729"/>
                  </a:lnTo>
                  <a:lnTo>
                    <a:pt x="3809" y="252729"/>
                  </a:lnTo>
                  <a:lnTo>
                    <a:pt x="3809" y="242697"/>
                  </a:lnTo>
                  <a:close/>
                </a:path>
                <a:path w="3810" h="287019">
                  <a:moveTo>
                    <a:pt x="3809" y="240156"/>
                  </a:moveTo>
                  <a:lnTo>
                    <a:pt x="0" y="240156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40156"/>
                  </a:lnTo>
                  <a:close/>
                </a:path>
                <a:path w="3810" h="287019">
                  <a:moveTo>
                    <a:pt x="3809" y="236347"/>
                  </a:moveTo>
                  <a:lnTo>
                    <a:pt x="0" y="236347"/>
                  </a:lnTo>
                  <a:lnTo>
                    <a:pt x="0" y="240029"/>
                  </a:lnTo>
                  <a:lnTo>
                    <a:pt x="3809" y="240029"/>
                  </a:lnTo>
                  <a:lnTo>
                    <a:pt x="3809" y="236347"/>
                  </a:lnTo>
                  <a:close/>
                </a:path>
                <a:path w="3810" h="287019">
                  <a:moveTo>
                    <a:pt x="3809" y="223647"/>
                  </a:moveTo>
                  <a:lnTo>
                    <a:pt x="0" y="223647"/>
                  </a:lnTo>
                  <a:lnTo>
                    <a:pt x="0" y="236219"/>
                  </a:lnTo>
                  <a:lnTo>
                    <a:pt x="3809" y="236219"/>
                  </a:lnTo>
                  <a:lnTo>
                    <a:pt x="3809" y="223647"/>
                  </a:lnTo>
                  <a:close/>
                </a:path>
                <a:path w="3810" h="287019">
                  <a:moveTo>
                    <a:pt x="3809" y="214756"/>
                  </a:moveTo>
                  <a:lnTo>
                    <a:pt x="0" y="214756"/>
                  </a:lnTo>
                  <a:lnTo>
                    <a:pt x="0" y="223519"/>
                  </a:lnTo>
                  <a:lnTo>
                    <a:pt x="3809" y="223519"/>
                  </a:lnTo>
                  <a:lnTo>
                    <a:pt x="3809" y="214756"/>
                  </a:lnTo>
                  <a:close/>
                </a:path>
                <a:path w="3810" h="287019">
                  <a:moveTo>
                    <a:pt x="3809" y="212216"/>
                  </a:moveTo>
                  <a:lnTo>
                    <a:pt x="0" y="212216"/>
                  </a:lnTo>
                  <a:lnTo>
                    <a:pt x="0" y="214629"/>
                  </a:lnTo>
                  <a:lnTo>
                    <a:pt x="3809" y="214629"/>
                  </a:lnTo>
                  <a:lnTo>
                    <a:pt x="3809" y="212216"/>
                  </a:lnTo>
                  <a:close/>
                </a:path>
                <a:path w="3810" h="287019">
                  <a:moveTo>
                    <a:pt x="3809" y="269240"/>
                  </a:moveTo>
                  <a:lnTo>
                    <a:pt x="0" y="269240"/>
                  </a:lnTo>
                  <a:lnTo>
                    <a:pt x="0" y="287020"/>
                  </a:lnTo>
                  <a:lnTo>
                    <a:pt x="3809" y="287020"/>
                  </a:lnTo>
                  <a:lnTo>
                    <a:pt x="3809" y="269240"/>
                  </a:lnTo>
                  <a:close/>
                </a:path>
              </a:pathLst>
            </a:custGeom>
            <a:solidFill>
              <a:srgbClr val="5D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1981200" y="816610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10" h="287019">
                  <a:moveTo>
                    <a:pt x="381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45719"/>
                  </a:lnTo>
                  <a:lnTo>
                    <a:pt x="3810" y="45719"/>
                  </a:lnTo>
                  <a:lnTo>
                    <a:pt x="3810" y="0"/>
                  </a:lnTo>
                  <a:close/>
                </a:path>
                <a:path w="3810" h="287019">
                  <a:moveTo>
                    <a:pt x="3810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45720"/>
                  </a:lnTo>
                  <a:close/>
                </a:path>
                <a:path w="3810" h="287019">
                  <a:moveTo>
                    <a:pt x="2540" y="160019"/>
                  </a:moveTo>
                  <a:lnTo>
                    <a:pt x="0" y="160019"/>
                  </a:lnTo>
                  <a:lnTo>
                    <a:pt x="0" y="163829"/>
                  </a:lnTo>
                  <a:lnTo>
                    <a:pt x="1269" y="163829"/>
                  </a:lnTo>
                  <a:lnTo>
                    <a:pt x="1269" y="162559"/>
                  </a:lnTo>
                  <a:lnTo>
                    <a:pt x="2540" y="162559"/>
                  </a:lnTo>
                  <a:lnTo>
                    <a:pt x="2540" y="160019"/>
                  </a:lnTo>
                  <a:close/>
                </a:path>
                <a:path w="3810" h="287019">
                  <a:moveTo>
                    <a:pt x="381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7479"/>
                  </a:lnTo>
                  <a:close/>
                </a:path>
                <a:path w="3810" h="287019">
                  <a:moveTo>
                    <a:pt x="381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3669"/>
                  </a:lnTo>
                  <a:close/>
                </a:path>
                <a:path w="3810" h="287019">
                  <a:moveTo>
                    <a:pt x="381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51129"/>
                  </a:lnTo>
                  <a:close/>
                </a:path>
                <a:path w="3810" h="287019">
                  <a:moveTo>
                    <a:pt x="381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7319"/>
                  </a:lnTo>
                  <a:close/>
                </a:path>
                <a:path w="3810" h="287019">
                  <a:moveTo>
                    <a:pt x="381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4779"/>
                  </a:lnTo>
                  <a:close/>
                </a:path>
                <a:path w="3810" h="287019">
                  <a:moveTo>
                    <a:pt x="381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0969"/>
                  </a:lnTo>
                  <a:close/>
                </a:path>
                <a:path w="3810" h="287019">
                  <a:moveTo>
                    <a:pt x="381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8429"/>
                  </a:lnTo>
                  <a:close/>
                </a:path>
                <a:path w="3810" h="287019">
                  <a:moveTo>
                    <a:pt x="381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4619"/>
                  </a:lnTo>
                  <a:close/>
                </a:path>
                <a:path w="3810" h="287019">
                  <a:moveTo>
                    <a:pt x="381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2079"/>
                  </a:lnTo>
                  <a:close/>
                </a:path>
                <a:path w="3810" h="287019">
                  <a:moveTo>
                    <a:pt x="381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8269"/>
                  </a:lnTo>
                  <a:close/>
                </a:path>
                <a:path w="3810" h="287019">
                  <a:moveTo>
                    <a:pt x="381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5729"/>
                  </a:lnTo>
                  <a:close/>
                </a:path>
                <a:path w="3810" h="287019">
                  <a:moveTo>
                    <a:pt x="381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1919"/>
                  </a:lnTo>
                  <a:close/>
                </a:path>
                <a:path w="3810" h="287019">
                  <a:moveTo>
                    <a:pt x="381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9379"/>
                  </a:lnTo>
                  <a:close/>
                </a:path>
                <a:path w="3810" h="287019">
                  <a:moveTo>
                    <a:pt x="1269" y="114299"/>
                  </a:moveTo>
                  <a:lnTo>
                    <a:pt x="0" y="11429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5569"/>
                  </a:lnTo>
                  <a:lnTo>
                    <a:pt x="1269" y="115569"/>
                  </a:lnTo>
                  <a:lnTo>
                    <a:pt x="1269" y="114299"/>
                  </a:lnTo>
                  <a:close/>
                </a:path>
                <a:path w="3810" h="287019">
                  <a:moveTo>
                    <a:pt x="3810" y="111759"/>
                  </a:moveTo>
                  <a:lnTo>
                    <a:pt x="2539" y="111759"/>
                  </a:lnTo>
                  <a:lnTo>
                    <a:pt x="2539" y="114299"/>
                  </a:lnTo>
                  <a:lnTo>
                    <a:pt x="3810" y="114299"/>
                  </a:lnTo>
                  <a:lnTo>
                    <a:pt x="3810" y="111759"/>
                  </a:lnTo>
                  <a:close/>
                </a:path>
                <a:path w="3810" h="287019">
                  <a:moveTo>
                    <a:pt x="2540" y="64769"/>
                  </a:moveTo>
                  <a:lnTo>
                    <a:pt x="0" y="64769"/>
                  </a:lnTo>
                  <a:lnTo>
                    <a:pt x="0" y="68579"/>
                  </a:lnTo>
                  <a:lnTo>
                    <a:pt x="1270" y="68579"/>
                  </a:lnTo>
                  <a:lnTo>
                    <a:pt x="1270" y="67309"/>
                  </a:lnTo>
                  <a:lnTo>
                    <a:pt x="2540" y="67309"/>
                  </a:lnTo>
                  <a:lnTo>
                    <a:pt x="2540" y="64769"/>
                  </a:lnTo>
                  <a:close/>
                </a:path>
                <a:path w="3810" h="287019">
                  <a:moveTo>
                    <a:pt x="3810" y="53339"/>
                  </a:moveTo>
                  <a:lnTo>
                    <a:pt x="0" y="53339"/>
                  </a:lnTo>
                  <a:lnTo>
                    <a:pt x="0" y="63499"/>
                  </a:lnTo>
                  <a:lnTo>
                    <a:pt x="3810" y="63499"/>
                  </a:lnTo>
                  <a:lnTo>
                    <a:pt x="3810" y="53339"/>
                  </a:lnTo>
                  <a:close/>
                </a:path>
                <a:path w="3810" h="287019">
                  <a:moveTo>
                    <a:pt x="3810" y="190500"/>
                  </a:moveTo>
                  <a:lnTo>
                    <a:pt x="2539" y="190500"/>
                  </a:lnTo>
                  <a:lnTo>
                    <a:pt x="2539" y="191769"/>
                  </a:lnTo>
                  <a:lnTo>
                    <a:pt x="3810" y="191769"/>
                  </a:lnTo>
                  <a:lnTo>
                    <a:pt x="3810" y="190500"/>
                  </a:lnTo>
                  <a:close/>
                </a:path>
                <a:path w="3810" h="287019">
                  <a:moveTo>
                    <a:pt x="3810" y="191770"/>
                  </a:moveTo>
                  <a:lnTo>
                    <a:pt x="2539" y="191770"/>
                  </a:lnTo>
                  <a:lnTo>
                    <a:pt x="2539" y="194310"/>
                  </a:lnTo>
                  <a:lnTo>
                    <a:pt x="1269" y="194310"/>
                  </a:lnTo>
                  <a:lnTo>
                    <a:pt x="1269" y="198119"/>
                  </a:lnTo>
                  <a:lnTo>
                    <a:pt x="0" y="198119"/>
                  </a:lnTo>
                  <a:lnTo>
                    <a:pt x="0" y="204469"/>
                  </a:lnTo>
                  <a:lnTo>
                    <a:pt x="3810" y="204469"/>
                  </a:lnTo>
                  <a:lnTo>
                    <a:pt x="3810" y="191770"/>
                  </a:lnTo>
                  <a:close/>
                </a:path>
                <a:path w="3810" h="287019">
                  <a:moveTo>
                    <a:pt x="3810" y="204470"/>
                  </a:moveTo>
                  <a:lnTo>
                    <a:pt x="0" y="204470"/>
                  </a:lnTo>
                  <a:lnTo>
                    <a:pt x="0" y="210819"/>
                  </a:lnTo>
                  <a:lnTo>
                    <a:pt x="3810" y="210819"/>
                  </a:lnTo>
                  <a:lnTo>
                    <a:pt x="3810" y="204470"/>
                  </a:lnTo>
                  <a:close/>
                </a:path>
                <a:path w="3810" h="287019">
                  <a:moveTo>
                    <a:pt x="3810" y="264286"/>
                  </a:moveTo>
                  <a:lnTo>
                    <a:pt x="0" y="264286"/>
                  </a:lnTo>
                  <a:lnTo>
                    <a:pt x="0" y="267969"/>
                  </a:lnTo>
                  <a:lnTo>
                    <a:pt x="3810" y="267969"/>
                  </a:lnTo>
                  <a:lnTo>
                    <a:pt x="3810" y="264286"/>
                  </a:lnTo>
                  <a:close/>
                </a:path>
                <a:path w="3810" h="287019">
                  <a:moveTo>
                    <a:pt x="3810" y="251586"/>
                  </a:moveTo>
                  <a:lnTo>
                    <a:pt x="0" y="251586"/>
                  </a:lnTo>
                  <a:lnTo>
                    <a:pt x="0" y="264159"/>
                  </a:lnTo>
                  <a:lnTo>
                    <a:pt x="3810" y="264159"/>
                  </a:lnTo>
                  <a:lnTo>
                    <a:pt x="3810" y="251586"/>
                  </a:lnTo>
                  <a:close/>
                </a:path>
                <a:path w="3810" h="287019">
                  <a:moveTo>
                    <a:pt x="3810" y="241426"/>
                  </a:moveTo>
                  <a:lnTo>
                    <a:pt x="0" y="241426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41426"/>
                  </a:lnTo>
                  <a:close/>
                </a:path>
                <a:path w="3810" h="287019">
                  <a:moveTo>
                    <a:pt x="3810" y="238886"/>
                  </a:moveTo>
                  <a:lnTo>
                    <a:pt x="0" y="238886"/>
                  </a:lnTo>
                  <a:lnTo>
                    <a:pt x="0" y="241299"/>
                  </a:lnTo>
                  <a:lnTo>
                    <a:pt x="3810" y="241299"/>
                  </a:lnTo>
                  <a:lnTo>
                    <a:pt x="3810" y="238886"/>
                  </a:lnTo>
                  <a:close/>
                </a:path>
                <a:path w="3810" h="287019">
                  <a:moveTo>
                    <a:pt x="3810" y="235076"/>
                  </a:moveTo>
                  <a:lnTo>
                    <a:pt x="0" y="235076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35076"/>
                  </a:lnTo>
                  <a:close/>
                </a:path>
                <a:path w="3810" h="287019">
                  <a:moveTo>
                    <a:pt x="3810" y="222376"/>
                  </a:moveTo>
                  <a:lnTo>
                    <a:pt x="0" y="222376"/>
                  </a:lnTo>
                  <a:lnTo>
                    <a:pt x="0" y="234949"/>
                  </a:lnTo>
                  <a:lnTo>
                    <a:pt x="3810" y="234949"/>
                  </a:lnTo>
                  <a:lnTo>
                    <a:pt x="3810" y="222376"/>
                  </a:lnTo>
                  <a:close/>
                </a:path>
                <a:path w="3810" h="287019">
                  <a:moveTo>
                    <a:pt x="3810" y="213486"/>
                  </a:moveTo>
                  <a:lnTo>
                    <a:pt x="0" y="213486"/>
                  </a:lnTo>
                  <a:lnTo>
                    <a:pt x="0" y="222249"/>
                  </a:lnTo>
                  <a:lnTo>
                    <a:pt x="3810" y="222249"/>
                  </a:lnTo>
                  <a:lnTo>
                    <a:pt x="3810" y="213486"/>
                  </a:lnTo>
                  <a:close/>
                </a:path>
                <a:path w="3810" h="287019">
                  <a:moveTo>
                    <a:pt x="3810" y="210946"/>
                  </a:moveTo>
                  <a:lnTo>
                    <a:pt x="0" y="210946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210946"/>
                  </a:lnTo>
                  <a:close/>
                </a:path>
                <a:path w="3810" h="287019">
                  <a:moveTo>
                    <a:pt x="3810" y="267970"/>
                  </a:moveTo>
                  <a:lnTo>
                    <a:pt x="0" y="267970"/>
                  </a:lnTo>
                  <a:lnTo>
                    <a:pt x="0" y="287019"/>
                  </a:lnTo>
                  <a:lnTo>
                    <a:pt x="3810" y="287019"/>
                  </a:lnTo>
                  <a:lnTo>
                    <a:pt x="3810" y="267970"/>
                  </a:lnTo>
                  <a:close/>
                </a:path>
              </a:pathLst>
            </a:custGeom>
            <a:solidFill>
              <a:srgbClr val="5A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1977389" y="81915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0"/>
                  </a:lnTo>
                  <a:close/>
                </a:path>
                <a:path w="3810" h="285750">
                  <a:moveTo>
                    <a:pt x="3810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3180"/>
                  </a:lnTo>
                  <a:close/>
                </a:path>
                <a:path w="3810" h="285750">
                  <a:moveTo>
                    <a:pt x="2540" y="162559"/>
                  </a:moveTo>
                  <a:lnTo>
                    <a:pt x="1270" y="162559"/>
                  </a:lnTo>
                  <a:lnTo>
                    <a:pt x="1270" y="163829"/>
                  </a:lnTo>
                  <a:lnTo>
                    <a:pt x="2540" y="163829"/>
                  </a:lnTo>
                  <a:lnTo>
                    <a:pt x="2540" y="162559"/>
                  </a:lnTo>
                  <a:close/>
                </a:path>
                <a:path w="3810" h="285750">
                  <a:moveTo>
                    <a:pt x="3810" y="161289"/>
                  </a:moveTo>
                  <a:lnTo>
                    <a:pt x="0" y="16128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1289"/>
                  </a:lnTo>
                  <a:close/>
                </a:path>
                <a:path w="3810" h="285750">
                  <a:moveTo>
                    <a:pt x="3810" y="157479"/>
                  </a:moveTo>
                  <a:lnTo>
                    <a:pt x="0" y="157479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7479"/>
                  </a:lnTo>
                  <a:close/>
                </a:path>
                <a:path w="3810" h="285750">
                  <a:moveTo>
                    <a:pt x="3810" y="154939"/>
                  </a:moveTo>
                  <a:lnTo>
                    <a:pt x="0" y="15493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4939"/>
                  </a:lnTo>
                  <a:close/>
                </a:path>
                <a:path w="3810" h="285750">
                  <a:moveTo>
                    <a:pt x="3810" y="151129"/>
                  </a:moveTo>
                  <a:lnTo>
                    <a:pt x="0" y="151129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1129"/>
                  </a:lnTo>
                  <a:close/>
                </a:path>
                <a:path w="3810" h="285750">
                  <a:moveTo>
                    <a:pt x="3810" y="148589"/>
                  </a:moveTo>
                  <a:lnTo>
                    <a:pt x="0" y="14858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8589"/>
                  </a:lnTo>
                  <a:close/>
                </a:path>
                <a:path w="3810" h="285750">
                  <a:moveTo>
                    <a:pt x="3810" y="144779"/>
                  </a:moveTo>
                  <a:lnTo>
                    <a:pt x="0" y="144779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4779"/>
                  </a:lnTo>
                  <a:close/>
                </a:path>
                <a:path w="3810" h="285750">
                  <a:moveTo>
                    <a:pt x="3810" y="142239"/>
                  </a:moveTo>
                  <a:lnTo>
                    <a:pt x="0" y="14223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2239"/>
                  </a:lnTo>
                  <a:close/>
                </a:path>
                <a:path w="3810" h="285750">
                  <a:moveTo>
                    <a:pt x="3810" y="138429"/>
                  </a:moveTo>
                  <a:lnTo>
                    <a:pt x="0" y="138429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8429"/>
                  </a:lnTo>
                  <a:close/>
                </a:path>
                <a:path w="3810" h="285750">
                  <a:moveTo>
                    <a:pt x="3810" y="135889"/>
                  </a:moveTo>
                  <a:lnTo>
                    <a:pt x="0" y="13588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5889"/>
                  </a:lnTo>
                  <a:close/>
                </a:path>
                <a:path w="3810" h="285750">
                  <a:moveTo>
                    <a:pt x="3810" y="132079"/>
                  </a:moveTo>
                  <a:lnTo>
                    <a:pt x="0" y="132079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2079"/>
                  </a:lnTo>
                  <a:close/>
                </a:path>
                <a:path w="3810" h="285750">
                  <a:moveTo>
                    <a:pt x="3810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9539"/>
                  </a:lnTo>
                  <a:close/>
                </a:path>
                <a:path w="3810" h="285750">
                  <a:moveTo>
                    <a:pt x="3810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5729"/>
                  </a:lnTo>
                  <a:close/>
                </a:path>
                <a:path w="3810" h="285750">
                  <a:moveTo>
                    <a:pt x="3810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3189"/>
                  </a:lnTo>
                  <a:close/>
                </a:path>
                <a:path w="3810" h="285750">
                  <a:moveTo>
                    <a:pt x="3810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19379"/>
                  </a:lnTo>
                  <a:close/>
                </a:path>
                <a:path w="3810" h="285750">
                  <a:moveTo>
                    <a:pt x="3810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6839"/>
                  </a:lnTo>
                  <a:close/>
                </a:path>
                <a:path w="3810" h="285750">
                  <a:moveTo>
                    <a:pt x="3810" y="111759"/>
                  </a:moveTo>
                  <a:lnTo>
                    <a:pt x="2540" y="111759"/>
                  </a:lnTo>
                  <a:lnTo>
                    <a:pt x="2540" y="113029"/>
                  </a:lnTo>
                  <a:lnTo>
                    <a:pt x="1270" y="113029"/>
                  </a:lnTo>
                  <a:lnTo>
                    <a:pt x="1270" y="115569"/>
                  </a:lnTo>
                  <a:lnTo>
                    <a:pt x="3810" y="115569"/>
                  </a:lnTo>
                  <a:lnTo>
                    <a:pt x="3810" y="111759"/>
                  </a:lnTo>
                  <a:close/>
                </a:path>
                <a:path w="3810" h="285750">
                  <a:moveTo>
                    <a:pt x="2539" y="67309"/>
                  </a:moveTo>
                  <a:lnTo>
                    <a:pt x="1269" y="67309"/>
                  </a:lnTo>
                  <a:lnTo>
                    <a:pt x="1269" y="68579"/>
                  </a:lnTo>
                  <a:lnTo>
                    <a:pt x="2539" y="68579"/>
                  </a:lnTo>
                  <a:lnTo>
                    <a:pt x="2539" y="67309"/>
                  </a:lnTo>
                  <a:close/>
                </a:path>
                <a:path w="3810" h="285750">
                  <a:moveTo>
                    <a:pt x="3810" y="66039"/>
                  </a:moveTo>
                  <a:lnTo>
                    <a:pt x="0" y="66039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66039"/>
                  </a:lnTo>
                  <a:close/>
                </a:path>
                <a:path w="3810" h="285750">
                  <a:moveTo>
                    <a:pt x="3810" y="62229"/>
                  </a:moveTo>
                  <a:lnTo>
                    <a:pt x="0" y="62229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62229"/>
                  </a:lnTo>
                  <a:close/>
                </a:path>
                <a:path w="3810" h="285750">
                  <a:moveTo>
                    <a:pt x="3810" y="50800"/>
                  </a:moveTo>
                  <a:lnTo>
                    <a:pt x="0" y="50800"/>
                  </a:lnTo>
                  <a:lnTo>
                    <a:pt x="0" y="60959"/>
                  </a:lnTo>
                  <a:lnTo>
                    <a:pt x="3810" y="60959"/>
                  </a:lnTo>
                  <a:lnTo>
                    <a:pt x="3810" y="50800"/>
                  </a:lnTo>
                  <a:close/>
                </a:path>
                <a:path w="3810" h="285750">
                  <a:moveTo>
                    <a:pt x="3810" y="201930"/>
                  </a:moveTo>
                  <a:lnTo>
                    <a:pt x="2540" y="201930"/>
                  </a:lnTo>
                  <a:lnTo>
                    <a:pt x="2540" y="204470"/>
                  </a:lnTo>
                  <a:lnTo>
                    <a:pt x="1270" y="204470"/>
                  </a:lnTo>
                  <a:lnTo>
                    <a:pt x="1270" y="208279"/>
                  </a:lnTo>
                  <a:lnTo>
                    <a:pt x="3810" y="208279"/>
                  </a:lnTo>
                  <a:lnTo>
                    <a:pt x="3810" y="201930"/>
                  </a:lnTo>
                  <a:close/>
                </a:path>
                <a:path w="3810" h="285750">
                  <a:moveTo>
                    <a:pt x="3810" y="261746"/>
                  </a:moveTo>
                  <a:lnTo>
                    <a:pt x="0" y="261746"/>
                  </a:lnTo>
                  <a:lnTo>
                    <a:pt x="0" y="265429"/>
                  </a:lnTo>
                  <a:lnTo>
                    <a:pt x="3810" y="265429"/>
                  </a:lnTo>
                  <a:lnTo>
                    <a:pt x="3810" y="261746"/>
                  </a:lnTo>
                  <a:close/>
                </a:path>
                <a:path w="3810" h="285750">
                  <a:moveTo>
                    <a:pt x="3810" y="249046"/>
                  </a:moveTo>
                  <a:lnTo>
                    <a:pt x="0" y="249046"/>
                  </a:lnTo>
                  <a:lnTo>
                    <a:pt x="0" y="252729"/>
                  </a:lnTo>
                  <a:lnTo>
                    <a:pt x="1270" y="252729"/>
                  </a:lnTo>
                  <a:lnTo>
                    <a:pt x="1270" y="254126"/>
                  </a:lnTo>
                  <a:lnTo>
                    <a:pt x="0" y="254126"/>
                  </a:lnTo>
                  <a:lnTo>
                    <a:pt x="0" y="261619"/>
                  </a:lnTo>
                  <a:lnTo>
                    <a:pt x="3810" y="261619"/>
                  </a:lnTo>
                  <a:lnTo>
                    <a:pt x="3810" y="249046"/>
                  </a:lnTo>
                  <a:close/>
                </a:path>
                <a:path w="3810" h="285750">
                  <a:moveTo>
                    <a:pt x="3810" y="238887"/>
                  </a:moveTo>
                  <a:lnTo>
                    <a:pt x="0" y="238887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38887"/>
                  </a:lnTo>
                  <a:close/>
                </a:path>
                <a:path w="3810" h="285750">
                  <a:moveTo>
                    <a:pt x="3810" y="236346"/>
                  </a:moveTo>
                  <a:lnTo>
                    <a:pt x="0" y="236346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36346"/>
                  </a:lnTo>
                  <a:close/>
                </a:path>
                <a:path w="3810" h="285750">
                  <a:moveTo>
                    <a:pt x="3810" y="232537"/>
                  </a:moveTo>
                  <a:lnTo>
                    <a:pt x="0" y="232537"/>
                  </a:lnTo>
                  <a:lnTo>
                    <a:pt x="0" y="236219"/>
                  </a:lnTo>
                  <a:lnTo>
                    <a:pt x="3810" y="236219"/>
                  </a:lnTo>
                  <a:lnTo>
                    <a:pt x="3810" y="232537"/>
                  </a:lnTo>
                  <a:close/>
                </a:path>
                <a:path w="3810" h="285750">
                  <a:moveTo>
                    <a:pt x="3810" y="219837"/>
                  </a:moveTo>
                  <a:lnTo>
                    <a:pt x="0" y="219837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219837"/>
                  </a:lnTo>
                  <a:close/>
                </a:path>
                <a:path w="3810" h="285750">
                  <a:moveTo>
                    <a:pt x="1270" y="210819"/>
                  </a:moveTo>
                  <a:lnTo>
                    <a:pt x="0" y="210819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10946"/>
                  </a:lnTo>
                  <a:lnTo>
                    <a:pt x="1270" y="210946"/>
                  </a:lnTo>
                  <a:close/>
                </a:path>
                <a:path w="3810" h="285750">
                  <a:moveTo>
                    <a:pt x="3810" y="208406"/>
                  </a:moveTo>
                  <a:lnTo>
                    <a:pt x="1270" y="208406"/>
                  </a:lnTo>
                  <a:lnTo>
                    <a:pt x="1270" y="210819"/>
                  </a:lnTo>
                  <a:lnTo>
                    <a:pt x="3810" y="210819"/>
                  </a:lnTo>
                  <a:lnTo>
                    <a:pt x="3810" y="208406"/>
                  </a:lnTo>
                  <a:close/>
                </a:path>
                <a:path w="3810" h="285750">
                  <a:moveTo>
                    <a:pt x="3810" y="265430"/>
                  </a:moveTo>
                  <a:lnTo>
                    <a:pt x="0" y="265430"/>
                  </a:lnTo>
                  <a:lnTo>
                    <a:pt x="0" y="285750"/>
                  </a:lnTo>
                  <a:lnTo>
                    <a:pt x="1269" y="285750"/>
                  </a:lnTo>
                  <a:lnTo>
                    <a:pt x="1269" y="284479"/>
                  </a:lnTo>
                  <a:lnTo>
                    <a:pt x="3810" y="284479"/>
                  </a:lnTo>
                  <a:lnTo>
                    <a:pt x="3810" y="26543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1974850" y="821690"/>
              <a:ext cx="2540" cy="255904"/>
            </a:xfrm>
            <a:custGeom>
              <a:avLst/>
              <a:gdLst/>
              <a:ahLst/>
              <a:cxnLst/>
              <a:rect l="l" t="t" r="r" b="b"/>
              <a:pathLst>
                <a:path w="2539" h="255905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40639"/>
                  </a:lnTo>
                  <a:lnTo>
                    <a:pt x="2539" y="40639"/>
                  </a:lnTo>
                  <a:lnTo>
                    <a:pt x="2539" y="0"/>
                  </a:lnTo>
                  <a:close/>
                </a:path>
                <a:path w="2539" h="255905">
                  <a:moveTo>
                    <a:pt x="2539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2539" y="46989"/>
                  </a:lnTo>
                  <a:lnTo>
                    <a:pt x="2539" y="40640"/>
                  </a:lnTo>
                  <a:close/>
                </a:path>
                <a:path w="2539" h="255905">
                  <a:moveTo>
                    <a:pt x="2539" y="161289"/>
                  </a:moveTo>
                  <a:lnTo>
                    <a:pt x="0" y="161289"/>
                  </a:lnTo>
                  <a:lnTo>
                    <a:pt x="0" y="163829"/>
                  </a:lnTo>
                  <a:lnTo>
                    <a:pt x="2539" y="163829"/>
                  </a:lnTo>
                  <a:lnTo>
                    <a:pt x="2539" y="161289"/>
                  </a:lnTo>
                  <a:close/>
                </a:path>
                <a:path w="2539" h="255905">
                  <a:moveTo>
                    <a:pt x="2539" y="158750"/>
                  </a:moveTo>
                  <a:lnTo>
                    <a:pt x="0" y="158750"/>
                  </a:lnTo>
                  <a:lnTo>
                    <a:pt x="0" y="160019"/>
                  </a:lnTo>
                  <a:lnTo>
                    <a:pt x="2539" y="160019"/>
                  </a:lnTo>
                  <a:lnTo>
                    <a:pt x="2539" y="158750"/>
                  </a:lnTo>
                  <a:close/>
                </a:path>
                <a:path w="2539" h="255905">
                  <a:moveTo>
                    <a:pt x="2539" y="154939"/>
                  </a:moveTo>
                  <a:lnTo>
                    <a:pt x="0" y="154939"/>
                  </a:lnTo>
                  <a:lnTo>
                    <a:pt x="0" y="157479"/>
                  </a:lnTo>
                  <a:lnTo>
                    <a:pt x="2539" y="157479"/>
                  </a:lnTo>
                  <a:lnTo>
                    <a:pt x="2539" y="154939"/>
                  </a:lnTo>
                  <a:close/>
                </a:path>
                <a:path w="2539" h="255905">
                  <a:moveTo>
                    <a:pt x="2539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2539" y="153669"/>
                  </a:lnTo>
                  <a:lnTo>
                    <a:pt x="2539" y="152400"/>
                  </a:lnTo>
                  <a:close/>
                </a:path>
                <a:path w="2539" h="255905">
                  <a:moveTo>
                    <a:pt x="2539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2539" y="151129"/>
                  </a:lnTo>
                  <a:lnTo>
                    <a:pt x="2539" y="148589"/>
                  </a:lnTo>
                  <a:close/>
                </a:path>
                <a:path w="2539" h="255905">
                  <a:moveTo>
                    <a:pt x="2539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2539" y="147319"/>
                  </a:lnTo>
                  <a:lnTo>
                    <a:pt x="2539" y="146050"/>
                  </a:lnTo>
                  <a:close/>
                </a:path>
                <a:path w="2539" h="255905">
                  <a:moveTo>
                    <a:pt x="2539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2539" y="144779"/>
                  </a:lnTo>
                  <a:lnTo>
                    <a:pt x="2539" y="142239"/>
                  </a:lnTo>
                  <a:close/>
                </a:path>
                <a:path w="2539" h="255905">
                  <a:moveTo>
                    <a:pt x="2539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2539" y="140969"/>
                  </a:lnTo>
                  <a:lnTo>
                    <a:pt x="2539" y="139700"/>
                  </a:lnTo>
                  <a:close/>
                </a:path>
                <a:path w="2539" h="255905">
                  <a:moveTo>
                    <a:pt x="2539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2539" y="138429"/>
                  </a:lnTo>
                  <a:lnTo>
                    <a:pt x="2539" y="135889"/>
                  </a:lnTo>
                  <a:close/>
                </a:path>
                <a:path w="2539" h="255905">
                  <a:moveTo>
                    <a:pt x="2539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2539" y="134619"/>
                  </a:lnTo>
                  <a:lnTo>
                    <a:pt x="2539" y="133350"/>
                  </a:lnTo>
                  <a:close/>
                </a:path>
                <a:path w="2539" h="255905">
                  <a:moveTo>
                    <a:pt x="2539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2539" y="132079"/>
                  </a:lnTo>
                  <a:lnTo>
                    <a:pt x="2539" y="129539"/>
                  </a:lnTo>
                  <a:close/>
                </a:path>
                <a:path w="2539" h="255905">
                  <a:moveTo>
                    <a:pt x="2539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2539" y="128269"/>
                  </a:lnTo>
                  <a:lnTo>
                    <a:pt x="2539" y="127000"/>
                  </a:lnTo>
                  <a:close/>
                </a:path>
                <a:path w="2539" h="255905">
                  <a:moveTo>
                    <a:pt x="2539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2539" y="125729"/>
                  </a:lnTo>
                  <a:lnTo>
                    <a:pt x="2539" y="123189"/>
                  </a:lnTo>
                  <a:close/>
                </a:path>
                <a:path w="2539" h="255905">
                  <a:moveTo>
                    <a:pt x="2539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2539" y="121919"/>
                  </a:lnTo>
                  <a:lnTo>
                    <a:pt x="2539" y="120650"/>
                  </a:lnTo>
                  <a:close/>
                </a:path>
                <a:path w="2539" h="255905">
                  <a:moveTo>
                    <a:pt x="2539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2539" y="119379"/>
                  </a:lnTo>
                  <a:lnTo>
                    <a:pt x="2539" y="116839"/>
                  </a:lnTo>
                  <a:close/>
                </a:path>
                <a:path w="2539" h="255905">
                  <a:moveTo>
                    <a:pt x="2539" y="113029"/>
                  </a:moveTo>
                  <a:lnTo>
                    <a:pt x="1269" y="113029"/>
                  </a:lnTo>
                  <a:lnTo>
                    <a:pt x="1269" y="115569"/>
                  </a:lnTo>
                  <a:lnTo>
                    <a:pt x="2539" y="115569"/>
                  </a:lnTo>
                  <a:lnTo>
                    <a:pt x="2539" y="113029"/>
                  </a:lnTo>
                  <a:close/>
                </a:path>
                <a:path w="2539" h="255905">
                  <a:moveTo>
                    <a:pt x="2539" y="66039"/>
                  </a:moveTo>
                  <a:lnTo>
                    <a:pt x="0" y="66039"/>
                  </a:lnTo>
                  <a:lnTo>
                    <a:pt x="0" y="69850"/>
                  </a:lnTo>
                  <a:lnTo>
                    <a:pt x="1269" y="69850"/>
                  </a:lnTo>
                  <a:lnTo>
                    <a:pt x="1269" y="68579"/>
                  </a:lnTo>
                  <a:lnTo>
                    <a:pt x="2539" y="68579"/>
                  </a:lnTo>
                  <a:lnTo>
                    <a:pt x="2539" y="66039"/>
                  </a:lnTo>
                  <a:close/>
                </a:path>
                <a:path w="2539" h="255905">
                  <a:moveTo>
                    <a:pt x="2539" y="63500"/>
                  </a:moveTo>
                  <a:lnTo>
                    <a:pt x="0" y="63500"/>
                  </a:lnTo>
                  <a:lnTo>
                    <a:pt x="0" y="64769"/>
                  </a:lnTo>
                  <a:lnTo>
                    <a:pt x="2539" y="64769"/>
                  </a:lnTo>
                  <a:lnTo>
                    <a:pt x="2539" y="63500"/>
                  </a:lnTo>
                  <a:close/>
                </a:path>
                <a:path w="2539" h="255905">
                  <a:moveTo>
                    <a:pt x="2539" y="59689"/>
                  </a:moveTo>
                  <a:lnTo>
                    <a:pt x="0" y="59689"/>
                  </a:lnTo>
                  <a:lnTo>
                    <a:pt x="0" y="62229"/>
                  </a:lnTo>
                  <a:lnTo>
                    <a:pt x="2539" y="62229"/>
                  </a:lnTo>
                  <a:lnTo>
                    <a:pt x="2539" y="59689"/>
                  </a:lnTo>
                  <a:close/>
                </a:path>
                <a:path w="2539" h="255905">
                  <a:moveTo>
                    <a:pt x="2539" y="48260"/>
                  </a:moveTo>
                  <a:lnTo>
                    <a:pt x="0" y="48260"/>
                  </a:lnTo>
                  <a:lnTo>
                    <a:pt x="0" y="58419"/>
                  </a:lnTo>
                  <a:lnTo>
                    <a:pt x="2539" y="58419"/>
                  </a:lnTo>
                  <a:lnTo>
                    <a:pt x="2539" y="48260"/>
                  </a:lnTo>
                  <a:close/>
                </a:path>
                <a:path w="2539" h="255905">
                  <a:moveTo>
                    <a:pt x="2539" y="246506"/>
                  </a:moveTo>
                  <a:lnTo>
                    <a:pt x="0" y="246506"/>
                  </a:lnTo>
                  <a:lnTo>
                    <a:pt x="0" y="255397"/>
                  </a:lnTo>
                  <a:lnTo>
                    <a:pt x="1269" y="255397"/>
                  </a:lnTo>
                  <a:lnTo>
                    <a:pt x="1269" y="252856"/>
                  </a:lnTo>
                  <a:lnTo>
                    <a:pt x="2539" y="252856"/>
                  </a:lnTo>
                  <a:lnTo>
                    <a:pt x="2539" y="246506"/>
                  </a:lnTo>
                  <a:close/>
                </a:path>
                <a:path w="2539" h="255905">
                  <a:moveTo>
                    <a:pt x="2539" y="236347"/>
                  </a:moveTo>
                  <a:lnTo>
                    <a:pt x="0" y="236347"/>
                  </a:lnTo>
                  <a:lnTo>
                    <a:pt x="0" y="246379"/>
                  </a:lnTo>
                  <a:lnTo>
                    <a:pt x="2539" y="246379"/>
                  </a:lnTo>
                  <a:lnTo>
                    <a:pt x="2539" y="236347"/>
                  </a:lnTo>
                  <a:close/>
                </a:path>
                <a:path w="2539" h="255905">
                  <a:moveTo>
                    <a:pt x="2539" y="233806"/>
                  </a:moveTo>
                  <a:lnTo>
                    <a:pt x="0" y="233806"/>
                  </a:lnTo>
                  <a:lnTo>
                    <a:pt x="0" y="236219"/>
                  </a:lnTo>
                  <a:lnTo>
                    <a:pt x="2539" y="236219"/>
                  </a:lnTo>
                  <a:lnTo>
                    <a:pt x="2539" y="233806"/>
                  </a:lnTo>
                  <a:close/>
                </a:path>
                <a:path w="2539" h="255905">
                  <a:moveTo>
                    <a:pt x="2539" y="229997"/>
                  </a:moveTo>
                  <a:lnTo>
                    <a:pt x="0" y="229997"/>
                  </a:lnTo>
                  <a:lnTo>
                    <a:pt x="0" y="233679"/>
                  </a:lnTo>
                  <a:lnTo>
                    <a:pt x="2539" y="233679"/>
                  </a:lnTo>
                  <a:lnTo>
                    <a:pt x="2539" y="229997"/>
                  </a:lnTo>
                  <a:close/>
                </a:path>
                <a:path w="2539" h="255905">
                  <a:moveTo>
                    <a:pt x="2539" y="217297"/>
                  </a:moveTo>
                  <a:lnTo>
                    <a:pt x="0" y="217297"/>
                  </a:lnTo>
                  <a:lnTo>
                    <a:pt x="0" y="229869"/>
                  </a:lnTo>
                  <a:lnTo>
                    <a:pt x="2539" y="229869"/>
                  </a:lnTo>
                  <a:lnTo>
                    <a:pt x="2539" y="217297"/>
                  </a:lnTo>
                  <a:close/>
                </a:path>
                <a:path w="2539" h="255905">
                  <a:moveTo>
                    <a:pt x="2539" y="209676"/>
                  </a:moveTo>
                  <a:lnTo>
                    <a:pt x="1269" y="209676"/>
                  </a:lnTo>
                  <a:lnTo>
                    <a:pt x="1269" y="212089"/>
                  </a:lnTo>
                  <a:lnTo>
                    <a:pt x="0" y="212089"/>
                  </a:lnTo>
                  <a:lnTo>
                    <a:pt x="0" y="217169"/>
                  </a:lnTo>
                  <a:lnTo>
                    <a:pt x="2539" y="217169"/>
                  </a:lnTo>
                  <a:lnTo>
                    <a:pt x="2539" y="209676"/>
                  </a:lnTo>
                  <a:close/>
                </a:path>
              </a:pathLst>
            </a:custGeom>
            <a:solidFill>
              <a:srgbClr val="53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1969769" y="822960"/>
              <a:ext cx="5080" cy="264160"/>
            </a:xfrm>
            <a:custGeom>
              <a:avLst/>
              <a:gdLst/>
              <a:ahLst/>
              <a:cxnLst/>
              <a:rect l="l" t="t" r="r" b="b"/>
              <a:pathLst>
                <a:path w="5080" h="264159">
                  <a:moveTo>
                    <a:pt x="5080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2540" y="1269"/>
                  </a:lnTo>
                  <a:lnTo>
                    <a:pt x="2540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39369"/>
                  </a:lnTo>
                  <a:lnTo>
                    <a:pt x="5080" y="39369"/>
                  </a:lnTo>
                  <a:lnTo>
                    <a:pt x="5080" y="0"/>
                  </a:lnTo>
                  <a:close/>
                </a:path>
                <a:path w="5080" h="264159">
                  <a:moveTo>
                    <a:pt x="5080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5080" y="45719"/>
                  </a:lnTo>
                  <a:lnTo>
                    <a:pt x="5080" y="39370"/>
                  </a:lnTo>
                  <a:close/>
                </a:path>
                <a:path w="5080" h="264159">
                  <a:moveTo>
                    <a:pt x="2540" y="165099"/>
                  </a:moveTo>
                  <a:lnTo>
                    <a:pt x="1270" y="165099"/>
                  </a:lnTo>
                  <a:lnTo>
                    <a:pt x="1270" y="166369"/>
                  </a:lnTo>
                  <a:lnTo>
                    <a:pt x="2540" y="166369"/>
                  </a:lnTo>
                  <a:lnTo>
                    <a:pt x="2540" y="165099"/>
                  </a:lnTo>
                  <a:close/>
                </a:path>
                <a:path w="5080" h="264159">
                  <a:moveTo>
                    <a:pt x="381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10" y="165099"/>
                  </a:lnTo>
                  <a:lnTo>
                    <a:pt x="3810" y="163829"/>
                  </a:lnTo>
                  <a:close/>
                </a:path>
                <a:path w="5080" h="264159">
                  <a:moveTo>
                    <a:pt x="508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3829"/>
                  </a:lnTo>
                  <a:lnTo>
                    <a:pt x="5080" y="163829"/>
                  </a:lnTo>
                  <a:lnTo>
                    <a:pt x="5080" y="160019"/>
                  </a:lnTo>
                  <a:close/>
                </a:path>
                <a:path w="5080" h="264159">
                  <a:moveTo>
                    <a:pt x="508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5080" y="158749"/>
                  </a:lnTo>
                  <a:lnTo>
                    <a:pt x="5080" y="157479"/>
                  </a:lnTo>
                  <a:close/>
                </a:path>
                <a:path w="5080" h="264159">
                  <a:moveTo>
                    <a:pt x="508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5080" y="156209"/>
                  </a:lnTo>
                  <a:lnTo>
                    <a:pt x="5080" y="153669"/>
                  </a:lnTo>
                  <a:close/>
                </a:path>
                <a:path w="5080" h="264159">
                  <a:moveTo>
                    <a:pt x="508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5080" y="152399"/>
                  </a:lnTo>
                  <a:lnTo>
                    <a:pt x="5080" y="151129"/>
                  </a:lnTo>
                  <a:close/>
                </a:path>
                <a:path w="5080" h="264159">
                  <a:moveTo>
                    <a:pt x="508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5080" y="149859"/>
                  </a:lnTo>
                  <a:lnTo>
                    <a:pt x="5080" y="147319"/>
                  </a:lnTo>
                  <a:close/>
                </a:path>
                <a:path w="5080" h="264159">
                  <a:moveTo>
                    <a:pt x="508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5080" y="146049"/>
                  </a:lnTo>
                  <a:lnTo>
                    <a:pt x="5080" y="144779"/>
                  </a:lnTo>
                  <a:close/>
                </a:path>
                <a:path w="5080" h="264159">
                  <a:moveTo>
                    <a:pt x="508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5080" y="143509"/>
                  </a:lnTo>
                  <a:lnTo>
                    <a:pt x="5080" y="140969"/>
                  </a:lnTo>
                  <a:close/>
                </a:path>
                <a:path w="5080" h="264159">
                  <a:moveTo>
                    <a:pt x="508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5080" y="139699"/>
                  </a:lnTo>
                  <a:lnTo>
                    <a:pt x="5080" y="138429"/>
                  </a:lnTo>
                  <a:close/>
                </a:path>
                <a:path w="5080" h="264159">
                  <a:moveTo>
                    <a:pt x="508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5080" y="137159"/>
                  </a:lnTo>
                  <a:lnTo>
                    <a:pt x="5080" y="134619"/>
                  </a:lnTo>
                  <a:close/>
                </a:path>
                <a:path w="5080" h="264159">
                  <a:moveTo>
                    <a:pt x="508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5080" y="133349"/>
                  </a:lnTo>
                  <a:lnTo>
                    <a:pt x="5080" y="132079"/>
                  </a:lnTo>
                  <a:close/>
                </a:path>
                <a:path w="5080" h="264159">
                  <a:moveTo>
                    <a:pt x="508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5080" y="130809"/>
                  </a:lnTo>
                  <a:lnTo>
                    <a:pt x="5080" y="128269"/>
                  </a:lnTo>
                  <a:close/>
                </a:path>
                <a:path w="5080" h="264159">
                  <a:moveTo>
                    <a:pt x="508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5080" y="126999"/>
                  </a:lnTo>
                  <a:lnTo>
                    <a:pt x="5080" y="125729"/>
                  </a:lnTo>
                  <a:close/>
                </a:path>
                <a:path w="5080" h="264159">
                  <a:moveTo>
                    <a:pt x="508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5080" y="124459"/>
                  </a:lnTo>
                  <a:lnTo>
                    <a:pt x="5080" y="121919"/>
                  </a:lnTo>
                  <a:close/>
                </a:path>
                <a:path w="5080" h="264159">
                  <a:moveTo>
                    <a:pt x="508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5080" y="120649"/>
                  </a:lnTo>
                  <a:lnTo>
                    <a:pt x="5080" y="119379"/>
                  </a:lnTo>
                  <a:close/>
                </a:path>
                <a:path w="5080" h="264159">
                  <a:moveTo>
                    <a:pt x="5080" y="115569"/>
                  </a:moveTo>
                  <a:lnTo>
                    <a:pt x="1269" y="115569"/>
                  </a:lnTo>
                  <a:lnTo>
                    <a:pt x="1269" y="118109"/>
                  </a:lnTo>
                  <a:lnTo>
                    <a:pt x="5080" y="118109"/>
                  </a:lnTo>
                  <a:lnTo>
                    <a:pt x="5080" y="115569"/>
                  </a:lnTo>
                  <a:close/>
                </a:path>
                <a:path w="5080" h="264159">
                  <a:moveTo>
                    <a:pt x="3810" y="114299"/>
                  </a:moveTo>
                  <a:lnTo>
                    <a:pt x="2540" y="114299"/>
                  </a:lnTo>
                  <a:lnTo>
                    <a:pt x="2540" y="115569"/>
                  </a:lnTo>
                  <a:lnTo>
                    <a:pt x="3810" y="115569"/>
                  </a:lnTo>
                  <a:lnTo>
                    <a:pt x="3810" y="114299"/>
                  </a:lnTo>
                  <a:close/>
                </a:path>
                <a:path w="5080" h="264159">
                  <a:moveTo>
                    <a:pt x="5080" y="68579"/>
                  </a:moveTo>
                  <a:lnTo>
                    <a:pt x="0" y="68579"/>
                  </a:lnTo>
                  <a:lnTo>
                    <a:pt x="0" y="77469"/>
                  </a:lnTo>
                  <a:lnTo>
                    <a:pt x="1269" y="77469"/>
                  </a:lnTo>
                  <a:lnTo>
                    <a:pt x="1269" y="73659"/>
                  </a:lnTo>
                  <a:lnTo>
                    <a:pt x="2540" y="73659"/>
                  </a:lnTo>
                  <a:lnTo>
                    <a:pt x="2540" y="71119"/>
                  </a:lnTo>
                  <a:lnTo>
                    <a:pt x="3810" y="71119"/>
                  </a:lnTo>
                  <a:lnTo>
                    <a:pt x="3810" y="69849"/>
                  </a:lnTo>
                  <a:lnTo>
                    <a:pt x="5080" y="69849"/>
                  </a:lnTo>
                  <a:lnTo>
                    <a:pt x="5080" y="68579"/>
                  </a:lnTo>
                  <a:close/>
                </a:path>
                <a:path w="5080" h="264159">
                  <a:moveTo>
                    <a:pt x="5080" y="64769"/>
                  </a:moveTo>
                  <a:lnTo>
                    <a:pt x="0" y="64769"/>
                  </a:lnTo>
                  <a:lnTo>
                    <a:pt x="0" y="67309"/>
                  </a:lnTo>
                  <a:lnTo>
                    <a:pt x="5080" y="67309"/>
                  </a:lnTo>
                  <a:lnTo>
                    <a:pt x="5080" y="64769"/>
                  </a:lnTo>
                  <a:close/>
                </a:path>
                <a:path w="5080" h="264159">
                  <a:moveTo>
                    <a:pt x="5080" y="62229"/>
                  </a:moveTo>
                  <a:lnTo>
                    <a:pt x="0" y="62229"/>
                  </a:lnTo>
                  <a:lnTo>
                    <a:pt x="0" y="63499"/>
                  </a:lnTo>
                  <a:lnTo>
                    <a:pt x="5080" y="63499"/>
                  </a:lnTo>
                  <a:lnTo>
                    <a:pt x="5080" y="62229"/>
                  </a:lnTo>
                  <a:close/>
                </a:path>
                <a:path w="5080" h="264159">
                  <a:moveTo>
                    <a:pt x="5080" y="58419"/>
                  </a:moveTo>
                  <a:lnTo>
                    <a:pt x="0" y="58419"/>
                  </a:lnTo>
                  <a:lnTo>
                    <a:pt x="0" y="60959"/>
                  </a:lnTo>
                  <a:lnTo>
                    <a:pt x="5080" y="60959"/>
                  </a:lnTo>
                  <a:lnTo>
                    <a:pt x="5080" y="58419"/>
                  </a:lnTo>
                  <a:close/>
                </a:path>
                <a:path w="5080" h="264159">
                  <a:moveTo>
                    <a:pt x="5080" y="46989"/>
                  </a:moveTo>
                  <a:lnTo>
                    <a:pt x="0" y="46989"/>
                  </a:lnTo>
                  <a:lnTo>
                    <a:pt x="0" y="57149"/>
                  </a:lnTo>
                  <a:lnTo>
                    <a:pt x="5080" y="57149"/>
                  </a:lnTo>
                  <a:lnTo>
                    <a:pt x="5080" y="46989"/>
                  </a:lnTo>
                  <a:close/>
                </a:path>
                <a:path w="5080" h="264159">
                  <a:moveTo>
                    <a:pt x="3810" y="257936"/>
                  </a:moveTo>
                  <a:lnTo>
                    <a:pt x="0" y="257936"/>
                  </a:lnTo>
                  <a:lnTo>
                    <a:pt x="0" y="261619"/>
                  </a:lnTo>
                  <a:lnTo>
                    <a:pt x="2540" y="261619"/>
                  </a:lnTo>
                  <a:lnTo>
                    <a:pt x="2540" y="259206"/>
                  </a:lnTo>
                  <a:lnTo>
                    <a:pt x="3810" y="259206"/>
                  </a:lnTo>
                  <a:lnTo>
                    <a:pt x="3810" y="257936"/>
                  </a:lnTo>
                  <a:close/>
                </a:path>
                <a:path w="5080" h="264159">
                  <a:moveTo>
                    <a:pt x="5080" y="245236"/>
                  </a:moveTo>
                  <a:lnTo>
                    <a:pt x="0" y="245236"/>
                  </a:lnTo>
                  <a:lnTo>
                    <a:pt x="0" y="257809"/>
                  </a:lnTo>
                  <a:lnTo>
                    <a:pt x="3810" y="257809"/>
                  </a:lnTo>
                  <a:lnTo>
                    <a:pt x="3810" y="256666"/>
                  </a:lnTo>
                  <a:lnTo>
                    <a:pt x="5080" y="256666"/>
                  </a:lnTo>
                  <a:lnTo>
                    <a:pt x="5080" y="245236"/>
                  </a:lnTo>
                  <a:close/>
                </a:path>
                <a:path w="5080" h="264159">
                  <a:moveTo>
                    <a:pt x="5080" y="235076"/>
                  </a:moveTo>
                  <a:lnTo>
                    <a:pt x="0" y="235076"/>
                  </a:lnTo>
                  <a:lnTo>
                    <a:pt x="0" y="245109"/>
                  </a:lnTo>
                  <a:lnTo>
                    <a:pt x="5080" y="245109"/>
                  </a:lnTo>
                  <a:lnTo>
                    <a:pt x="5080" y="235076"/>
                  </a:lnTo>
                  <a:close/>
                </a:path>
                <a:path w="5080" h="264159">
                  <a:moveTo>
                    <a:pt x="5080" y="232536"/>
                  </a:moveTo>
                  <a:lnTo>
                    <a:pt x="0" y="232536"/>
                  </a:lnTo>
                  <a:lnTo>
                    <a:pt x="0" y="234949"/>
                  </a:lnTo>
                  <a:lnTo>
                    <a:pt x="5080" y="234949"/>
                  </a:lnTo>
                  <a:lnTo>
                    <a:pt x="5080" y="232536"/>
                  </a:lnTo>
                  <a:close/>
                </a:path>
                <a:path w="5080" h="264159">
                  <a:moveTo>
                    <a:pt x="5080" y="228726"/>
                  </a:moveTo>
                  <a:lnTo>
                    <a:pt x="0" y="228726"/>
                  </a:lnTo>
                  <a:lnTo>
                    <a:pt x="0" y="232409"/>
                  </a:lnTo>
                  <a:lnTo>
                    <a:pt x="5080" y="232409"/>
                  </a:lnTo>
                  <a:lnTo>
                    <a:pt x="5080" y="228726"/>
                  </a:lnTo>
                  <a:close/>
                </a:path>
                <a:path w="5080" h="264159">
                  <a:moveTo>
                    <a:pt x="3810" y="215899"/>
                  </a:moveTo>
                  <a:lnTo>
                    <a:pt x="2540" y="215899"/>
                  </a:lnTo>
                  <a:lnTo>
                    <a:pt x="2540" y="217169"/>
                  </a:lnTo>
                  <a:lnTo>
                    <a:pt x="1269" y="217169"/>
                  </a:lnTo>
                  <a:lnTo>
                    <a:pt x="1269" y="218566"/>
                  </a:lnTo>
                  <a:lnTo>
                    <a:pt x="0" y="218566"/>
                  </a:lnTo>
                  <a:lnTo>
                    <a:pt x="0" y="228599"/>
                  </a:lnTo>
                  <a:lnTo>
                    <a:pt x="5080" y="228599"/>
                  </a:lnTo>
                  <a:lnTo>
                    <a:pt x="5080" y="216026"/>
                  </a:lnTo>
                  <a:lnTo>
                    <a:pt x="3810" y="216026"/>
                  </a:lnTo>
                  <a:lnTo>
                    <a:pt x="3810" y="215899"/>
                  </a:lnTo>
                  <a:close/>
                </a:path>
                <a:path w="5080" h="264159">
                  <a:moveTo>
                    <a:pt x="5080" y="213486"/>
                  </a:moveTo>
                  <a:lnTo>
                    <a:pt x="3810" y="213486"/>
                  </a:lnTo>
                  <a:lnTo>
                    <a:pt x="3810" y="215899"/>
                  </a:lnTo>
                  <a:lnTo>
                    <a:pt x="5080" y="215899"/>
                  </a:lnTo>
                  <a:lnTo>
                    <a:pt x="5080" y="213486"/>
                  </a:lnTo>
                  <a:close/>
                </a:path>
                <a:path w="5080" h="264159">
                  <a:moveTo>
                    <a:pt x="1269" y="261620"/>
                  </a:moveTo>
                  <a:lnTo>
                    <a:pt x="0" y="261620"/>
                  </a:lnTo>
                  <a:lnTo>
                    <a:pt x="0" y="264160"/>
                  </a:lnTo>
                  <a:lnTo>
                    <a:pt x="1269" y="264160"/>
                  </a:lnTo>
                  <a:lnTo>
                    <a:pt x="1269" y="26162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1967230" y="826770"/>
              <a:ext cx="2540" cy="265430"/>
            </a:xfrm>
            <a:custGeom>
              <a:avLst/>
              <a:gdLst/>
              <a:ahLst/>
              <a:cxnLst/>
              <a:rect l="l" t="t" r="r" b="b"/>
              <a:pathLst>
                <a:path w="2539" h="265430">
                  <a:moveTo>
                    <a:pt x="253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35559"/>
                  </a:lnTo>
                  <a:lnTo>
                    <a:pt x="2539" y="35559"/>
                  </a:lnTo>
                  <a:lnTo>
                    <a:pt x="2539" y="0"/>
                  </a:lnTo>
                  <a:close/>
                </a:path>
                <a:path w="2539" h="265430">
                  <a:moveTo>
                    <a:pt x="2539" y="35560"/>
                  </a:moveTo>
                  <a:lnTo>
                    <a:pt x="0" y="35560"/>
                  </a:lnTo>
                  <a:lnTo>
                    <a:pt x="0" y="41909"/>
                  </a:lnTo>
                  <a:lnTo>
                    <a:pt x="2539" y="41909"/>
                  </a:lnTo>
                  <a:lnTo>
                    <a:pt x="2539" y="35560"/>
                  </a:lnTo>
                  <a:close/>
                </a:path>
                <a:path w="2539" h="265430">
                  <a:moveTo>
                    <a:pt x="2539" y="162559"/>
                  </a:moveTo>
                  <a:lnTo>
                    <a:pt x="0" y="162559"/>
                  </a:lnTo>
                  <a:lnTo>
                    <a:pt x="0" y="166369"/>
                  </a:lnTo>
                  <a:lnTo>
                    <a:pt x="1269" y="166369"/>
                  </a:lnTo>
                  <a:lnTo>
                    <a:pt x="1269" y="165099"/>
                  </a:lnTo>
                  <a:lnTo>
                    <a:pt x="2539" y="165099"/>
                  </a:lnTo>
                  <a:lnTo>
                    <a:pt x="2539" y="162559"/>
                  </a:lnTo>
                  <a:close/>
                </a:path>
                <a:path w="2539" h="265430">
                  <a:moveTo>
                    <a:pt x="2539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2539" y="161289"/>
                  </a:lnTo>
                  <a:lnTo>
                    <a:pt x="2539" y="160019"/>
                  </a:lnTo>
                  <a:close/>
                </a:path>
                <a:path w="2539" h="265430">
                  <a:moveTo>
                    <a:pt x="2539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2539" y="158749"/>
                  </a:lnTo>
                  <a:lnTo>
                    <a:pt x="2539" y="156209"/>
                  </a:lnTo>
                  <a:close/>
                </a:path>
                <a:path w="2539" h="265430">
                  <a:moveTo>
                    <a:pt x="2539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2539" y="154939"/>
                  </a:lnTo>
                  <a:lnTo>
                    <a:pt x="2539" y="153669"/>
                  </a:lnTo>
                  <a:close/>
                </a:path>
                <a:path w="2539" h="265430">
                  <a:moveTo>
                    <a:pt x="2539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2539" y="152399"/>
                  </a:lnTo>
                  <a:lnTo>
                    <a:pt x="2539" y="149859"/>
                  </a:lnTo>
                  <a:close/>
                </a:path>
                <a:path w="2539" h="265430">
                  <a:moveTo>
                    <a:pt x="2539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2539" y="148589"/>
                  </a:lnTo>
                  <a:lnTo>
                    <a:pt x="2539" y="147319"/>
                  </a:lnTo>
                  <a:close/>
                </a:path>
                <a:path w="2539" h="265430">
                  <a:moveTo>
                    <a:pt x="2539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2539" y="146049"/>
                  </a:lnTo>
                  <a:lnTo>
                    <a:pt x="2539" y="143509"/>
                  </a:lnTo>
                  <a:close/>
                </a:path>
                <a:path w="2539" h="265430">
                  <a:moveTo>
                    <a:pt x="2539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2539" y="142239"/>
                  </a:lnTo>
                  <a:lnTo>
                    <a:pt x="2539" y="140969"/>
                  </a:lnTo>
                  <a:close/>
                </a:path>
                <a:path w="2539" h="265430">
                  <a:moveTo>
                    <a:pt x="2539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2539" y="139699"/>
                  </a:lnTo>
                  <a:lnTo>
                    <a:pt x="2539" y="137159"/>
                  </a:lnTo>
                  <a:close/>
                </a:path>
                <a:path w="2539" h="265430">
                  <a:moveTo>
                    <a:pt x="2539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2539" y="135889"/>
                  </a:lnTo>
                  <a:lnTo>
                    <a:pt x="2539" y="134619"/>
                  </a:lnTo>
                  <a:close/>
                </a:path>
                <a:path w="2539" h="265430">
                  <a:moveTo>
                    <a:pt x="2539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2539" y="133349"/>
                  </a:lnTo>
                  <a:lnTo>
                    <a:pt x="2539" y="130809"/>
                  </a:lnTo>
                  <a:close/>
                </a:path>
                <a:path w="2539" h="265430">
                  <a:moveTo>
                    <a:pt x="2539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2539" y="129539"/>
                  </a:lnTo>
                  <a:lnTo>
                    <a:pt x="2539" y="128269"/>
                  </a:lnTo>
                  <a:close/>
                </a:path>
                <a:path w="2539" h="265430">
                  <a:moveTo>
                    <a:pt x="2539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2539" y="126999"/>
                  </a:lnTo>
                  <a:lnTo>
                    <a:pt x="2539" y="124459"/>
                  </a:lnTo>
                  <a:close/>
                </a:path>
                <a:path w="2539" h="265430">
                  <a:moveTo>
                    <a:pt x="2539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2539" y="123189"/>
                  </a:lnTo>
                  <a:lnTo>
                    <a:pt x="2539" y="121919"/>
                  </a:lnTo>
                  <a:close/>
                </a:path>
                <a:path w="2539" h="265430">
                  <a:moveTo>
                    <a:pt x="2539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2539" y="120649"/>
                  </a:lnTo>
                  <a:lnTo>
                    <a:pt x="2539" y="118109"/>
                  </a:lnTo>
                  <a:close/>
                </a:path>
                <a:path w="2539" h="265430">
                  <a:moveTo>
                    <a:pt x="2539" y="114299"/>
                  </a:moveTo>
                  <a:lnTo>
                    <a:pt x="1269" y="114299"/>
                  </a:lnTo>
                  <a:lnTo>
                    <a:pt x="1269" y="116839"/>
                  </a:lnTo>
                  <a:lnTo>
                    <a:pt x="2539" y="116839"/>
                  </a:lnTo>
                  <a:lnTo>
                    <a:pt x="2539" y="114299"/>
                  </a:lnTo>
                  <a:close/>
                </a:path>
                <a:path w="2539" h="265430">
                  <a:moveTo>
                    <a:pt x="2539" y="73659"/>
                  </a:moveTo>
                  <a:lnTo>
                    <a:pt x="0" y="73659"/>
                  </a:lnTo>
                  <a:lnTo>
                    <a:pt x="0" y="80009"/>
                  </a:lnTo>
                  <a:lnTo>
                    <a:pt x="1269" y="80009"/>
                  </a:lnTo>
                  <a:lnTo>
                    <a:pt x="1269" y="76199"/>
                  </a:lnTo>
                  <a:lnTo>
                    <a:pt x="2539" y="76199"/>
                  </a:lnTo>
                  <a:lnTo>
                    <a:pt x="2539" y="73659"/>
                  </a:lnTo>
                  <a:close/>
                </a:path>
                <a:path w="2539" h="265430">
                  <a:moveTo>
                    <a:pt x="2539" y="64769"/>
                  </a:moveTo>
                  <a:lnTo>
                    <a:pt x="0" y="64769"/>
                  </a:lnTo>
                  <a:lnTo>
                    <a:pt x="0" y="72389"/>
                  </a:lnTo>
                  <a:lnTo>
                    <a:pt x="2539" y="72389"/>
                  </a:lnTo>
                  <a:lnTo>
                    <a:pt x="2539" y="64769"/>
                  </a:lnTo>
                  <a:close/>
                </a:path>
                <a:path w="2539" h="265430">
                  <a:moveTo>
                    <a:pt x="2539" y="60959"/>
                  </a:moveTo>
                  <a:lnTo>
                    <a:pt x="0" y="60959"/>
                  </a:lnTo>
                  <a:lnTo>
                    <a:pt x="0" y="63499"/>
                  </a:lnTo>
                  <a:lnTo>
                    <a:pt x="2539" y="63499"/>
                  </a:lnTo>
                  <a:lnTo>
                    <a:pt x="2539" y="60959"/>
                  </a:lnTo>
                  <a:close/>
                </a:path>
                <a:path w="2539" h="265430">
                  <a:moveTo>
                    <a:pt x="2539" y="58419"/>
                  </a:moveTo>
                  <a:lnTo>
                    <a:pt x="0" y="58419"/>
                  </a:lnTo>
                  <a:lnTo>
                    <a:pt x="0" y="59689"/>
                  </a:lnTo>
                  <a:lnTo>
                    <a:pt x="2539" y="59689"/>
                  </a:lnTo>
                  <a:lnTo>
                    <a:pt x="2539" y="58419"/>
                  </a:lnTo>
                  <a:close/>
                </a:path>
                <a:path w="2539" h="265430">
                  <a:moveTo>
                    <a:pt x="2539" y="54609"/>
                  </a:moveTo>
                  <a:lnTo>
                    <a:pt x="0" y="54609"/>
                  </a:lnTo>
                  <a:lnTo>
                    <a:pt x="0" y="57149"/>
                  </a:lnTo>
                  <a:lnTo>
                    <a:pt x="2539" y="57149"/>
                  </a:lnTo>
                  <a:lnTo>
                    <a:pt x="2539" y="54609"/>
                  </a:lnTo>
                  <a:close/>
                </a:path>
                <a:path w="2539" h="265430">
                  <a:moveTo>
                    <a:pt x="2539" y="43179"/>
                  </a:moveTo>
                  <a:lnTo>
                    <a:pt x="0" y="43179"/>
                  </a:lnTo>
                  <a:lnTo>
                    <a:pt x="0" y="53339"/>
                  </a:lnTo>
                  <a:lnTo>
                    <a:pt x="2539" y="53339"/>
                  </a:lnTo>
                  <a:lnTo>
                    <a:pt x="2539" y="43179"/>
                  </a:lnTo>
                  <a:close/>
                </a:path>
                <a:path w="2539" h="265430">
                  <a:moveTo>
                    <a:pt x="2539" y="254126"/>
                  </a:moveTo>
                  <a:lnTo>
                    <a:pt x="0" y="254126"/>
                  </a:lnTo>
                  <a:lnTo>
                    <a:pt x="0" y="257809"/>
                  </a:lnTo>
                  <a:lnTo>
                    <a:pt x="2539" y="257809"/>
                  </a:lnTo>
                  <a:lnTo>
                    <a:pt x="2539" y="254126"/>
                  </a:lnTo>
                  <a:close/>
                </a:path>
                <a:path w="2539" h="265430">
                  <a:moveTo>
                    <a:pt x="2539" y="241426"/>
                  </a:moveTo>
                  <a:lnTo>
                    <a:pt x="0" y="241426"/>
                  </a:lnTo>
                  <a:lnTo>
                    <a:pt x="0" y="253999"/>
                  </a:lnTo>
                  <a:lnTo>
                    <a:pt x="2539" y="253999"/>
                  </a:lnTo>
                  <a:lnTo>
                    <a:pt x="2539" y="241426"/>
                  </a:lnTo>
                  <a:close/>
                </a:path>
                <a:path w="2539" h="265430">
                  <a:moveTo>
                    <a:pt x="2539" y="231266"/>
                  </a:moveTo>
                  <a:lnTo>
                    <a:pt x="0" y="231266"/>
                  </a:lnTo>
                  <a:lnTo>
                    <a:pt x="0" y="241299"/>
                  </a:lnTo>
                  <a:lnTo>
                    <a:pt x="2539" y="241299"/>
                  </a:lnTo>
                  <a:lnTo>
                    <a:pt x="2539" y="231266"/>
                  </a:lnTo>
                  <a:close/>
                </a:path>
                <a:path w="2539" h="265430">
                  <a:moveTo>
                    <a:pt x="2539" y="228726"/>
                  </a:moveTo>
                  <a:lnTo>
                    <a:pt x="0" y="228726"/>
                  </a:lnTo>
                  <a:lnTo>
                    <a:pt x="0" y="231139"/>
                  </a:lnTo>
                  <a:lnTo>
                    <a:pt x="2539" y="231139"/>
                  </a:lnTo>
                  <a:lnTo>
                    <a:pt x="2539" y="228726"/>
                  </a:lnTo>
                  <a:close/>
                </a:path>
                <a:path w="2539" h="265430">
                  <a:moveTo>
                    <a:pt x="2539" y="224916"/>
                  </a:moveTo>
                  <a:lnTo>
                    <a:pt x="0" y="224916"/>
                  </a:lnTo>
                  <a:lnTo>
                    <a:pt x="0" y="228599"/>
                  </a:lnTo>
                  <a:lnTo>
                    <a:pt x="2539" y="228599"/>
                  </a:lnTo>
                  <a:lnTo>
                    <a:pt x="2539" y="224916"/>
                  </a:lnTo>
                  <a:close/>
                </a:path>
                <a:path w="2539" h="265430">
                  <a:moveTo>
                    <a:pt x="2539" y="217296"/>
                  </a:moveTo>
                  <a:lnTo>
                    <a:pt x="1269" y="217296"/>
                  </a:lnTo>
                  <a:lnTo>
                    <a:pt x="1269" y="219709"/>
                  </a:lnTo>
                  <a:lnTo>
                    <a:pt x="0" y="219709"/>
                  </a:lnTo>
                  <a:lnTo>
                    <a:pt x="0" y="224789"/>
                  </a:lnTo>
                  <a:lnTo>
                    <a:pt x="2539" y="224789"/>
                  </a:lnTo>
                  <a:lnTo>
                    <a:pt x="2539" y="217296"/>
                  </a:lnTo>
                  <a:close/>
                </a:path>
                <a:path w="2539" h="265430">
                  <a:moveTo>
                    <a:pt x="2539" y="257810"/>
                  </a:moveTo>
                  <a:lnTo>
                    <a:pt x="0" y="257810"/>
                  </a:lnTo>
                  <a:lnTo>
                    <a:pt x="0" y="265429"/>
                  </a:lnTo>
                  <a:lnTo>
                    <a:pt x="1269" y="265429"/>
                  </a:lnTo>
                  <a:lnTo>
                    <a:pt x="1269" y="262889"/>
                  </a:lnTo>
                  <a:lnTo>
                    <a:pt x="2539" y="262889"/>
                  </a:lnTo>
                  <a:lnTo>
                    <a:pt x="2539" y="257810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1963419" y="829310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0"/>
                  </a:lnTo>
                  <a:close/>
                </a:path>
                <a:path w="3810" h="267969">
                  <a:moveTo>
                    <a:pt x="3810" y="33020"/>
                  </a:moveTo>
                  <a:lnTo>
                    <a:pt x="0" y="3302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3020"/>
                  </a:lnTo>
                  <a:close/>
                </a:path>
                <a:path w="3810" h="267969">
                  <a:moveTo>
                    <a:pt x="2539" y="165099"/>
                  </a:moveTo>
                  <a:lnTo>
                    <a:pt x="1269" y="165099"/>
                  </a:lnTo>
                  <a:lnTo>
                    <a:pt x="1269" y="166369"/>
                  </a:lnTo>
                  <a:lnTo>
                    <a:pt x="2539" y="166369"/>
                  </a:lnTo>
                  <a:lnTo>
                    <a:pt x="2539" y="165099"/>
                  </a:lnTo>
                  <a:close/>
                </a:path>
                <a:path w="3810" h="267969">
                  <a:moveTo>
                    <a:pt x="381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3810" y="165099"/>
                  </a:lnTo>
                  <a:lnTo>
                    <a:pt x="3810" y="163829"/>
                  </a:lnTo>
                  <a:close/>
                </a:path>
                <a:path w="3810" h="267969">
                  <a:moveTo>
                    <a:pt x="381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0019"/>
                  </a:lnTo>
                  <a:close/>
                </a:path>
                <a:path w="3810" h="267969">
                  <a:moveTo>
                    <a:pt x="381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7479"/>
                  </a:lnTo>
                  <a:close/>
                </a:path>
                <a:path w="3810" h="267969">
                  <a:moveTo>
                    <a:pt x="381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3669"/>
                  </a:lnTo>
                  <a:close/>
                </a:path>
                <a:path w="3810" h="267969">
                  <a:moveTo>
                    <a:pt x="381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51129"/>
                  </a:lnTo>
                  <a:close/>
                </a:path>
                <a:path w="3810" h="267969">
                  <a:moveTo>
                    <a:pt x="381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7319"/>
                  </a:lnTo>
                  <a:close/>
                </a:path>
                <a:path w="3810" h="267969">
                  <a:moveTo>
                    <a:pt x="381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4779"/>
                  </a:lnTo>
                  <a:close/>
                </a:path>
                <a:path w="3810" h="267969">
                  <a:moveTo>
                    <a:pt x="381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0969"/>
                  </a:lnTo>
                  <a:close/>
                </a:path>
                <a:path w="3810" h="267969">
                  <a:moveTo>
                    <a:pt x="381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8429"/>
                  </a:lnTo>
                  <a:close/>
                </a:path>
                <a:path w="3810" h="267969">
                  <a:moveTo>
                    <a:pt x="381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4619"/>
                  </a:lnTo>
                  <a:close/>
                </a:path>
                <a:path w="3810" h="267969">
                  <a:moveTo>
                    <a:pt x="381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2079"/>
                  </a:lnTo>
                  <a:close/>
                </a:path>
                <a:path w="3810" h="267969">
                  <a:moveTo>
                    <a:pt x="381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8269"/>
                  </a:lnTo>
                  <a:close/>
                </a:path>
                <a:path w="3810" h="267969">
                  <a:moveTo>
                    <a:pt x="381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5729"/>
                  </a:lnTo>
                  <a:close/>
                </a:path>
                <a:path w="3810" h="267969">
                  <a:moveTo>
                    <a:pt x="381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1919"/>
                  </a:lnTo>
                  <a:close/>
                </a:path>
                <a:path w="3810" h="267969">
                  <a:moveTo>
                    <a:pt x="381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9379"/>
                  </a:lnTo>
                  <a:close/>
                </a:path>
                <a:path w="3810" h="267969">
                  <a:moveTo>
                    <a:pt x="3810" y="115569"/>
                  </a:moveTo>
                  <a:lnTo>
                    <a:pt x="0" y="11556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5569"/>
                  </a:lnTo>
                  <a:close/>
                </a:path>
                <a:path w="3810" h="267969">
                  <a:moveTo>
                    <a:pt x="2540" y="114299"/>
                  </a:moveTo>
                  <a:lnTo>
                    <a:pt x="1269" y="114299"/>
                  </a:lnTo>
                  <a:lnTo>
                    <a:pt x="1269" y="115569"/>
                  </a:lnTo>
                  <a:lnTo>
                    <a:pt x="2540" y="115569"/>
                  </a:lnTo>
                  <a:lnTo>
                    <a:pt x="2540" y="114299"/>
                  </a:lnTo>
                  <a:close/>
                </a:path>
                <a:path w="3810" h="267969">
                  <a:moveTo>
                    <a:pt x="1269" y="83819"/>
                  </a:moveTo>
                  <a:lnTo>
                    <a:pt x="0" y="83819"/>
                  </a:lnTo>
                  <a:lnTo>
                    <a:pt x="0" y="90169"/>
                  </a:lnTo>
                  <a:lnTo>
                    <a:pt x="1269" y="90169"/>
                  </a:lnTo>
                  <a:lnTo>
                    <a:pt x="1269" y="83819"/>
                  </a:lnTo>
                  <a:close/>
                </a:path>
                <a:path w="3810" h="267969">
                  <a:moveTo>
                    <a:pt x="3810" y="77469"/>
                  </a:moveTo>
                  <a:lnTo>
                    <a:pt x="0" y="77469"/>
                  </a:lnTo>
                  <a:lnTo>
                    <a:pt x="0" y="82549"/>
                  </a:lnTo>
                  <a:lnTo>
                    <a:pt x="2539" y="82549"/>
                  </a:lnTo>
                  <a:lnTo>
                    <a:pt x="2539" y="81279"/>
                  </a:lnTo>
                  <a:lnTo>
                    <a:pt x="3810" y="81279"/>
                  </a:lnTo>
                  <a:lnTo>
                    <a:pt x="3810" y="77469"/>
                  </a:lnTo>
                  <a:close/>
                </a:path>
                <a:path w="3810" h="267969">
                  <a:moveTo>
                    <a:pt x="3810" y="71119"/>
                  </a:moveTo>
                  <a:lnTo>
                    <a:pt x="0" y="71119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71119"/>
                  </a:lnTo>
                  <a:close/>
                </a:path>
                <a:path w="3810" h="267969">
                  <a:moveTo>
                    <a:pt x="3810" y="62229"/>
                  </a:moveTo>
                  <a:lnTo>
                    <a:pt x="0" y="62229"/>
                  </a:lnTo>
                  <a:lnTo>
                    <a:pt x="0" y="69849"/>
                  </a:lnTo>
                  <a:lnTo>
                    <a:pt x="3810" y="69849"/>
                  </a:lnTo>
                  <a:lnTo>
                    <a:pt x="3810" y="62229"/>
                  </a:lnTo>
                  <a:close/>
                </a:path>
                <a:path w="3810" h="267969">
                  <a:moveTo>
                    <a:pt x="3810" y="58419"/>
                  </a:moveTo>
                  <a:lnTo>
                    <a:pt x="0" y="58419"/>
                  </a:lnTo>
                  <a:lnTo>
                    <a:pt x="0" y="60959"/>
                  </a:lnTo>
                  <a:lnTo>
                    <a:pt x="3810" y="60959"/>
                  </a:lnTo>
                  <a:lnTo>
                    <a:pt x="3810" y="58419"/>
                  </a:lnTo>
                  <a:close/>
                </a:path>
                <a:path w="3810" h="267969">
                  <a:moveTo>
                    <a:pt x="3810" y="55879"/>
                  </a:moveTo>
                  <a:lnTo>
                    <a:pt x="0" y="55879"/>
                  </a:lnTo>
                  <a:lnTo>
                    <a:pt x="0" y="57149"/>
                  </a:lnTo>
                  <a:lnTo>
                    <a:pt x="3810" y="57149"/>
                  </a:lnTo>
                  <a:lnTo>
                    <a:pt x="3810" y="55879"/>
                  </a:lnTo>
                  <a:close/>
                </a:path>
                <a:path w="3810" h="267969">
                  <a:moveTo>
                    <a:pt x="3810" y="52069"/>
                  </a:moveTo>
                  <a:lnTo>
                    <a:pt x="0" y="52069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52069"/>
                  </a:lnTo>
                  <a:close/>
                </a:path>
                <a:path w="3810" h="267969">
                  <a:moveTo>
                    <a:pt x="3810" y="40639"/>
                  </a:moveTo>
                  <a:lnTo>
                    <a:pt x="0" y="40639"/>
                  </a:lnTo>
                  <a:lnTo>
                    <a:pt x="0" y="50799"/>
                  </a:lnTo>
                  <a:lnTo>
                    <a:pt x="3810" y="50799"/>
                  </a:lnTo>
                  <a:lnTo>
                    <a:pt x="3810" y="40639"/>
                  </a:lnTo>
                  <a:close/>
                </a:path>
                <a:path w="3810" h="267969">
                  <a:moveTo>
                    <a:pt x="3810" y="251586"/>
                  </a:moveTo>
                  <a:lnTo>
                    <a:pt x="0" y="251586"/>
                  </a:lnTo>
                  <a:lnTo>
                    <a:pt x="0" y="255269"/>
                  </a:lnTo>
                  <a:lnTo>
                    <a:pt x="3810" y="255269"/>
                  </a:lnTo>
                  <a:lnTo>
                    <a:pt x="3810" y="251586"/>
                  </a:lnTo>
                  <a:close/>
                </a:path>
                <a:path w="3810" h="267969">
                  <a:moveTo>
                    <a:pt x="3810" y="238886"/>
                  </a:moveTo>
                  <a:lnTo>
                    <a:pt x="0" y="238886"/>
                  </a:lnTo>
                  <a:lnTo>
                    <a:pt x="0" y="251459"/>
                  </a:lnTo>
                  <a:lnTo>
                    <a:pt x="3810" y="251459"/>
                  </a:lnTo>
                  <a:lnTo>
                    <a:pt x="3810" y="238886"/>
                  </a:lnTo>
                  <a:close/>
                </a:path>
                <a:path w="3810" h="267969">
                  <a:moveTo>
                    <a:pt x="3810" y="228726"/>
                  </a:moveTo>
                  <a:lnTo>
                    <a:pt x="0" y="228726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28726"/>
                  </a:lnTo>
                  <a:close/>
                </a:path>
                <a:path w="3810" h="267969">
                  <a:moveTo>
                    <a:pt x="3810" y="226186"/>
                  </a:moveTo>
                  <a:lnTo>
                    <a:pt x="0" y="226186"/>
                  </a:lnTo>
                  <a:lnTo>
                    <a:pt x="0" y="228599"/>
                  </a:lnTo>
                  <a:lnTo>
                    <a:pt x="3810" y="228599"/>
                  </a:lnTo>
                  <a:lnTo>
                    <a:pt x="3810" y="226186"/>
                  </a:lnTo>
                  <a:close/>
                </a:path>
                <a:path w="3810" h="267969">
                  <a:moveTo>
                    <a:pt x="1269" y="222249"/>
                  </a:moveTo>
                  <a:lnTo>
                    <a:pt x="0" y="222249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22376"/>
                  </a:lnTo>
                  <a:lnTo>
                    <a:pt x="1269" y="222376"/>
                  </a:lnTo>
                  <a:lnTo>
                    <a:pt x="1269" y="222249"/>
                  </a:lnTo>
                  <a:close/>
                </a:path>
                <a:path w="3810" h="267969">
                  <a:moveTo>
                    <a:pt x="3810" y="218566"/>
                  </a:moveTo>
                  <a:lnTo>
                    <a:pt x="2540" y="218566"/>
                  </a:lnTo>
                  <a:lnTo>
                    <a:pt x="2540" y="221106"/>
                  </a:lnTo>
                  <a:lnTo>
                    <a:pt x="1269" y="221106"/>
                  </a:lnTo>
                  <a:lnTo>
                    <a:pt x="1269" y="222249"/>
                  </a:lnTo>
                  <a:lnTo>
                    <a:pt x="3810" y="222249"/>
                  </a:lnTo>
                  <a:lnTo>
                    <a:pt x="3810" y="218566"/>
                  </a:lnTo>
                  <a:close/>
                </a:path>
                <a:path w="3810" h="267969">
                  <a:moveTo>
                    <a:pt x="3810" y="255270"/>
                  </a:moveTo>
                  <a:lnTo>
                    <a:pt x="0" y="255270"/>
                  </a:lnTo>
                  <a:lnTo>
                    <a:pt x="0" y="267969"/>
                  </a:lnTo>
                  <a:lnTo>
                    <a:pt x="1269" y="267969"/>
                  </a:lnTo>
                  <a:lnTo>
                    <a:pt x="1269" y="265429"/>
                  </a:lnTo>
                  <a:lnTo>
                    <a:pt x="2539" y="265429"/>
                  </a:lnTo>
                  <a:lnTo>
                    <a:pt x="2539" y="264160"/>
                  </a:lnTo>
                  <a:lnTo>
                    <a:pt x="3810" y="264160"/>
                  </a:lnTo>
                  <a:lnTo>
                    <a:pt x="3810" y="255270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1959610" y="833120"/>
              <a:ext cx="3810" cy="269240"/>
            </a:xfrm>
            <a:custGeom>
              <a:avLst/>
              <a:gdLst/>
              <a:ahLst/>
              <a:cxnLst/>
              <a:rect l="l" t="t" r="r" b="b"/>
              <a:pathLst>
                <a:path w="3810" h="269240">
                  <a:moveTo>
                    <a:pt x="380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0"/>
                  </a:lnTo>
                  <a:close/>
                </a:path>
                <a:path w="3810" h="269240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10" h="269240">
                  <a:moveTo>
                    <a:pt x="1269" y="166369"/>
                  </a:moveTo>
                  <a:lnTo>
                    <a:pt x="0" y="166369"/>
                  </a:lnTo>
                  <a:lnTo>
                    <a:pt x="0" y="167639"/>
                  </a:lnTo>
                  <a:lnTo>
                    <a:pt x="1269" y="167639"/>
                  </a:lnTo>
                  <a:lnTo>
                    <a:pt x="1269" y="166369"/>
                  </a:lnTo>
                  <a:close/>
                </a:path>
                <a:path w="3810" h="269240">
                  <a:moveTo>
                    <a:pt x="2539" y="165099"/>
                  </a:moveTo>
                  <a:lnTo>
                    <a:pt x="1269" y="165099"/>
                  </a:lnTo>
                  <a:lnTo>
                    <a:pt x="1269" y="166369"/>
                  </a:lnTo>
                  <a:lnTo>
                    <a:pt x="2539" y="166369"/>
                  </a:lnTo>
                  <a:lnTo>
                    <a:pt x="2539" y="165099"/>
                  </a:lnTo>
                  <a:close/>
                </a:path>
                <a:path w="3810" h="269240">
                  <a:moveTo>
                    <a:pt x="3809" y="162559"/>
                  </a:moveTo>
                  <a:lnTo>
                    <a:pt x="0" y="162559"/>
                  </a:lnTo>
                  <a:lnTo>
                    <a:pt x="0" y="165099"/>
                  </a:lnTo>
                  <a:lnTo>
                    <a:pt x="3809" y="165099"/>
                  </a:lnTo>
                  <a:lnTo>
                    <a:pt x="3809" y="162559"/>
                  </a:lnTo>
                  <a:close/>
                </a:path>
                <a:path w="3810" h="269240">
                  <a:moveTo>
                    <a:pt x="3809" y="160019"/>
                  </a:moveTo>
                  <a:lnTo>
                    <a:pt x="0" y="160019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60019"/>
                  </a:lnTo>
                  <a:close/>
                </a:path>
                <a:path w="3810" h="269240">
                  <a:moveTo>
                    <a:pt x="3809" y="156209"/>
                  </a:moveTo>
                  <a:lnTo>
                    <a:pt x="0" y="156209"/>
                  </a:lnTo>
                  <a:lnTo>
                    <a:pt x="0" y="158749"/>
                  </a:lnTo>
                  <a:lnTo>
                    <a:pt x="3809" y="158749"/>
                  </a:lnTo>
                  <a:lnTo>
                    <a:pt x="3809" y="156209"/>
                  </a:lnTo>
                  <a:close/>
                </a:path>
                <a:path w="3810" h="269240">
                  <a:moveTo>
                    <a:pt x="3809" y="153669"/>
                  </a:moveTo>
                  <a:lnTo>
                    <a:pt x="0" y="153669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3669"/>
                  </a:lnTo>
                  <a:close/>
                </a:path>
                <a:path w="3810" h="269240">
                  <a:moveTo>
                    <a:pt x="3809" y="149859"/>
                  </a:moveTo>
                  <a:lnTo>
                    <a:pt x="0" y="149859"/>
                  </a:lnTo>
                  <a:lnTo>
                    <a:pt x="0" y="152399"/>
                  </a:lnTo>
                  <a:lnTo>
                    <a:pt x="3809" y="152399"/>
                  </a:lnTo>
                  <a:lnTo>
                    <a:pt x="3809" y="149859"/>
                  </a:lnTo>
                  <a:close/>
                </a:path>
                <a:path w="3810" h="269240">
                  <a:moveTo>
                    <a:pt x="3809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7319"/>
                  </a:lnTo>
                  <a:close/>
                </a:path>
                <a:path w="3810" h="269240">
                  <a:moveTo>
                    <a:pt x="3809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3809" y="146049"/>
                  </a:lnTo>
                  <a:lnTo>
                    <a:pt x="3809" y="143509"/>
                  </a:lnTo>
                  <a:close/>
                </a:path>
                <a:path w="3810" h="269240">
                  <a:moveTo>
                    <a:pt x="3809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40969"/>
                  </a:lnTo>
                  <a:close/>
                </a:path>
                <a:path w="3810" h="269240">
                  <a:moveTo>
                    <a:pt x="3809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09" y="139699"/>
                  </a:lnTo>
                  <a:lnTo>
                    <a:pt x="3809" y="137159"/>
                  </a:lnTo>
                  <a:close/>
                </a:path>
                <a:path w="3810" h="269240">
                  <a:moveTo>
                    <a:pt x="3809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09" y="135889"/>
                  </a:lnTo>
                  <a:lnTo>
                    <a:pt x="3809" y="134619"/>
                  </a:lnTo>
                  <a:close/>
                </a:path>
                <a:path w="3810" h="269240">
                  <a:moveTo>
                    <a:pt x="3809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09" y="133349"/>
                  </a:lnTo>
                  <a:lnTo>
                    <a:pt x="3809" y="130809"/>
                  </a:lnTo>
                  <a:close/>
                </a:path>
                <a:path w="3810" h="269240">
                  <a:moveTo>
                    <a:pt x="3809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28269"/>
                  </a:lnTo>
                  <a:close/>
                </a:path>
                <a:path w="3810" h="269240">
                  <a:moveTo>
                    <a:pt x="3809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09" y="126999"/>
                  </a:lnTo>
                  <a:lnTo>
                    <a:pt x="3809" y="124459"/>
                  </a:lnTo>
                  <a:close/>
                </a:path>
                <a:path w="3810" h="269240">
                  <a:moveTo>
                    <a:pt x="3809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1919"/>
                  </a:lnTo>
                  <a:close/>
                </a:path>
                <a:path w="3810" h="269240">
                  <a:moveTo>
                    <a:pt x="3809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09" y="120649"/>
                  </a:lnTo>
                  <a:lnTo>
                    <a:pt x="3809" y="118109"/>
                  </a:lnTo>
                  <a:close/>
                </a:path>
                <a:path w="3810" h="269240">
                  <a:moveTo>
                    <a:pt x="1269" y="114299"/>
                  </a:moveTo>
                  <a:lnTo>
                    <a:pt x="0" y="114299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5569"/>
                  </a:lnTo>
                  <a:lnTo>
                    <a:pt x="1269" y="115569"/>
                  </a:lnTo>
                  <a:lnTo>
                    <a:pt x="1269" y="114299"/>
                  </a:lnTo>
                  <a:close/>
                </a:path>
                <a:path w="3810" h="269240">
                  <a:moveTo>
                    <a:pt x="3809" y="86359"/>
                  </a:moveTo>
                  <a:lnTo>
                    <a:pt x="0" y="86359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86359"/>
                  </a:lnTo>
                  <a:close/>
                </a:path>
                <a:path w="3810" h="269240">
                  <a:moveTo>
                    <a:pt x="3809" y="80009"/>
                  </a:moveTo>
                  <a:lnTo>
                    <a:pt x="0" y="80009"/>
                  </a:lnTo>
                  <a:lnTo>
                    <a:pt x="0" y="85089"/>
                  </a:lnTo>
                  <a:lnTo>
                    <a:pt x="3809" y="85089"/>
                  </a:lnTo>
                  <a:lnTo>
                    <a:pt x="3809" y="80009"/>
                  </a:lnTo>
                  <a:close/>
                </a:path>
                <a:path w="3810" h="269240">
                  <a:moveTo>
                    <a:pt x="3809" y="73659"/>
                  </a:moveTo>
                  <a:lnTo>
                    <a:pt x="0" y="73659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3659"/>
                  </a:lnTo>
                  <a:close/>
                </a:path>
                <a:path w="3810" h="269240">
                  <a:moveTo>
                    <a:pt x="3809" y="67309"/>
                  </a:moveTo>
                  <a:lnTo>
                    <a:pt x="0" y="67309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7309"/>
                  </a:lnTo>
                  <a:close/>
                </a:path>
                <a:path w="3810" h="269240">
                  <a:moveTo>
                    <a:pt x="3809" y="58419"/>
                  </a:moveTo>
                  <a:lnTo>
                    <a:pt x="0" y="58419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58419"/>
                  </a:lnTo>
                  <a:close/>
                </a:path>
                <a:path w="3810" h="269240">
                  <a:moveTo>
                    <a:pt x="3809" y="54609"/>
                  </a:moveTo>
                  <a:lnTo>
                    <a:pt x="0" y="54609"/>
                  </a:lnTo>
                  <a:lnTo>
                    <a:pt x="0" y="57149"/>
                  </a:lnTo>
                  <a:lnTo>
                    <a:pt x="3809" y="57149"/>
                  </a:lnTo>
                  <a:lnTo>
                    <a:pt x="3809" y="54609"/>
                  </a:lnTo>
                  <a:close/>
                </a:path>
                <a:path w="3810" h="269240">
                  <a:moveTo>
                    <a:pt x="3809" y="52069"/>
                  </a:moveTo>
                  <a:lnTo>
                    <a:pt x="0" y="52069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52069"/>
                  </a:lnTo>
                  <a:close/>
                </a:path>
                <a:path w="3810" h="269240">
                  <a:moveTo>
                    <a:pt x="3809" y="48259"/>
                  </a:moveTo>
                  <a:lnTo>
                    <a:pt x="0" y="48259"/>
                  </a:lnTo>
                  <a:lnTo>
                    <a:pt x="0" y="50799"/>
                  </a:lnTo>
                  <a:lnTo>
                    <a:pt x="3809" y="50799"/>
                  </a:lnTo>
                  <a:lnTo>
                    <a:pt x="3809" y="48259"/>
                  </a:lnTo>
                  <a:close/>
                </a:path>
                <a:path w="3810" h="269240">
                  <a:moveTo>
                    <a:pt x="3809" y="36829"/>
                  </a:moveTo>
                  <a:lnTo>
                    <a:pt x="0" y="36829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36829"/>
                  </a:lnTo>
                  <a:close/>
                </a:path>
                <a:path w="3810" h="269240">
                  <a:moveTo>
                    <a:pt x="3809" y="247776"/>
                  </a:moveTo>
                  <a:lnTo>
                    <a:pt x="0" y="247776"/>
                  </a:lnTo>
                  <a:lnTo>
                    <a:pt x="0" y="251459"/>
                  </a:lnTo>
                  <a:lnTo>
                    <a:pt x="3809" y="251459"/>
                  </a:lnTo>
                  <a:lnTo>
                    <a:pt x="3809" y="247776"/>
                  </a:lnTo>
                  <a:close/>
                </a:path>
                <a:path w="3810" h="269240">
                  <a:moveTo>
                    <a:pt x="3809" y="235076"/>
                  </a:moveTo>
                  <a:lnTo>
                    <a:pt x="0" y="235076"/>
                  </a:lnTo>
                  <a:lnTo>
                    <a:pt x="0" y="247649"/>
                  </a:lnTo>
                  <a:lnTo>
                    <a:pt x="3809" y="247649"/>
                  </a:lnTo>
                  <a:lnTo>
                    <a:pt x="3809" y="235076"/>
                  </a:lnTo>
                  <a:close/>
                </a:path>
                <a:path w="3810" h="269240">
                  <a:moveTo>
                    <a:pt x="3809" y="224916"/>
                  </a:moveTo>
                  <a:lnTo>
                    <a:pt x="0" y="224916"/>
                  </a:lnTo>
                  <a:lnTo>
                    <a:pt x="0" y="234949"/>
                  </a:lnTo>
                  <a:lnTo>
                    <a:pt x="3809" y="234949"/>
                  </a:lnTo>
                  <a:lnTo>
                    <a:pt x="3809" y="224916"/>
                  </a:lnTo>
                  <a:close/>
                </a:path>
                <a:path w="3810" h="269240">
                  <a:moveTo>
                    <a:pt x="1269" y="222249"/>
                  </a:moveTo>
                  <a:lnTo>
                    <a:pt x="0" y="222249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2376"/>
                  </a:lnTo>
                  <a:lnTo>
                    <a:pt x="1269" y="222376"/>
                  </a:lnTo>
                  <a:close/>
                </a:path>
                <a:path w="3810" h="269240">
                  <a:moveTo>
                    <a:pt x="3809" y="219709"/>
                  </a:moveTo>
                  <a:lnTo>
                    <a:pt x="2539" y="219709"/>
                  </a:lnTo>
                  <a:lnTo>
                    <a:pt x="2539" y="221106"/>
                  </a:lnTo>
                  <a:lnTo>
                    <a:pt x="1269" y="221106"/>
                  </a:lnTo>
                  <a:lnTo>
                    <a:pt x="1269" y="222249"/>
                  </a:lnTo>
                  <a:lnTo>
                    <a:pt x="3809" y="222249"/>
                  </a:lnTo>
                  <a:lnTo>
                    <a:pt x="3809" y="219709"/>
                  </a:lnTo>
                  <a:close/>
                </a:path>
                <a:path w="3810" h="269240">
                  <a:moveTo>
                    <a:pt x="3809" y="251460"/>
                  </a:moveTo>
                  <a:lnTo>
                    <a:pt x="0" y="251460"/>
                  </a:lnTo>
                  <a:lnTo>
                    <a:pt x="0" y="269239"/>
                  </a:lnTo>
                  <a:lnTo>
                    <a:pt x="1269" y="269239"/>
                  </a:lnTo>
                  <a:lnTo>
                    <a:pt x="1269" y="267969"/>
                  </a:lnTo>
                  <a:lnTo>
                    <a:pt x="2539" y="267969"/>
                  </a:lnTo>
                  <a:lnTo>
                    <a:pt x="2539" y="266700"/>
                  </a:lnTo>
                  <a:lnTo>
                    <a:pt x="3809" y="266700"/>
                  </a:lnTo>
                  <a:lnTo>
                    <a:pt x="3809" y="25146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1955800" y="835660"/>
              <a:ext cx="3810" cy="273050"/>
            </a:xfrm>
            <a:custGeom>
              <a:avLst/>
              <a:gdLst/>
              <a:ahLst/>
              <a:cxnLst/>
              <a:rect l="l" t="t" r="r" b="b"/>
              <a:pathLst>
                <a:path w="3810" h="273050">
                  <a:moveTo>
                    <a:pt x="3810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0"/>
                  </a:lnTo>
                  <a:close/>
                </a:path>
                <a:path w="3810" h="273050">
                  <a:moveTo>
                    <a:pt x="3810" y="26670"/>
                  </a:moveTo>
                  <a:lnTo>
                    <a:pt x="0" y="2667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6670"/>
                  </a:lnTo>
                  <a:close/>
                </a:path>
                <a:path w="3810" h="273050">
                  <a:moveTo>
                    <a:pt x="3810" y="163829"/>
                  </a:moveTo>
                  <a:lnTo>
                    <a:pt x="0" y="163829"/>
                  </a:lnTo>
                  <a:lnTo>
                    <a:pt x="0" y="165099"/>
                  </a:lnTo>
                  <a:lnTo>
                    <a:pt x="2539" y="165099"/>
                  </a:lnTo>
                  <a:lnTo>
                    <a:pt x="2539" y="166369"/>
                  </a:lnTo>
                  <a:lnTo>
                    <a:pt x="3810" y="166369"/>
                  </a:lnTo>
                  <a:lnTo>
                    <a:pt x="3810" y="163829"/>
                  </a:lnTo>
                  <a:close/>
                </a:path>
                <a:path w="3810" h="273050">
                  <a:moveTo>
                    <a:pt x="3810" y="160019"/>
                  </a:moveTo>
                  <a:lnTo>
                    <a:pt x="0" y="160019"/>
                  </a:lnTo>
                  <a:lnTo>
                    <a:pt x="0" y="162559"/>
                  </a:lnTo>
                  <a:lnTo>
                    <a:pt x="3810" y="162559"/>
                  </a:lnTo>
                  <a:lnTo>
                    <a:pt x="3810" y="160019"/>
                  </a:lnTo>
                  <a:close/>
                </a:path>
                <a:path w="3810" h="273050">
                  <a:moveTo>
                    <a:pt x="3810" y="157479"/>
                  </a:moveTo>
                  <a:lnTo>
                    <a:pt x="0" y="157479"/>
                  </a:lnTo>
                  <a:lnTo>
                    <a:pt x="0" y="158749"/>
                  </a:lnTo>
                  <a:lnTo>
                    <a:pt x="3810" y="158749"/>
                  </a:lnTo>
                  <a:lnTo>
                    <a:pt x="3810" y="157479"/>
                  </a:lnTo>
                  <a:close/>
                </a:path>
                <a:path w="3810" h="273050">
                  <a:moveTo>
                    <a:pt x="3810" y="153669"/>
                  </a:moveTo>
                  <a:lnTo>
                    <a:pt x="0" y="153669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53669"/>
                  </a:lnTo>
                  <a:close/>
                </a:path>
                <a:path w="3810" h="273050">
                  <a:moveTo>
                    <a:pt x="3810" y="151129"/>
                  </a:moveTo>
                  <a:lnTo>
                    <a:pt x="0" y="151129"/>
                  </a:lnTo>
                  <a:lnTo>
                    <a:pt x="0" y="152399"/>
                  </a:lnTo>
                  <a:lnTo>
                    <a:pt x="3810" y="152399"/>
                  </a:lnTo>
                  <a:lnTo>
                    <a:pt x="3810" y="151129"/>
                  </a:lnTo>
                  <a:close/>
                </a:path>
                <a:path w="3810" h="273050">
                  <a:moveTo>
                    <a:pt x="3810" y="147319"/>
                  </a:moveTo>
                  <a:lnTo>
                    <a:pt x="0" y="147319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47319"/>
                  </a:lnTo>
                  <a:close/>
                </a:path>
                <a:path w="3810" h="273050">
                  <a:moveTo>
                    <a:pt x="3810" y="144779"/>
                  </a:moveTo>
                  <a:lnTo>
                    <a:pt x="0" y="14477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4779"/>
                  </a:lnTo>
                  <a:close/>
                </a:path>
                <a:path w="3810" h="273050">
                  <a:moveTo>
                    <a:pt x="3810" y="140969"/>
                  </a:moveTo>
                  <a:lnTo>
                    <a:pt x="0" y="140969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40969"/>
                  </a:lnTo>
                  <a:close/>
                </a:path>
                <a:path w="3810" h="273050">
                  <a:moveTo>
                    <a:pt x="3810" y="138429"/>
                  </a:moveTo>
                  <a:lnTo>
                    <a:pt x="0" y="13842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8429"/>
                  </a:lnTo>
                  <a:close/>
                </a:path>
                <a:path w="3810" h="273050">
                  <a:moveTo>
                    <a:pt x="3810" y="134619"/>
                  </a:moveTo>
                  <a:lnTo>
                    <a:pt x="0" y="134619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34619"/>
                  </a:lnTo>
                  <a:close/>
                </a:path>
                <a:path w="3810" h="273050">
                  <a:moveTo>
                    <a:pt x="3810" y="132079"/>
                  </a:moveTo>
                  <a:lnTo>
                    <a:pt x="0" y="13207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2079"/>
                  </a:lnTo>
                  <a:close/>
                </a:path>
                <a:path w="3810" h="273050">
                  <a:moveTo>
                    <a:pt x="3810" y="128269"/>
                  </a:moveTo>
                  <a:lnTo>
                    <a:pt x="0" y="128269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8269"/>
                  </a:lnTo>
                  <a:close/>
                </a:path>
                <a:path w="3810" h="273050">
                  <a:moveTo>
                    <a:pt x="3810" y="125729"/>
                  </a:moveTo>
                  <a:lnTo>
                    <a:pt x="0" y="12572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5729"/>
                  </a:lnTo>
                  <a:close/>
                </a:path>
                <a:path w="3810" h="273050">
                  <a:moveTo>
                    <a:pt x="3810" y="121919"/>
                  </a:moveTo>
                  <a:lnTo>
                    <a:pt x="0" y="121919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21919"/>
                  </a:lnTo>
                  <a:close/>
                </a:path>
                <a:path w="3810" h="273050">
                  <a:moveTo>
                    <a:pt x="3810" y="119379"/>
                  </a:moveTo>
                  <a:lnTo>
                    <a:pt x="0" y="11937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9379"/>
                  </a:lnTo>
                  <a:close/>
                </a:path>
                <a:path w="3810" h="273050">
                  <a:moveTo>
                    <a:pt x="2539" y="114299"/>
                  </a:moveTo>
                  <a:lnTo>
                    <a:pt x="0" y="114299"/>
                  </a:lnTo>
                  <a:lnTo>
                    <a:pt x="0" y="118109"/>
                  </a:lnTo>
                  <a:lnTo>
                    <a:pt x="3810" y="118109"/>
                  </a:lnTo>
                  <a:lnTo>
                    <a:pt x="3810" y="115569"/>
                  </a:lnTo>
                  <a:lnTo>
                    <a:pt x="2539" y="115569"/>
                  </a:lnTo>
                  <a:lnTo>
                    <a:pt x="2539" y="114299"/>
                  </a:lnTo>
                  <a:close/>
                </a:path>
                <a:path w="3810" h="273050">
                  <a:moveTo>
                    <a:pt x="3810" y="83819"/>
                  </a:moveTo>
                  <a:lnTo>
                    <a:pt x="0" y="83819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83819"/>
                  </a:lnTo>
                  <a:close/>
                </a:path>
                <a:path w="3810" h="273050">
                  <a:moveTo>
                    <a:pt x="3810" y="77469"/>
                  </a:moveTo>
                  <a:lnTo>
                    <a:pt x="0" y="77469"/>
                  </a:lnTo>
                  <a:lnTo>
                    <a:pt x="0" y="82549"/>
                  </a:lnTo>
                  <a:lnTo>
                    <a:pt x="3810" y="82549"/>
                  </a:lnTo>
                  <a:lnTo>
                    <a:pt x="3810" y="77469"/>
                  </a:lnTo>
                  <a:close/>
                </a:path>
                <a:path w="3810" h="273050">
                  <a:moveTo>
                    <a:pt x="3810" y="71119"/>
                  </a:moveTo>
                  <a:lnTo>
                    <a:pt x="0" y="71119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71119"/>
                  </a:lnTo>
                  <a:close/>
                </a:path>
                <a:path w="3810" h="273050">
                  <a:moveTo>
                    <a:pt x="3810" y="64769"/>
                  </a:moveTo>
                  <a:lnTo>
                    <a:pt x="0" y="64769"/>
                  </a:lnTo>
                  <a:lnTo>
                    <a:pt x="0" y="69849"/>
                  </a:lnTo>
                  <a:lnTo>
                    <a:pt x="3810" y="69849"/>
                  </a:lnTo>
                  <a:lnTo>
                    <a:pt x="3810" y="64769"/>
                  </a:lnTo>
                  <a:close/>
                </a:path>
                <a:path w="3810" h="273050">
                  <a:moveTo>
                    <a:pt x="3810" y="55879"/>
                  </a:moveTo>
                  <a:lnTo>
                    <a:pt x="0" y="55879"/>
                  </a:lnTo>
                  <a:lnTo>
                    <a:pt x="0" y="63499"/>
                  </a:lnTo>
                  <a:lnTo>
                    <a:pt x="3810" y="63499"/>
                  </a:lnTo>
                  <a:lnTo>
                    <a:pt x="3810" y="55879"/>
                  </a:lnTo>
                  <a:close/>
                </a:path>
                <a:path w="3810" h="273050">
                  <a:moveTo>
                    <a:pt x="3810" y="52069"/>
                  </a:moveTo>
                  <a:lnTo>
                    <a:pt x="0" y="52069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52069"/>
                  </a:lnTo>
                  <a:close/>
                </a:path>
                <a:path w="3810" h="273050">
                  <a:moveTo>
                    <a:pt x="3810" y="49529"/>
                  </a:moveTo>
                  <a:lnTo>
                    <a:pt x="0" y="49529"/>
                  </a:lnTo>
                  <a:lnTo>
                    <a:pt x="0" y="50799"/>
                  </a:lnTo>
                  <a:lnTo>
                    <a:pt x="3810" y="50799"/>
                  </a:lnTo>
                  <a:lnTo>
                    <a:pt x="3810" y="49529"/>
                  </a:lnTo>
                  <a:close/>
                </a:path>
                <a:path w="3810" h="273050">
                  <a:moveTo>
                    <a:pt x="3810" y="45719"/>
                  </a:moveTo>
                  <a:lnTo>
                    <a:pt x="0" y="45719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45719"/>
                  </a:lnTo>
                  <a:close/>
                </a:path>
                <a:path w="3810" h="273050">
                  <a:moveTo>
                    <a:pt x="3810" y="34289"/>
                  </a:moveTo>
                  <a:lnTo>
                    <a:pt x="0" y="34289"/>
                  </a:lnTo>
                  <a:lnTo>
                    <a:pt x="0" y="44449"/>
                  </a:lnTo>
                  <a:lnTo>
                    <a:pt x="3810" y="44449"/>
                  </a:lnTo>
                  <a:lnTo>
                    <a:pt x="3810" y="34289"/>
                  </a:lnTo>
                  <a:close/>
                </a:path>
                <a:path w="3810" h="273050">
                  <a:moveTo>
                    <a:pt x="1269" y="166370"/>
                  </a:moveTo>
                  <a:lnTo>
                    <a:pt x="0" y="166370"/>
                  </a:lnTo>
                  <a:lnTo>
                    <a:pt x="0" y="168910"/>
                  </a:lnTo>
                  <a:lnTo>
                    <a:pt x="1269" y="168910"/>
                  </a:lnTo>
                  <a:lnTo>
                    <a:pt x="1269" y="166370"/>
                  </a:lnTo>
                  <a:close/>
                </a:path>
                <a:path w="3810" h="273050">
                  <a:moveTo>
                    <a:pt x="3810" y="245236"/>
                  </a:moveTo>
                  <a:lnTo>
                    <a:pt x="0" y="245236"/>
                  </a:lnTo>
                  <a:lnTo>
                    <a:pt x="0" y="248919"/>
                  </a:lnTo>
                  <a:lnTo>
                    <a:pt x="3810" y="248919"/>
                  </a:lnTo>
                  <a:lnTo>
                    <a:pt x="3810" y="245236"/>
                  </a:lnTo>
                  <a:close/>
                </a:path>
                <a:path w="3810" h="273050">
                  <a:moveTo>
                    <a:pt x="3810" y="232536"/>
                  </a:moveTo>
                  <a:lnTo>
                    <a:pt x="0" y="232536"/>
                  </a:lnTo>
                  <a:lnTo>
                    <a:pt x="0" y="245109"/>
                  </a:lnTo>
                  <a:lnTo>
                    <a:pt x="3810" y="245109"/>
                  </a:lnTo>
                  <a:lnTo>
                    <a:pt x="3810" y="232536"/>
                  </a:lnTo>
                  <a:close/>
                </a:path>
                <a:path w="3810" h="273050">
                  <a:moveTo>
                    <a:pt x="1269" y="222249"/>
                  </a:moveTo>
                  <a:lnTo>
                    <a:pt x="0" y="222249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222376"/>
                  </a:lnTo>
                  <a:lnTo>
                    <a:pt x="1269" y="222376"/>
                  </a:lnTo>
                  <a:lnTo>
                    <a:pt x="1269" y="222249"/>
                  </a:lnTo>
                  <a:close/>
                </a:path>
                <a:path w="3810" h="273050">
                  <a:moveTo>
                    <a:pt x="3810" y="219709"/>
                  </a:moveTo>
                  <a:lnTo>
                    <a:pt x="2539" y="219709"/>
                  </a:lnTo>
                  <a:lnTo>
                    <a:pt x="2539" y="221106"/>
                  </a:lnTo>
                  <a:lnTo>
                    <a:pt x="1269" y="221106"/>
                  </a:lnTo>
                  <a:lnTo>
                    <a:pt x="1269" y="222249"/>
                  </a:lnTo>
                  <a:lnTo>
                    <a:pt x="3810" y="222249"/>
                  </a:lnTo>
                  <a:lnTo>
                    <a:pt x="3810" y="219709"/>
                  </a:lnTo>
                  <a:close/>
                </a:path>
                <a:path w="3810" h="273050">
                  <a:moveTo>
                    <a:pt x="3810" y="248920"/>
                  </a:moveTo>
                  <a:lnTo>
                    <a:pt x="0" y="248920"/>
                  </a:lnTo>
                  <a:lnTo>
                    <a:pt x="0" y="273050"/>
                  </a:lnTo>
                  <a:lnTo>
                    <a:pt x="1270" y="273050"/>
                  </a:lnTo>
                  <a:lnTo>
                    <a:pt x="1269" y="270510"/>
                  </a:lnTo>
                  <a:lnTo>
                    <a:pt x="2539" y="270510"/>
                  </a:lnTo>
                  <a:lnTo>
                    <a:pt x="2539" y="269239"/>
                  </a:lnTo>
                  <a:lnTo>
                    <a:pt x="3810" y="269239"/>
                  </a:lnTo>
                  <a:lnTo>
                    <a:pt x="3810" y="248920"/>
                  </a:lnTo>
                  <a:close/>
                </a:path>
              </a:pathLst>
            </a:custGeom>
            <a:solidFill>
              <a:srgbClr val="40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1951989" y="840740"/>
              <a:ext cx="3810" cy="271780"/>
            </a:xfrm>
            <a:custGeom>
              <a:avLst/>
              <a:gdLst/>
              <a:ahLst/>
              <a:cxnLst/>
              <a:rect l="l" t="t" r="r" b="b"/>
              <a:pathLst>
                <a:path w="3810" h="27178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70" y="2539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0"/>
                  </a:lnTo>
                  <a:close/>
                </a:path>
                <a:path w="3810" h="271780">
                  <a:moveTo>
                    <a:pt x="3810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21590"/>
                  </a:lnTo>
                  <a:close/>
                </a:path>
                <a:path w="3810" h="271780">
                  <a:moveTo>
                    <a:pt x="3810" y="158750"/>
                  </a:moveTo>
                  <a:lnTo>
                    <a:pt x="0" y="158750"/>
                  </a:lnTo>
                  <a:lnTo>
                    <a:pt x="0" y="160019"/>
                  </a:lnTo>
                  <a:lnTo>
                    <a:pt x="3810" y="160019"/>
                  </a:lnTo>
                  <a:lnTo>
                    <a:pt x="3810" y="158750"/>
                  </a:lnTo>
                  <a:close/>
                </a:path>
                <a:path w="3810" h="271780">
                  <a:moveTo>
                    <a:pt x="3810" y="154939"/>
                  </a:moveTo>
                  <a:lnTo>
                    <a:pt x="0" y="154939"/>
                  </a:lnTo>
                  <a:lnTo>
                    <a:pt x="0" y="157479"/>
                  </a:lnTo>
                  <a:lnTo>
                    <a:pt x="3810" y="157479"/>
                  </a:lnTo>
                  <a:lnTo>
                    <a:pt x="3810" y="154939"/>
                  </a:lnTo>
                  <a:close/>
                </a:path>
                <a:path w="3810" h="271780">
                  <a:moveTo>
                    <a:pt x="3810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2400"/>
                  </a:lnTo>
                  <a:close/>
                </a:path>
                <a:path w="3810" h="271780">
                  <a:moveTo>
                    <a:pt x="3810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8589"/>
                  </a:lnTo>
                  <a:close/>
                </a:path>
                <a:path w="3810" h="271780">
                  <a:moveTo>
                    <a:pt x="3810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6050"/>
                  </a:lnTo>
                  <a:close/>
                </a:path>
                <a:path w="3810" h="271780">
                  <a:moveTo>
                    <a:pt x="3810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2239"/>
                  </a:lnTo>
                  <a:close/>
                </a:path>
                <a:path w="3810" h="271780">
                  <a:moveTo>
                    <a:pt x="3810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9700"/>
                  </a:lnTo>
                  <a:close/>
                </a:path>
                <a:path w="3810" h="271780">
                  <a:moveTo>
                    <a:pt x="3810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5889"/>
                  </a:lnTo>
                  <a:close/>
                </a:path>
                <a:path w="3810" h="271780">
                  <a:moveTo>
                    <a:pt x="381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3350"/>
                  </a:lnTo>
                  <a:close/>
                </a:path>
                <a:path w="3810" h="271780">
                  <a:moveTo>
                    <a:pt x="381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539"/>
                  </a:lnTo>
                  <a:close/>
                </a:path>
                <a:path w="3810" h="27178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10" h="27178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10" h="27178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10" h="27178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10" h="271780">
                  <a:moveTo>
                    <a:pt x="1270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lnTo>
                    <a:pt x="1270" y="114300"/>
                  </a:lnTo>
                  <a:lnTo>
                    <a:pt x="1270" y="113029"/>
                  </a:lnTo>
                  <a:close/>
                </a:path>
                <a:path w="3810" h="271780">
                  <a:moveTo>
                    <a:pt x="3810" y="110489"/>
                  </a:moveTo>
                  <a:lnTo>
                    <a:pt x="2540" y="110489"/>
                  </a:lnTo>
                  <a:lnTo>
                    <a:pt x="2540" y="113029"/>
                  </a:lnTo>
                  <a:lnTo>
                    <a:pt x="3810" y="113029"/>
                  </a:lnTo>
                  <a:lnTo>
                    <a:pt x="3810" y="110489"/>
                  </a:lnTo>
                  <a:close/>
                </a:path>
                <a:path w="3810" h="271780">
                  <a:moveTo>
                    <a:pt x="3810" y="78739"/>
                  </a:moveTo>
                  <a:lnTo>
                    <a:pt x="0" y="78739"/>
                  </a:lnTo>
                  <a:lnTo>
                    <a:pt x="0" y="82550"/>
                  </a:lnTo>
                  <a:lnTo>
                    <a:pt x="3810" y="82550"/>
                  </a:lnTo>
                  <a:lnTo>
                    <a:pt x="3810" y="78739"/>
                  </a:lnTo>
                  <a:close/>
                </a:path>
                <a:path w="3810" h="271780">
                  <a:moveTo>
                    <a:pt x="3810" y="72389"/>
                  </a:moveTo>
                  <a:lnTo>
                    <a:pt x="0" y="72389"/>
                  </a:lnTo>
                  <a:lnTo>
                    <a:pt x="0" y="77469"/>
                  </a:lnTo>
                  <a:lnTo>
                    <a:pt x="3810" y="77469"/>
                  </a:lnTo>
                  <a:lnTo>
                    <a:pt x="3810" y="72389"/>
                  </a:lnTo>
                  <a:close/>
                </a:path>
                <a:path w="3810" h="271780">
                  <a:moveTo>
                    <a:pt x="3810" y="66039"/>
                  </a:moveTo>
                  <a:lnTo>
                    <a:pt x="0" y="66039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6039"/>
                  </a:lnTo>
                  <a:close/>
                </a:path>
                <a:path w="3810" h="271780">
                  <a:moveTo>
                    <a:pt x="3810" y="59689"/>
                  </a:moveTo>
                  <a:lnTo>
                    <a:pt x="0" y="59689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9689"/>
                  </a:lnTo>
                  <a:close/>
                </a:path>
                <a:path w="3810" h="271780">
                  <a:moveTo>
                    <a:pt x="3810" y="50800"/>
                  </a:moveTo>
                  <a:lnTo>
                    <a:pt x="0" y="50800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50800"/>
                  </a:lnTo>
                  <a:close/>
                </a:path>
                <a:path w="3810" h="271780">
                  <a:moveTo>
                    <a:pt x="3810" y="46989"/>
                  </a:moveTo>
                  <a:lnTo>
                    <a:pt x="0" y="46989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6989"/>
                  </a:lnTo>
                  <a:close/>
                </a:path>
                <a:path w="3810" h="271780">
                  <a:moveTo>
                    <a:pt x="3810" y="44450"/>
                  </a:moveTo>
                  <a:lnTo>
                    <a:pt x="0" y="44450"/>
                  </a:lnTo>
                  <a:lnTo>
                    <a:pt x="0" y="45719"/>
                  </a:lnTo>
                  <a:lnTo>
                    <a:pt x="3810" y="45719"/>
                  </a:lnTo>
                  <a:lnTo>
                    <a:pt x="3810" y="44450"/>
                  </a:lnTo>
                  <a:close/>
                </a:path>
                <a:path w="3810" h="271780">
                  <a:moveTo>
                    <a:pt x="3810" y="40639"/>
                  </a:moveTo>
                  <a:lnTo>
                    <a:pt x="0" y="40639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40639"/>
                  </a:lnTo>
                  <a:close/>
                </a:path>
                <a:path w="3810" h="271780">
                  <a:moveTo>
                    <a:pt x="3810" y="29210"/>
                  </a:moveTo>
                  <a:lnTo>
                    <a:pt x="0" y="2921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29210"/>
                  </a:lnTo>
                  <a:close/>
                </a:path>
                <a:path w="3810" h="271780">
                  <a:moveTo>
                    <a:pt x="3810" y="161290"/>
                  </a:moveTo>
                  <a:lnTo>
                    <a:pt x="0" y="161290"/>
                  </a:lnTo>
                  <a:lnTo>
                    <a:pt x="0" y="167639"/>
                  </a:lnTo>
                  <a:lnTo>
                    <a:pt x="2540" y="167639"/>
                  </a:lnTo>
                  <a:lnTo>
                    <a:pt x="2540" y="166370"/>
                  </a:lnTo>
                  <a:lnTo>
                    <a:pt x="3810" y="166370"/>
                  </a:lnTo>
                  <a:lnTo>
                    <a:pt x="3810" y="161290"/>
                  </a:lnTo>
                  <a:close/>
                </a:path>
                <a:path w="3810" h="271780">
                  <a:moveTo>
                    <a:pt x="1270" y="167640"/>
                  </a:moveTo>
                  <a:lnTo>
                    <a:pt x="0" y="167640"/>
                  </a:lnTo>
                  <a:lnTo>
                    <a:pt x="0" y="170180"/>
                  </a:lnTo>
                  <a:lnTo>
                    <a:pt x="1270" y="170180"/>
                  </a:lnTo>
                  <a:lnTo>
                    <a:pt x="1270" y="167640"/>
                  </a:lnTo>
                  <a:close/>
                </a:path>
                <a:path w="3810" h="271780">
                  <a:moveTo>
                    <a:pt x="3810" y="240156"/>
                  </a:moveTo>
                  <a:lnTo>
                    <a:pt x="0" y="240156"/>
                  </a:lnTo>
                  <a:lnTo>
                    <a:pt x="0" y="243839"/>
                  </a:lnTo>
                  <a:lnTo>
                    <a:pt x="3810" y="243839"/>
                  </a:lnTo>
                  <a:lnTo>
                    <a:pt x="3810" y="240156"/>
                  </a:lnTo>
                  <a:close/>
                </a:path>
                <a:path w="3810" h="271780">
                  <a:moveTo>
                    <a:pt x="3810" y="227456"/>
                  </a:moveTo>
                  <a:lnTo>
                    <a:pt x="0" y="227456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27456"/>
                  </a:lnTo>
                  <a:close/>
                </a:path>
                <a:path w="3810" h="271780">
                  <a:moveTo>
                    <a:pt x="3810" y="218439"/>
                  </a:moveTo>
                  <a:lnTo>
                    <a:pt x="0" y="218439"/>
                  </a:lnTo>
                  <a:lnTo>
                    <a:pt x="0" y="227329"/>
                  </a:lnTo>
                  <a:lnTo>
                    <a:pt x="3810" y="227329"/>
                  </a:lnTo>
                  <a:lnTo>
                    <a:pt x="3810" y="218439"/>
                  </a:lnTo>
                  <a:close/>
                </a:path>
                <a:path w="3810" h="271780">
                  <a:moveTo>
                    <a:pt x="3810" y="243840"/>
                  </a:moveTo>
                  <a:lnTo>
                    <a:pt x="0" y="243840"/>
                  </a:lnTo>
                  <a:lnTo>
                    <a:pt x="0" y="271780"/>
                  </a:lnTo>
                  <a:lnTo>
                    <a:pt x="1270" y="271780"/>
                  </a:lnTo>
                  <a:lnTo>
                    <a:pt x="1270" y="270510"/>
                  </a:lnTo>
                  <a:lnTo>
                    <a:pt x="2540" y="270510"/>
                  </a:lnTo>
                  <a:lnTo>
                    <a:pt x="2540" y="269239"/>
                  </a:lnTo>
                  <a:lnTo>
                    <a:pt x="3810" y="269239"/>
                  </a:lnTo>
                  <a:lnTo>
                    <a:pt x="3810" y="24384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1948180" y="847090"/>
              <a:ext cx="3810" cy="269240"/>
            </a:xfrm>
            <a:custGeom>
              <a:avLst/>
              <a:gdLst/>
              <a:ahLst/>
              <a:cxnLst/>
              <a:rect l="l" t="t" r="r" b="b"/>
              <a:pathLst>
                <a:path w="3810" h="26924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0"/>
                  </a:lnTo>
                  <a:close/>
                </a:path>
                <a:path w="3810" h="269240">
                  <a:moveTo>
                    <a:pt x="3810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5240"/>
                  </a:lnTo>
                  <a:close/>
                </a:path>
                <a:path w="3810" h="269240">
                  <a:moveTo>
                    <a:pt x="3810" y="152400"/>
                  </a:moveTo>
                  <a:lnTo>
                    <a:pt x="0" y="152400"/>
                  </a:lnTo>
                  <a:lnTo>
                    <a:pt x="0" y="153669"/>
                  </a:lnTo>
                  <a:lnTo>
                    <a:pt x="3810" y="153669"/>
                  </a:lnTo>
                  <a:lnTo>
                    <a:pt x="3810" y="152400"/>
                  </a:lnTo>
                  <a:close/>
                </a:path>
                <a:path w="3810" h="269240">
                  <a:moveTo>
                    <a:pt x="3810" y="148589"/>
                  </a:moveTo>
                  <a:lnTo>
                    <a:pt x="0" y="148589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8589"/>
                  </a:lnTo>
                  <a:close/>
                </a:path>
                <a:path w="3810" h="269240">
                  <a:moveTo>
                    <a:pt x="3810" y="146050"/>
                  </a:moveTo>
                  <a:lnTo>
                    <a:pt x="0" y="146050"/>
                  </a:lnTo>
                  <a:lnTo>
                    <a:pt x="0" y="147319"/>
                  </a:lnTo>
                  <a:lnTo>
                    <a:pt x="3810" y="147319"/>
                  </a:lnTo>
                  <a:lnTo>
                    <a:pt x="3810" y="146050"/>
                  </a:lnTo>
                  <a:close/>
                </a:path>
                <a:path w="3810" h="269240">
                  <a:moveTo>
                    <a:pt x="3810" y="142239"/>
                  </a:moveTo>
                  <a:lnTo>
                    <a:pt x="0" y="142239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42239"/>
                  </a:lnTo>
                  <a:close/>
                </a:path>
                <a:path w="3810" h="269240">
                  <a:moveTo>
                    <a:pt x="3810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139700"/>
                  </a:lnTo>
                  <a:close/>
                </a:path>
                <a:path w="3810" h="269240">
                  <a:moveTo>
                    <a:pt x="3810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10" y="138429"/>
                  </a:lnTo>
                  <a:lnTo>
                    <a:pt x="3810" y="135889"/>
                  </a:lnTo>
                  <a:close/>
                </a:path>
                <a:path w="3810" h="269240">
                  <a:moveTo>
                    <a:pt x="3810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33350"/>
                  </a:lnTo>
                  <a:close/>
                </a:path>
                <a:path w="3810" h="269240">
                  <a:moveTo>
                    <a:pt x="3810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29539"/>
                  </a:lnTo>
                  <a:close/>
                </a:path>
                <a:path w="3810" h="269240">
                  <a:moveTo>
                    <a:pt x="3810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27000"/>
                  </a:lnTo>
                  <a:close/>
                </a:path>
                <a:path w="3810" h="269240">
                  <a:moveTo>
                    <a:pt x="3810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10" y="125729"/>
                  </a:lnTo>
                  <a:lnTo>
                    <a:pt x="3810" y="123189"/>
                  </a:lnTo>
                  <a:close/>
                </a:path>
                <a:path w="3810" h="269240">
                  <a:moveTo>
                    <a:pt x="3810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120650"/>
                  </a:lnTo>
                  <a:close/>
                </a:path>
                <a:path w="3810" h="269240">
                  <a:moveTo>
                    <a:pt x="3810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10" y="119379"/>
                  </a:lnTo>
                  <a:lnTo>
                    <a:pt x="3810" y="116839"/>
                  </a:lnTo>
                  <a:close/>
                </a:path>
                <a:path w="3810" h="269240">
                  <a:moveTo>
                    <a:pt x="3810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10" y="115569"/>
                  </a:lnTo>
                  <a:lnTo>
                    <a:pt x="3810" y="114300"/>
                  </a:lnTo>
                  <a:close/>
                </a:path>
                <a:path w="3810" h="269240">
                  <a:moveTo>
                    <a:pt x="1270" y="109219"/>
                  </a:moveTo>
                  <a:lnTo>
                    <a:pt x="0" y="109219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0489"/>
                  </a:lnTo>
                  <a:lnTo>
                    <a:pt x="1270" y="110489"/>
                  </a:lnTo>
                  <a:lnTo>
                    <a:pt x="1270" y="109219"/>
                  </a:lnTo>
                  <a:close/>
                </a:path>
                <a:path w="3810" h="269240">
                  <a:moveTo>
                    <a:pt x="3810" y="106679"/>
                  </a:moveTo>
                  <a:lnTo>
                    <a:pt x="2540" y="106679"/>
                  </a:lnTo>
                  <a:lnTo>
                    <a:pt x="2540" y="109219"/>
                  </a:lnTo>
                  <a:lnTo>
                    <a:pt x="3810" y="109219"/>
                  </a:lnTo>
                  <a:lnTo>
                    <a:pt x="3810" y="106679"/>
                  </a:lnTo>
                  <a:close/>
                </a:path>
                <a:path w="3810" h="269240">
                  <a:moveTo>
                    <a:pt x="3810" y="72389"/>
                  </a:moveTo>
                  <a:lnTo>
                    <a:pt x="0" y="72389"/>
                  </a:lnTo>
                  <a:lnTo>
                    <a:pt x="0" y="76200"/>
                  </a:lnTo>
                  <a:lnTo>
                    <a:pt x="3810" y="76200"/>
                  </a:lnTo>
                  <a:lnTo>
                    <a:pt x="3810" y="72389"/>
                  </a:lnTo>
                  <a:close/>
                </a:path>
                <a:path w="3810" h="269240">
                  <a:moveTo>
                    <a:pt x="3810" y="66039"/>
                  </a:moveTo>
                  <a:lnTo>
                    <a:pt x="0" y="66039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6039"/>
                  </a:lnTo>
                  <a:close/>
                </a:path>
                <a:path w="3810" h="269240">
                  <a:moveTo>
                    <a:pt x="3810" y="59689"/>
                  </a:moveTo>
                  <a:lnTo>
                    <a:pt x="0" y="59689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59689"/>
                  </a:lnTo>
                  <a:close/>
                </a:path>
                <a:path w="3810" h="269240">
                  <a:moveTo>
                    <a:pt x="3810" y="53339"/>
                  </a:moveTo>
                  <a:lnTo>
                    <a:pt x="0" y="53339"/>
                  </a:lnTo>
                  <a:lnTo>
                    <a:pt x="0" y="58419"/>
                  </a:lnTo>
                  <a:lnTo>
                    <a:pt x="3810" y="58419"/>
                  </a:lnTo>
                  <a:lnTo>
                    <a:pt x="3810" y="53339"/>
                  </a:lnTo>
                  <a:close/>
                </a:path>
                <a:path w="3810" h="269240">
                  <a:moveTo>
                    <a:pt x="3810" y="44450"/>
                  </a:moveTo>
                  <a:lnTo>
                    <a:pt x="0" y="44450"/>
                  </a:lnTo>
                  <a:lnTo>
                    <a:pt x="0" y="52069"/>
                  </a:lnTo>
                  <a:lnTo>
                    <a:pt x="3810" y="52069"/>
                  </a:lnTo>
                  <a:lnTo>
                    <a:pt x="3810" y="44450"/>
                  </a:lnTo>
                  <a:close/>
                </a:path>
                <a:path w="3810" h="269240">
                  <a:moveTo>
                    <a:pt x="3810" y="40639"/>
                  </a:moveTo>
                  <a:lnTo>
                    <a:pt x="0" y="40639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40639"/>
                  </a:lnTo>
                  <a:close/>
                </a:path>
                <a:path w="3810" h="269240">
                  <a:moveTo>
                    <a:pt x="3810" y="38100"/>
                  </a:moveTo>
                  <a:lnTo>
                    <a:pt x="0" y="38100"/>
                  </a:lnTo>
                  <a:lnTo>
                    <a:pt x="0" y="39369"/>
                  </a:lnTo>
                  <a:lnTo>
                    <a:pt x="3810" y="39369"/>
                  </a:lnTo>
                  <a:lnTo>
                    <a:pt x="3810" y="38100"/>
                  </a:lnTo>
                  <a:close/>
                </a:path>
                <a:path w="3810" h="269240">
                  <a:moveTo>
                    <a:pt x="3810" y="34289"/>
                  </a:moveTo>
                  <a:lnTo>
                    <a:pt x="0" y="34289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34289"/>
                  </a:lnTo>
                  <a:close/>
                </a:path>
                <a:path w="3810" h="269240">
                  <a:moveTo>
                    <a:pt x="3810" y="22860"/>
                  </a:moveTo>
                  <a:lnTo>
                    <a:pt x="0" y="2286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2860"/>
                  </a:lnTo>
                  <a:close/>
                </a:path>
                <a:path w="3810" h="269240">
                  <a:moveTo>
                    <a:pt x="3810" y="154940"/>
                  </a:moveTo>
                  <a:lnTo>
                    <a:pt x="0" y="15494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4940"/>
                  </a:lnTo>
                  <a:close/>
                </a:path>
                <a:path w="3810" h="269240">
                  <a:moveTo>
                    <a:pt x="3810" y="161290"/>
                  </a:moveTo>
                  <a:lnTo>
                    <a:pt x="0" y="161290"/>
                  </a:lnTo>
                  <a:lnTo>
                    <a:pt x="0" y="173989"/>
                  </a:lnTo>
                  <a:lnTo>
                    <a:pt x="1270" y="173989"/>
                  </a:lnTo>
                  <a:lnTo>
                    <a:pt x="1270" y="171450"/>
                  </a:lnTo>
                  <a:lnTo>
                    <a:pt x="2540" y="171450"/>
                  </a:lnTo>
                  <a:lnTo>
                    <a:pt x="2540" y="167639"/>
                  </a:lnTo>
                  <a:lnTo>
                    <a:pt x="3810" y="167639"/>
                  </a:lnTo>
                  <a:lnTo>
                    <a:pt x="3810" y="161290"/>
                  </a:lnTo>
                  <a:close/>
                </a:path>
                <a:path w="3810" h="269240">
                  <a:moveTo>
                    <a:pt x="3810" y="233806"/>
                  </a:moveTo>
                  <a:lnTo>
                    <a:pt x="0" y="233806"/>
                  </a:lnTo>
                  <a:lnTo>
                    <a:pt x="0" y="237489"/>
                  </a:lnTo>
                  <a:lnTo>
                    <a:pt x="3810" y="237489"/>
                  </a:lnTo>
                  <a:lnTo>
                    <a:pt x="3810" y="233806"/>
                  </a:lnTo>
                  <a:close/>
                </a:path>
                <a:path w="3810" h="269240">
                  <a:moveTo>
                    <a:pt x="3810" y="221106"/>
                  </a:moveTo>
                  <a:lnTo>
                    <a:pt x="0" y="221106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21106"/>
                  </a:lnTo>
                  <a:close/>
                </a:path>
                <a:path w="3810" h="269240">
                  <a:moveTo>
                    <a:pt x="1270" y="210819"/>
                  </a:moveTo>
                  <a:lnTo>
                    <a:pt x="0" y="210819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12089"/>
                  </a:lnTo>
                  <a:lnTo>
                    <a:pt x="1270" y="212089"/>
                  </a:lnTo>
                  <a:lnTo>
                    <a:pt x="1270" y="210819"/>
                  </a:lnTo>
                  <a:close/>
                </a:path>
                <a:path w="3810" h="269240">
                  <a:moveTo>
                    <a:pt x="3810" y="237490"/>
                  </a:moveTo>
                  <a:lnTo>
                    <a:pt x="0" y="237490"/>
                  </a:lnTo>
                  <a:lnTo>
                    <a:pt x="0" y="269239"/>
                  </a:lnTo>
                  <a:lnTo>
                    <a:pt x="1270" y="269239"/>
                  </a:lnTo>
                  <a:lnTo>
                    <a:pt x="1270" y="267970"/>
                  </a:lnTo>
                  <a:lnTo>
                    <a:pt x="2540" y="267970"/>
                  </a:lnTo>
                  <a:lnTo>
                    <a:pt x="2540" y="266700"/>
                  </a:lnTo>
                  <a:lnTo>
                    <a:pt x="3810" y="266700"/>
                  </a:lnTo>
                  <a:lnTo>
                    <a:pt x="3810" y="237490"/>
                  </a:lnTo>
                  <a:close/>
                </a:path>
              </a:pathLst>
            </a:custGeom>
            <a:solidFill>
              <a:srgbClr val="39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1944369" y="852170"/>
              <a:ext cx="3810" cy="266700"/>
            </a:xfrm>
            <a:custGeom>
              <a:avLst/>
              <a:gdLst/>
              <a:ahLst/>
              <a:cxnLst/>
              <a:rect l="l" t="t" r="r" b="b"/>
              <a:pathLst>
                <a:path w="3810" h="266700">
                  <a:moveTo>
                    <a:pt x="381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1269" y="2539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10159"/>
                  </a:lnTo>
                  <a:lnTo>
                    <a:pt x="3810" y="10159"/>
                  </a:lnTo>
                  <a:lnTo>
                    <a:pt x="3810" y="0"/>
                  </a:lnTo>
                  <a:close/>
                </a:path>
                <a:path w="3810" h="266700">
                  <a:moveTo>
                    <a:pt x="3810" y="10160"/>
                  </a:moveTo>
                  <a:lnTo>
                    <a:pt x="0" y="10160"/>
                  </a:lnTo>
                  <a:lnTo>
                    <a:pt x="0" y="16509"/>
                  </a:lnTo>
                  <a:lnTo>
                    <a:pt x="3810" y="16509"/>
                  </a:lnTo>
                  <a:lnTo>
                    <a:pt x="3810" y="10160"/>
                  </a:lnTo>
                  <a:close/>
                </a:path>
                <a:path w="3810" h="266700">
                  <a:moveTo>
                    <a:pt x="3810" y="147319"/>
                  </a:moveTo>
                  <a:lnTo>
                    <a:pt x="0" y="147319"/>
                  </a:lnTo>
                  <a:lnTo>
                    <a:pt x="0" y="148589"/>
                  </a:lnTo>
                  <a:lnTo>
                    <a:pt x="3810" y="148589"/>
                  </a:lnTo>
                  <a:lnTo>
                    <a:pt x="3810" y="147319"/>
                  </a:lnTo>
                  <a:close/>
                </a:path>
                <a:path w="3810" h="266700">
                  <a:moveTo>
                    <a:pt x="3810" y="143509"/>
                  </a:moveTo>
                  <a:lnTo>
                    <a:pt x="0" y="143509"/>
                  </a:lnTo>
                  <a:lnTo>
                    <a:pt x="0" y="146049"/>
                  </a:lnTo>
                  <a:lnTo>
                    <a:pt x="3810" y="146049"/>
                  </a:lnTo>
                  <a:lnTo>
                    <a:pt x="3810" y="143509"/>
                  </a:lnTo>
                  <a:close/>
                </a:path>
                <a:path w="3810" h="266700">
                  <a:moveTo>
                    <a:pt x="3810" y="140969"/>
                  </a:moveTo>
                  <a:lnTo>
                    <a:pt x="0" y="140969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40969"/>
                  </a:lnTo>
                  <a:close/>
                </a:path>
                <a:path w="3810" h="266700">
                  <a:moveTo>
                    <a:pt x="3810" y="137159"/>
                  </a:moveTo>
                  <a:lnTo>
                    <a:pt x="0" y="137159"/>
                  </a:lnTo>
                  <a:lnTo>
                    <a:pt x="0" y="139699"/>
                  </a:lnTo>
                  <a:lnTo>
                    <a:pt x="3810" y="139699"/>
                  </a:lnTo>
                  <a:lnTo>
                    <a:pt x="3810" y="137159"/>
                  </a:lnTo>
                  <a:close/>
                </a:path>
                <a:path w="3810" h="266700">
                  <a:moveTo>
                    <a:pt x="3810" y="134619"/>
                  </a:moveTo>
                  <a:lnTo>
                    <a:pt x="0" y="134619"/>
                  </a:lnTo>
                  <a:lnTo>
                    <a:pt x="0" y="135889"/>
                  </a:lnTo>
                  <a:lnTo>
                    <a:pt x="3810" y="135889"/>
                  </a:lnTo>
                  <a:lnTo>
                    <a:pt x="3810" y="134619"/>
                  </a:lnTo>
                  <a:close/>
                </a:path>
                <a:path w="3810" h="266700">
                  <a:moveTo>
                    <a:pt x="3810" y="130809"/>
                  </a:moveTo>
                  <a:lnTo>
                    <a:pt x="0" y="130809"/>
                  </a:lnTo>
                  <a:lnTo>
                    <a:pt x="0" y="133349"/>
                  </a:lnTo>
                  <a:lnTo>
                    <a:pt x="3810" y="133349"/>
                  </a:lnTo>
                  <a:lnTo>
                    <a:pt x="3810" y="130809"/>
                  </a:lnTo>
                  <a:close/>
                </a:path>
                <a:path w="3810" h="266700">
                  <a:moveTo>
                    <a:pt x="3810" y="128269"/>
                  </a:moveTo>
                  <a:lnTo>
                    <a:pt x="0" y="128269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8269"/>
                  </a:lnTo>
                  <a:close/>
                </a:path>
                <a:path w="3810" h="266700">
                  <a:moveTo>
                    <a:pt x="3810" y="124459"/>
                  </a:moveTo>
                  <a:lnTo>
                    <a:pt x="0" y="124459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24459"/>
                  </a:lnTo>
                  <a:close/>
                </a:path>
                <a:path w="3810" h="266700">
                  <a:moveTo>
                    <a:pt x="3810" y="121919"/>
                  </a:moveTo>
                  <a:lnTo>
                    <a:pt x="0" y="121919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21919"/>
                  </a:lnTo>
                  <a:close/>
                </a:path>
                <a:path w="3810" h="266700">
                  <a:moveTo>
                    <a:pt x="3810" y="118109"/>
                  </a:moveTo>
                  <a:lnTo>
                    <a:pt x="0" y="118109"/>
                  </a:lnTo>
                  <a:lnTo>
                    <a:pt x="0" y="120649"/>
                  </a:lnTo>
                  <a:lnTo>
                    <a:pt x="3810" y="120649"/>
                  </a:lnTo>
                  <a:lnTo>
                    <a:pt x="3810" y="118109"/>
                  </a:lnTo>
                  <a:close/>
                </a:path>
                <a:path w="3810" h="266700">
                  <a:moveTo>
                    <a:pt x="3810" y="115569"/>
                  </a:moveTo>
                  <a:lnTo>
                    <a:pt x="0" y="115569"/>
                  </a:lnTo>
                  <a:lnTo>
                    <a:pt x="0" y="116839"/>
                  </a:lnTo>
                  <a:lnTo>
                    <a:pt x="3810" y="116839"/>
                  </a:lnTo>
                  <a:lnTo>
                    <a:pt x="3810" y="115569"/>
                  </a:lnTo>
                  <a:close/>
                </a:path>
                <a:path w="3810" h="266700">
                  <a:moveTo>
                    <a:pt x="3810" y="111759"/>
                  </a:moveTo>
                  <a:lnTo>
                    <a:pt x="0" y="111759"/>
                  </a:lnTo>
                  <a:lnTo>
                    <a:pt x="0" y="114299"/>
                  </a:lnTo>
                  <a:lnTo>
                    <a:pt x="3810" y="114299"/>
                  </a:lnTo>
                  <a:lnTo>
                    <a:pt x="3810" y="111759"/>
                  </a:lnTo>
                  <a:close/>
                </a:path>
                <a:path w="3810" h="266700">
                  <a:moveTo>
                    <a:pt x="3810" y="109219"/>
                  </a:moveTo>
                  <a:lnTo>
                    <a:pt x="0" y="109219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9219"/>
                  </a:lnTo>
                  <a:close/>
                </a:path>
                <a:path w="3810" h="266700">
                  <a:moveTo>
                    <a:pt x="3810" y="105409"/>
                  </a:moveTo>
                  <a:lnTo>
                    <a:pt x="1269" y="105409"/>
                  </a:lnTo>
                  <a:lnTo>
                    <a:pt x="1269" y="107949"/>
                  </a:lnTo>
                  <a:lnTo>
                    <a:pt x="3810" y="107949"/>
                  </a:lnTo>
                  <a:lnTo>
                    <a:pt x="3810" y="105409"/>
                  </a:lnTo>
                  <a:close/>
                </a:path>
                <a:path w="3810" h="266700">
                  <a:moveTo>
                    <a:pt x="3810" y="67309"/>
                  </a:moveTo>
                  <a:lnTo>
                    <a:pt x="0" y="67309"/>
                  </a:lnTo>
                  <a:lnTo>
                    <a:pt x="0" y="71119"/>
                  </a:lnTo>
                  <a:lnTo>
                    <a:pt x="3810" y="71119"/>
                  </a:lnTo>
                  <a:lnTo>
                    <a:pt x="3810" y="67309"/>
                  </a:lnTo>
                  <a:close/>
                </a:path>
                <a:path w="3810" h="266700">
                  <a:moveTo>
                    <a:pt x="3810" y="60959"/>
                  </a:moveTo>
                  <a:lnTo>
                    <a:pt x="0" y="60959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60959"/>
                  </a:lnTo>
                  <a:close/>
                </a:path>
                <a:path w="3810" h="266700">
                  <a:moveTo>
                    <a:pt x="3810" y="54609"/>
                  </a:moveTo>
                  <a:lnTo>
                    <a:pt x="0" y="54609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4609"/>
                  </a:lnTo>
                  <a:close/>
                </a:path>
                <a:path w="3810" h="266700">
                  <a:moveTo>
                    <a:pt x="3810" y="48259"/>
                  </a:moveTo>
                  <a:lnTo>
                    <a:pt x="0" y="48259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8259"/>
                  </a:lnTo>
                  <a:close/>
                </a:path>
                <a:path w="3810" h="266700">
                  <a:moveTo>
                    <a:pt x="3810" y="39369"/>
                  </a:moveTo>
                  <a:lnTo>
                    <a:pt x="0" y="39369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39369"/>
                  </a:lnTo>
                  <a:close/>
                </a:path>
                <a:path w="3810" h="266700">
                  <a:moveTo>
                    <a:pt x="3810" y="35559"/>
                  </a:moveTo>
                  <a:lnTo>
                    <a:pt x="0" y="35559"/>
                  </a:lnTo>
                  <a:lnTo>
                    <a:pt x="0" y="38099"/>
                  </a:lnTo>
                  <a:lnTo>
                    <a:pt x="3810" y="38099"/>
                  </a:lnTo>
                  <a:lnTo>
                    <a:pt x="3810" y="35559"/>
                  </a:lnTo>
                  <a:close/>
                </a:path>
                <a:path w="3810" h="266700">
                  <a:moveTo>
                    <a:pt x="3810" y="33019"/>
                  </a:moveTo>
                  <a:lnTo>
                    <a:pt x="0" y="33019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33019"/>
                  </a:lnTo>
                  <a:close/>
                </a:path>
                <a:path w="3810" h="266700">
                  <a:moveTo>
                    <a:pt x="3810" y="29209"/>
                  </a:moveTo>
                  <a:lnTo>
                    <a:pt x="0" y="29209"/>
                  </a:lnTo>
                  <a:lnTo>
                    <a:pt x="0" y="31749"/>
                  </a:lnTo>
                  <a:lnTo>
                    <a:pt x="3810" y="31749"/>
                  </a:lnTo>
                  <a:lnTo>
                    <a:pt x="3810" y="29209"/>
                  </a:lnTo>
                  <a:close/>
                </a:path>
                <a:path w="3810" h="266700">
                  <a:moveTo>
                    <a:pt x="3810" y="17779"/>
                  </a:moveTo>
                  <a:lnTo>
                    <a:pt x="0" y="17779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17779"/>
                  </a:lnTo>
                  <a:close/>
                </a:path>
                <a:path w="3810" h="266700">
                  <a:moveTo>
                    <a:pt x="3810" y="149860"/>
                  </a:moveTo>
                  <a:lnTo>
                    <a:pt x="0" y="14986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49860"/>
                  </a:lnTo>
                  <a:close/>
                </a:path>
                <a:path w="3810" h="266700">
                  <a:moveTo>
                    <a:pt x="3810" y="156210"/>
                  </a:moveTo>
                  <a:lnTo>
                    <a:pt x="0" y="156210"/>
                  </a:lnTo>
                  <a:lnTo>
                    <a:pt x="0" y="175259"/>
                  </a:lnTo>
                  <a:lnTo>
                    <a:pt x="2539" y="175259"/>
                  </a:lnTo>
                  <a:lnTo>
                    <a:pt x="2539" y="172719"/>
                  </a:lnTo>
                  <a:lnTo>
                    <a:pt x="3810" y="172719"/>
                  </a:lnTo>
                  <a:lnTo>
                    <a:pt x="3810" y="156210"/>
                  </a:lnTo>
                  <a:close/>
                </a:path>
                <a:path w="3810" h="266700">
                  <a:moveTo>
                    <a:pt x="3810" y="228726"/>
                  </a:moveTo>
                  <a:lnTo>
                    <a:pt x="0" y="228726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228726"/>
                  </a:lnTo>
                  <a:close/>
                </a:path>
                <a:path w="3810" h="266700">
                  <a:moveTo>
                    <a:pt x="3810" y="216026"/>
                  </a:moveTo>
                  <a:lnTo>
                    <a:pt x="0" y="216026"/>
                  </a:lnTo>
                  <a:lnTo>
                    <a:pt x="0" y="228599"/>
                  </a:lnTo>
                  <a:lnTo>
                    <a:pt x="3810" y="228599"/>
                  </a:lnTo>
                  <a:lnTo>
                    <a:pt x="3810" y="216026"/>
                  </a:lnTo>
                  <a:close/>
                </a:path>
                <a:path w="3810" h="266700">
                  <a:moveTo>
                    <a:pt x="3810" y="205866"/>
                  </a:moveTo>
                  <a:lnTo>
                    <a:pt x="0" y="205866"/>
                  </a:lnTo>
                  <a:lnTo>
                    <a:pt x="0" y="215899"/>
                  </a:lnTo>
                  <a:lnTo>
                    <a:pt x="3810" y="215899"/>
                  </a:lnTo>
                  <a:lnTo>
                    <a:pt x="3810" y="205866"/>
                  </a:lnTo>
                  <a:close/>
                </a:path>
                <a:path w="3810" h="266700">
                  <a:moveTo>
                    <a:pt x="2539" y="203326"/>
                  </a:moveTo>
                  <a:lnTo>
                    <a:pt x="0" y="203326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204596"/>
                  </a:lnTo>
                  <a:lnTo>
                    <a:pt x="2539" y="204596"/>
                  </a:lnTo>
                  <a:lnTo>
                    <a:pt x="2539" y="203326"/>
                  </a:lnTo>
                  <a:close/>
                </a:path>
                <a:path w="3810" h="266700">
                  <a:moveTo>
                    <a:pt x="2539" y="199389"/>
                  </a:moveTo>
                  <a:lnTo>
                    <a:pt x="1269" y="199389"/>
                  </a:lnTo>
                  <a:lnTo>
                    <a:pt x="1269" y="199516"/>
                  </a:lnTo>
                  <a:lnTo>
                    <a:pt x="0" y="199516"/>
                  </a:lnTo>
                  <a:lnTo>
                    <a:pt x="0" y="203199"/>
                  </a:lnTo>
                  <a:lnTo>
                    <a:pt x="2539" y="203199"/>
                  </a:lnTo>
                  <a:lnTo>
                    <a:pt x="2539" y="199389"/>
                  </a:lnTo>
                  <a:close/>
                </a:path>
                <a:path w="3810" h="266700">
                  <a:moveTo>
                    <a:pt x="1270" y="189356"/>
                  </a:moveTo>
                  <a:lnTo>
                    <a:pt x="0" y="189356"/>
                  </a:lnTo>
                  <a:lnTo>
                    <a:pt x="0" y="199389"/>
                  </a:lnTo>
                  <a:lnTo>
                    <a:pt x="1269" y="199389"/>
                  </a:lnTo>
                  <a:lnTo>
                    <a:pt x="1270" y="189356"/>
                  </a:lnTo>
                  <a:close/>
                </a:path>
                <a:path w="3810" h="266700">
                  <a:moveTo>
                    <a:pt x="1269" y="186816"/>
                  </a:moveTo>
                  <a:lnTo>
                    <a:pt x="0" y="186816"/>
                  </a:lnTo>
                  <a:lnTo>
                    <a:pt x="0" y="187959"/>
                  </a:lnTo>
                  <a:lnTo>
                    <a:pt x="1269" y="187959"/>
                  </a:lnTo>
                  <a:lnTo>
                    <a:pt x="1269" y="186816"/>
                  </a:lnTo>
                  <a:close/>
                </a:path>
                <a:path w="3810" h="266700">
                  <a:moveTo>
                    <a:pt x="1269" y="177926"/>
                  </a:moveTo>
                  <a:lnTo>
                    <a:pt x="0" y="177926"/>
                  </a:lnTo>
                  <a:lnTo>
                    <a:pt x="0" y="186689"/>
                  </a:lnTo>
                  <a:lnTo>
                    <a:pt x="1269" y="186689"/>
                  </a:lnTo>
                  <a:lnTo>
                    <a:pt x="1269" y="177926"/>
                  </a:lnTo>
                  <a:close/>
                </a:path>
                <a:path w="3810" h="266700">
                  <a:moveTo>
                    <a:pt x="2539" y="175386"/>
                  </a:moveTo>
                  <a:lnTo>
                    <a:pt x="0" y="175386"/>
                  </a:lnTo>
                  <a:lnTo>
                    <a:pt x="0" y="177799"/>
                  </a:lnTo>
                  <a:lnTo>
                    <a:pt x="1269" y="177799"/>
                  </a:lnTo>
                  <a:lnTo>
                    <a:pt x="2539" y="177926"/>
                  </a:lnTo>
                  <a:lnTo>
                    <a:pt x="2539" y="175386"/>
                  </a:lnTo>
                  <a:close/>
                </a:path>
                <a:path w="3810" h="266700">
                  <a:moveTo>
                    <a:pt x="3810" y="232410"/>
                  </a:moveTo>
                  <a:lnTo>
                    <a:pt x="0" y="232410"/>
                  </a:lnTo>
                  <a:lnTo>
                    <a:pt x="0" y="266700"/>
                  </a:lnTo>
                  <a:lnTo>
                    <a:pt x="1269" y="266700"/>
                  </a:lnTo>
                  <a:lnTo>
                    <a:pt x="1269" y="265429"/>
                  </a:lnTo>
                  <a:lnTo>
                    <a:pt x="3810" y="265429"/>
                  </a:lnTo>
                  <a:lnTo>
                    <a:pt x="3810" y="232410"/>
                  </a:lnTo>
                  <a:close/>
                </a:path>
              </a:pathLst>
            </a:custGeom>
            <a:solidFill>
              <a:srgbClr val="36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1940559" y="859790"/>
              <a:ext cx="3810" cy="261620"/>
            </a:xfrm>
            <a:custGeom>
              <a:avLst/>
              <a:gdLst/>
              <a:ahLst/>
              <a:cxnLst/>
              <a:rect l="l" t="t" r="r" b="b"/>
              <a:pathLst>
                <a:path w="3810" h="261619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10" h="261619">
                  <a:moveTo>
                    <a:pt x="3809" y="2540"/>
                  </a:moveTo>
                  <a:lnTo>
                    <a:pt x="1269" y="2540"/>
                  </a:lnTo>
                  <a:lnTo>
                    <a:pt x="1269" y="5080"/>
                  </a:lnTo>
                  <a:lnTo>
                    <a:pt x="0" y="5080"/>
                  </a:lnTo>
                  <a:lnTo>
                    <a:pt x="0" y="8889"/>
                  </a:lnTo>
                  <a:lnTo>
                    <a:pt x="3809" y="8889"/>
                  </a:lnTo>
                  <a:lnTo>
                    <a:pt x="3809" y="2540"/>
                  </a:lnTo>
                  <a:close/>
                </a:path>
                <a:path w="3810" h="261619">
                  <a:moveTo>
                    <a:pt x="3809" y="139700"/>
                  </a:moveTo>
                  <a:lnTo>
                    <a:pt x="0" y="13970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9700"/>
                  </a:lnTo>
                  <a:close/>
                </a:path>
                <a:path w="3810" h="261619">
                  <a:moveTo>
                    <a:pt x="3809" y="135889"/>
                  </a:moveTo>
                  <a:lnTo>
                    <a:pt x="0" y="135889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5889"/>
                  </a:lnTo>
                  <a:close/>
                </a:path>
                <a:path w="3810" h="261619">
                  <a:moveTo>
                    <a:pt x="3809" y="133350"/>
                  </a:moveTo>
                  <a:lnTo>
                    <a:pt x="0" y="133350"/>
                  </a:lnTo>
                  <a:lnTo>
                    <a:pt x="0" y="134619"/>
                  </a:lnTo>
                  <a:lnTo>
                    <a:pt x="3809" y="134619"/>
                  </a:lnTo>
                  <a:lnTo>
                    <a:pt x="3809" y="133350"/>
                  </a:lnTo>
                  <a:close/>
                </a:path>
                <a:path w="3810" h="261619">
                  <a:moveTo>
                    <a:pt x="3809" y="129539"/>
                  </a:moveTo>
                  <a:lnTo>
                    <a:pt x="0" y="129539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9539"/>
                  </a:lnTo>
                  <a:close/>
                </a:path>
                <a:path w="3810" h="261619">
                  <a:moveTo>
                    <a:pt x="3809" y="127000"/>
                  </a:moveTo>
                  <a:lnTo>
                    <a:pt x="0" y="127000"/>
                  </a:lnTo>
                  <a:lnTo>
                    <a:pt x="0" y="128269"/>
                  </a:lnTo>
                  <a:lnTo>
                    <a:pt x="3809" y="128269"/>
                  </a:lnTo>
                  <a:lnTo>
                    <a:pt x="3809" y="127000"/>
                  </a:lnTo>
                  <a:close/>
                </a:path>
                <a:path w="3810" h="261619">
                  <a:moveTo>
                    <a:pt x="3809" y="123189"/>
                  </a:moveTo>
                  <a:lnTo>
                    <a:pt x="0" y="123189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3189"/>
                  </a:lnTo>
                  <a:close/>
                </a:path>
                <a:path w="3810" h="261619">
                  <a:moveTo>
                    <a:pt x="3809" y="120650"/>
                  </a:moveTo>
                  <a:lnTo>
                    <a:pt x="0" y="120650"/>
                  </a:lnTo>
                  <a:lnTo>
                    <a:pt x="0" y="121919"/>
                  </a:lnTo>
                  <a:lnTo>
                    <a:pt x="3809" y="121919"/>
                  </a:lnTo>
                  <a:lnTo>
                    <a:pt x="3809" y="120650"/>
                  </a:lnTo>
                  <a:close/>
                </a:path>
                <a:path w="3810" h="261619">
                  <a:moveTo>
                    <a:pt x="3809" y="116839"/>
                  </a:moveTo>
                  <a:lnTo>
                    <a:pt x="0" y="116839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6839"/>
                  </a:lnTo>
                  <a:close/>
                </a:path>
                <a:path w="3810" h="261619">
                  <a:moveTo>
                    <a:pt x="3809" y="114300"/>
                  </a:moveTo>
                  <a:lnTo>
                    <a:pt x="0" y="114300"/>
                  </a:lnTo>
                  <a:lnTo>
                    <a:pt x="0" y="115569"/>
                  </a:lnTo>
                  <a:lnTo>
                    <a:pt x="3809" y="115569"/>
                  </a:lnTo>
                  <a:lnTo>
                    <a:pt x="3809" y="114300"/>
                  </a:lnTo>
                  <a:close/>
                </a:path>
                <a:path w="3810" h="261619">
                  <a:moveTo>
                    <a:pt x="3809" y="110489"/>
                  </a:moveTo>
                  <a:lnTo>
                    <a:pt x="0" y="110489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0489"/>
                  </a:lnTo>
                  <a:close/>
                </a:path>
                <a:path w="3810" h="261619">
                  <a:moveTo>
                    <a:pt x="3809" y="107950"/>
                  </a:moveTo>
                  <a:lnTo>
                    <a:pt x="0" y="107950"/>
                  </a:lnTo>
                  <a:lnTo>
                    <a:pt x="0" y="109219"/>
                  </a:lnTo>
                  <a:lnTo>
                    <a:pt x="3809" y="109219"/>
                  </a:lnTo>
                  <a:lnTo>
                    <a:pt x="3809" y="107950"/>
                  </a:lnTo>
                  <a:close/>
                </a:path>
                <a:path w="3810" h="261619">
                  <a:moveTo>
                    <a:pt x="1269" y="102869"/>
                  </a:moveTo>
                  <a:lnTo>
                    <a:pt x="0" y="102869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104139"/>
                  </a:lnTo>
                  <a:lnTo>
                    <a:pt x="1269" y="104139"/>
                  </a:lnTo>
                  <a:lnTo>
                    <a:pt x="1269" y="102869"/>
                  </a:lnTo>
                  <a:close/>
                </a:path>
                <a:path w="3810" h="261619">
                  <a:moveTo>
                    <a:pt x="3809" y="100329"/>
                  </a:moveTo>
                  <a:lnTo>
                    <a:pt x="2539" y="100329"/>
                  </a:lnTo>
                  <a:lnTo>
                    <a:pt x="2539" y="102869"/>
                  </a:lnTo>
                  <a:lnTo>
                    <a:pt x="3809" y="102869"/>
                  </a:lnTo>
                  <a:lnTo>
                    <a:pt x="3809" y="100329"/>
                  </a:lnTo>
                  <a:close/>
                </a:path>
                <a:path w="3810" h="261619">
                  <a:moveTo>
                    <a:pt x="3809" y="59689"/>
                  </a:moveTo>
                  <a:lnTo>
                    <a:pt x="0" y="59689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59689"/>
                  </a:lnTo>
                  <a:close/>
                </a:path>
                <a:path w="3810" h="261619">
                  <a:moveTo>
                    <a:pt x="3809" y="53339"/>
                  </a:moveTo>
                  <a:lnTo>
                    <a:pt x="0" y="53339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3339"/>
                  </a:lnTo>
                  <a:close/>
                </a:path>
                <a:path w="3810" h="261619">
                  <a:moveTo>
                    <a:pt x="3809" y="46989"/>
                  </a:moveTo>
                  <a:lnTo>
                    <a:pt x="0" y="46989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6989"/>
                  </a:lnTo>
                  <a:close/>
                </a:path>
                <a:path w="3810" h="261619">
                  <a:moveTo>
                    <a:pt x="3809" y="40639"/>
                  </a:moveTo>
                  <a:lnTo>
                    <a:pt x="0" y="40639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40639"/>
                  </a:lnTo>
                  <a:close/>
                </a:path>
                <a:path w="3810" h="261619">
                  <a:moveTo>
                    <a:pt x="3809" y="31750"/>
                  </a:moveTo>
                  <a:lnTo>
                    <a:pt x="0" y="31750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31750"/>
                  </a:lnTo>
                  <a:close/>
                </a:path>
                <a:path w="3810" h="261619">
                  <a:moveTo>
                    <a:pt x="3809" y="27939"/>
                  </a:moveTo>
                  <a:lnTo>
                    <a:pt x="0" y="27939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7939"/>
                  </a:lnTo>
                  <a:close/>
                </a:path>
                <a:path w="3810" h="261619">
                  <a:moveTo>
                    <a:pt x="3809" y="25400"/>
                  </a:moveTo>
                  <a:lnTo>
                    <a:pt x="0" y="25400"/>
                  </a:lnTo>
                  <a:lnTo>
                    <a:pt x="0" y="26669"/>
                  </a:lnTo>
                  <a:lnTo>
                    <a:pt x="3809" y="26669"/>
                  </a:lnTo>
                  <a:lnTo>
                    <a:pt x="3809" y="25400"/>
                  </a:lnTo>
                  <a:close/>
                </a:path>
                <a:path w="3810" h="261619">
                  <a:moveTo>
                    <a:pt x="3809" y="21589"/>
                  </a:moveTo>
                  <a:lnTo>
                    <a:pt x="0" y="21589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21589"/>
                  </a:lnTo>
                  <a:close/>
                </a:path>
                <a:path w="3810" h="261619">
                  <a:moveTo>
                    <a:pt x="3809" y="10160"/>
                  </a:moveTo>
                  <a:lnTo>
                    <a:pt x="0" y="10160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10160"/>
                  </a:lnTo>
                  <a:close/>
                </a:path>
                <a:path w="3810" h="261619">
                  <a:moveTo>
                    <a:pt x="3809" y="142240"/>
                  </a:moveTo>
                  <a:lnTo>
                    <a:pt x="0" y="14224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2240"/>
                  </a:lnTo>
                  <a:close/>
                </a:path>
                <a:path w="3810" h="261619">
                  <a:moveTo>
                    <a:pt x="3809" y="148590"/>
                  </a:moveTo>
                  <a:lnTo>
                    <a:pt x="0" y="148590"/>
                  </a:lnTo>
                  <a:lnTo>
                    <a:pt x="0" y="161289"/>
                  </a:lnTo>
                  <a:lnTo>
                    <a:pt x="3809" y="161289"/>
                  </a:lnTo>
                  <a:lnTo>
                    <a:pt x="3809" y="148590"/>
                  </a:lnTo>
                  <a:close/>
                </a:path>
                <a:path w="3810" h="261619">
                  <a:moveTo>
                    <a:pt x="3809" y="161290"/>
                  </a:moveTo>
                  <a:lnTo>
                    <a:pt x="0" y="161290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61290"/>
                  </a:lnTo>
                  <a:close/>
                </a:path>
                <a:path w="3810" h="261619">
                  <a:moveTo>
                    <a:pt x="3809" y="221106"/>
                  </a:moveTo>
                  <a:lnTo>
                    <a:pt x="0" y="221106"/>
                  </a:lnTo>
                  <a:lnTo>
                    <a:pt x="0" y="224789"/>
                  </a:lnTo>
                  <a:lnTo>
                    <a:pt x="3809" y="224789"/>
                  </a:lnTo>
                  <a:lnTo>
                    <a:pt x="3809" y="221106"/>
                  </a:lnTo>
                  <a:close/>
                </a:path>
                <a:path w="3810" h="261619">
                  <a:moveTo>
                    <a:pt x="3809" y="208406"/>
                  </a:moveTo>
                  <a:lnTo>
                    <a:pt x="0" y="208406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08406"/>
                  </a:lnTo>
                  <a:close/>
                </a:path>
                <a:path w="3810" h="261619">
                  <a:moveTo>
                    <a:pt x="3809" y="198247"/>
                  </a:moveTo>
                  <a:lnTo>
                    <a:pt x="0" y="198247"/>
                  </a:lnTo>
                  <a:lnTo>
                    <a:pt x="0" y="208279"/>
                  </a:lnTo>
                  <a:lnTo>
                    <a:pt x="3809" y="208279"/>
                  </a:lnTo>
                  <a:lnTo>
                    <a:pt x="3809" y="198247"/>
                  </a:lnTo>
                  <a:close/>
                </a:path>
                <a:path w="3810" h="261619">
                  <a:moveTo>
                    <a:pt x="3809" y="195706"/>
                  </a:moveTo>
                  <a:lnTo>
                    <a:pt x="0" y="195706"/>
                  </a:lnTo>
                  <a:lnTo>
                    <a:pt x="0" y="198119"/>
                  </a:lnTo>
                  <a:lnTo>
                    <a:pt x="3809" y="198119"/>
                  </a:lnTo>
                  <a:lnTo>
                    <a:pt x="3809" y="195706"/>
                  </a:lnTo>
                  <a:close/>
                </a:path>
                <a:path w="3810" h="261619">
                  <a:moveTo>
                    <a:pt x="3809" y="191897"/>
                  </a:moveTo>
                  <a:lnTo>
                    <a:pt x="0" y="191897"/>
                  </a:lnTo>
                  <a:lnTo>
                    <a:pt x="0" y="195579"/>
                  </a:lnTo>
                  <a:lnTo>
                    <a:pt x="3809" y="195579"/>
                  </a:lnTo>
                  <a:lnTo>
                    <a:pt x="3809" y="191897"/>
                  </a:lnTo>
                  <a:close/>
                </a:path>
                <a:path w="3810" h="261619">
                  <a:moveTo>
                    <a:pt x="3809" y="179197"/>
                  </a:moveTo>
                  <a:lnTo>
                    <a:pt x="0" y="179197"/>
                  </a:lnTo>
                  <a:lnTo>
                    <a:pt x="0" y="191769"/>
                  </a:lnTo>
                  <a:lnTo>
                    <a:pt x="3809" y="191769"/>
                  </a:lnTo>
                  <a:lnTo>
                    <a:pt x="3809" y="179197"/>
                  </a:lnTo>
                  <a:close/>
                </a:path>
                <a:path w="3810" h="261619">
                  <a:moveTo>
                    <a:pt x="3809" y="170306"/>
                  </a:moveTo>
                  <a:lnTo>
                    <a:pt x="0" y="170306"/>
                  </a:lnTo>
                  <a:lnTo>
                    <a:pt x="0" y="179069"/>
                  </a:lnTo>
                  <a:lnTo>
                    <a:pt x="3809" y="179069"/>
                  </a:lnTo>
                  <a:lnTo>
                    <a:pt x="3809" y="170306"/>
                  </a:lnTo>
                  <a:close/>
                </a:path>
                <a:path w="3810" h="261619">
                  <a:moveTo>
                    <a:pt x="3809" y="167766"/>
                  </a:moveTo>
                  <a:lnTo>
                    <a:pt x="0" y="167766"/>
                  </a:lnTo>
                  <a:lnTo>
                    <a:pt x="0" y="170179"/>
                  </a:lnTo>
                  <a:lnTo>
                    <a:pt x="3809" y="170179"/>
                  </a:lnTo>
                  <a:lnTo>
                    <a:pt x="3809" y="167766"/>
                  </a:lnTo>
                  <a:close/>
                </a:path>
                <a:path w="3810" h="261619">
                  <a:moveTo>
                    <a:pt x="3809" y="224790"/>
                  </a:moveTo>
                  <a:lnTo>
                    <a:pt x="0" y="224790"/>
                  </a:lnTo>
                  <a:lnTo>
                    <a:pt x="0" y="261620"/>
                  </a:lnTo>
                  <a:lnTo>
                    <a:pt x="1269" y="261620"/>
                  </a:lnTo>
                  <a:lnTo>
                    <a:pt x="1269" y="260350"/>
                  </a:lnTo>
                  <a:lnTo>
                    <a:pt x="3809" y="260350"/>
                  </a:lnTo>
                  <a:lnTo>
                    <a:pt x="3809" y="22479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1938019" y="869950"/>
              <a:ext cx="2540" cy="251460"/>
            </a:xfrm>
            <a:custGeom>
              <a:avLst/>
              <a:gdLst/>
              <a:ahLst/>
              <a:cxnLst/>
              <a:rect l="l" t="t" r="r" b="b"/>
              <a:pathLst>
                <a:path w="2539" h="251459">
                  <a:moveTo>
                    <a:pt x="2540" y="129539"/>
                  </a:moveTo>
                  <a:lnTo>
                    <a:pt x="0" y="129539"/>
                  </a:lnTo>
                  <a:lnTo>
                    <a:pt x="0" y="130809"/>
                  </a:lnTo>
                  <a:lnTo>
                    <a:pt x="2540" y="130809"/>
                  </a:lnTo>
                  <a:lnTo>
                    <a:pt x="2540" y="129539"/>
                  </a:lnTo>
                  <a:close/>
                </a:path>
                <a:path w="2539" h="251459">
                  <a:moveTo>
                    <a:pt x="2540" y="125729"/>
                  </a:moveTo>
                  <a:lnTo>
                    <a:pt x="0" y="125729"/>
                  </a:lnTo>
                  <a:lnTo>
                    <a:pt x="0" y="128269"/>
                  </a:lnTo>
                  <a:lnTo>
                    <a:pt x="2540" y="128269"/>
                  </a:lnTo>
                  <a:lnTo>
                    <a:pt x="2540" y="125729"/>
                  </a:lnTo>
                  <a:close/>
                </a:path>
                <a:path w="2539" h="251459">
                  <a:moveTo>
                    <a:pt x="2540" y="123189"/>
                  </a:moveTo>
                  <a:lnTo>
                    <a:pt x="0" y="123189"/>
                  </a:lnTo>
                  <a:lnTo>
                    <a:pt x="0" y="124459"/>
                  </a:lnTo>
                  <a:lnTo>
                    <a:pt x="2540" y="124459"/>
                  </a:lnTo>
                  <a:lnTo>
                    <a:pt x="2540" y="123189"/>
                  </a:lnTo>
                  <a:close/>
                </a:path>
                <a:path w="2539" h="251459">
                  <a:moveTo>
                    <a:pt x="2540" y="119379"/>
                  </a:moveTo>
                  <a:lnTo>
                    <a:pt x="0" y="119379"/>
                  </a:lnTo>
                  <a:lnTo>
                    <a:pt x="0" y="121919"/>
                  </a:lnTo>
                  <a:lnTo>
                    <a:pt x="2540" y="121919"/>
                  </a:lnTo>
                  <a:lnTo>
                    <a:pt x="2540" y="119379"/>
                  </a:lnTo>
                  <a:close/>
                </a:path>
                <a:path w="2539" h="251459">
                  <a:moveTo>
                    <a:pt x="2540" y="116839"/>
                  </a:moveTo>
                  <a:lnTo>
                    <a:pt x="0" y="116839"/>
                  </a:lnTo>
                  <a:lnTo>
                    <a:pt x="0" y="118109"/>
                  </a:lnTo>
                  <a:lnTo>
                    <a:pt x="2540" y="118109"/>
                  </a:lnTo>
                  <a:lnTo>
                    <a:pt x="2540" y="116839"/>
                  </a:lnTo>
                  <a:close/>
                </a:path>
                <a:path w="2539" h="251459">
                  <a:moveTo>
                    <a:pt x="2540" y="113029"/>
                  </a:moveTo>
                  <a:lnTo>
                    <a:pt x="0" y="113029"/>
                  </a:lnTo>
                  <a:lnTo>
                    <a:pt x="0" y="115569"/>
                  </a:lnTo>
                  <a:lnTo>
                    <a:pt x="2540" y="115569"/>
                  </a:lnTo>
                  <a:lnTo>
                    <a:pt x="2540" y="113029"/>
                  </a:lnTo>
                  <a:close/>
                </a:path>
                <a:path w="2539" h="251459">
                  <a:moveTo>
                    <a:pt x="2540" y="110489"/>
                  </a:moveTo>
                  <a:lnTo>
                    <a:pt x="0" y="110489"/>
                  </a:lnTo>
                  <a:lnTo>
                    <a:pt x="0" y="111759"/>
                  </a:lnTo>
                  <a:lnTo>
                    <a:pt x="2540" y="111759"/>
                  </a:lnTo>
                  <a:lnTo>
                    <a:pt x="2540" y="110489"/>
                  </a:lnTo>
                  <a:close/>
                </a:path>
                <a:path w="2539" h="251459">
                  <a:moveTo>
                    <a:pt x="2540" y="106679"/>
                  </a:moveTo>
                  <a:lnTo>
                    <a:pt x="0" y="106679"/>
                  </a:lnTo>
                  <a:lnTo>
                    <a:pt x="0" y="109219"/>
                  </a:lnTo>
                  <a:lnTo>
                    <a:pt x="2540" y="109219"/>
                  </a:lnTo>
                  <a:lnTo>
                    <a:pt x="2540" y="106679"/>
                  </a:lnTo>
                  <a:close/>
                </a:path>
                <a:path w="2539" h="251459">
                  <a:moveTo>
                    <a:pt x="2540" y="104139"/>
                  </a:moveTo>
                  <a:lnTo>
                    <a:pt x="0" y="104139"/>
                  </a:lnTo>
                  <a:lnTo>
                    <a:pt x="0" y="105409"/>
                  </a:lnTo>
                  <a:lnTo>
                    <a:pt x="2540" y="105409"/>
                  </a:lnTo>
                  <a:lnTo>
                    <a:pt x="2540" y="104139"/>
                  </a:lnTo>
                  <a:close/>
                </a:path>
                <a:path w="2539" h="251459">
                  <a:moveTo>
                    <a:pt x="2540" y="100329"/>
                  </a:moveTo>
                  <a:lnTo>
                    <a:pt x="0" y="100329"/>
                  </a:lnTo>
                  <a:lnTo>
                    <a:pt x="0" y="102869"/>
                  </a:lnTo>
                  <a:lnTo>
                    <a:pt x="2540" y="102869"/>
                  </a:lnTo>
                  <a:lnTo>
                    <a:pt x="2540" y="100329"/>
                  </a:lnTo>
                  <a:close/>
                </a:path>
                <a:path w="2539" h="251459">
                  <a:moveTo>
                    <a:pt x="2540" y="97789"/>
                  </a:moveTo>
                  <a:lnTo>
                    <a:pt x="0" y="97789"/>
                  </a:lnTo>
                  <a:lnTo>
                    <a:pt x="0" y="99059"/>
                  </a:lnTo>
                  <a:lnTo>
                    <a:pt x="2540" y="99059"/>
                  </a:lnTo>
                  <a:lnTo>
                    <a:pt x="2540" y="97789"/>
                  </a:lnTo>
                  <a:close/>
                </a:path>
                <a:path w="2539" h="251459">
                  <a:moveTo>
                    <a:pt x="2540" y="93979"/>
                  </a:moveTo>
                  <a:lnTo>
                    <a:pt x="1269" y="93979"/>
                  </a:lnTo>
                  <a:lnTo>
                    <a:pt x="1269" y="96519"/>
                  </a:lnTo>
                  <a:lnTo>
                    <a:pt x="2540" y="96519"/>
                  </a:lnTo>
                  <a:lnTo>
                    <a:pt x="2540" y="93979"/>
                  </a:lnTo>
                  <a:close/>
                </a:path>
                <a:path w="2539" h="251459">
                  <a:moveTo>
                    <a:pt x="2540" y="49529"/>
                  </a:moveTo>
                  <a:lnTo>
                    <a:pt x="0" y="49529"/>
                  </a:lnTo>
                  <a:lnTo>
                    <a:pt x="0" y="53339"/>
                  </a:lnTo>
                  <a:lnTo>
                    <a:pt x="2540" y="53339"/>
                  </a:lnTo>
                  <a:lnTo>
                    <a:pt x="2540" y="49529"/>
                  </a:lnTo>
                  <a:close/>
                </a:path>
                <a:path w="2539" h="251459">
                  <a:moveTo>
                    <a:pt x="2540" y="43179"/>
                  </a:moveTo>
                  <a:lnTo>
                    <a:pt x="0" y="43179"/>
                  </a:lnTo>
                  <a:lnTo>
                    <a:pt x="0" y="48259"/>
                  </a:lnTo>
                  <a:lnTo>
                    <a:pt x="2540" y="48259"/>
                  </a:lnTo>
                  <a:lnTo>
                    <a:pt x="2540" y="43179"/>
                  </a:lnTo>
                  <a:close/>
                </a:path>
                <a:path w="2539" h="251459">
                  <a:moveTo>
                    <a:pt x="2540" y="36829"/>
                  </a:moveTo>
                  <a:lnTo>
                    <a:pt x="0" y="36829"/>
                  </a:lnTo>
                  <a:lnTo>
                    <a:pt x="0" y="41909"/>
                  </a:lnTo>
                  <a:lnTo>
                    <a:pt x="2540" y="41909"/>
                  </a:lnTo>
                  <a:lnTo>
                    <a:pt x="2540" y="36829"/>
                  </a:lnTo>
                  <a:close/>
                </a:path>
                <a:path w="2539" h="251459">
                  <a:moveTo>
                    <a:pt x="2540" y="30479"/>
                  </a:moveTo>
                  <a:lnTo>
                    <a:pt x="0" y="30479"/>
                  </a:lnTo>
                  <a:lnTo>
                    <a:pt x="0" y="35559"/>
                  </a:lnTo>
                  <a:lnTo>
                    <a:pt x="2540" y="35559"/>
                  </a:lnTo>
                  <a:lnTo>
                    <a:pt x="2540" y="30479"/>
                  </a:lnTo>
                  <a:close/>
                </a:path>
                <a:path w="2539" h="251459">
                  <a:moveTo>
                    <a:pt x="2540" y="21589"/>
                  </a:moveTo>
                  <a:lnTo>
                    <a:pt x="0" y="21589"/>
                  </a:lnTo>
                  <a:lnTo>
                    <a:pt x="0" y="29209"/>
                  </a:lnTo>
                  <a:lnTo>
                    <a:pt x="2540" y="29209"/>
                  </a:lnTo>
                  <a:lnTo>
                    <a:pt x="2540" y="21589"/>
                  </a:lnTo>
                  <a:close/>
                </a:path>
                <a:path w="2539" h="251459">
                  <a:moveTo>
                    <a:pt x="2540" y="17779"/>
                  </a:moveTo>
                  <a:lnTo>
                    <a:pt x="0" y="17779"/>
                  </a:lnTo>
                  <a:lnTo>
                    <a:pt x="0" y="20319"/>
                  </a:lnTo>
                  <a:lnTo>
                    <a:pt x="2540" y="20319"/>
                  </a:lnTo>
                  <a:lnTo>
                    <a:pt x="2540" y="17779"/>
                  </a:lnTo>
                  <a:close/>
                </a:path>
                <a:path w="2539" h="251459">
                  <a:moveTo>
                    <a:pt x="2540" y="15239"/>
                  </a:moveTo>
                  <a:lnTo>
                    <a:pt x="0" y="15239"/>
                  </a:lnTo>
                  <a:lnTo>
                    <a:pt x="0" y="16509"/>
                  </a:lnTo>
                  <a:lnTo>
                    <a:pt x="2540" y="16509"/>
                  </a:lnTo>
                  <a:lnTo>
                    <a:pt x="2540" y="15239"/>
                  </a:lnTo>
                  <a:close/>
                </a:path>
                <a:path w="2539" h="251459">
                  <a:moveTo>
                    <a:pt x="2540" y="11429"/>
                  </a:moveTo>
                  <a:lnTo>
                    <a:pt x="0" y="11429"/>
                  </a:lnTo>
                  <a:lnTo>
                    <a:pt x="0" y="13969"/>
                  </a:lnTo>
                  <a:lnTo>
                    <a:pt x="2540" y="13969"/>
                  </a:lnTo>
                  <a:lnTo>
                    <a:pt x="2540" y="11429"/>
                  </a:lnTo>
                  <a:close/>
                </a:path>
                <a:path w="2539" h="251459">
                  <a:moveTo>
                    <a:pt x="2540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10159"/>
                  </a:lnTo>
                  <a:lnTo>
                    <a:pt x="2540" y="10159"/>
                  </a:lnTo>
                  <a:lnTo>
                    <a:pt x="2540" y="0"/>
                  </a:lnTo>
                  <a:close/>
                </a:path>
                <a:path w="2539" h="251459">
                  <a:moveTo>
                    <a:pt x="2540" y="132080"/>
                  </a:moveTo>
                  <a:lnTo>
                    <a:pt x="0" y="132080"/>
                  </a:lnTo>
                  <a:lnTo>
                    <a:pt x="0" y="138429"/>
                  </a:lnTo>
                  <a:lnTo>
                    <a:pt x="2540" y="138429"/>
                  </a:lnTo>
                  <a:lnTo>
                    <a:pt x="2540" y="132080"/>
                  </a:lnTo>
                  <a:close/>
                </a:path>
                <a:path w="2539" h="251459">
                  <a:moveTo>
                    <a:pt x="2540" y="138430"/>
                  </a:moveTo>
                  <a:lnTo>
                    <a:pt x="0" y="138430"/>
                  </a:lnTo>
                  <a:lnTo>
                    <a:pt x="0" y="151129"/>
                  </a:lnTo>
                  <a:lnTo>
                    <a:pt x="2540" y="151129"/>
                  </a:lnTo>
                  <a:lnTo>
                    <a:pt x="2540" y="138430"/>
                  </a:lnTo>
                  <a:close/>
                </a:path>
                <a:path w="2539" h="251459">
                  <a:moveTo>
                    <a:pt x="2540" y="151130"/>
                  </a:moveTo>
                  <a:lnTo>
                    <a:pt x="0" y="151130"/>
                  </a:lnTo>
                  <a:lnTo>
                    <a:pt x="0" y="157479"/>
                  </a:lnTo>
                  <a:lnTo>
                    <a:pt x="2540" y="157479"/>
                  </a:lnTo>
                  <a:lnTo>
                    <a:pt x="2540" y="151130"/>
                  </a:lnTo>
                  <a:close/>
                </a:path>
                <a:path w="2539" h="251459">
                  <a:moveTo>
                    <a:pt x="2540" y="210946"/>
                  </a:moveTo>
                  <a:lnTo>
                    <a:pt x="0" y="210946"/>
                  </a:lnTo>
                  <a:lnTo>
                    <a:pt x="0" y="214629"/>
                  </a:lnTo>
                  <a:lnTo>
                    <a:pt x="2540" y="214629"/>
                  </a:lnTo>
                  <a:lnTo>
                    <a:pt x="2540" y="210946"/>
                  </a:lnTo>
                  <a:close/>
                </a:path>
                <a:path w="2539" h="251459">
                  <a:moveTo>
                    <a:pt x="2540" y="198246"/>
                  </a:moveTo>
                  <a:lnTo>
                    <a:pt x="0" y="198246"/>
                  </a:lnTo>
                  <a:lnTo>
                    <a:pt x="0" y="210819"/>
                  </a:lnTo>
                  <a:lnTo>
                    <a:pt x="2540" y="210819"/>
                  </a:lnTo>
                  <a:lnTo>
                    <a:pt x="2540" y="198246"/>
                  </a:lnTo>
                  <a:close/>
                </a:path>
                <a:path w="2539" h="251459">
                  <a:moveTo>
                    <a:pt x="2540" y="188087"/>
                  </a:moveTo>
                  <a:lnTo>
                    <a:pt x="0" y="188087"/>
                  </a:lnTo>
                  <a:lnTo>
                    <a:pt x="0" y="198119"/>
                  </a:lnTo>
                  <a:lnTo>
                    <a:pt x="2540" y="198119"/>
                  </a:lnTo>
                  <a:lnTo>
                    <a:pt x="2540" y="188087"/>
                  </a:lnTo>
                  <a:close/>
                </a:path>
                <a:path w="2539" h="251459">
                  <a:moveTo>
                    <a:pt x="2540" y="185546"/>
                  </a:moveTo>
                  <a:lnTo>
                    <a:pt x="0" y="185546"/>
                  </a:lnTo>
                  <a:lnTo>
                    <a:pt x="0" y="187959"/>
                  </a:lnTo>
                  <a:lnTo>
                    <a:pt x="2540" y="187959"/>
                  </a:lnTo>
                  <a:lnTo>
                    <a:pt x="2540" y="185546"/>
                  </a:lnTo>
                  <a:close/>
                </a:path>
                <a:path w="2539" h="251459">
                  <a:moveTo>
                    <a:pt x="2540" y="181737"/>
                  </a:moveTo>
                  <a:lnTo>
                    <a:pt x="0" y="181737"/>
                  </a:lnTo>
                  <a:lnTo>
                    <a:pt x="0" y="185419"/>
                  </a:lnTo>
                  <a:lnTo>
                    <a:pt x="2540" y="185419"/>
                  </a:lnTo>
                  <a:lnTo>
                    <a:pt x="2540" y="181737"/>
                  </a:lnTo>
                  <a:close/>
                </a:path>
                <a:path w="2539" h="251459">
                  <a:moveTo>
                    <a:pt x="2540" y="169037"/>
                  </a:moveTo>
                  <a:lnTo>
                    <a:pt x="0" y="169037"/>
                  </a:lnTo>
                  <a:lnTo>
                    <a:pt x="0" y="181609"/>
                  </a:lnTo>
                  <a:lnTo>
                    <a:pt x="2540" y="181609"/>
                  </a:lnTo>
                  <a:lnTo>
                    <a:pt x="2540" y="169037"/>
                  </a:lnTo>
                  <a:close/>
                </a:path>
                <a:path w="2539" h="251459">
                  <a:moveTo>
                    <a:pt x="2540" y="160146"/>
                  </a:moveTo>
                  <a:lnTo>
                    <a:pt x="0" y="160146"/>
                  </a:lnTo>
                  <a:lnTo>
                    <a:pt x="0" y="168909"/>
                  </a:lnTo>
                  <a:lnTo>
                    <a:pt x="2540" y="168909"/>
                  </a:lnTo>
                  <a:lnTo>
                    <a:pt x="2540" y="160146"/>
                  </a:lnTo>
                  <a:close/>
                </a:path>
                <a:path w="2539" h="251459">
                  <a:moveTo>
                    <a:pt x="2540" y="157606"/>
                  </a:moveTo>
                  <a:lnTo>
                    <a:pt x="0" y="157606"/>
                  </a:lnTo>
                  <a:lnTo>
                    <a:pt x="0" y="160019"/>
                  </a:lnTo>
                  <a:lnTo>
                    <a:pt x="2540" y="160019"/>
                  </a:lnTo>
                  <a:lnTo>
                    <a:pt x="2540" y="157606"/>
                  </a:lnTo>
                  <a:close/>
                </a:path>
                <a:path w="2539" h="251459">
                  <a:moveTo>
                    <a:pt x="2540" y="214630"/>
                  </a:moveTo>
                  <a:lnTo>
                    <a:pt x="0" y="214630"/>
                  </a:lnTo>
                  <a:lnTo>
                    <a:pt x="0" y="251460"/>
                  </a:lnTo>
                  <a:lnTo>
                    <a:pt x="2540" y="251460"/>
                  </a:lnTo>
                  <a:lnTo>
                    <a:pt x="2540" y="214630"/>
                  </a:lnTo>
                  <a:close/>
                </a:path>
              </a:pathLst>
            </a:custGeom>
            <a:solidFill>
              <a:srgbClr val="2E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1934209" y="875030"/>
              <a:ext cx="3810" cy="248920"/>
            </a:xfrm>
            <a:custGeom>
              <a:avLst/>
              <a:gdLst/>
              <a:ahLst/>
              <a:cxnLst/>
              <a:rect l="l" t="t" r="r" b="b"/>
              <a:pathLst>
                <a:path w="3810" h="248919">
                  <a:moveTo>
                    <a:pt x="3809" y="124460"/>
                  </a:moveTo>
                  <a:lnTo>
                    <a:pt x="0" y="124460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24460"/>
                  </a:lnTo>
                  <a:close/>
                </a:path>
                <a:path w="3810" h="248919">
                  <a:moveTo>
                    <a:pt x="3809" y="120650"/>
                  </a:moveTo>
                  <a:lnTo>
                    <a:pt x="0" y="120650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20650"/>
                  </a:lnTo>
                  <a:close/>
                </a:path>
                <a:path w="3810" h="248919">
                  <a:moveTo>
                    <a:pt x="3809" y="118110"/>
                  </a:moveTo>
                  <a:lnTo>
                    <a:pt x="0" y="118110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118110"/>
                  </a:lnTo>
                  <a:close/>
                </a:path>
                <a:path w="3810" h="248919">
                  <a:moveTo>
                    <a:pt x="3809" y="114300"/>
                  </a:moveTo>
                  <a:lnTo>
                    <a:pt x="0" y="114300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114300"/>
                  </a:lnTo>
                  <a:close/>
                </a:path>
                <a:path w="3810" h="248919">
                  <a:moveTo>
                    <a:pt x="3809" y="111760"/>
                  </a:moveTo>
                  <a:lnTo>
                    <a:pt x="0" y="111760"/>
                  </a:lnTo>
                  <a:lnTo>
                    <a:pt x="0" y="113029"/>
                  </a:lnTo>
                  <a:lnTo>
                    <a:pt x="3809" y="113029"/>
                  </a:lnTo>
                  <a:lnTo>
                    <a:pt x="3809" y="111760"/>
                  </a:lnTo>
                  <a:close/>
                </a:path>
                <a:path w="3810" h="248919">
                  <a:moveTo>
                    <a:pt x="3809" y="107950"/>
                  </a:moveTo>
                  <a:lnTo>
                    <a:pt x="0" y="107950"/>
                  </a:lnTo>
                  <a:lnTo>
                    <a:pt x="0" y="110489"/>
                  </a:lnTo>
                  <a:lnTo>
                    <a:pt x="3809" y="110489"/>
                  </a:lnTo>
                  <a:lnTo>
                    <a:pt x="3809" y="107950"/>
                  </a:lnTo>
                  <a:close/>
                </a:path>
                <a:path w="3810" h="248919">
                  <a:moveTo>
                    <a:pt x="3809" y="105410"/>
                  </a:moveTo>
                  <a:lnTo>
                    <a:pt x="0" y="105410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105410"/>
                  </a:lnTo>
                  <a:close/>
                </a:path>
                <a:path w="3810" h="248919">
                  <a:moveTo>
                    <a:pt x="3809" y="101600"/>
                  </a:moveTo>
                  <a:lnTo>
                    <a:pt x="0" y="101600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101600"/>
                  </a:lnTo>
                  <a:close/>
                </a:path>
                <a:path w="3810" h="248919">
                  <a:moveTo>
                    <a:pt x="3809" y="99060"/>
                  </a:moveTo>
                  <a:lnTo>
                    <a:pt x="0" y="99060"/>
                  </a:lnTo>
                  <a:lnTo>
                    <a:pt x="0" y="100329"/>
                  </a:lnTo>
                  <a:lnTo>
                    <a:pt x="3809" y="100329"/>
                  </a:lnTo>
                  <a:lnTo>
                    <a:pt x="3809" y="99060"/>
                  </a:lnTo>
                  <a:close/>
                </a:path>
                <a:path w="3810" h="248919">
                  <a:moveTo>
                    <a:pt x="3809" y="95250"/>
                  </a:moveTo>
                  <a:lnTo>
                    <a:pt x="0" y="95250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95250"/>
                  </a:lnTo>
                  <a:close/>
                </a:path>
                <a:path w="3810" h="248919">
                  <a:moveTo>
                    <a:pt x="2539" y="93979"/>
                  </a:moveTo>
                  <a:lnTo>
                    <a:pt x="1269" y="93979"/>
                  </a:lnTo>
                  <a:lnTo>
                    <a:pt x="1269" y="95250"/>
                  </a:lnTo>
                  <a:lnTo>
                    <a:pt x="2539" y="95250"/>
                  </a:lnTo>
                  <a:lnTo>
                    <a:pt x="2539" y="93979"/>
                  </a:lnTo>
                  <a:close/>
                </a:path>
                <a:path w="3810" h="248919">
                  <a:moveTo>
                    <a:pt x="3809" y="91439"/>
                  </a:moveTo>
                  <a:lnTo>
                    <a:pt x="2539" y="91439"/>
                  </a:lnTo>
                  <a:lnTo>
                    <a:pt x="2539" y="93979"/>
                  </a:lnTo>
                  <a:lnTo>
                    <a:pt x="3809" y="93979"/>
                  </a:lnTo>
                  <a:lnTo>
                    <a:pt x="3809" y="91439"/>
                  </a:lnTo>
                  <a:close/>
                </a:path>
                <a:path w="3810" h="248919">
                  <a:moveTo>
                    <a:pt x="3809" y="44450"/>
                  </a:moveTo>
                  <a:lnTo>
                    <a:pt x="0" y="44450"/>
                  </a:lnTo>
                  <a:lnTo>
                    <a:pt x="0" y="48260"/>
                  </a:lnTo>
                  <a:lnTo>
                    <a:pt x="3809" y="48260"/>
                  </a:lnTo>
                  <a:lnTo>
                    <a:pt x="3809" y="44450"/>
                  </a:lnTo>
                  <a:close/>
                </a:path>
                <a:path w="3810" h="248919">
                  <a:moveTo>
                    <a:pt x="3809" y="38100"/>
                  </a:moveTo>
                  <a:lnTo>
                    <a:pt x="0" y="38100"/>
                  </a:lnTo>
                  <a:lnTo>
                    <a:pt x="0" y="43179"/>
                  </a:lnTo>
                  <a:lnTo>
                    <a:pt x="3809" y="43179"/>
                  </a:lnTo>
                  <a:lnTo>
                    <a:pt x="3809" y="38100"/>
                  </a:lnTo>
                  <a:close/>
                </a:path>
                <a:path w="3810" h="248919">
                  <a:moveTo>
                    <a:pt x="3809" y="31750"/>
                  </a:moveTo>
                  <a:lnTo>
                    <a:pt x="0" y="3175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31750"/>
                  </a:lnTo>
                  <a:close/>
                </a:path>
                <a:path w="3810" h="248919">
                  <a:moveTo>
                    <a:pt x="3809" y="25400"/>
                  </a:moveTo>
                  <a:lnTo>
                    <a:pt x="0" y="2540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5400"/>
                  </a:lnTo>
                  <a:close/>
                </a:path>
                <a:path w="3810" h="248919">
                  <a:moveTo>
                    <a:pt x="3809" y="16510"/>
                  </a:moveTo>
                  <a:lnTo>
                    <a:pt x="0" y="1651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16510"/>
                  </a:lnTo>
                  <a:close/>
                </a:path>
                <a:path w="3810" h="248919">
                  <a:moveTo>
                    <a:pt x="3809" y="12700"/>
                  </a:moveTo>
                  <a:lnTo>
                    <a:pt x="0" y="12700"/>
                  </a:lnTo>
                  <a:lnTo>
                    <a:pt x="0" y="15239"/>
                  </a:lnTo>
                  <a:lnTo>
                    <a:pt x="3809" y="15239"/>
                  </a:lnTo>
                  <a:lnTo>
                    <a:pt x="3809" y="12700"/>
                  </a:lnTo>
                  <a:close/>
                </a:path>
                <a:path w="3810" h="248919">
                  <a:moveTo>
                    <a:pt x="3809" y="10160"/>
                  </a:moveTo>
                  <a:lnTo>
                    <a:pt x="0" y="10160"/>
                  </a:lnTo>
                  <a:lnTo>
                    <a:pt x="0" y="11429"/>
                  </a:lnTo>
                  <a:lnTo>
                    <a:pt x="3809" y="11429"/>
                  </a:lnTo>
                  <a:lnTo>
                    <a:pt x="3809" y="10160"/>
                  </a:lnTo>
                  <a:close/>
                </a:path>
                <a:path w="3810" h="248919">
                  <a:moveTo>
                    <a:pt x="3809" y="6350"/>
                  </a:moveTo>
                  <a:lnTo>
                    <a:pt x="1269" y="6350"/>
                  </a:lnTo>
                  <a:lnTo>
                    <a:pt x="1269" y="8889"/>
                  </a:lnTo>
                  <a:lnTo>
                    <a:pt x="3809" y="8889"/>
                  </a:lnTo>
                  <a:lnTo>
                    <a:pt x="3809" y="6350"/>
                  </a:lnTo>
                  <a:close/>
                </a:path>
                <a:path w="3810" h="248919">
                  <a:moveTo>
                    <a:pt x="3809" y="0"/>
                  </a:moveTo>
                  <a:lnTo>
                    <a:pt x="2539" y="0"/>
                  </a:lnTo>
                  <a:lnTo>
                    <a:pt x="2539" y="5079"/>
                  </a:lnTo>
                  <a:lnTo>
                    <a:pt x="3809" y="5079"/>
                  </a:lnTo>
                  <a:lnTo>
                    <a:pt x="3809" y="0"/>
                  </a:lnTo>
                  <a:close/>
                </a:path>
                <a:path w="3810" h="248919">
                  <a:moveTo>
                    <a:pt x="3809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27000"/>
                  </a:lnTo>
                  <a:close/>
                </a:path>
                <a:path w="3810" h="248919">
                  <a:moveTo>
                    <a:pt x="3809" y="133350"/>
                  </a:moveTo>
                  <a:lnTo>
                    <a:pt x="0" y="133350"/>
                  </a:lnTo>
                  <a:lnTo>
                    <a:pt x="0" y="146050"/>
                  </a:lnTo>
                  <a:lnTo>
                    <a:pt x="3809" y="146050"/>
                  </a:lnTo>
                  <a:lnTo>
                    <a:pt x="3809" y="133350"/>
                  </a:lnTo>
                  <a:close/>
                </a:path>
                <a:path w="3810" h="248919">
                  <a:moveTo>
                    <a:pt x="3809" y="146050"/>
                  </a:moveTo>
                  <a:lnTo>
                    <a:pt x="0" y="146050"/>
                  </a:lnTo>
                  <a:lnTo>
                    <a:pt x="0" y="152400"/>
                  </a:lnTo>
                  <a:lnTo>
                    <a:pt x="3809" y="152400"/>
                  </a:lnTo>
                  <a:lnTo>
                    <a:pt x="3809" y="146050"/>
                  </a:lnTo>
                  <a:close/>
                </a:path>
                <a:path w="3810" h="248919">
                  <a:moveTo>
                    <a:pt x="3809" y="205866"/>
                  </a:moveTo>
                  <a:lnTo>
                    <a:pt x="0" y="205866"/>
                  </a:lnTo>
                  <a:lnTo>
                    <a:pt x="0" y="209550"/>
                  </a:lnTo>
                  <a:lnTo>
                    <a:pt x="3809" y="209550"/>
                  </a:lnTo>
                  <a:lnTo>
                    <a:pt x="3809" y="205866"/>
                  </a:lnTo>
                  <a:close/>
                </a:path>
                <a:path w="3810" h="248919">
                  <a:moveTo>
                    <a:pt x="3809" y="193166"/>
                  </a:moveTo>
                  <a:lnTo>
                    <a:pt x="0" y="193166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93166"/>
                  </a:lnTo>
                  <a:close/>
                </a:path>
                <a:path w="3810" h="248919">
                  <a:moveTo>
                    <a:pt x="3809" y="183007"/>
                  </a:moveTo>
                  <a:lnTo>
                    <a:pt x="0" y="183007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83007"/>
                  </a:lnTo>
                  <a:close/>
                </a:path>
                <a:path w="3810" h="248919">
                  <a:moveTo>
                    <a:pt x="3809" y="180466"/>
                  </a:moveTo>
                  <a:lnTo>
                    <a:pt x="0" y="180466"/>
                  </a:lnTo>
                  <a:lnTo>
                    <a:pt x="0" y="182879"/>
                  </a:lnTo>
                  <a:lnTo>
                    <a:pt x="3809" y="182879"/>
                  </a:lnTo>
                  <a:lnTo>
                    <a:pt x="3809" y="180466"/>
                  </a:lnTo>
                  <a:close/>
                </a:path>
                <a:path w="3810" h="248919">
                  <a:moveTo>
                    <a:pt x="3809" y="176657"/>
                  </a:moveTo>
                  <a:lnTo>
                    <a:pt x="0" y="176657"/>
                  </a:lnTo>
                  <a:lnTo>
                    <a:pt x="0" y="180339"/>
                  </a:lnTo>
                  <a:lnTo>
                    <a:pt x="3809" y="180339"/>
                  </a:lnTo>
                  <a:lnTo>
                    <a:pt x="3809" y="176657"/>
                  </a:lnTo>
                  <a:close/>
                </a:path>
                <a:path w="3810" h="248919">
                  <a:moveTo>
                    <a:pt x="3809" y="163957"/>
                  </a:moveTo>
                  <a:lnTo>
                    <a:pt x="0" y="163957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63957"/>
                  </a:lnTo>
                  <a:close/>
                </a:path>
                <a:path w="3810" h="248919">
                  <a:moveTo>
                    <a:pt x="3809" y="155066"/>
                  </a:moveTo>
                  <a:lnTo>
                    <a:pt x="0" y="155066"/>
                  </a:lnTo>
                  <a:lnTo>
                    <a:pt x="0" y="163829"/>
                  </a:lnTo>
                  <a:lnTo>
                    <a:pt x="3809" y="163829"/>
                  </a:lnTo>
                  <a:lnTo>
                    <a:pt x="3809" y="155066"/>
                  </a:lnTo>
                  <a:close/>
                </a:path>
                <a:path w="3810" h="248919">
                  <a:moveTo>
                    <a:pt x="3809" y="152526"/>
                  </a:moveTo>
                  <a:lnTo>
                    <a:pt x="0" y="152526"/>
                  </a:lnTo>
                  <a:lnTo>
                    <a:pt x="0" y="154939"/>
                  </a:lnTo>
                  <a:lnTo>
                    <a:pt x="3809" y="154939"/>
                  </a:lnTo>
                  <a:lnTo>
                    <a:pt x="3809" y="152526"/>
                  </a:lnTo>
                  <a:close/>
                </a:path>
                <a:path w="3810" h="248919">
                  <a:moveTo>
                    <a:pt x="3809" y="209550"/>
                  </a:moveTo>
                  <a:lnTo>
                    <a:pt x="0" y="209550"/>
                  </a:lnTo>
                  <a:lnTo>
                    <a:pt x="0" y="248920"/>
                  </a:lnTo>
                  <a:lnTo>
                    <a:pt x="2539" y="248920"/>
                  </a:lnTo>
                  <a:lnTo>
                    <a:pt x="2539" y="247650"/>
                  </a:lnTo>
                  <a:lnTo>
                    <a:pt x="3809" y="247650"/>
                  </a:lnTo>
                  <a:lnTo>
                    <a:pt x="3809" y="209550"/>
                  </a:lnTo>
                  <a:close/>
                </a:path>
              </a:pathLst>
            </a:custGeom>
            <a:solidFill>
              <a:srgbClr val="2B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1930400" y="887730"/>
              <a:ext cx="3810" cy="237490"/>
            </a:xfrm>
            <a:custGeom>
              <a:avLst/>
              <a:gdLst/>
              <a:ahLst/>
              <a:cxnLst/>
              <a:rect l="l" t="t" r="r" b="b"/>
              <a:pathLst>
                <a:path w="3810" h="237490">
                  <a:moveTo>
                    <a:pt x="3810" y="111760"/>
                  </a:moveTo>
                  <a:lnTo>
                    <a:pt x="0" y="111760"/>
                  </a:lnTo>
                  <a:lnTo>
                    <a:pt x="0" y="113029"/>
                  </a:lnTo>
                  <a:lnTo>
                    <a:pt x="3810" y="113029"/>
                  </a:lnTo>
                  <a:lnTo>
                    <a:pt x="3810" y="111760"/>
                  </a:lnTo>
                  <a:close/>
                </a:path>
                <a:path w="3810" h="237490">
                  <a:moveTo>
                    <a:pt x="3810" y="107950"/>
                  </a:moveTo>
                  <a:lnTo>
                    <a:pt x="0" y="107950"/>
                  </a:lnTo>
                  <a:lnTo>
                    <a:pt x="0" y="110489"/>
                  </a:lnTo>
                  <a:lnTo>
                    <a:pt x="3810" y="110489"/>
                  </a:lnTo>
                  <a:lnTo>
                    <a:pt x="3810" y="107950"/>
                  </a:lnTo>
                  <a:close/>
                </a:path>
                <a:path w="3810" h="237490">
                  <a:moveTo>
                    <a:pt x="3810" y="105410"/>
                  </a:moveTo>
                  <a:lnTo>
                    <a:pt x="0" y="105410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5410"/>
                  </a:lnTo>
                  <a:close/>
                </a:path>
                <a:path w="3810" h="237490">
                  <a:moveTo>
                    <a:pt x="3810" y="101600"/>
                  </a:moveTo>
                  <a:lnTo>
                    <a:pt x="0" y="101600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101600"/>
                  </a:lnTo>
                  <a:close/>
                </a:path>
                <a:path w="3810" h="237490">
                  <a:moveTo>
                    <a:pt x="3810" y="99060"/>
                  </a:moveTo>
                  <a:lnTo>
                    <a:pt x="0" y="99060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9060"/>
                  </a:lnTo>
                  <a:close/>
                </a:path>
                <a:path w="3810" h="237490">
                  <a:moveTo>
                    <a:pt x="3810" y="95250"/>
                  </a:moveTo>
                  <a:lnTo>
                    <a:pt x="0" y="9525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95250"/>
                  </a:lnTo>
                  <a:close/>
                </a:path>
                <a:path w="3810" h="237490">
                  <a:moveTo>
                    <a:pt x="3810" y="92710"/>
                  </a:moveTo>
                  <a:lnTo>
                    <a:pt x="0" y="92710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92710"/>
                  </a:lnTo>
                  <a:close/>
                </a:path>
                <a:path w="3810" h="237490">
                  <a:moveTo>
                    <a:pt x="3810" y="88900"/>
                  </a:moveTo>
                  <a:lnTo>
                    <a:pt x="0" y="88900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88900"/>
                  </a:lnTo>
                  <a:close/>
                </a:path>
                <a:path w="3810" h="237490">
                  <a:moveTo>
                    <a:pt x="2539" y="85089"/>
                  </a:moveTo>
                  <a:lnTo>
                    <a:pt x="1269" y="85089"/>
                  </a:lnTo>
                  <a:lnTo>
                    <a:pt x="1269" y="87629"/>
                  </a:lnTo>
                  <a:lnTo>
                    <a:pt x="3810" y="87629"/>
                  </a:lnTo>
                  <a:lnTo>
                    <a:pt x="3810" y="86360"/>
                  </a:lnTo>
                  <a:lnTo>
                    <a:pt x="2539" y="86360"/>
                  </a:lnTo>
                  <a:lnTo>
                    <a:pt x="2539" y="85089"/>
                  </a:lnTo>
                  <a:close/>
                </a:path>
                <a:path w="3810" h="237490">
                  <a:moveTo>
                    <a:pt x="3810" y="31750"/>
                  </a:moveTo>
                  <a:lnTo>
                    <a:pt x="0" y="31750"/>
                  </a:lnTo>
                  <a:lnTo>
                    <a:pt x="0" y="35560"/>
                  </a:lnTo>
                  <a:lnTo>
                    <a:pt x="3810" y="35560"/>
                  </a:lnTo>
                  <a:lnTo>
                    <a:pt x="3810" y="31750"/>
                  </a:lnTo>
                  <a:close/>
                </a:path>
                <a:path w="3810" h="237490">
                  <a:moveTo>
                    <a:pt x="3810" y="25400"/>
                  </a:moveTo>
                  <a:lnTo>
                    <a:pt x="0" y="25400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25400"/>
                  </a:lnTo>
                  <a:close/>
                </a:path>
                <a:path w="3810" h="237490">
                  <a:moveTo>
                    <a:pt x="3810" y="19050"/>
                  </a:moveTo>
                  <a:lnTo>
                    <a:pt x="0" y="19050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19050"/>
                  </a:lnTo>
                  <a:close/>
                </a:path>
                <a:path w="3810" h="237490">
                  <a:moveTo>
                    <a:pt x="3810" y="12700"/>
                  </a:moveTo>
                  <a:lnTo>
                    <a:pt x="0" y="1270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12700"/>
                  </a:lnTo>
                  <a:close/>
                </a:path>
                <a:path w="3810" h="237490">
                  <a:moveTo>
                    <a:pt x="3810" y="3810"/>
                  </a:moveTo>
                  <a:lnTo>
                    <a:pt x="1269" y="3810"/>
                  </a:lnTo>
                  <a:lnTo>
                    <a:pt x="1269" y="6350"/>
                  </a:lnTo>
                  <a:lnTo>
                    <a:pt x="0" y="6350"/>
                  </a:lnTo>
                  <a:lnTo>
                    <a:pt x="0" y="11429"/>
                  </a:lnTo>
                  <a:lnTo>
                    <a:pt x="3810" y="11429"/>
                  </a:lnTo>
                  <a:lnTo>
                    <a:pt x="3810" y="3810"/>
                  </a:lnTo>
                  <a:close/>
                </a:path>
                <a:path w="3810" h="237490">
                  <a:moveTo>
                    <a:pt x="3810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10" h="237490">
                  <a:moveTo>
                    <a:pt x="3810" y="114300"/>
                  </a:moveTo>
                  <a:lnTo>
                    <a:pt x="0" y="114300"/>
                  </a:lnTo>
                  <a:lnTo>
                    <a:pt x="0" y="120650"/>
                  </a:lnTo>
                  <a:lnTo>
                    <a:pt x="3810" y="120650"/>
                  </a:lnTo>
                  <a:lnTo>
                    <a:pt x="3810" y="114300"/>
                  </a:lnTo>
                  <a:close/>
                </a:path>
                <a:path w="3810" h="237490">
                  <a:moveTo>
                    <a:pt x="3810" y="120650"/>
                  </a:moveTo>
                  <a:lnTo>
                    <a:pt x="0" y="120650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20650"/>
                  </a:lnTo>
                  <a:close/>
                </a:path>
                <a:path w="3810" h="237490">
                  <a:moveTo>
                    <a:pt x="3810" y="133350"/>
                  </a:moveTo>
                  <a:lnTo>
                    <a:pt x="0" y="133350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3350"/>
                  </a:lnTo>
                  <a:close/>
                </a:path>
                <a:path w="3810" h="237490">
                  <a:moveTo>
                    <a:pt x="3810" y="193166"/>
                  </a:moveTo>
                  <a:lnTo>
                    <a:pt x="0" y="193166"/>
                  </a:lnTo>
                  <a:lnTo>
                    <a:pt x="0" y="196850"/>
                  </a:lnTo>
                  <a:lnTo>
                    <a:pt x="3810" y="196850"/>
                  </a:lnTo>
                  <a:lnTo>
                    <a:pt x="3810" y="193166"/>
                  </a:lnTo>
                  <a:close/>
                </a:path>
                <a:path w="3810" h="237490">
                  <a:moveTo>
                    <a:pt x="3810" y="180466"/>
                  </a:moveTo>
                  <a:lnTo>
                    <a:pt x="0" y="180466"/>
                  </a:lnTo>
                  <a:lnTo>
                    <a:pt x="0" y="193039"/>
                  </a:lnTo>
                  <a:lnTo>
                    <a:pt x="3810" y="193039"/>
                  </a:lnTo>
                  <a:lnTo>
                    <a:pt x="3810" y="180466"/>
                  </a:lnTo>
                  <a:close/>
                </a:path>
                <a:path w="3810" h="237490">
                  <a:moveTo>
                    <a:pt x="3810" y="170307"/>
                  </a:moveTo>
                  <a:lnTo>
                    <a:pt x="0" y="170307"/>
                  </a:lnTo>
                  <a:lnTo>
                    <a:pt x="0" y="180339"/>
                  </a:lnTo>
                  <a:lnTo>
                    <a:pt x="3810" y="180339"/>
                  </a:lnTo>
                  <a:lnTo>
                    <a:pt x="3810" y="170307"/>
                  </a:lnTo>
                  <a:close/>
                </a:path>
                <a:path w="3810" h="237490">
                  <a:moveTo>
                    <a:pt x="3810" y="167766"/>
                  </a:moveTo>
                  <a:lnTo>
                    <a:pt x="0" y="167766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67766"/>
                  </a:lnTo>
                  <a:close/>
                </a:path>
                <a:path w="3810" h="237490">
                  <a:moveTo>
                    <a:pt x="3810" y="163957"/>
                  </a:moveTo>
                  <a:lnTo>
                    <a:pt x="0" y="163957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63957"/>
                  </a:lnTo>
                  <a:close/>
                </a:path>
                <a:path w="3810" h="237490">
                  <a:moveTo>
                    <a:pt x="3810" y="151257"/>
                  </a:moveTo>
                  <a:lnTo>
                    <a:pt x="0" y="151257"/>
                  </a:lnTo>
                  <a:lnTo>
                    <a:pt x="0" y="163829"/>
                  </a:lnTo>
                  <a:lnTo>
                    <a:pt x="3810" y="163829"/>
                  </a:lnTo>
                  <a:lnTo>
                    <a:pt x="3810" y="151257"/>
                  </a:lnTo>
                  <a:close/>
                </a:path>
                <a:path w="3810" h="237490">
                  <a:moveTo>
                    <a:pt x="3810" y="142366"/>
                  </a:moveTo>
                  <a:lnTo>
                    <a:pt x="0" y="142366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2366"/>
                  </a:lnTo>
                  <a:close/>
                </a:path>
                <a:path w="3810" h="237490">
                  <a:moveTo>
                    <a:pt x="3810" y="139826"/>
                  </a:moveTo>
                  <a:lnTo>
                    <a:pt x="0" y="139826"/>
                  </a:lnTo>
                  <a:lnTo>
                    <a:pt x="0" y="142239"/>
                  </a:lnTo>
                  <a:lnTo>
                    <a:pt x="3810" y="142239"/>
                  </a:lnTo>
                  <a:lnTo>
                    <a:pt x="3810" y="139826"/>
                  </a:lnTo>
                  <a:close/>
                </a:path>
                <a:path w="3810" h="237490">
                  <a:moveTo>
                    <a:pt x="3810" y="196850"/>
                  </a:moveTo>
                  <a:lnTo>
                    <a:pt x="0" y="196850"/>
                  </a:lnTo>
                  <a:lnTo>
                    <a:pt x="0" y="237490"/>
                  </a:lnTo>
                  <a:lnTo>
                    <a:pt x="3810" y="237490"/>
                  </a:lnTo>
                  <a:lnTo>
                    <a:pt x="3810" y="196850"/>
                  </a:lnTo>
                  <a:close/>
                </a:path>
              </a:pathLst>
            </a:custGeom>
            <a:solidFill>
              <a:srgbClr val="27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1926590" y="899160"/>
              <a:ext cx="3810" cy="227329"/>
            </a:xfrm>
            <a:custGeom>
              <a:avLst/>
              <a:gdLst/>
              <a:ahLst/>
              <a:cxnLst/>
              <a:rect l="l" t="t" r="r" b="b"/>
              <a:pathLst>
                <a:path w="3810" h="227330">
                  <a:moveTo>
                    <a:pt x="3810" y="100330"/>
                  </a:moveTo>
                  <a:lnTo>
                    <a:pt x="0" y="100330"/>
                  </a:lnTo>
                  <a:lnTo>
                    <a:pt x="0" y="101600"/>
                  </a:lnTo>
                  <a:lnTo>
                    <a:pt x="3810" y="101600"/>
                  </a:lnTo>
                  <a:lnTo>
                    <a:pt x="3810" y="100330"/>
                  </a:lnTo>
                  <a:close/>
                </a:path>
                <a:path w="3810" h="227330">
                  <a:moveTo>
                    <a:pt x="3810" y="96520"/>
                  </a:moveTo>
                  <a:lnTo>
                    <a:pt x="0" y="96520"/>
                  </a:lnTo>
                  <a:lnTo>
                    <a:pt x="0" y="99060"/>
                  </a:lnTo>
                  <a:lnTo>
                    <a:pt x="3810" y="99060"/>
                  </a:lnTo>
                  <a:lnTo>
                    <a:pt x="3810" y="96520"/>
                  </a:lnTo>
                  <a:close/>
                </a:path>
                <a:path w="3810" h="227330">
                  <a:moveTo>
                    <a:pt x="3810" y="93980"/>
                  </a:moveTo>
                  <a:lnTo>
                    <a:pt x="0" y="93980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3980"/>
                  </a:lnTo>
                  <a:close/>
                </a:path>
                <a:path w="3810" h="227330">
                  <a:moveTo>
                    <a:pt x="3810" y="90170"/>
                  </a:moveTo>
                  <a:lnTo>
                    <a:pt x="0" y="90170"/>
                  </a:lnTo>
                  <a:lnTo>
                    <a:pt x="0" y="92710"/>
                  </a:lnTo>
                  <a:lnTo>
                    <a:pt x="3810" y="92710"/>
                  </a:lnTo>
                  <a:lnTo>
                    <a:pt x="3810" y="90170"/>
                  </a:lnTo>
                  <a:close/>
                </a:path>
                <a:path w="3810" h="227330">
                  <a:moveTo>
                    <a:pt x="3810" y="87630"/>
                  </a:moveTo>
                  <a:lnTo>
                    <a:pt x="0" y="8763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87630"/>
                  </a:lnTo>
                  <a:close/>
                </a:path>
                <a:path w="3810" h="227330">
                  <a:moveTo>
                    <a:pt x="3810" y="83820"/>
                  </a:moveTo>
                  <a:lnTo>
                    <a:pt x="0" y="83820"/>
                  </a:lnTo>
                  <a:lnTo>
                    <a:pt x="0" y="86360"/>
                  </a:lnTo>
                  <a:lnTo>
                    <a:pt x="3810" y="86360"/>
                  </a:lnTo>
                  <a:lnTo>
                    <a:pt x="3810" y="83820"/>
                  </a:lnTo>
                  <a:close/>
                </a:path>
                <a:path w="3810" h="227330">
                  <a:moveTo>
                    <a:pt x="3810" y="81280"/>
                  </a:moveTo>
                  <a:lnTo>
                    <a:pt x="0" y="81280"/>
                  </a:lnTo>
                  <a:lnTo>
                    <a:pt x="0" y="82550"/>
                  </a:lnTo>
                  <a:lnTo>
                    <a:pt x="3810" y="82550"/>
                  </a:lnTo>
                  <a:lnTo>
                    <a:pt x="3810" y="81280"/>
                  </a:lnTo>
                  <a:close/>
                </a:path>
                <a:path w="3810" h="227330">
                  <a:moveTo>
                    <a:pt x="3810" y="76200"/>
                  </a:moveTo>
                  <a:lnTo>
                    <a:pt x="2540" y="76200"/>
                  </a:lnTo>
                  <a:lnTo>
                    <a:pt x="2540" y="77470"/>
                  </a:lnTo>
                  <a:lnTo>
                    <a:pt x="1270" y="77470"/>
                  </a:lnTo>
                  <a:lnTo>
                    <a:pt x="1270" y="80010"/>
                  </a:lnTo>
                  <a:lnTo>
                    <a:pt x="3810" y="80010"/>
                  </a:lnTo>
                  <a:lnTo>
                    <a:pt x="3810" y="76200"/>
                  </a:lnTo>
                  <a:close/>
                </a:path>
                <a:path w="3810" h="227330">
                  <a:moveTo>
                    <a:pt x="3810" y="20320"/>
                  </a:moveTo>
                  <a:lnTo>
                    <a:pt x="0" y="20320"/>
                  </a:lnTo>
                  <a:lnTo>
                    <a:pt x="0" y="24130"/>
                  </a:lnTo>
                  <a:lnTo>
                    <a:pt x="3810" y="24130"/>
                  </a:lnTo>
                  <a:lnTo>
                    <a:pt x="3810" y="20320"/>
                  </a:lnTo>
                  <a:close/>
                </a:path>
                <a:path w="3810" h="227330">
                  <a:moveTo>
                    <a:pt x="3810" y="13970"/>
                  </a:moveTo>
                  <a:lnTo>
                    <a:pt x="0" y="1397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13970"/>
                  </a:lnTo>
                  <a:close/>
                </a:path>
                <a:path w="3810" h="227330">
                  <a:moveTo>
                    <a:pt x="3810" y="7620"/>
                  </a:moveTo>
                  <a:lnTo>
                    <a:pt x="0" y="7620"/>
                  </a:lnTo>
                  <a:lnTo>
                    <a:pt x="0" y="12700"/>
                  </a:lnTo>
                  <a:lnTo>
                    <a:pt x="3810" y="12700"/>
                  </a:lnTo>
                  <a:lnTo>
                    <a:pt x="3810" y="7620"/>
                  </a:lnTo>
                  <a:close/>
                </a:path>
                <a:path w="3810" h="227330">
                  <a:moveTo>
                    <a:pt x="3810" y="0"/>
                  </a:moveTo>
                  <a:lnTo>
                    <a:pt x="2540" y="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10" h="227330">
                  <a:moveTo>
                    <a:pt x="3810" y="102870"/>
                  </a:moveTo>
                  <a:lnTo>
                    <a:pt x="0" y="102870"/>
                  </a:lnTo>
                  <a:lnTo>
                    <a:pt x="0" y="109220"/>
                  </a:lnTo>
                  <a:lnTo>
                    <a:pt x="3810" y="109220"/>
                  </a:lnTo>
                  <a:lnTo>
                    <a:pt x="3810" y="102870"/>
                  </a:lnTo>
                  <a:close/>
                </a:path>
                <a:path w="3810" h="227330">
                  <a:moveTo>
                    <a:pt x="3810" y="109220"/>
                  </a:moveTo>
                  <a:lnTo>
                    <a:pt x="0" y="109220"/>
                  </a:lnTo>
                  <a:lnTo>
                    <a:pt x="0" y="121920"/>
                  </a:lnTo>
                  <a:lnTo>
                    <a:pt x="3810" y="121920"/>
                  </a:lnTo>
                  <a:lnTo>
                    <a:pt x="3810" y="109220"/>
                  </a:lnTo>
                  <a:close/>
                </a:path>
                <a:path w="3810" h="227330">
                  <a:moveTo>
                    <a:pt x="3810" y="121920"/>
                  </a:moveTo>
                  <a:lnTo>
                    <a:pt x="0" y="121920"/>
                  </a:lnTo>
                  <a:lnTo>
                    <a:pt x="0" y="128270"/>
                  </a:lnTo>
                  <a:lnTo>
                    <a:pt x="3810" y="128270"/>
                  </a:lnTo>
                  <a:lnTo>
                    <a:pt x="3810" y="121920"/>
                  </a:lnTo>
                  <a:close/>
                </a:path>
                <a:path w="3810" h="227330">
                  <a:moveTo>
                    <a:pt x="3810" y="181737"/>
                  </a:moveTo>
                  <a:lnTo>
                    <a:pt x="0" y="181737"/>
                  </a:lnTo>
                  <a:lnTo>
                    <a:pt x="0" y="185420"/>
                  </a:lnTo>
                  <a:lnTo>
                    <a:pt x="3810" y="185420"/>
                  </a:lnTo>
                  <a:lnTo>
                    <a:pt x="3810" y="181737"/>
                  </a:lnTo>
                  <a:close/>
                </a:path>
                <a:path w="3810" h="227330">
                  <a:moveTo>
                    <a:pt x="3810" y="169037"/>
                  </a:moveTo>
                  <a:lnTo>
                    <a:pt x="0" y="169037"/>
                  </a:lnTo>
                  <a:lnTo>
                    <a:pt x="0" y="181610"/>
                  </a:lnTo>
                  <a:lnTo>
                    <a:pt x="3810" y="181610"/>
                  </a:lnTo>
                  <a:lnTo>
                    <a:pt x="3810" y="169037"/>
                  </a:lnTo>
                  <a:close/>
                </a:path>
                <a:path w="3810" h="227330">
                  <a:moveTo>
                    <a:pt x="3810" y="158877"/>
                  </a:moveTo>
                  <a:lnTo>
                    <a:pt x="0" y="158877"/>
                  </a:lnTo>
                  <a:lnTo>
                    <a:pt x="0" y="168910"/>
                  </a:lnTo>
                  <a:lnTo>
                    <a:pt x="3810" y="168910"/>
                  </a:lnTo>
                  <a:lnTo>
                    <a:pt x="3810" y="158877"/>
                  </a:lnTo>
                  <a:close/>
                </a:path>
                <a:path w="3810" h="227330">
                  <a:moveTo>
                    <a:pt x="3810" y="156337"/>
                  </a:moveTo>
                  <a:lnTo>
                    <a:pt x="0" y="156337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56337"/>
                  </a:lnTo>
                  <a:close/>
                </a:path>
                <a:path w="3810" h="227330">
                  <a:moveTo>
                    <a:pt x="3810" y="152527"/>
                  </a:moveTo>
                  <a:lnTo>
                    <a:pt x="0" y="152527"/>
                  </a:lnTo>
                  <a:lnTo>
                    <a:pt x="0" y="156210"/>
                  </a:lnTo>
                  <a:lnTo>
                    <a:pt x="3810" y="156210"/>
                  </a:lnTo>
                  <a:lnTo>
                    <a:pt x="3810" y="152527"/>
                  </a:lnTo>
                  <a:close/>
                </a:path>
                <a:path w="3810" h="227330">
                  <a:moveTo>
                    <a:pt x="3810" y="139827"/>
                  </a:moveTo>
                  <a:lnTo>
                    <a:pt x="0" y="139827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39827"/>
                  </a:lnTo>
                  <a:close/>
                </a:path>
                <a:path w="3810" h="227330">
                  <a:moveTo>
                    <a:pt x="3810" y="130937"/>
                  </a:moveTo>
                  <a:lnTo>
                    <a:pt x="0" y="130937"/>
                  </a:lnTo>
                  <a:lnTo>
                    <a:pt x="0" y="139700"/>
                  </a:lnTo>
                  <a:lnTo>
                    <a:pt x="3810" y="139700"/>
                  </a:lnTo>
                  <a:lnTo>
                    <a:pt x="3810" y="130937"/>
                  </a:lnTo>
                  <a:close/>
                </a:path>
                <a:path w="3810" h="227330">
                  <a:moveTo>
                    <a:pt x="3810" y="128397"/>
                  </a:moveTo>
                  <a:lnTo>
                    <a:pt x="0" y="128397"/>
                  </a:lnTo>
                  <a:lnTo>
                    <a:pt x="0" y="130810"/>
                  </a:lnTo>
                  <a:lnTo>
                    <a:pt x="3810" y="130810"/>
                  </a:lnTo>
                  <a:lnTo>
                    <a:pt x="3810" y="128397"/>
                  </a:lnTo>
                  <a:close/>
                </a:path>
                <a:path w="3810" h="227330">
                  <a:moveTo>
                    <a:pt x="3810" y="185420"/>
                  </a:moveTo>
                  <a:lnTo>
                    <a:pt x="0" y="185420"/>
                  </a:lnTo>
                  <a:lnTo>
                    <a:pt x="0" y="227330"/>
                  </a:lnTo>
                  <a:lnTo>
                    <a:pt x="3810" y="227330"/>
                  </a:lnTo>
                  <a:lnTo>
                    <a:pt x="3810" y="185420"/>
                  </a:lnTo>
                  <a:close/>
                </a:path>
              </a:pathLst>
            </a:custGeom>
            <a:solidFill>
              <a:srgbClr val="24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1922780" y="911860"/>
              <a:ext cx="3810" cy="214629"/>
            </a:xfrm>
            <a:custGeom>
              <a:avLst/>
              <a:gdLst/>
              <a:ahLst/>
              <a:cxnLst/>
              <a:rect l="l" t="t" r="r" b="b"/>
              <a:pathLst>
                <a:path w="3810" h="214630">
                  <a:moveTo>
                    <a:pt x="3809" y="87630"/>
                  </a:moveTo>
                  <a:lnTo>
                    <a:pt x="0" y="8763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87630"/>
                  </a:lnTo>
                  <a:close/>
                </a:path>
                <a:path w="3810" h="214630">
                  <a:moveTo>
                    <a:pt x="3809" y="83820"/>
                  </a:moveTo>
                  <a:lnTo>
                    <a:pt x="0" y="83820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83820"/>
                  </a:lnTo>
                  <a:close/>
                </a:path>
                <a:path w="3810" h="214630">
                  <a:moveTo>
                    <a:pt x="3809" y="81280"/>
                  </a:moveTo>
                  <a:lnTo>
                    <a:pt x="0" y="81280"/>
                  </a:lnTo>
                  <a:lnTo>
                    <a:pt x="0" y="82550"/>
                  </a:lnTo>
                  <a:lnTo>
                    <a:pt x="3809" y="82550"/>
                  </a:lnTo>
                  <a:lnTo>
                    <a:pt x="3809" y="81280"/>
                  </a:lnTo>
                  <a:close/>
                </a:path>
                <a:path w="3810" h="214630">
                  <a:moveTo>
                    <a:pt x="3809" y="77470"/>
                  </a:moveTo>
                  <a:lnTo>
                    <a:pt x="0" y="77470"/>
                  </a:lnTo>
                  <a:lnTo>
                    <a:pt x="0" y="80010"/>
                  </a:lnTo>
                  <a:lnTo>
                    <a:pt x="3809" y="80010"/>
                  </a:lnTo>
                  <a:lnTo>
                    <a:pt x="3809" y="77470"/>
                  </a:lnTo>
                  <a:close/>
                </a:path>
                <a:path w="3810" h="214630">
                  <a:moveTo>
                    <a:pt x="3809" y="74930"/>
                  </a:moveTo>
                  <a:lnTo>
                    <a:pt x="0" y="74930"/>
                  </a:lnTo>
                  <a:lnTo>
                    <a:pt x="0" y="76200"/>
                  </a:lnTo>
                  <a:lnTo>
                    <a:pt x="3809" y="76200"/>
                  </a:lnTo>
                  <a:lnTo>
                    <a:pt x="3809" y="74930"/>
                  </a:lnTo>
                  <a:close/>
                </a:path>
                <a:path w="3810" h="214630">
                  <a:moveTo>
                    <a:pt x="2539" y="69850"/>
                  </a:moveTo>
                  <a:lnTo>
                    <a:pt x="1269" y="69850"/>
                  </a:lnTo>
                  <a:lnTo>
                    <a:pt x="1269" y="73660"/>
                  </a:lnTo>
                  <a:lnTo>
                    <a:pt x="3809" y="73660"/>
                  </a:lnTo>
                  <a:lnTo>
                    <a:pt x="3809" y="71120"/>
                  </a:lnTo>
                  <a:lnTo>
                    <a:pt x="2539" y="71120"/>
                  </a:lnTo>
                  <a:lnTo>
                    <a:pt x="2539" y="69850"/>
                  </a:lnTo>
                  <a:close/>
                </a:path>
                <a:path w="3810" h="214630">
                  <a:moveTo>
                    <a:pt x="3809" y="67310"/>
                  </a:moveTo>
                  <a:lnTo>
                    <a:pt x="2539" y="67310"/>
                  </a:lnTo>
                  <a:lnTo>
                    <a:pt x="2539" y="69850"/>
                  </a:lnTo>
                  <a:lnTo>
                    <a:pt x="3809" y="69850"/>
                  </a:lnTo>
                  <a:lnTo>
                    <a:pt x="3809" y="67310"/>
                  </a:lnTo>
                  <a:close/>
                </a:path>
                <a:path w="3810" h="214630">
                  <a:moveTo>
                    <a:pt x="2539" y="6350"/>
                  </a:moveTo>
                  <a:lnTo>
                    <a:pt x="1269" y="6350"/>
                  </a:lnTo>
                  <a:lnTo>
                    <a:pt x="1269" y="11430"/>
                  </a:lnTo>
                  <a:lnTo>
                    <a:pt x="3809" y="11430"/>
                  </a:lnTo>
                  <a:lnTo>
                    <a:pt x="3809" y="7620"/>
                  </a:lnTo>
                  <a:lnTo>
                    <a:pt x="2539" y="7620"/>
                  </a:lnTo>
                  <a:lnTo>
                    <a:pt x="2539" y="6350"/>
                  </a:lnTo>
                  <a:close/>
                </a:path>
                <a:path w="3810" h="214630">
                  <a:moveTo>
                    <a:pt x="3809" y="0"/>
                  </a:moveTo>
                  <a:lnTo>
                    <a:pt x="2539" y="0"/>
                  </a:lnTo>
                  <a:lnTo>
                    <a:pt x="2539" y="6350"/>
                  </a:lnTo>
                  <a:lnTo>
                    <a:pt x="3809" y="6350"/>
                  </a:lnTo>
                  <a:lnTo>
                    <a:pt x="3809" y="0"/>
                  </a:lnTo>
                  <a:close/>
                </a:path>
                <a:path w="3810" h="214630">
                  <a:moveTo>
                    <a:pt x="3809" y="90170"/>
                  </a:moveTo>
                  <a:lnTo>
                    <a:pt x="0" y="90170"/>
                  </a:lnTo>
                  <a:lnTo>
                    <a:pt x="0" y="96520"/>
                  </a:lnTo>
                  <a:lnTo>
                    <a:pt x="3809" y="96520"/>
                  </a:lnTo>
                  <a:lnTo>
                    <a:pt x="3809" y="90170"/>
                  </a:lnTo>
                  <a:close/>
                </a:path>
                <a:path w="3810" h="214630">
                  <a:moveTo>
                    <a:pt x="3809" y="96520"/>
                  </a:moveTo>
                  <a:lnTo>
                    <a:pt x="0" y="96520"/>
                  </a:lnTo>
                  <a:lnTo>
                    <a:pt x="0" y="109220"/>
                  </a:lnTo>
                  <a:lnTo>
                    <a:pt x="3809" y="109220"/>
                  </a:lnTo>
                  <a:lnTo>
                    <a:pt x="3809" y="96520"/>
                  </a:lnTo>
                  <a:close/>
                </a:path>
                <a:path w="3810" h="214630">
                  <a:moveTo>
                    <a:pt x="3809" y="109220"/>
                  </a:moveTo>
                  <a:lnTo>
                    <a:pt x="0" y="109220"/>
                  </a:lnTo>
                  <a:lnTo>
                    <a:pt x="0" y="115570"/>
                  </a:lnTo>
                  <a:lnTo>
                    <a:pt x="3809" y="115570"/>
                  </a:lnTo>
                  <a:lnTo>
                    <a:pt x="3809" y="109220"/>
                  </a:lnTo>
                  <a:close/>
                </a:path>
                <a:path w="3810" h="214630">
                  <a:moveTo>
                    <a:pt x="3809" y="169037"/>
                  </a:moveTo>
                  <a:lnTo>
                    <a:pt x="0" y="169037"/>
                  </a:lnTo>
                  <a:lnTo>
                    <a:pt x="0" y="172720"/>
                  </a:lnTo>
                  <a:lnTo>
                    <a:pt x="3809" y="172720"/>
                  </a:lnTo>
                  <a:lnTo>
                    <a:pt x="3809" y="169037"/>
                  </a:lnTo>
                  <a:close/>
                </a:path>
                <a:path w="3810" h="214630">
                  <a:moveTo>
                    <a:pt x="3809" y="156337"/>
                  </a:moveTo>
                  <a:lnTo>
                    <a:pt x="0" y="156337"/>
                  </a:lnTo>
                  <a:lnTo>
                    <a:pt x="0" y="168910"/>
                  </a:lnTo>
                  <a:lnTo>
                    <a:pt x="3809" y="168910"/>
                  </a:lnTo>
                  <a:lnTo>
                    <a:pt x="3809" y="156337"/>
                  </a:lnTo>
                  <a:close/>
                </a:path>
                <a:path w="3810" h="214630">
                  <a:moveTo>
                    <a:pt x="3809" y="146177"/>
                  </a:moveTo>
                  <a:lnTo>
                    <a:pt x="0" y="146177"/>
                  </a:lnTo>
                  <a:lnTo>
                    <a:pt x="0" y="156210"/>
                  </a:lnTo>
                  <a:lnTo>
                    <a:pt x="3809" y="156210"/>
                  </a:lnTo>
                  <a:lnTo>
                    <a:pt x="3809" y="146177"/>
                  </a:lnTo>
                  <a:close/>
                </a:path>
                <a:path w="3810" h="214630">
                  <a:moveTo>
                    <a:pt x="3809" y="143637"/>
                  </a:moveTo>
                  <a:lnTo>
                    <a:pt x="0" y="143637"/>
                  </a:lnTo>
                  <a:lnTo>
                    <a:pt x="0" y="146050"/>
                  </a:lnTo>
                  <a:lnTo>
                    <a:pt x="3809" y="146050"/>
                  </a:lnTo>
                  <a:lnTo>
                    <a:pt x="3809" y="143637"/>
                  </a:lnTo>
                  <a:close/>
                </a:path>
                <a:path w="3810" h="214630">
                  <a:moveTo>
                    <a:pt x="3809" y="139827"/>
                  </a:moveTo>
                  <a:lnTo>
                    <a:pt x="0" y="139827"/>
                  </a:lnTo>
                  <a:lnTo>
                    <a:pt x="0" y="143510"/>
                  </a:lnTo>
                  <a:lnTo>
                    <a:pt x="3809" y="143510"/>
                  </a:lnTo>
                  <a:lnTo>
                    <a:pt x="3809" y="139827"/>
                  </a:lnTo>
                  <a:close/>
                </a:path>
                <a:path w="3810" h="214630">
                  <a:moveTo>
                    <a:pt x="3809" y="127127"/>
                  </a:moveTo>
                  <a:lnTo>
                    <a:pt x="0" y="127127"/>
                  </a:lnTo>
                  <a:lnTo>
                    <a:pt x="0" y="139700"/>
                  </a:lnTo>
                  <a:lnTo>
                    <a:pt x="3809" y="139700"/>
                  </a:lnTo>
                  <a:lnTo>
                    <a:pt x="3809" y="127127"/>
                  </a:lnTo>
                  <a:close/>
                </a:path>
                <a:path w="3810" h="214630">
                  <a:moveTo>
                    <a:pt x="3809" y="118237"/>
                  </a:moveTo>
                  <a:lnTo>
                    <a:pt x="0" y="118237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18237"/>
                  </a:lnTo>
                  <a:close/>
                </a:path>
                <a:path w="3810" h="214630">
                  <a:moveTo>
                    <a:pt x="3809" y="115697"/>
                  </a:moveTo>
                  <a:lnTo>
                    <a:pt x="0" y="115697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115697"/>
                  </a:lnTo>
                  <a:close/>
                </a:path>
                <a:path w="3810" h="214630">
                  <a:moveTo>
                    <a:pt x="3809" y="172720"/>
                  </a:moveTo>
                  <a:lnTo>
                    <a:pt x="0" y="172720"/>
                  </a:lnTo>
                  <a:lnTo>
                    <a:pt x="0" y="214630"/>
                  </a:lnTo>
                  <a:lnTo>
                    <a:pt x="3809" y="214630"/>
                  </a:lnTo>
                  <a:lnTo>
                    <a:pt x="3809" y="172720"/>
                  </a:lnTo>
                  <a:close/>
                </a:path>
              </a:pathLst>
            </a:custGeom>
            <a:solidFill>
              <a:srgbClr val="20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1918970" y="989329"/>
              <a:ext cx="3810" cy="137160"/>
            </a:xfrm>
            <a:custGeom>
              <a:avLst/>
              <a:gdLst/>
              <a:ahLst/>
              <a:cxnLst/>
              <a:rect l="l" t="t" r="r" b="b"/>
              <a:pathLst>
                <a:path w="3810" h="137159">
                  <a:moveTo>
                    <a:pt x="3810" y="95262"/>
                  </a:moveTo>
                  <a:lnTo>
                    <a:pt x="0" y="95262"/>
                  </a:lnTo>
                  <a:lnTo>
                    <a:pt x="0" y="137160"/>
                  </a:lnTo>
                  <a:lnTo>
                    <a:pt x="3810" y="137160"/>
                  </a:lnTo>
                  <a:lnTo>
                    <a:pt x="3810" y="95262"/>
                  </a:lnTo>
                  <a:close/>
                </a:path>
                <a:path w="3810" h="137159">
                  <a:moveTo>
                    <a:pt x="3810" y="91567"/>
                  </a:moveTo>
                  <a:lnTo>
                    <a:pt x="0" y="91567"/>
                  </a:lnTo>
                  <a:lnTo>
                    <a:pt x="0" y="95250"/>
                  </a:lnTo>
                  <a:lnTo>
                    <a:pt x="3810" y="95250"/>
                  </a:lnTo>
                  <a:lnTo>
                    <a:pt x="3810" y="91567"/>
                  </a:lnTo>
                  <a:close/>
                </a:path>
                <a:path w="3810" h="137159">
                  <a:moveTo>
                    <a:pt x="3810" y="78867"/>
                  </a:moveTo>
                  <a:lnTo>
                    <a:pt x="0" y="78867"/>
                  </a:lnTo>
                  <a:lnTo>
                    <a:pt x="0" y="91440"/>
                  </a:lnTo>
                  <a:lnTo>
                    <a:pt x="3810" y="91440"/>
                  </a:lnTo>
                  <a:lnTo>
                    <a:pt x="3810" y="78867"/>
                  </a:lnTo>
                  <a:close/>
                </a:path>
                <a:path w="3810" h="137159">
                  <a:moveTo>
                    <a:pt x="3810" y="68707"/>
                  </a:moveTo>
                  <a:lnTo>
                    <a:pt x="0" y="68707"/>
                  </a:lnTo>
                  <a:lnTo>
                    <a:pt x="0" y="78740"/>
                  </a:lnTo>
                  <a:lnTo>
                    <a:pt x="3810" y="78740"/>
                  </a:lnTo>
                  <a:lnTo>
                    <a:pt x="3810" y="68707"/>
                  </a:lnTo>
                  <a:close/>
                </a:path>
                <a:path w="3810" h="137159">
                  <a:moveTo>
                    <a:pt x="3810" y="66167"/>
                  </a:moveTo>
                  <a:lnTo>
                    <a:pt x="0" y="66167"/>
                  </a:lnTo>
                  <a:lnTo>
                    <a:pt x="0" y="68580"/>
                  </a:lnTo>
                  <a:lnTo>
                    <a:pt x="3810" y="68580"/>
                  </a:lnTo>
                  <a:lnTo>
                    <a:pt x="3810" y="66167"/>
                  </a:lnTo>
                  <a:close/>
                </a:path>
                <a:path w="3810" h="137159">
                  <a:moveTo>
                    <a:pt x="3810" y="62357"/>
                  </a:moveTo>
                  <a:lnTo>
                    <a:pt x="0" y="62357"/>
                  </a:lnTo>
                  <a:lnTo>
                    <a:pt x="0" y="66040"/>
                  </a:lnTo>
                  <a:lnTo>
                    <a:pt x="3810" y="66040"/>
                  </a:lnTo>
                  <a:lnTo>
                    <a:pt x="3810" y="62357"/>
                  </a:lnTo>
                  <a:close/>
                </a:path>
                <a:path w="3810" h="137159">
                  <a:moveTo>
                    <a:pt x="3810" y="49657"/>
                  </a:moveTo>
                  <a:lnTo>
                    <a:pt x="0" y="49657"/>
                  </a:lnTo>
                  <a:lnTo>
                    <a:pt x="0" y="62230"/>
                  </a:lnTo>
                  <a:lnTo>
                    <a:pt x="3810" y="62230"/>
                  </a:lnTo>
                  <a:lnTo>
                    <a:pt x="3810" y="49657"/>
                  </a:lnTo>
                  <a:close/>
                </a:path>
                <a:path w="3810" h="137159">
                  <a:moveTo>
                    <a:pt x="3810" y="40767"/>
                  </a:moveTo>
                  <a:lnTo>
                    <a:pt x="0" y="40767"/>
                  </a:lnTo>
                  <a:lnTo>
                    <a:pt x="0" y="49530"/>
                  </a:lnTo>
                  <a:lnTo>
                    <a:pt x="3810" y="49530"/>
                  </a:lnTo>
                  <a:lnTo>
                    <a:pt x="3810" y="40767"/>
                  </a:lnTo>
                  <a:close/>
                </a:path>
                <a:path w="3810" h="137159">
                  <a:moveTo>
                    <a:pt x="3810" y="38227"/>
                  </a:moveTo>
                  <a:lnTo>
                    <a:pt x="0" y="38227"/>
                  </a:lnTo>
                  <a:lnTo>
                    <a:pt x="0" y="40640"/>
                  </a:lnTo>
                  <a:lnTo>
                    <a:pt x="3810" y="40640"/>
                  </a:lnTo>
                  <a:lnTo>
                    <a:pt x="3810" y="38227"/>
                  </a:lnTo>
                  <a:close/>
                </a:path>
                <a:path w="3810" h="137159">
                  <a:moveTo>
                    <a:pt x="3810" y="31762"/>
                  </a:moveTo>
                  <a:lnTo>
                    <a:pt x="0" y="31762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1762"/>
                  </a:lnTo>
                  <a:close/>
                </a:path>
                <a:path w="3810" h="137159">
                  <a:moveTo>
                    <a:pt x="3810" y="19062"/>
                  </a:moveTo>
                  <a:lnTo>
                    <a:pt x="0" y="19062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19062"/>
                  </a:lnTo>
                  <a:close/>
                </a:path>
                <a:path w="3810" h="137159">
                  <a:moveTo>
                    <a:pt x="3810" y="12712"/>
                  </a:moveTo>
                  <a:lnTo>
                    <a:pt x="0" y="12712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12712"/>
                  </a:lnTo>
                  <a:close/>
                </a:path>
                <a:path w="3810" h="137159">
                  <a:moveTo>
                    <a:pt x="3810" y="10160"/>
                  </a:moveTo>
                  <a:lnTo>
                    <a:pt x="0" y="10160"/>
                  </a:lnTo>
                  <a:lnTo>
                    <a:pt x="0" y="11430"/>
                  </a:lnTo>
                  <a:lnTo>
                    <a:pt x="3810" y="11430"/>
                  </a:lnTo>
                  <a:lnTo>
                    <a:pt x="3810" y="10160"/>
                  </a:lnTo>
                  <a:close/>
                </a:path>
                <a:path w="3810" h="137159">
                  <a:moveTo>
                    <a:pt x="3810" y="6350"/>
                  </a:moveTo>
                  <a:lnTo>
                    <a:pt x="0" y="6350"/>
                  </a:lnTo>
                  <a:lnTo>
                    <a:pt x="0" y="8890"/>
                  </a:lnTo>
                  <a:lnTo>
                    <a:pt x="3810" y="8890"/>
                  </a:lnTo>
                  <a:lnTo>
                    <a:pt x="3810" y="6350"/>
                  </a:lnTo>
                  <a:close/>
                </a:path>
                <a:path w="3810" h="137159">
                  <a:moveTo>
                    <a:pt x="381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3810" y="5080"/>
                  </a:lnTo>
                  <a:lnTo>
                    <a:pt x="3810" y="3810"/>
                  </a:lnTo>
                  <a:close/>
                </a:path>
                <a:path w="3810" h="137159">
                  <a:moveTo>
                    <a:pt x="381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3810" y="254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C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1915159" y="994410"/>
              <a:ext cx="3810" cy="132080"/>
            </a:xfrm>
            <a:custGeom>
              <a:avLst/>
              <a:gdLst/>
              <a:ahLst/>
              <a:cxnLst/>
              <a:rect l="l" t="t" r="r" b="b"/>
              <a:pathLst>
                <a:path w="3810" h="132080">
                  <a:moveTo>
                    <a:pt x="1269" y="3810"/>
                  </a:moveTo>
                  <a:lnTo>
                    <a:pt x="0" y="3810"/>
                  </a:lnTo>
                  <a:lnTo>
                    <a:pt x="0" y="6350"/>
                  </a:lnTo>
                  <a:lnTo>
                    <a:pt x="3809" y="6350"/>
                  </a:lnTo>
                  <a:lnTo>
                    <a:pt x="3809" y="5080"/>
                  </a:lnTo>
                  <a:lnTo>
                    <a:pt x="1269" y="5080"/>
                  </a:lnTo>
                  <a:lnTo>
                    <a:pt x="1269" y="3810"/>
                  </a:lnTo>
                  <a:close/>
                </a:path>
                <a:path w="3810" h="132080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3809" y="3810"/>
                  </a:lnTo>
                  <a:lnTo>
                    <a:pt x="3809" y="0"/>
                  </a:lnTo>
                  <a:close/>
                </a:path>
                <a:path w="3810" h="132080">
                  <a:moveTo>
                    <a:pt x="3809" y="7620"/>
                  </a:moveTo>
                  <a:lnTo>
                    <a:pt x="0" y="7620"/>
                  </a:lnTo>
                  <a:lnTo>
                    <a:pt x="0" y="13970"/>
                  </a:lnTo>
                  <a:lnTo>
                    <a:pt x="3809" y="13970"/>
                  </a:lnTo>
                  <a:lnTo>
                    <a:pt x="3809" y="7620"/>
                  </a:lnTo>
                  <a:close/>
                </a:path>
                <a:path w="3810" h="132080">
                  <a:moveTo>
                    <a:pt x="3809" y="13970"/>
                  </a:moveTo>
                  <a:lnTo>
                    <a:pt x="0" y="13970"/>
                  </a:lnTo>
                  <a:lnTo>
                    <a:pt x="0" y="26670"/>
                  </a:lnTo>
                  <a:lnTo>
                    <a:pt x="3809" y="26670"/>
                  </a:lnTo>
                  <a:lnTo>
                    <a:pt x="3809" y="13970"/>
                  </a:lnTo>
                  <a:close/>
                </a:path>
                <a:path w="3810" h="132080">
                  <a:moveTo>
                    <a:pt x="3809" y="26670"/>
                  </a:moveTo>
                  <a:lnTo>
                    <a:pt x="0" y="26670"/>
                  </a:lnTo>
                  <a:lnTo>
                    <a:pt x="0" y="33020"/>
                  </a:lnTo>
                  <a:lnTo>
                    <a:pt x="3809" y="33020"/>
                  </a:lnTo>
                  <a:lnTo>
                    <a:pt x="3809" y="26670"/>
                  </a:lnTo>
                  <a:close/>
                </a:path>
                <a:path w="3810" h="132080">
                  <a:moveTo>
                    <a:pt x="3809" y="86487"/>
                  </a:moveTo>
                  <a:lnTo>
                    <a:pt x="0" y="86487"/>
                  </a:lnTo>
                  <a:lnTo>
                    <a:pt x="0" y="90170"/>
                  </a:lnTo>
                  <a:lnTo>
                    <a:pt x="3809" y="90170"/>
                  </a:lnTo>
                  <a:lnTo>
                    <a:pt x="3809" y="86487"/>
                  </a:lnTo>
                  <a:close/>
                </a:path>
                <a:path w="3810" h="132080">
                  <a:moveTo>
                    <a:pt x="3809" y="73787"/>
                  </a:moveTo>
                  <a:lnTo>
                    <a:pt x="0" y="73787"/>
                  </a:lnTo>
                  <a:lnTo>
                    <a:pt x="0" y="86360"/>
                  </a:lnTo>
                  <a:lnTo>
                    <a:pt x="3809" y="86360"/>
                  </a:lnTo>
                  <a:lnTo>
                    <a:pt x="3809" y="73787"/>
                  </a:lnTo>
                  <a:close/>
                </a:path>
                <a:path w="3810" h="132080">
                  <a:moveTo>
                    <a:pt x="3809" y="63627"/>
                  </a:moveTo>
                  <a:lnTo>
                    <a:pt x="0" y="63627"/>
                  </a:lnTo>
                  <a:lnTo>
                    <a:pt x="0" y="73660"/>
                  </a:lnTo>
                  <a:lnTo>
                    <a:pt x="3809" y="73660"/>
                  </a:lnTo>
                  <a:lnTo>
                    <a:pt x="3809" y="63627"/>
                  </a:lnTo>
                  <a:close/>
                </a:path>
                <a:path w="3810" h="132080">
                  <a:moveTo>
                    <a:pt x="3809" y="61087"/>
                  </a:moveTo>
                  <a:lnTo>
                    <a:pt x="0" y="61087"/>
                  </a:lnTo>
                  <a:lnTo>
                    <a:pt x="0" y="63500"/>
                  </a:lnTo>
                  <a:lnTo>
                    <a:pt x="3809" y="63500"/>
                  </a:lnTo>
                  <a:lnTo>
                    <a:pt x="3809" y="61087"/>
                  </a:lnTo>
                  <a:close/>
                </a:path>
                <a:path w="3810" h="132080">
                  <a:moveTo>
                    <a:pt x="3809" y="57277"/>
                  </a:moveTo>
                  <a:lnTo>
                    <a:pt x="0" y="57277"/>
                  </a:lnTo>
                  <a:lnTo>
                    <a:pt x="0" y="60960"/>
                  </a:lnTo>
                  <a:lnTo>
                    <a:pt x="3809" y="60960"/>
                  </a:lnTo>
                  <a:lnTo>
                    <a:pt x="3809" y="57277"/>
                  </a:lnTo>
                  <a:close/>
                </a:path>
                <a:path w="3810" h="132080">
                  <a:moveTo>
                    <a:pt x="3809" y="44577"/>
                  </a:moveTo>
                  <a:lnTo>
                    <a:pt x="0" y="44577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44577"/>
                  </a:lnTo>
                  <a:close/>
                </a:path>
                <a:path w="3810" h="132080">
                  <a:moveTo>
                    <a:pt x="3809" y="35687"/>
                  </a:moveTo>
                  <a:lnTo>
                    <a:pt x="0" y="35687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5687"/>
                  </a:lnTo>
                  <a:close/>
                </a:path>
                <a:path w="3810" h="132080">
                  <a:moveTo>
                    <a:pt x="3809" y="33147"/>
                  </a:moveTo>
                  <a:lnTo>
                    <a:pt x="0" y="33147"/>
                  </a:lnTo>
                  <a:lnTo>
                    <a:pt x="0" y="35560"/>
                  </a:lnTo>
                  <a:lnTo>
                    <a:pt x="3809" y="35560"/>
                  </a:lnTo>
                  <a:lnTo>
                    <a:pt x="3809" y="33147"/>
                  </a:lnTo>
                  <a:close/>
                </a:path>
                <a:path w="3810" h="132080">
                  <a:moveTo>
                    <a:pt x="3809" y="90170"/>
                  </a:moveTo>
                  <a:lnTo>
                    <a:pt x="0" y="90170"/>
                  </a:lnTo>
                  <a:lnTo>
                    <a:pt x="0" y="130810"/>
                  </a:lnTo>
                  <a:lnTo>
                    <a:pt x="1269" y="130810"/>
                  </a:lnTo>
                  <a:lnTo>
                    <a:pt x="1269" y="132080"/>
                  </a:lnTo>
                  <a:lnTo>
                    <a:pt x="3809" y="132080"/>
                  </a:lnTo>
                  <a:lnTo>
                    <a:pt x="3809" y="90170"/>
                  </a:lnTo>
                  <a:close/>
                </a:path>
              </a:pathLst>
            </a:custGeom>
            <a:solidFill>
              <a:srgbClr val="19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1911350" y="1000760"/>
              <a:ext cx="3810" cy="124460"/>
            </a:xfrm>
            <a:custGeom>
              <a:avLst/>
              <a:gdLst/>
              <a:ahLst/>
              <a:cxnLst/>
              <a:rect l="l" t="t" r="r" b="b"/>
              <a:pathLst>
                <a:path w="3810" h="124459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810" y="1270"/>
                  </a:lnTo>
                  <a:lnTo>
                    <a:pt x="3810" y="0"/>
                  </a:lnTo>
                  <a:close/>
                </a:path>
                <a:path w="3810" h="124459">
                  <a:moveTo>
                    <a:pt x="3810" y="1270"/>
                  </a:moveTo>
                  <a:lnTo>
                    <a:pt x="2539" y="1270"/>
                  </a:lnTo>
                  <a:lnTo>
                    <a:pt x="2539" y="3810"/>
                  </a:lnTo>
                  <a:lnTo>
                    <a:pt x="1269" y="3810"/>
                  </a:lnTo>
                  <a:lnTo>
                    <a:pt x="1269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3810" y="7620"/>
                  </a:lnTo>
                  <a:lnTo>
                    <a:pt x="3810" y="1270"/>
                  </a:lnTo>
                  <a:close/>
                </a:path>
                <a:path w="3810" h="124459">
                  <a:moveTo>
                    <a:pt x="3810" y="7620"/>
                  </a:moveTo>
                  <a:lnTo>
                    <a:pt x="0" y="7620"/>
                  </a:lnTo>
                  <a:lnTo>
                    <a:pt x="0" y="20320"/>
                  </a:lnTo>
                  <a:lnTo>
                    <a:pt x="3810" y="20320"/>
                  </a:lnTo>
                  <a:lnTo>
                    <a:pt x="3810" y="7620"/>
                  </a:lnTo>
                  <a:close/>
                </a:path>
                <a:path w="3810" h="124459">
                  <a:moveTo>
                    <a:pt x="3810" y="20320"/>
                  </a:moveTo>
                  <a:lnTo>
                    <a:pt x="0" y="20320"/>
                  </a:lnTo>
                  <a:lnTo>
                    <a:pt x="0" y="26670"/>
                  </a:lnTo>
                  <a:lnTo>
                    <a:pt x="3810" y="26670"/>
                  </a:lnTo>
                  <a:lnTo>
                    <a:pt x="3810" y="20320"/>
                  </a:lnTo>
                  <a:close/>
                </a:path>
                <a:path w="3810" h="124459">
                  <a:moveTo>
                    <a:pt x="3810" y="80137"/>
                  </a:moveTo>
                  <a:lnTo>
                    <a:pt x="0" y="80137"/>
                  </a:lnTo>
                  <a:lnTo>
                    <a:pt x="0" y="83820"/>
                  </a:lnTo>
                  <a:lnTo>
                    <a:pt x="3810" y="83820"/>
                  </a:lnTo>
                  <a:lnTo>
                    <a:pt x="3810" y="80137"/>
                  </a:lnTo>
                  <a:close/>
                </a:path>
                <a:path w="3810" h="124459">
                  <a:moveTo>
                    <a:pt x="3810" y="67437"/>
                  </a:moveTo>
                  <a:lnTo>
                    <a:pt x="0" y="67437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67437"/>
                  </a:lnTo>
                  <a:close/>
                </a:path>
                <a:path w="3810" h="124459">
                  <a:moveTo>
                    <a:pt x="3810" y="57277"/>
                  </a:moveTo>
                  <a:lnTo>
                    <a:pt x="0" y="57277"/>
                  </a:lnTo>
                  <a:lnTo>
                    <a:pt x="0" y="67310"/>
                  </a:lnTo>
                  <a:lnTo>
                    <a:pt x="3810" y="67310"/>
                  </a:lnTo>
                  <a:lnTo>
                    <a:pt x="3810" y="57277"/>
                  </a:lnTo>
                  <a:close/>
                </a:path>
                <a:path w="3810" h="124459">
                  <a:moveTo>
                    <a:pt x="3810" y="54737"/>
                  </a:moveTo>
                  <a:lnTo>
                    <a:pt x="0" y="54737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4737"/>
                  </a:lnTo>
                  <a:close/>
                </a:path>
                <a:path w="3810" h="124459">
                  <a:moveTo>
                    <a:pt x="3810" y="50927"/>
                  </a:moveTo>
                  <a:lnTo>
                    <a:pt x="0" y="50927"/>
                  </a:lnTo>
                  <a:lnTo>
                    <a:pt x="0" y="54610"/>
                  </a:lnTo>
                  <a:lnTo>
                    <a:pt x="3810" y="54610"/>
                  </a:lnTo>
                  <a:lnTo>
                    <a:pt x="3810" y="50927"/>
                  </a:lnTo>
                  <a:close/>
                </a:path>
                <a:path w="3810" h="124459">
                  <a:moveTo>
                    <a:pt x="3810" y="38227"/>
                  </a:moveTo>
                  <a:lnTo>
                    <a:pt x="0" y="38227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38227"/>
                  </a:lnTo>
                  <a:close/>
                </a:path>
                <a:path w="3810" h="124459">
                  <a:moveTo>
                    <a:pt x="3810" y="29337"/>
                  </a:moveTo>
                  <a:lnTo>
                    <a:pt x="0" y="29337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29337"/>
                  </a:lnTo>
                  <a:close/>
                </a:path>
                <a:path w="3810" h="124459">
                  <a:moveTo>
                    <a:pt x="3810" y="26797"/>
                  </a:moveTo>
                  <a:lnTo>
                    <a:pt x="0" y="26797"/>
                  </a:lnTo>
                  <a:lnTo>
                    <a:pt x="0" y="29210"/>
                  </a:lnTo>
                  <a:lnTo>
                    <a:pt x="3810" y="29210"/>
                  </a:lnTo>
                  <a:lnTo>
                    <a:pt x="3810" y="26797"/>
                  </a:lnTo>
                  <a:close/>
                </a:path>
                <a:path w="3810" h="124459">
                  <a:moveTo>
                    <a:pt x="3810" y="83820"/>
                  </a:moveTo>
                  <a:lnTo>
                    <a:pt x="0" y="83820"/>
                  </a:lnTo>
                  <a:lnTo>
                    <a:pt x="0" y="123190"/>
                  </a:lnTo>
                  <a:lnTo>
                    <a:pt x="1269" y="123190"/>
                  </a:lnTo>
                  <a:lnTo>
                    <a:pt x="1269" y="124460"/>
                  </a:lnTo>
                  <a:lnTo>
                    <a:pt x="3810" y="124460"/>
                  </a:lnTo>
                  <a:lnTo>
                    <a:pt x="3810" y="83820"/>
                  </a:lnTo>
                  <a:close/>
                </a:path>
              </a:pathLst>
            </a:custGeom>
            <a:solidFill>
              <a:srgbClr val="15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1908809" y="1013460"/>
              <a:ext cx="2540" cy="110489"/>
            </a:xfrm>
            <a:custGeom>
              <a:avLst/>
              <a:gdLst/>
              <a:ahLst/>
              <a:cxnLst/>
              <a:rect l="l" t="t" r="r" b="b"/>
              <a:pathLst>
                <a:path w="2539" h="110490">
                  <a:moveTo>
                    <a:pt x="2539" y="0"/>
                  </a:moveTo>
                  <a:lnTo>
                    <a:pt x="1269" y="0"/>
                  </a:lnTo>
                  <a:lnTo>
                    <a:pt x="1269" y="5079"/>
                  </a:lnTo>
                  <a:lnTo>
                    <a:pt x="0" y="5079"/>
                  </a:lnTo>
                  <a:lnTo>
                    <a:pt x="0" y="7619"/>
                  </a:lnTo>
                  <a:lnTo>
                    <a:pt x="2539" y="7619"/>
                  </a:lnTo>
                  <a:lnTo>
                    <a:pt x="2539" y="0"/>
                  </a:lnTo>
                  <a:close/>
                </a:path>
                <a:path w="2539" h="110490">
                  <a:moveTo>
                    <a:pt x="2539" y="7620"/>
                  </a:moveTo>
                  <a:lnTo>
                    <a:pt x="0" y="7620"/>
                  </a:lnTo>
                  <a:lnTo>
                    <a:pt x="0" y="13969"/>
                  </a:lnTo>
                  <a:lnTo>
                    <a:pt x="2539" y="13969"/>
                  </a:lnTo>
                  <a:lnTo>
                    <a:pt x="2539" y="7620"/>
                  </a:lnTo>
                  <a:close/>
                </a:path>
                <a:path w="2539" h="110490">
                  <a:moveTo>
                    <a:pt x="2539" y="67436"/>
                  </a:moveTo>
                  <a:lnTo>
                    <a:pt x="0" y="67436"/>
                  </a:lnTo>
                  <a:lnTo>
                    <a:pt x="0" y="71119"/>
                  </a:lnTo>
                  <a:lnTo>
                    <a:pt x="2539" y="71119"/>
                  </a:lnTo>
                  <a:lnTo>
                    <a:pt x="2539" y="67436"/>
                  </a:lnTo>
                  <a:close/>
                </a:path>
                <a:path w="2539" h="110490">
                  <a:moveTo>
                    <a:pt x="2539" y="54736"/>
                  </a:moveTo>
                  <a:lnTo>
                    <a:pt x="0" y="54736"/>
                  </a:lnTo>
                  <a:lnTo>
                    <a:pt x="0" y="67309"/>
                  </a:lnTo>
                  <a:lnTo>
                    <a:pt x="2539" y="67309"/>
                  </a:lnTo>
                  <a:lnTo>
                    <a:pt x="2539" y="54736"/>
                  </a:lnTo>
                  <a:close/>
                </a:path>
                <a:path w="2539" h="110490">
                  <a:moveTo>
                    <a:pt x="2539" y="44576"/>
                  </a:moveTo>
                  <a:lnTo>
                    <a:pt x="0" y="44576"/>
                  </a:lnTo>
                  <a:lnTo>
                    <a:pt x="0" y="54609"/>
                  </a:lnTo>
                  <a:lnTo>
                    <a:pt x="2539" y="54609"/>
                  </a:lnTo>
                  <a:lnTo>
                    <a:pt x="2539" y="44576"/>
                  </a:lnTo>
                  <a:close/>
                </a:path>
                <a:path w="2539" h="110490">
                  <a:moveTo>
                    <a:pt x="2539" y="42036"/>
                  </a:moveTo>
                  <a:lnTo>
                    <a:pt x="0" y="42036"/>
                  </a:lnTo>
                  <a:lnTo>
                    <a:pt x="0" y="44449"/>
                  </a:lnTo>
                  <a:lnTo>
                    <a:pt x="2539" y="44449"/>
                  </a:lnTo>
                  <a:lnTo>
                    <a:pt x="2539" y="42036"/>
                  </a:lnTo>
                  <a:close/>
                </a:path>
                <a:path w="2539" h="110490">
                  <a:moveTo>
                    <a:pt x="2539" y="38226"/>
                  </a:moveTo>
                  <a:lnTo>
                    <a:pt x="0" y="38226"/>
                  </a:lnTo>
                  <a:lnTo>
                    <a:pt x="0" y="41909"/>
                  </a:lnTo>
                  <a:lnTo>
                    <a:pt x="2539" y="41909"/>
                  </a:lnTo>
                  <a:lnTo>
                    <a:pt x="2539" y="38226"/>
                  </a:lnTo>
                  <a:close/>
                </a:path>
                <a:path w="2539" h="110490">
                  <a:moveTo>
                    <a:pt x="2539" y="25526"/>
                  </a:moveTo>
                  <a:lnTo>
                    <a:pt x="0" y="25526"/>
                  </a:lnTo>
                  <a:lnTo>
                    <a:pt x="0" y="38099"/>
                  </a:lnTo>
                  <a:lnTo>
                    <a:pt x="2539" y="38099"/>
                  </a:lnTo>
                  <a:lnTo>
                    <a:pt x="2539" y="25526"/>
                  </a:lnTo>
                  <a:close/>
                </a:path>
                <a:path w="2539" h="110490">
                  <a:moveTo>
                    <a:pt x="2539" y="16636"/>
                  </a:moveTo>
                  <a:lnTo>
                    <a:pt x="0" y="16636"/>
                  </a:lnTo>
                  <a:lnTo>
                    <a:pt x="0" y="25399"/>
                  </a:lnTo>
                  <a:lnTo>
                    <a:pt x="2539" y="25399"/>
                  </a:lnTo>
                  <a:lnTo>
                    <a:pt x="2539" y="16636"/>
                  </a:lnTo>
                  <a:close/>
                </a:path>
                <a:path w="2539" h="110490">
                  <a:moveTo>
                    <a:pt x="2539" y="14096"/>
                  </a:moveTo>
                  <a:lnTo>
                    <a:pt x="0" y="14096"/>
                  </a:lnTo>
                  <a:lnTo>
                    <a:pt x="0" y="16509"/>
                  </a:lnTo>
                  <a:lnTo>
                    <a:pt x="2539" y="16509"/>
                  </a:lnTo>
                  <a:lnTo>
                    <a:pt x="2539" y="14096"/>
                  </a:lnTo>
                  <a:close/>
                </a:path>
                <a:path w="2539" h="110490">
                  <a:moveTo>
                    <a:pt x="2539" y="71120"/>
                  </a:moveTo>
                  <a:lnTo>
                    <a:pt x="0" y="71120"/>
                  </a:lnTo>
                  <a:lnTo>
                    <a:pt x="0" y="109219"/>
                  </a:lnTo>
                  <a:lnTo>
                    <a:pt x="1269" y="109219"/>
                  </a:lnTo>
                  <a:lnTo>
                    <a:pt x="1269" y="110489"/>
                  </a:lnTo>
                  <a:lnTo>
                    <a:pt x="2539" y="110489"/>
                  </a:lnTo>
                  <a:lnTo>
                    <a:pt x="2539" y="71120"/>
                  </a:lnTo>
                  <a:close/>
                </a:path>
              </a:pathLst>
            </a:custGeom>
            <a:solidFill>
              <a:srgbClr val="12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1905000" y="1021080"/>
              <a:ext cx="3810" cy="99060"/>
            </a:xfrm>
            <a:custGeom>
              <a:avLst/>
              <a:gdLst/>
              <a:ahLst/>
              <a:cxnLst/>
              <a:rect l="l" t="t" r="r" b="b"/>
              <a:pathLst>
                <a:path w="3810" h="99059">
                  <a:moveTo>
                    <a:pt x="3810" y="0"/>
                  </a:moveTo>
                  <a:lnTo>
                    <a:pt x="2539" y="0"/>
                  </a:lnTo>
                  <a:lnTo>
                    <a:pt x="2539" y="6349"/>
                  </a:lnTo>
                  <a:lnTo>
                    <a:pt x="3810" y="6349"/>
                  </a:lnTo>
                  <a:lnTo>
                    <a:pt x="3810" y="0"/>
                  </a:lnTo>
                  <a:close/>
                </a:path>
                <a:path w="3810" h="99059">
                  <a:moveTo>
                    <a:pt x="3810" y="59816"/>
                  </a:moveTo>
                  <a:lnTo>
                    <a:pt x="0" y="59816"/>
                  </a:lnTo>
                  <a:lnTo>
                    <a:pt x="0" y="63499"/>
                  </a:lnTo>
                  <a:lnTo>
                    <a:pt x="3810" y="63499"/>
                  </a:lnTo>
                  <a:lnTo>
                    <a:pt x="3810" y="59816"/>
                  </a:lnTo>
                  <a:close/>
                </a:path>
                <a:path w="3810" h="99059">
                  <a:moveTo>
                    <a:pt x="3810" y="47116"/>
                  </a:moveTo>
                  <a:lnTo>
                    <a:pt x="0" y="47116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47116"/>
                  </a:lnTo>
                  <a:close/>
                </a:path>
                <a:path w="3810" h="99059">
                  <a:moveTo>
                    <a:pt x="3810" y="36956"/>
                  </a:moveTo>
                  <a:lnTo>
                    <a:pt x="0" y="36956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36956"/>
                  </a:lnTo>
                  <a:close/>
                </a:path>
                <a:path w="3810" h="99059">
                  <a:moveTo>
                    <a:pt x="3810" y="34416"/>
                  </a:moveTo>
                  <a:lnTo>
                    <a:pt x="0" y="34416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34416"/>
                  </a:lnTo>
                  <a:close/>
                </a:path>
                <a:path w="3810" h="99059">
                  <a:moveTo>
                    <a:pt x="3810" y="30606"/>
                  </a:moveTo>
                  <a:lnTo>
                    <a:pt x="0" y="30606"/>
                  </a:lnTo>
                  <a:lnTo>
                    <a:pt x="0" y="34289"/>
                  </a:lnTo>
                  <a:lnTo>
                    <a:pt x="3810" y="34289"/>
                  </a:lnTo>
                  <a:lnTo>
                    <a:pt x="3810" y="30606"/>
                  </a:lnTo>
                  <a:close/>
                </a:path>
                <a:path w="3810" h="99059">
                  <a:moveTo>
                    <a:pt x="3810" y="17906"/>
                  </a:moveTo>
                  <a:lnTo>
                    <a:pt x="0" y="17906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17906"/>
                  </a:lnTo>
                  <a:close/>
                </a:path>
                <a:path w="3810" h="99059">
                  <a:moveTo>
                    <a:pt x="3810" y="9016"/>
                  </a:moveTo>
                  <a:lnTo>
                    <a:pt x="1269" y="9016"/>
                  </a:lnTo>
                  <a:lnTo>
                    <a:pt x="1269" y="14096"/>
                  </a:lnTo>
                  <a:lnTo>
                    <a:pt x="0" y="14096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9016"/>
                  </a:lnTo>
                  <a:close/>
                </a:path>
                <a:path w="3810" h="99059">
                  <a:moveTo>
                    <a:pt x="3810" y="6476"/>
                  </a:moveTo>
                  <a:lnTo>
                    <a:pt x="1269" y="6476"/>
                  </a:lnTo>
                  <a:lnTo>
                    <a:pt x="1269" y="8889"/>
                  </a:lnTo>
                  <a:lnTo>
                    <a:pt x="3810" y="8889"/>
                  </a:lnTo>
                  <a:lnTo>
                    <a:pt x="3810" y="6476"/>
                  </a:lnTo>
                  <a:close/>
                </a:path>
                <a:path w="3810" h="99059">
                  <a:moveTo>
                    <a:pt x="3810" y="63500"/>
                  </a:moveTo>
                  <a:lnTo>
                    <a:pt x="0" y="63500"/>
                  </a:lnTo>
                  <a:lnTo>
                    <a:pt x="0" y="96519"/>
                  </a:lnTo>
                  <a:lnTo>
                    <a:pt x="1269" y="96519"/>
                  </a:lnTo>
                  <a:lnTo>
                    <a:pt x="1269" y="97789"/>
                  </a:lnTo>
                  <a:lnTo>
                    <a:pt x="2539" y="97789"/>
                  </a:lnTo>
                  <a:lnTo>
                    <a:pt x="2539" y="99059"/>
                  </a:lnTo>
                  <a:lnTo>
                    <a:pt x="3810" y="99059"/>
                  </a:lnTo>
                  <a:lnTo>
                    <a:pt x="3810" y="63500"/>
                  </a:lnTo>
                  <a:close/>
                </a:path>
              </a:pathLst>
            </a:custGeom>
            <a:solidFill>
              <a:srgbClr val="0E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1901189" y="1040130"/>
              <a:ext cx="3810" cy="72390"/>
            </a:xfrm>
            <a:custGeom>
              <a:avLst/>
              <a:gdLst/>
              <a:ahLst/>
              <a:cxnLst/>
              <a:rect l="l" t="t" r="r" b="b"/>
              <a:pathLst>
                <a:path w="3810" h="72390">
                  <a:moveTo>
                    <a:pt x="3810" y="40766"/>
                  </a:moveTo>
                  <a:lnTo>
                    <a:pt x="0" y="40766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40766"/>
                  </a:lnTo>
                  <a:close/>
                </a:path>
                <a:path w="3810" h="72390">
                  <a:moveTo>
                    <a:pt x="3810" y="28066"/>
                  </a:moveTo>
                  <a:lnTo>
                    <a:pt x="0" y="28066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28066"/>
                  </a:lnTo>
                  <a:close/>
                </a:path>
                <a:path w="3810" h="72390">
                  <a:moveTo>
                    <a:pt x="3810" y="17907"/>
                  </a:moveTo>
                  <a:lnTo>
                    <a:pt x="0" y="17907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17907"/>
                  </a:lnTo>
                  <a:close/>
                </a:path>
                <a:path w="3810" h="72390">
                  <a:moveTo>
                    <a:pt x="3810" y="15366"/>
                  </a:moveTo>
                  <a:lnTo>
                    <a:pt x="0" y="15366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15366"/>
                  </a:lnTo>
                  <a:close/>
                </a:path>
                <a:path w="3810" h="72390">
                  <a:moveTo>
                    <a:pt x="3810" y="11557"/>
                  </a:moveTo>
                  <a:lnTo>
                    <a:pt x="0" y="11557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11557"/>
                  </a:lnTo>
                  <a:close/>
                </a:path>
                <a:path w="3810" h="72390">
                  <a:moveTo>
                    <a:pt x="3810" y="0"/>
                  </a:moveTo>
                  <a:lnTo>
                    <a:pt x="2540" y="0"/>
                  </a:lnTo>
                  <a:lnTo>
                    <a:pt x="2540" y="3937"/>
                  </a:lnTo>
                  <a:lnTo>
                    <a:pt x="1270" y="3937"/>
                  </a:lnTo>
                  <a:lnTo>
                    <a:pt x="1270" y="10287"/>
                  </a:lnTo>
                  <a:lnTo>
                    <a:pt x="0" y="10287"/>
                  </a:lnTo>
                  <a:lnTo>
                    <a:pt x="0" y="11429"/>
                  </a:lnTo>
                  <a:lnTo>
                    <a:pt x="3810" y="11429"/>
                  </a:lnTo>
                  <a:lnTo>
                    <a:pt x="3810" y="0"/>
                  </a:lnTo>
                  <a:close/>
                </a:path>
                <a:path w="3810" h="72390">
                  <a:moveTo>
                    <a:pt x="3810" y="44450"/>
                  </a:moveTo>
                  <a:lnTo>
                    <a:pt x="0" y="44450"/>
                  </a:lnTo>
                  <a:lnTo>
                    <a:pt x="0" y="67310"/>
                  </a:lnTo>
                  <a:lnTo>
                    <a:pt x="1270" y="67310"/>
                  </a:lnTo>
                  <a:lnTo>
                    <a:pt x="1270" y="69850"/>
                  </a:lnTo>
                  <a:lnTo>
                    <a:pt x="2540" y="69850"/>
                  </a:lnTo>
                  <a:lnTo>
                    <a:pt x="2540" y="72390"/>
                  </a:lnTo>
                  <a:lnTo>
                    <a:pt x="3810" y="72390"/>
                  </a:lnTo>
                  <a:lnTo>
                    <a:pt x="3810" y="4445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1898650" y="1057910"/>
              <a:ext cx="2540" cy="43180"/>
            </a:xfrm>
            <a:custGeom>
              <a:avLst/>
              <a:gdLst/>
              <a:ahLst/>
              <a:cxnLst/>
              <a:rect l="l" t="t" r="r" b="b"/>
              <a:pathLst>
                <a:path w="2539" h="43180">
                  <a:moveTo>
                    <a:pt x="1269" y="22860"/>
                  </a:moveTo>
                  <a:lnTo>
                    <a:pt x="0" y="22860"/>
                  </a:lnTo>
                  <a:lnTo>
                    <a:pt x="0" y="26670"/>
                  </a:lnTo>
                  <a:lnTo>
                    <a:pt x="2539" y="26670"/>
                  </a:lnTo>
                  <a:lnTo>
                    <a:pt x="2539" y="22987"/>
                  </a:lnTo>
                  <a:lnTo>
                    <a:pt x="1269" y="22987"/>
                  </a:lnTo>
                  <a:close/>
                </a:path>
                <a:path w="2539" h="43180">
                  <a:moveTo>
                    <a:pt x="2539" y="10287"/>
                  </a:moveTo>
                  <a:lnTo>
                    <a:pt x="1269" y="10287"/>
                  </a:lnTo>
                  <a:lnTo>
                    <a:pt x="1269" y="22860"/>
                  </a:lnTo>
                  <a:lnTo>
                    <a:pt x="2539" y="22860"/>
                  </a:lnTo>
                  <a:lnTo>
                    <a:pt x="2539" y="10287"/>
                  </a:lnTo>
                  <a:close/>
                </a:path>
                <a:path w="2539" h="43180">
                  <a:moveTo>
                    <a:pt x="2539" y="0"/>
                  </a:moveTo>
                  <a:lnTo>
                    <a:pt x="1269" y="0"/>
                  </a:lnTo>
                  <a:lnTo>
                    <a:pt x="1269" y="10160"/>
                  </a:lnTo>
                  <a:lnTo>
                    <a:pt x="2539" y="10160"/>
                  </a:lnTo>
                  <a:lnTo>
                    <a:pt x="2539" y="0"/>
                  </a:lnTo>
                  <a:close/>
                </a:path>
                <a:path w="2539" h="43180">
                  <a:moveTo>
                    <a:pt x="2539" y="26670"/>
                  </a:moveTo>
                  <a:lnTo>
                    <a:pt x="1269" y="26670"/>
                  </a:lnTo>
                  <a:lnTo>
                    <a:pt x="1269" y="43180"/>
                  </a:lnTo>
                  <a:lnTo>
                    <a:pt x="2539" y="43180"/>
                  </a:lnTo>
                  <a:lnTo>
                    <a:pt x="2539" y="2667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1936750" y="962659"/>
              <a:ext cx="58419" cy="91440"/>
            </a:xfrm>
            <a:custGeom>
              <a:avLst/>
              <a:gdLst/>
              <a:ahLst/>
              <a:cxnLst/>
              <a:rect l="l" t="t" r="r" b="b"/>
              <a:pathLst>
                <a:path w="58419" h="91440">
                  <a:moveTo>
                    <a:pt x="58420" y="8890"/>
                  </a:moveTo>
                  <a:lnTo>
                    <a:pt x="49530" y="0"/>
                  </a:lnTo>
                  <a:lnTo>
                    <a:pt x="44450" y="5080"/>
                  </a:lnTo>
                  <a:lnTo>
                    <a:pt x="39370" y="10160"/>
                  </a:lnTo>
                  <a:lnTo>
                    <a:pt x="29210" y="20320"/>
                  </a:lnTo>
                  <a:lnTo>
                    <a:pt x="22860" y="26670"/>
                  </a:lnTo>
                  <a:lnTo>
                    <a:pt x="22860" y="27940"/>
                  </a:lnTo>
                  <a:lnTo>
                    <a:pt x="21590" y="27940"/>
                  </a:lnTo>
                  <a:lnTo>
                    <a:pt x="19685" y="30797"/>
                  </a:lnTo>
                  <a:lnTo>
                    <a:pt x="17780" y="31750"/>
                  </a:lnTo>
                  <a:lnTo>
                    <a:pt x="17780" y="33020"/>
                  </a:lnTo>
                  <a:lnTo>
                    <a:pt x="15240" y="35560"/>
                  </a:lnTo>
                  <a:lnTo>
                    <a:pt x="13970" y="36830"/>
                  </a:lnTo>
                  <a:lnTo>
                    <a:pt x="12700" y="39370"/>
                  </a:lnTo>
                  <a:lnTo>
                    <a:pt x="11430" y="40640"/>
                  </a:lnTo>
                  <a:lnTo>
                    <a:pt x="11430" y="41910"/>
                  </a:lnTo>
                  <a:lnTo>
                    <a:pt x="10160" y="41910"/>
                  </a:lnTo>
                  <a:lnTo>
                    <a:pt x="8890" y="44450"/>
                  </a:lnTo>
                  <a:lnTo>
                    <a:pt x="8890" y="45720"/>
                  </a:lnTo>
                  <a:lnTo>
                    <a:pt x="7620" y="46990"/>
                  </a:lnTo>
                  <a:lnTo>
                    <a:pt x="7620" y="48260"/>
                  </a:lnTo>
                  <a:lnTo>
                    <a:pt x="8140" y="48475"/>
                  </a:lnTo>
                  <a:lnTo>
                    <a:pt x="7620" y="49530"/>
                  </a:lnTo>
                  <a:lnTo>
                    <a:pt x="6350" y="49530"/>
                  </a:lnTo>
                  <a:lnTo>
                    <a:pt x="6350" y="50800"/>
                  </a:lnTo>
                  <a:lnTo>
                    <a:pt x="6350" y="52070"/>
                  </a:lnTo>
                  <a:lnTo>
                    <a:pt x="5080" y="54610"/>
                  </a:lnTo>
                  <a:lnTo>
                    <a:pt x="5080" y="55880"/>
                  </a:lnTo>
                  <a:lnTo>
                    <a:pt x="3810" y="55880"/>
                  </a:lnTo>
                  <a:lnTo>
                    <a:pt x="3810" y="62230"/>
                  </a:lnTo>
                  <a:lnTo>
                    <a:pt x="2540" y="64770"/>
                  </a:lnTo>
                  <a:lnTo>
                    <a:pt x="1270" y="67310"/>
                  </a:lnTo>
                  <a:lnTo>
                    <a:pt x="1270" y="68580"/>
                  </a:lnTo>
                  <a:lnTo>
                    <a:pt x="1270" y="72390"/>
                  </a:lnTo>
                  <a:lnTo>
                    <a:pt x="1270" y="73660"/>
                  </a:lnTo>
                  <a:lnTo>
                    <a:pt x="1270" y="74930"/>
                  </a:lnTo>
                  <a:lnTo>
                    <a:pt x="0" y="76200"/>
                  </a:lnTo>
                  <a:lnTo>
                    <a:pt x="1270" y="78740"/>
                  </a:lnTo>
                  <a:lnTo>
                    <a:pt x="1270" y="80010"/>
                  </a:lnTo>
                  <a:lnTo>
                    <a:pt x="1270" y="81280"/>
                  </a:lnTo>
                  <a:lnTo>
                    <a:pt x="1270" y="88900"/>
                  </a:lnTo>
                  <a:lnTo>
                    <a:pt x="2540" y="90170"/>
                  </a:lnTo>
                  <a:lnTo>
                    <a:pt x="2540" y="91440"/>
                  </a:lnTo>
                  <a:lnTo>
                    <a:pt x="8890" y="88900"/>
                  </a:lnTo>
                  <a:lnTo>
                    <a:pt x="15240" y="91440"/>
                  </a:lnTo>
                  <a:lnTo>
                    <a:pt x="15240" y="87630"/>
                  </a:lnTo>
                  <a:lnTo>
                    <a:pt x="13970" y="86360"/>
                  </a:lnTo>
                  <a:lnTo>
                    <a:pt x="13970" y="85090"/>
                  </a:lnTo>
                  <a:lnTo>
                    <a:pt x="13970" y="71120"/>
                  </a:lnTo>
                  <a:lnTo>
                    <a:pt x="14859" y="68440"/>
                  </a:lnTo>
                  <a:lnTo>
                    <a:pt x="15240" y="68580"/>
                  </a:lnTo>
                  <a:lnTo>
                    <a:pt x="15240" y="67310"/>
                  </a:lnTo>
                  <a:lnTo>
                    <a:pt x="15240" y="66040"/>
                  </a:lnTo>
                  <a:lnTo>
                    <a:pt x="16510" y="64770"/>
                  </a:lnTo>
                  <a:lnTo>
                    <a:pt x="16510" y="63500"/>
                  </a:lnTo>
                  <a:lnTo>
                    <a:pt x="16510" y="62230"/>
                  </a:lnTo>
                  <a:lnTo>
                    <a:pt x="16510" y="60960"/>
                  </a:lnTo>
                  <a:lnTo>
                    <a:pt x="16510" y="59690"/>
                  </a:lnTo>
                  <a:lnTo>
                    <a:pt x="17780" y="58420"/>
                  </a:lnTo>
                  <a:lnTo>
                    <a:pt x="17780" y="57150"/>
                  </a:lnTo>
                  <a:lnTo>
                    <a:pt x="17780" y="55880"/>
                  </a:lnTo>
                  <a:lnTo>
                    <a:pt x="19050" y="54610"/>
                  </a:lnTo>
                  <a:lnTo>
                    <a:pt x="19050" y="53340"/>
                  </a:lnTo>
                  <a:lnTo>
                    <a:pt x="20320" y="52070"/>
                  </a:lnTo>
                  <a:lnTo>
                    <a:pt x="20320" y="50800"/>
                  </a:lnTo>
                  <a:lnTo>
                    <a:pt x="20320" y="49530"/>
                  </a:lnTo>
                  <a:lnTo>
                    <a:pt x="21590" y="48260"/>
                  </a:lnTo>
                  <a:lnTo>
                    <a:pt x="22860" y="46990"/>
                  </a:lnTo>
                  <a:lnTo>
                    <a:pt x="22860" y="45720"/>
                  </a:lnTo>
                  <a:lnTo>
                    <a:pt x="24130" y="44450"/>
                  </a:lnTo>
                  <a:lnTo>
                    <a:pt x="25400" y="43180"/>
                  </a:lnTo>
                  <a:lnTo>
                    <a:pt x="26670" y="41910"/>
                  </a:lnTo>
                  <a:lnTo>
                    <a:pt x="26035" y="41275"/>
                  </a:lnTo>
                  <a:lnTo>
                    <a:pt x="27940" y="39370"/>
                  </a:lnTo>
                  <a:lnTo>
                    <a:pt x="29210" y="39370"/>
                  </a:lnTo>
                  <a:lnTo>
                    <a:pt x="29210" y="38100"/>
                  </a:lnTo>
                  <a:lnTo>
                    <a:pt x="31178" y="35140"/>
                  </a:lnTo>
                  <a:lnTo>
                    <a:pt x="31750" y="35560"/>
                  </a:lnTo>
                  <a:lnTo>
                    <a:pt x="38100" y="29210"/>
                  </a:lnTo>
                  <a:lnTo>
                    <a:pt x="48260" y="20320"/>
                  </a:lnTo>
                  <a:lnTo>
                    <a:pt x="48260" y="19050"/>
                  </a:lnTo>
                  <a:lnTo>
                    <a:pt x="53340" y="13970"/>
                  </a:lnTo>
                  <a:lnTo>
                    <a:pt x="58420" y="889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1938020" y="984249"/>
              <a:ext cx="55880" cy="80010"/>
            </a:xfrm>
            <a:custGeom>
              <a:avLst/>
              <a:gdLst/>
              <a:ahLst/>
              <a:cxnLst/>
              <a:rect l="l" t="t" r="r" b="b"/>
              <a:pathLst>
                <a:path w="55880" h="80009">
                  <a:moveTo>
                    <a:pt x="55880" y="2540"/>
                  </a:moveTo>
                  <a:lnTo>
                    <a:pt x="49530" y="1270"/>
                  </a:lnTo>
                  <a:lnTo>
                    <a:pt x="43180" y="0"/>
                  </a:lnTo>
                  <a:lnTo>
                    <a:pt x="43180" y="5080"/>
                  </a:lnTo>
                  <a:lnTo>
                    <a:pt x="41910" y="10160"/>
                  </a:lnTo>
                  <a:lnTo>
                    <a:pt x="40640" y="15240"/>
                  </a:lnTo>
                  <a:lnTo>
                    <a:pt x="40640" y="19050"/>
                  </a:lnTo>
                  <a:lnTo>
                    <a:pt x="39370" y="22860"/>
                  </a:lnTo>
                  <a:lnTo>
                    <a:pt x="38100" y="26670"/>
                  </a:lnTo>
                  <a:lnTo>
                    <a:pt x="38100" y="30480"/>
                  </a:lnTo>
                  <a:lnTo>
                    <a:pt x="37198" y="33172"/>
                  </a:lnTo>
                  <a:lnTo>
                    <a:pt x="36830" y="33020"/>
                  </a:lnTo>
                  <a:lnTo>
                    <a:pt x="35560" y="35560"/>
                  </a:lnTo>
                  <a:lnTo>
                    <a:pt x="35560" y="36830"/>
                  </a:lnTo>
                  <a:lnTo>
                    <a:pt x="34290" y="40640"/>
                  </a:lnTo>
                  <a:lnTo>
                    <a:pt x="33020" y="43180"/>
                  </a:lnTo>
                  <a:lnTo>
                    <a:pt x="33921" y="43548"/>
                  </a:lnTo>
                  <a:lnTo>
                    <a:pt x="31750" y="45720"/>
                  </a:lnTo>
                  <a:lnTo>
                    <a:pt x="30480" y="49530"/>
                  </a:lnTo>
                  <a:lnTo>
                    <a:pt x="29667" y="51155"/>
                  </a:lnTo>
                  <a:lnTo>
                    <a:pt x="29210" y="50800"/>
                  </a:lnTo>
                  <a:lnTo>
                    <a:pt x="27940" y="53340"/>
                  </a:lnTo>
                  <a:lnTo>
                    <a:pt x="26670" y="54610"/>
                  </a:lnTo>
                  <a:lnTo>
                    <a:pt x="25400" y="57150"/>
                  </a:lnTo>
                  <a:lnTo>
                    <a:pt x="24130" y="58420"/>
                  </a:lnTo>
                  <a:lnTo>
                    <a:pt x="22047" y="61544"/>
                  </a:lnTo>
                  <a:lnTo>
                    <a:pt x="22047" y="73431"/>
                  </a:lnTo>
                  <a:lnTo>
                    <a:pt x="21577" y="71120"/>
                  </a:lnTo>
                  <a:lnTo>
                    <a:pt x="22047" y="73431"/>
                  </a:lnTo>
                  <a:lnTo>
                    <a:pt x="22047" y="61544"/>
                  </a:lnTo>
                  <a:lnTo>
                    <a:pt x="21590" y="62230"/>
                  </a:lnTo>
                  <a:lnTo>
                    <a:pt x="20320" y="63500"/>
                  </a:lnTo>
                  <a:lnTo>
                    <a:pt x="19050" y="64770"/>
                  </a:lnTo>
                  <a:lnTo>
                    <a:pt x="16510" y="66040"/>
                  </a:lnTo>
                  <a:lnTo>
                    <a:pt x="15659" y="66890"/>
                  </a:lnTo>
                  <a:lnTo>
                    <a:pt x="13970" y="66040"/>
                  </a:lnTo>
                  <a:lnTo>
                    <a:pt x="12903" y="66255"/>
                  </a:lnTo>
                  <a:lnTo>
                    <a:pt x="12700" y="66040"/>
                  </a:lnTo>
                  <a:lnTo>
                    <a:pt x="12700" y="64770"/>
                  </a:lnTo>
                  <a:lnTo>
                    <a:pt x="10998" y="66040"/>
                  </a:lnTo>
                  <a:lnTo>
                    <a:pt x="10160" y="66040"/>
                  </a:lnTo>
                  <a:lnTo>
                    <a:pt x="8890" y="66040"/>
                  </a:lnTo>
                  <a:lnTo>
                    <a:pt x="8890" y="67068"/>
                  </a:lnTo>
                  <a:lnTo>
                    <a:pt x="7620" y="67310"/>
                  </a:lnTo>
                  <a:lnTo>
                    <a:pt x="1270" y="66040"/>
                  </a:lnTo>
                  <a:lnTo>
                    <a:pt x="0" y="69850"/>
                  </a:lnTo>
                  <a:lnTo>
                    <a:pt x="2540" y="72390"/>
                  </a:lnTo>
                  <a:lnTo>
                    <a:pt x="2540" y="73660"/>
                  </a:lnTo>
                  <a:lnTo>
                    <a:pt x="2540" y="78740"/>
                  </a:lnTo>
                  <a:lnTo>
                    <a:pt x="6350" y="78740"/>
                  </a:lnTo>
                  <a:lnTo>
                    <a:pt x="8890" y="80010"/>
                  </a:lnTo>
                  <a:lnTo>
                    <a:pt x="10160" y="80010"/>
                  </a:lnTo>
                  <a:lnTo>
                    <a:pt x="11430" y="80010"/>
                  </a:lnTo>
                  <a:lnTo>
                    <a:pt x="12700" y="80010"/>
                  </a:lnTo>
                  <a:lnTo>
                    <a:pt x="15240" y="80010"/>
                  </a:lnTo>
                  <a:lnTo>
                    <a:pt x="17780" y="80010"/>
                  </a:lnTo>
                  <a:lnTo>
                    <a:pt x="16497" y="73647"/>
                  </a:lnTo>
                  <a:lnTo>
                    <a:pt x="17780" y="80010"/>
                  </a:lnTo>
                  <a:lnTo>
                    <a:pt x="19050" y="80010"/>
                  </a:lnTo>
                  <a:lnTo>
                    <a:pt x="20320" y="78740"/>
                  </a:lnTo>
                  <a:lnTo>
                    <a:pt x="21590" y="78740"/>
                  </a:lnTo>
                  <a:lnTo>
                    <a:pt x="21590" y="77470"/>
                  </a:lnTo>
                  <a:lnTo>
                    <a:pt x="22860" y="77470"/>
                  </a:lnTo>
                  <a:lnTo>
                    <a:pt x="24130" y="76200"/>
                  </a:lnTo>
                  <a:lnTo>
                    <a:pt x="25400" y="76200"/>
                  </a:lnTo>
                  <a:lnTo>
                    <a:pt x="26670" y="74930"/>
                  </a:lnTo>
                  <a:lnTo>
                    <a:pt x="22847" y="69850"/>
                  </a:lnTo>
                  <a:lnTo>
                    <a:pt x="26670" y="74930"/>
                  </a:lnTo>
                  <a:lnTo>
                    <a:pt x="27940" y="73660"/>
                  </a:lnTo>
                  <a:lnTo>
                    <a:pt x="29210" y="72390"/>
                  </a:lnTo>
                  <a:lnTo>
                    <a:pt x="30480" y="71120"/>
                  </a:lnTo>
                  <a:lnTo>
                    <a:pt x="31750" y="69850"/>
                  </a:lnTo>
                  <a:lnTo>
                    <a:pt x="34290" y="66040"/>
                  </a:lnTo>
                  <a:lnTo>
                    <a:pt x="35560" y="64770"/>
                  </a:lnTo>
                  <a:lnTo>
                    <a:pt x="36830" y="63500"/>
                  </a:lnTo>
                  <a:lnTo>
                    <a:pt x="38100" y="60960"/>
                  </a:lnTo>
                  <a:lnTo>
                    <a:pt x="37299" y="60490"/>
                  </a:lnTo>
                  <a:lnTo>
                    <a:pt x="39370" y="58420"/>
                  </a:lnTo>
                  <a:lnTo>
                    <a:pt x="40640" y="57150"/>
                  </a:lnTo>
                  <a:lnTo>
                    <a:pt x="41910" y="54610"/>
                  </a:lnTo>
                  <a:lnTo>
                    <a:pt x="43180" y="52070"/>
                  </a:lnTo>
                  <a:lnTo>
                    <a:pt x="44450" y="48260"/>
                  </a:lnTo>
                  <a:lnTo>
                    <a:pt x="45720" y="44450"/>
                  </a:lnTo>
                  <a:lnTo>
                    <a:pt x="46609" y="41770"/>
                  </a:lnTo>
                  <a:lnTo>
                    <a:pt x="46990" y="41910"/>
                  </a:lnTo>
                  <a:lnTo>
                    <a:pt x="48260" y="39370"/>
                  </a:lnTo>
                  <a:lnTo>
                    <a:pt x="48260" y="38100"/>
                  </a:lnTo>
                  <a:lnTo>
                    <a:pt x="49530" y="34290"/>
                  </a:lnTo>
                  <a:lnTo>
                    <a:pt x="49530" y="33020"/>
                  </a:lnTo>
                  <a:lnTo>
                    <a:pt x="50419" y="30340"/>
                  </a:lnTo>
                  <a:lnTo>
                    <a:pt x="50800" y="30480"/>
                  </a:lnTo>
                  <a:lnTo>
                    <a:pt x="52070" y="26670"/>
                  </a:lnTo>
                  <a:lnTo>
                    <a:pt x="52070" y="25400"/>
                  </a:lnTo>
                  <a:lnTo>
                    <a:pt x="53340" y="21590"/>
                  </a:lnTo>
                  <a:lnTo>
                    <a:pt x="53340" y="17780"/>
                  </a:lnTo>
                  <a:lnTo>
                    <a:pt x="54610" y="12700"/>
                  </a:lnTo>
                  <a:lnTo>
                    <a:pt x="55626" y="7581"/>
                  </a:lnTo>
                  <a:lnTo>
                    <a:pt x="55880" y="7620"/>
                  </a:lnTo>
                  <a:lnTo>
                    <a:pt x="55880" y="6350"/>
                  </a:lnTo>
                  <a:lnTo>
                    <a:pt x="55880" y="254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1916430" y="802639"/>
              <a:ext cx="115570" cy="184150"/>
            </a:xfrm>
            <a:custGeom>
              <a:avLst/>
              <a:gdLst/>
              <a:ahLst/>
              <a:cxnLst/>
              <a:rect l="l" t="t" r="r" b="b"/>
              <a:pathLst>
                <a:path w="115569" h="184150">
                  <a:moveTo>
                    <a:pt x="83820" y="146050"/>
                  </a:moveTo>
                  <a:lnTo>
                    <a:pt x="69850" y="160020"/>
                  </a:lnTo>
                  <a:lnTo>
                    <a:pt x="74930" y="165100"/>
                  </a:lnTo>
                  <a:lnTo>
                    <a:pt x="68580" y="163830"/>
                  </a:lnTo>
                  <a:lnTo>
                    <a:pt x="64770" y="181610"/>
                  </a:lnTo>
                  <a:lnTo>
                    <a:pt x="71120" y="182880"/>
                  </a:lnTo>
                  <a:lnTo>
                    <a:pt x="77470" y="184150"/>
                  </a:lnTo>
                  <a:lnTo>
                    <a:pt x="80010" y="166370"/>
                  </a:lnTo>
                  <a:lnTo>
                    <a:pt x="83820" y="146050"/>
                  </a:lnTo>
                  <a:close/>
                </a:path>
                <a:path w="115569" h="184150">
                  <a:moveTo>
                    <a:pt x="115570" y="3810"/>
                  </a:moveTo>
                  <a:lnTo>
                    <a:pt x="114300" y="3810"/>
                  </a:lnTo>
                  <a:lnTo>
                    <a:pt x="111760" y="2540"/>
                  </a:lnTo>
                  <a:lnTo>
                    <a:pt x="110490" y="2540"/>
                  </a:lnTo>
                  <a:lnTo>
                    <a:pt x="10795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100330" y="1270"/>
                  </a:lnTo>
                  <a:lnTo>
                    <a:pt x="92710" y="2540"/>
                  </a:lnTo>
                  <a:lnTo>
                    <a:pt x="85090" y="2540"/>
                  </a:lnTo>
                  <a:lnTo>
                    <a:pt x="83820" y="2540"/>
                  </a:lnTo>
                  <a:lnTo>
                    <a:pt x="74930" y="5080"/>
                  </a:lnTo>
                  <a:lnTo>
                    <a:pt x="69850" y="7620"/>
                  </a:lnTo>
                  <a:lnTo>
                    <a:pt x="68580" y="7620"/>
                  </a:lnTo>
                  <a:lnTo>
                    <a:pt x="63500" y="10160"/>
                  </a:lnTo>
                  <a:lnTo>
                    <a:pt x="62230" y="10160"/>
                  </a:lnTo>
                  <a:lnTo>
                    <a:pt x="57150" y="13970"/>
                  </a:lnTo>
                  <a:lnTo>
                    <a:pt x="50800" y="16510"/>
                  </a:lnTo>
                  <a:lnTo>
                    <a:pt x="50800" y="17780"/>
                  </a:lnTo>
                  <a:lnTo>
                    <a:pt x="45720" y="21590"/>
                  </a:lnTo>
                  <a:lnTo>
                    <a:pt x="44450" y="21590"/>
                  </a:lnTo>
                  <a:lnTo>
                    <a:pt x="44450" y="22860"/>
                  </a:lnTo>
                  <a:lnTo>
                    <a:pt x="43180" y="24130"/>
                  </a:lnTo>
                  <a:lnTo>
                    <a:pt x="40640" y="25400"/>
                  </a:lnTo>
                  <a:lnTo>
                    <a:pt x="40640" y="26670"/>
                  </a:lnTo>
                  <a:lnTo>
                    <a:pt x="38100" y="29210"/>
                  </a:lnTo>
                  <a:lnTo>
                    <a:pt x="36830" y="29210"/>
                  </a:lnTo>
                  <a:lnTo>
                    <a:pt x="35560" y="31750"/>
                  </a:lnTo>
                  <a:lnTo>
                    <a:pt x="33020" y="35560"/>
                  </a:lnTo>
                  <a:lnTo>
                    <a:pt x="32207" y="37185"/>
                  </a:lnTo>
                  <a:lnTo>
                    <a:pt x="31750" y="36830"/>
                  </a:lnTo>
                  <a:lnTo>
                    <a:pt x="29210" y="40640"/>
                  </a:lnTo>
                  <a:lnTo>
                    <a:pt x="26670" y="44450"/>
                  </a:lnTo>
                  <a:lnTo>
                    <a:pt x="24130" y="48260"/>
                  </a:lnTo>
                  <a:lnTo>
                    <a:pt x="24130" y="49530"/>
                  </a:lnTo>
                  <a:lnTo>
                    <a:pt x="21590" y="53340"/>
                  </a:lnTo>
                  <a:lnTo>
                    <a:pt x="20320" y="55880"/>
                  </a:lnTo>
                  <a:lnTo>
                    <a:pt x="20320" y="57150"/>
                  </a:lnTo>
                  <a:lnTo>
                    <a:pt x="17780" y="60960"/>
                  </a:lnTo>
                  <a:lnTo>
                    <a:pt x="16510" y="66040"/>
                  </a:lnTo>
                  <a:lnTo>
                    <a:pt x="13970" y="69850"/>
                  </a:lnTo>
                  <a:lnTo>
                    <a:pt x="13970" y="71120"/>
                  </a:lnTo>
                  <a:lnTo>
                    <a:pt x="12700" y="74930"/>
                  </a:lnTo>
                  <a:lnTo>
                    <a:pt x="11430" y="80010"/>
                  </a:lnTo>
                  <a:lnTo>
                    <a:pt x="10160" y="80010"/>
                  </a:lnTo>
                  <a:lnTo>
                    <a:pt x="8890" y="85090"/>
                  </a:lnTo>
                  <a:lnTo>
                    <a:pt x="7620" y="91440"/>
                  </a:lnTo>
                  <a:lnTo>
                    <a:pt x="6350" y="96520"/>
                  </a:lnTo>
                  <a:lnTo>
                    <a:pt x="3810" y="102870"/>
                  </a:lnTo>
                  <a:lnTo>
                    <a:pt x="2540" y="110490"/>
                  </a:lnTo>
                  <a:lnTo>
                    <a:pt x="1270" y="116840"/>
                  </a:lnTo>
                  <a:lnTo>
                    <a:pt x="0" y="124460"/>
                  </a:lnTo>
                  <a:lnTo>
                    <a:pt x="7620" y="124460"/>
                  </a:lnTo>
                  <a:lnTo>
                    <a:pt x="45720" y="124460"/>
                  </a:lnTo>
                  <a:lnTo>
                    <a:pt x="45720" y="111760"/>
                  </a:lnTo>
                  <a:lnTo>
                    <a:pt x="15494" y="111760"/>
                  </a:lnTo>
                  <a:lnTo>
                    <a:pt x="16510" y="106680"/>
                  </a:lnTo>
                  <a:lnTo>
                    <a:pt x="17780" y="100330"/>
                  </a:lnTo>
                  <a:lnTo>
                    <a:pt x="19050" y="93980"/>
                  </a:lnTo>
                  <a:lnTo>
                    <a:pt x="21590" y="88900"/>
                  </a:lnTo>
                  <a:lnTo>
                    <a:pt x="22860" y="83820"/>
                  </a:lnTo>
                  <a:lnTo>
                    <a:pt x="24130" y="78740"/>
                  </a:lnTo>
                  <a:lnTo>
                    <a:pt x="26670" y="74930"/>
                  </a:lnTo>
                  <a:lnTo>
                    <a:pt x="25666" y="74536"/>
                  </a:lnTo>
                  <a:lnTo>
                    <a:pt x="27940" y="71120"/>
                  </a:lnTo>
                  <a:lnTo>
                    <a:pt x="29210" y="66040"/>
                  </a:lnTo>
                  <a:lnTo>
                    <a:pt x="31750" y="62230"/>
                  </a:lnTo>
                  <a:lnTo>
                    <a:pt x="33020" y="59690"/>
                  </a:lnTo>
                  <a:lnTo>
                    <a:pt x="33020" y="58420"/>
                  </a:lnTo>
                  <a:lnTo>
                    <a:pt x="35560" y="54610"/>
                  </a:lnTo>
                  <a:lnTo>
                    <a:pt x="34556" y="54216"/>
                  </a:lnTo>
                  <a:lnTo>
                    <a:pt x="36830" y="50800"/>
                  </a:lnTo>
                  <a:lnTo>
                    <a:pt x="39370" y="48260"/>
                  </a:lnTo>
                  <a:lnTo>
                    <a:pt x="41910" y="45720"/>
                  </a:lnTo>
                  <a:lnTo>
                    <a:pt x="41910" y="44450"/>
                  </a:lnTo>
                  <a:lnTo>
                    <a:pt x="42748" y="42760"/>
                  </a:lnTo>
                  <a:lnTo>
                    <a:pt x="43180" y="43180"/>
                  </a:lnTo>
                  <a:lnTo>
                    <a:pt x="45720" y="39370"/>
                  </a:lnTo>
                  <a:lnTo>
                    <a:pt x="45212" y="38989"/>
                  </a:lnTo>
                  <a:lnTo>
                    <a:pt x="46990" y="38100"/>
                  </a:lnTo>
                  <a:lnTo>
                    <a:pt x="46482" y="37592"/>
                  </a:lnTo>
                  <a:lnTo>
                    <a:pt x="49530" y="35560"/>
                  </a:lnTo>
                  <a:lnTo>
                    <a:pt x="49098" y="35140"/>
                  </a:lnTo>
                  <a:lnTo>
                    <a:pt x="50800" y="34290"/>
                  </a:lnTo>
                  <a:lnTo>
                    <a:pt x="52070" y="33020"/>
                  </a:lnTo>
                  <a:lnTo>
                    <a:pt x="52959" y="31242"/>
                  </a:lnTo>
                  <a:lnTo>
                    <a:pt x="53340" y="31750"/>
                  </a:lnTo>
                  <a:lnTo>
                    <a:pt x="58420" y="27940"/>
                  </a:lnTo>
                  <a:lnTo>
                    <a:pt x="63500" y="24130"/>
                  </a:lnTo>
                  <a:lnTo>
                    <a:pt x="68580" y="21590"/>
                  </a:lnTo>
                  <a:lnTo>
                    <a:pt x="73660" y="19050"/>
                  </a:lnTo>
                  <a:lnTo>
                    <a:pt x="78740" y="17780"/>
                  </a:lnTo>
                  <a:lnTo>
                    <a:pt x="87630" y="15240"/>
                  </a:lnTo>
                  <a:lnTo>
                    <a:pt x="87579" y="15036"/>
                  </a:lnTo>
                  <a:lnTo>
                    <a:pt x="93980" y="13970"/>
                  </a:lnTo>
                  <a:lnTo>
                    <a:pt x="95250" y="13970"/>
                  </a:lnTo>
                  <a:lnTo>
                    <a:pt x="100965" y="12827"/>
                  </a:lnTo>
                  <a:lnTo>
                    <a:pt x="105448" y="13728"/>
                  </a:lnTo>
                  <a:lnTo>
                    <a:pt x="105410" y="13970"/>
                  </a:lnTo>
                  <a:lnTo>
                    <a:pt x="106680" y="13970"/>
                  </a:lnTo>
                  <a:lnTo>
                    <a:pt x="109220" y="15240"/>
                  </a:lnTo>
                  <a:lnTo>
                    <a:pt x="111760" y="8890"/>
                  </a:lnTo>
                  <a:lnTo>
                    <a:pt x="115570" y="5080"/>
                  </a:lnTo>
                  <a:lnTo>
                    <a:pt x="115570" y="38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1971040" y="806449"/>
              <a:ext cx="77470" cy="306070"/>
            </a:xfrm>
            <a:custGeom>
              <a:avLst/>
              <a:gdLst/>
              <a:ahLst/>
              <a:cxnLst/>
              <a:rect l="l" t="t" r="r" b="b"/>
              <a:pathLst>
                <a:path w="77469" h="306069">
                  <a:moveTo>
                    <a:pt x="77470" y="31750"/>
                  </a:moveTo>
                  <a:lnTo>
                    <a:pt x="76200" y="29210"/>
                  </a:lnTo>
                  <a:lnTo>
                    <a:pt x="75819" y="29362"/>
                  </a:lnTo>
                  <a:lnTo>
                    <a:pt x="74930" y="26670"/>
                  </a:lnTo>
                  <a:lnTo>
                    <a:pt x="74930" y="24130"/>
                  </a:lnTo>
                  <a:lnTo>
                    <a:pt x="74930" y="22860"/>
                  </a:lnTo>
                  <a:lnTo>
                    <a:pt x="74930" y="20320"/>
                  </a:lnTo>
                  <a:lnTo>
                    <a:pt x="74930" y="19050"/>
                  </a:lnTo>
                  <a:lnTo>
                    <a:pt x="73660" y="19050"/>
                  </a:lnTo>
                  <a:lnTo>
                    <a:pt x="72390" y="15240"/>
                  </a:lnTo>
                  <a:lnTo>
                    <a:pt x="71120" y="11430"/>
                  </a:lnTo>
                  <a:lnTo>
                    <a:pt x="69850" y="8890"/>
                  </a:lnTo>
                  <a:lnTo>
                    <a:pt x="68580" y="7620"/>
                  </a:lnTo>
                  <a:lnTo>
                    <a:pt x="66040" y="5080"/>
                  </a:lnTo>
                  <a:lnTo>
                    <a:pt x="63500" y="3810"/>
                  </a:lnTo>
                  <a:lnTo>
                    <a:pt x="60960" y="1270"/>
                  </a:lnTo>
                  <a:lnTo>
                    <a:pt x="60960" y="0"/>
                  </a:lnTo>
                  <a:lnTo>
                    <a:pt x="59690" y="0"/>
                  </a:lnTo>
                  <a:lnTo>
                    <a:pt x="57150" y="5080"/>
                  </a:lnTo>
                  <a:lnTo>
                    <a:pt x="53340" y="10160"/>
                  </a:lnTo>
                  <a:lnTo>
                    <a:pt x="54610" y="12700"/>
                  </a:lnTo>
                  <a:lnTo>
                    <a:pt x="55880" y="12700"/>
                  </a:lnTo>
                  <a:lnTo>
                    <a:pt x="57150" y="13970"/>
                  </a:lnTo>
                  <a:lnTo>
                    <a:pt x="58420" y="15240"/>
                  </a:lnTo>
                  <a:lnTo>
                    <a:pt x="59690" y="17780"/>
                  </a:lnTo>
                  <a:lnTo>
                    <a:pt x="60960" y="20320"/>
                  </a:lnTo>
                  <a:lnTo>
                    <a:pt x="62230" y="24130"/>
                  </a:lnTo>
                  <a:lnTo>
                    <a:pt x="62598" y="23990"/>
                  </a:lnTo>
                  <a:lnTo>
                    <a:pt x="63500" y="26670"/>
                  </a:lnTo>
                  <a:lnTo>
                    <a:pt x="63500" y="27940"/>
                  </a:lnTo>
                  <a:lnTo>
                    <a:pt x="63500" y="33020"/>
                  </a:lnTo>
                  <a:lnTo>
                    <a:pt x="64770" y="34290"/>
                  </a:lnTo>
                  <a:lnTo>
                    <a:pt x="64770" y="39370"/>
                  </a:lnTo>
                  <a:lnTo>
                    <a:pt x="64770" y="44450"/>
                  </a:lnTo>
                  <a:lnTo>
                    <a:pt x="66040" y="49530"/>
                  </a:lnTo>
                  <a:lnTo>
                    <a:pt x="66040" y="53340"/>
                  </a:lnTo>
                  <a:lnTo>
                    <a:pt x="66040" y="58420"/>
                  </a:lnTo>
                  <a:lnTo>
                    <a:pt x="64770" y="64770"/>
                  </a:lnTo>
                  <a:lnTo>
                    <a:pt x="64770" y="69850"/>
                  </a:lnTo>
                  <a:lnTo>
                    <a:pt x="64770" y="71120"/>
                  </a:lnTo>
                  <a:lnTo>
                    <a:pt x="64770" y="74930"/>
                  </a:lnTo>
                  <a:lnTo>
                    <a:pt x="64770" y="76200"/>
                  </a:lnTo>
                  <a:lnTo>
                    <a:pt x="64770" y="80010"/>
                  </a:lnTo>
                  <a:lnTo>
                    <a:pt x="63500" y="85090"/>
                  </a:lnTo>
                  <a:lnTo>
                    <a:pt x="63500" y="86360"/>
                  </a:lnTo>
                  <a:lnTo>
                    <a:pt x="63500" y="90170"/>
                  </a:lnTo>
                  <a:lnTo>
                    <a:pt x="62230" y="95250"/>
                  </a:lnTo>
                  <a:lnTo>
                    <a:pt x="44450" y="224790"/>
                  </a:lnTo>
                  <a:lnTo>
                    <a:pt x="41910" y="233680"/>
                  </a:lnTo>
                  <a:lnTo>
                    <a:pt x="41910" y="241300"/>
                  </a:lnTo>
                  <a:lnTo>
                    <a:pt x="40640" y="248920"/>
                  </a:lnTo>
                  <a:lnTo>
                    <a:pt x="40640" y="250190"/>
                  </a:lnTo>
                  <a:lnTo>
                    <a:pt x="39370" y="256540"/>
                  </a:lnTo>
                  <a:lnTo>
                    <a:pt x="39370" y="257810"/>
                  </a:lnTo>
                  <a:lnTo>
                    <a:pt x="40132" y="259334"/>
                  </a:lnTo>
                  <a:lnTo>
                    <a:pt x="39370" y="261620"/>
                  </a:lnTo>
                  <a:lnTo>
                    <a:pt x="39370" y="278130"/>
                  </a:lnTo>
                  <a:lnTo>
                    <a:pt x="39801" y="280758"/>
                  </a:lnTo>
                  <a:lnTo>
                    <a:pt x="12700" y="288620"/>
                  </a:lnTo>
                  <a:lnTo>
                    <a:pt x="12700" y="288290"/>
                  </a:lnTo>
                  <a:lnTo>
                    <a:pt x="0" y="288290"/>
                  </a:lnTo>
                  <a:lnTo>
                    <a:pt x="0" y="290830"/>
                  </a:lnTo>
                  <a:lnTo>
                    <a:pt x="0" y="292100"/>
                  </a:lnTo>
                  <a:lnTo>
                    <a:pt x="0" y="293370"/>
                  </a:lnTo>
                  <a:lnTo>
                    <a:pt x="5359" y="292303"/>
                  </a:lnTo>
                  <a:lnTo>
                    <a:pt x="0" y="293370"/>
                  </a:lnTo>
                  <a:lnTo>
                    <a:pt x="1270" y="298450"/>
                  </a:lnTo>
                  <a:lnTo>
                    <a:pt x="1270" y="306070"/>
                  </a:lnTo>
                  <a:lnTo>
                    <a:pt x="8890" y="303530"/>
                  </a:lnTo>
                  <a:lnTo>
                    <a:pt x="48260" y="292100"/>
                  </a:lnTo>
                  <a:lnTo>
                    <a:pt x="53340" y="289560"/>
                  </a:lnTo>
                  <a:lnTo>
                    <a:pt x="52070" y="284480"/>
                  </a:lnTo>
                  <a:lnTo>
                    <a:pt x="52070" y="278130"/>
                  </a:lnTo>
                  <a:lnTo>
                    <a:pt x="52070" y="260350"/>
                  </a:lnTo>
                  <a:lnTo>
                    <a:pt x="53340" y="260350"/>
                  </a:lnTo>
                  <a:lnTo>
                    <a:pt x="52070" y="259080"/>
                  </a:lnTo>
                  <a:lnTo>
                    <a:pt x="52070" y="256540"/>
                  </a:lnTo>
                  <a:lnTo>
                    <a:pt x="52070" y="251460"/>
                  </a:lnTo>
                  <a:lnTo>
                    <a:pt x="53340" y="245110"/>
                  </a:lnTo>
                  <a:lnTo>
                    <a:pt x="53340" y="243840"/>
                  </a:lnTo>
                  <a:lnTo>
                    <a:pt x="54610" y="236220"/>
                  </a:lnTo>
                  <a:lnTo>
                    <a:pt x="55880" y="226060"/>
                  </a:lnTo>
                  <a:lnTo>
                    <a:pt x="74739" y="97764"/>
                  </a:lnTo>
                  <a:lnTo>
                    <a:pt x="74930" y="97790"/>
                  </a:lnTo>
                  <a:lnTo>
                    <a:pt x="74930" y="96520"/>
                  </a:lnTo>
                  <a:lnTo>
                    <a:pt x="74930" y="92710"/>
                  </a:lnTo>
                  <a:lnTo>
                    <a:pt x="76200" y="91440"/>
                  </a:lnTo>
                  <a:lnTo>
                    <a:pt x="76200" y="86360"/>
                  </a:lnTo>
                  <a:lnTo>
                    <a:pt x="75247" y="86360"/>
                  </a:lnTo>
                  <a:lnTo>
                    <a:pt x="76200" y="82550"/>
                  </a:lnTo>
                  <a:lnTo>
                    <a:pt x="76200" y="81280"/>
                  </a:lnTo>
                  <a:lnTo>
                    <a:pt x="77470" y="76200"/>
                  </a:lnTo>
                  <a:lnTo>
                    <a:pt x="77470" y="71120"/>
                  </a:lnTo>
                  <a:lnTo>
                    <a:pt x="77470" y="66040"/>
                  </a:lnTo>
                  <a:lnTo>
                    <a:pt x="77470" y="34290"/>
                  </a:lnTo>
                  <a:lnTo>
                    <a:pt x="77470" y="3175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1894840" y="1042669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69">
                  <a:moveTo>
                    <a:pt x="91440" y="0"/>
                  </a:moveTo>
                  <a:lnTo>
                    <a:pt x="77470" y="24130"/>
                  </a:lnTo>
                  <a:lnTo>
                    <a:pt x="74930" y="29210"/>
                  </a:lnTo>
                  <a:lnTo>
                    <a:pt x="72390" y="35560"/>
                  </a:lnTo>
                  <a:lnTo>
                    <a:pt x="69850" y="39370"/>
                  </a:lnTo>
                  <a:lnTo>
                    <a:pt x="67729" y="43611"/>
                  </a:lnTo>
                  <a:lnTo>
                    <a:pt x="67310" y="43180"/>
                  </a:lnTo>
                  <a:lnTo>
                    <a:pt x="64770" y="46990"/>
                  </a:lnTo>
                  <a:lnTo>
                    <a:pt x="64770" y="48260"/>
                  </a:lnTo>
                  <a:lnTo>
                    <a:pt x="62230" y="52070"/>
                  </a:lnTo>
                  <a:lnTo>
                    <a:pt x="60248" y="55041"/>
                  </a:lnTo>
                  <a:lnTo>
                    <a:pt x="59690" y="54610"/>
                  </a:lnTo>
                  <a:lnTo>
                    <a:pt x="57150" y="58420"/>
                  </a:lnTo>
                  <a:lnTo>
                    <a:pt x="57746" y="58877"/>
                  </a:lnTo>
                  <a:lnTo>
                    <a:pt x="54610" y="60960"/>
                  </a:lnTo>
                  <a:lnTo>
                    <a:pt x="50800" y="64770"/>
                  </a:lnTo>
                  <a:lnTo>
                    <a:pt x="51308" y="65278"/>
                  </a:lnTo>
                  <a:lnTo>
                    <a:pt x="48260" y="67310"/>
                  </a:lnTo>
                  <a:lnTo>
                    <a:pt x="45720" y="69850"/>
                  </a:lnTo>
                  <a:lnTo>
                    <a:pt x="45974" y="70192"/>
                  </a:lnTo>
                  <a:lnTo>
                    <a:pt x="43180" y="71120"/>
                  </a:lnTo>
                  <a:lnTo>
                    <a:pt x="41910" y="71120"/>
                  </a:lnTo>
                  <a:lnTo>
                    <a:pt x="38100" y="73660"/>
                  </a:lnTo>
                  <a:lnTo>
                    <a:pt x="38354" y="74002"/>
                  </a:lnTo>
                  <a:lnTo>
                    <a:pt x="35560" y="74930"/>
                  </a:lnTo>
                  <a:lnTo>
                    <a:pt x="35699" y="75311"/>
                  </a:lnTo>
                  <a:lnTo>
                    <a:pt x="33020" y="76200"/>
                  </a:lnTo>
                  <a:lnTo>
                    <a:pt x="27940" y="77470"/>
                  </a:lnTo>
                  <a:lnTo>
                    <a:pt x="26670" y="77470"/>
                  </a:lnTo>
                  <a:lnTo>
                    <a:pt x="22860" y="76200"/>
                  </a:lnTo>
                  <a:lnTo>
                    <a:pt x="21590" y="74930"/>
                  </a:lnTo>
                  <a:lnTo>
                    <a:pt x="20320" y="74930"/>
                  </a:lnTo>
                  <a:lnTo>
                    <a:pt x="18618" y="74091"/>
                  </a:lnTo>
                  <a:lnTo>
                    <a:pt x="17780" y="72390"/>
                  </a:lnTo>
                  <a:lnTo>
                    <a:pt x="16510" y="69850"/>
                  </a:lnTo>
                  <a:lnTo>
                    <a:pt x="16510" y="68580"/>
                  </a:lnTo>
                  <a:lnTo>
                    <a:pt x="15240" y="67310"/>
                  </a:lnTo>
                  <a:lnTo>
                    <a:pt x="13970" y="64770"/>
                  </a:lnTo>
                  <a:lnTo>
                    <a:pt x="12700" y="59690"/>
                  </a:lnTo>
                  <a:lnTo>
                    <a:pt x="12700" y="58420"/>
                  </a:lnTo>
                  <a:lnTo>
                    <a:pt x="12700" y="57150"/>
                  </a:lnTo>
                  <a:lnTo>
                    <a:pt x="11430" y="54610"/>
                  </a:lnTo>
                  <a:lnTo>
                    <a:pt x="5080" y="55880"/>
                  </a:lnTo>
                  <a:lnTo>
                    <a:pt x="0" y="58420"/>
                  </a:lnTo>
                  <a:lnTo>
                    <a:pt x="0" y="59690"/>
                  </a:lnTo>
                  <a:lnTo>
                    <a:pt x="0" y="60960"/>
                  </a:lnTo>
                  <a:lnTo>
                    <a:pt x="0" y="62230"/>
                  </a:lnTo>
                  <a:lnTo>
                    <a:pt x="0" y="63500"/>
                  </a:lnTo>
                  <a:lnTo>
                    <a:pt x="2540" y="69850"/>
                  </a:lnTo>
                  <a:lnTo>
                    <a:pt x="3810" y="72390"/>
                  </a:lnTo>
                  <a:lnTo>
                    <a:pt x="5080" y="74930"/>
                  </a:lnTo>
                  <a:lnTo>
                    <a:pt x="5080" y="76200"/>
                  </a:lnTo>
                  <a:lnTo>
                    <a:pt x="5080" y="77470"/>
                  </a:lnTo>
                  <a:lnTo>
                    <a:pt x="6769" y="78320"/>
                  </a:lnTo>
                  <a:lnTo>
                    <a:pt x="7620" y="80010"/>
                  </a:lnTo>
                  <a:lnTo>
                    <a:pt x="7620" y="81280"/>
                  </a:lnTo>
                  <a:lnTo>
                    <a:pt x="8890" y="82550"/>
                  </a:lnTo>
                  <a:lnTo>
                    <a:pt x="10160" y="83820"/>
                  </a:lnTo>
                  <a:lnTo>
                    <a:pt x="11430" y="85090"/>
                  </a:lnTo>
                  <a:lnTo>
                    <a:pt x="12700" y="85090"/>
                  </a:lnTo>
                  <a:lnTo>
                    <a:pt x="15240" y="86360"/>
                  </a:lnTo>
                  <a:lnTo>
                    <a:pt x="19050" y="88900"/>
                  </a:lnTo>
                  <a:lnTo>
                    <a:pt x="21590" y="88900"/>
                  </a:lnTo>
                  <a:lnTo>
                    <a:pt x="25400" y="88900"/>
                  </a:lnTo>
                  <a:lnTo>
                    <a:pt x="29210" y="88900"/>
                  </a:lnTo>
                  <a:lnTo>
                    <a:pt x="30480" y="90170"/>
                  </a:lnTo>
                  <a:lnTo>
                    <a:pt x="31750" y="88900"/>
                  </a:lnTo>
                  <a:lnTo>
                    <a:pt x="36830" y="87630"/>
                  </a:lnTo>
                  <a:lnTo>
                    <a:pt x="40640" y="87630"/>
                  </a:lnTo>
                  <a:lnTo>
                    <a:pt x="40640" y="86360"/>
                  </a:lnTo>
                  <a:lnTo>
                    <a:pt x="44450" y="85090"/>
                  </a:lnTo>
                  <a:lnTo>
                    <a:pt x="45720" y="85090"/>
                  </a:lnTo>
                  <a:lnTo>
                    <a:pt x="48260" y="82550"/>
                  </a:lnTo>
                  <a:lnTo>
                    <a:pt x="52070" y="80010"/>
                  </a:lnTo>
                  <a:lnTo>
                    <a:pt x="53340" y="80010"/>
                  </a:lnTo>
                  <a:lnTo>
                    <a:pt x="57150" y="77470"/>
                  </a:lnTo>
                  <a:lnTo>
                    <a:pt x="59690" y="73660"/>
                  </a:lnTo>
                  <a:lnTo>
                    <a:pt x="60960" y="73660"/>
                  </a:lnTo>
                  <a:lnTo>
                    <a:pt x="63500" y="69850"/>
                  </a:lnTo>
                  <a:lnTo>
                    <a:pt x="67310" y="66040"/>
                  </a:lnTo>
                  <a:lnTo>
                    <a:pt x="69850" y="62230"/>
                  </a:lnTo>
                  <a:lnTo>
                    <a:pt x="71120" y="62230"/>
                  </a:lnTo>
                  <a:lnTo>
                    <a:pt x="71120" y="60960"/>
                  </a:lnTo>
                  <a:lnTo>
                    <a:pt x="72390" y="58420"/>
                  </a:lnTo>
                  <a:lnTo>
                    <a:pt x="74422" y="55372"/>
                  </a:lnTo>
                  <a:lnTo>
                    <a:pt x="74930" y="55880"/>
                  </a:lnTo>
                  <a:lnTo>
                    <a:pt x="76200" y="53975"/>
                  </a:lnTo>
                  <a:lnTo>
                    <a:pt x="76200" y="54610"/>
                  </a:lnTo>
                  <a:lnTo>
                    <a:pt x="88900" y="54610"/>
                  </a:lnTo>
                  <a:lnTo>
                    <a:pt x="88900" y="52070"/>
                  </a:lnTo>
                  <a:lnTo>
                    <a:pt x="88900" y="50800"/>
                  </a:lnTo>
                  <a:lnTo>
                    <a:pt x="88900" y="49530"/>
                  </a:lnTo>
                  <a:lnTo>
                    <a:pt x="88265" y="48260"/>
                  </a:lnTo>
                  <a:lnTo>
                    <a:pt x="88900" y="48260"/>
                  </a:lnTo>
                  <a:lnTo>
                    <a:pt x="88900" y="46990"/>
                  </a:lnTo>
                  <a:lnTo>
                    <a:pt x="88900" y="44450"/>
                  </a:lnTo>
                  <a:lnTo>
                    <a:pt x="87833" y="44450"/>
                  </a:lnTo>
                  <a:lnTo>
                    <a:pt x="88900" y="38100"/>
                  </a:lnTo>
                  <a:lnTo>
                    <a:pt x="88900" y="33020"/>
                  </a:lnTo>
                  <a:lnTo>
                    <a:pt x="88900" y="30480"/>
                  </a:lnTo>
                  <a:lnTo>
                    <a:pt x="88900" y="279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1892300" y="900429"/>
              <a:ext cx="113030" cy="203200"/>
            </a:xfrm>
            <a:custGeom>
              <a:avLst/>
              <a:gdLst/>
              <a:ahLst/>
              <a:cxnLst/>
              <a:rect l="l" t="t" r="r" b="b"/>
              <a:pathLst>
                <a:path w="113030" h="203200">
                  <a:moveTo>
                    <a:pt x="113030" y="2540"/>
                  </a:moveTo>
                  <a:lnTo>
                    <a:pt x="107950" y="1270"/>
                  </a:lnTo>
                  <a:lnTo>
                    <a:pt x="101600" y="0"/>
                  </a:lnTo>
                  <a:lnTo>
                    <a:pt x="100330" y="5080"/>
                  </a:lnTo>
                  <a:lnTo>
                    <a:pt x="100330" y="7620"/>
                  </a:lnTo>
                  <a:lnTo>
                    <a:pt x="92710" y="15240"/>
                  </a:lnTo>
                  <a:lnTo>
                    <a:pt x="88900" y="20320"/>
                  </a:lnTo>
                  <a:lnTo>
                    <a:pt x="85090" y="24130"/>
                  </a:lnTo>
                  <a:lnTo>
                    <a:pt x="85623" y="24676"/>
                  </a:lnTo>
                  <a:lnTo>
                    <a:pt x="81280" y="27940"/>
                  </a:lnTo>
                  <a:lnTo>
                    <a:pt x="80010" y="27940"/>
                  </a:lnTo>
                  <a:lnTo>
                    <a:pt x="72390" y="34290"/>
                  </a:lnTo>
                  <a:lnTo>
                    <a:pt x="72936" y="34848"/>
                  </a:lnTo>
                  <a:lnTo>
                    <a:pt x="52070" y="50800"/>
                  </a:lnTo>
                  <a:lnTo>
                    <a:pt x="46990" y="54610"/>
                  </a:lnTo>
                  <a:lnTo>
                    <a:pt x="41910" y="59690"/>
                  </a:lnTo>
                  <a:lnTo>
                    <a:pt x="40640" y="59690"/>
                  </a:lnTo>
                  <a:lnTo>
                    <a:pt x="40640" y="60960"/>
                  </a:lnTo>
                  <a:lnTo>
                    <a:pt x="37363" y="65316"/>
                  </a:lnTo>
                  <a:lnTo>
                    <a:pt x="36830" y="64770"/>
                  </a:lnTo>
                  <a:lnTo>
                    <a:pt x="33020" y="69850"/>
                  </a:lnTo>
                  <a:lnTo>
                    <a:pt x="29210" y="74930"/>
                  </a:lnTo>
                  <a:lnTo>
                    <a:pt x="27940" y="74930"/>
                  </a:lnTo>
                  <a:lnTo>
                    <a:pt x="27940" y="76200"/>
                  </a:lnTo>
                  <a:lnTo>
                    <a:pt x="25400" y="81280"/>
                  </a:lnTo>
                  <a:lnTo>
                    <a:pt x="24130" y="81280"/>
                  </a:lnTo>
                  <a:lnTo>
                    <a:pt x="22860" y="85090"/>
                  </a:lnTo>
                  <a:lnTo>
                    <a:pt x="23761" y="85458"/>
                  </a:lnTo>
                  <a:lnTo>
                    <a:pt x="21590" y="87630"/>
                  </a:lnTo>
                  <a:lnTo>
                    <a:pt x="20320" y="88900"/>
                  </a:lnTo>
                  <a:lnTo>
                    <a:pt x="20320" y="90170"/>
                  </a:lnTo>
                  <a:lnTo>
                    <a:pt x="19050" y="92710"/>
                  </a:lnTo>
                  <a:lnTo>
                    <a:pt x="16510" y="99060"/>
                  </a:lnTo>
                  <a:lnTo>
                    <a:pt x="15240" y="99060"/>
                  </a:lnTo>
                  <a:lnTo>
                    <a:pt x="13970" y="106680"/>
                  </a:lnTo>
                  <a:lnTo>
                    <a:pt x="11798" y="113182"/>
                  </a:lnTo>
                  <a:lnTo>
                    <a:pt x="11430" y="113030"/>
                  </a:lnTo>
                  <a:lnTo>
                    <a:pt x="8890" y="119380"/>
                  </a:lnTo>
                  <a:lnTo>
                    <a:pt x="8890" y="120650"/>
                  </a:lnTo>
                  <a:lnTo>
                    <a:pt x="7620" y="128270"/>
                  </a:lnTo>
                  <a:lnTo>
                    <a:pt x="6350" y="135890"/>
                  </a:lnTo>
                  <a:lnTo>
                    <a:pt x="5080" y="143510"/>
                  </a:lnTo>
                  <a:lnTo>
                    <a:pt x="2540" y="151130"/>
                  </a:lnTo>
                  <a:lnTo>
                    <a:pt x="1270" y="160020"/>
                  </a:lnTo>
                  <a:lnTo>
                    <a:pt x="1270" y="17653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1270" y="185420"/>
                  </a:lnTo>
                  <a:lnTo>
                    <a:pt x="1270" y="187960"/>
                  </a:lnTo>
                  <a:lnTo>
                    <a:pt x="1270" y="189230"/>
                  </a:lnTo>
                  <a:lnTo>
                    <a:pt x="1270" y="191770"/>
                  </a:lnTo>
                  <a:lnTo>
                    <a:pt x="1270" y="194310"/>
                  </a:lnTo>
                  <a:lnTo>
                    <a:pt x="1270" y="195580"/>
                  </a:lnTo>
                  <a:lnTo>
                    <a:pt x="2540" y="199390"/>
                  </a:lnTo>
                  <a:lnTo>
                    <a:pt x="2540" y="200660"/>
                  </a:lnTo>
                  <a:lnTo>
                    <a:pt x="2540" y="203200"/>
                  </a:lnTo>
                  <a:lnTo>
                    <a:pt x="8890" y="200660"/>
                  </a:lnTo>
                  <a:lnTo>
                    <a:pt x="15240" y="199390"/>
                  </a:lnTo>
                  <a:lnTo>
                    <a:pt x="13970" y="196850"/>
                  </a:lnTo>
                  <a:lnTo>
                    <a:pt x="13970" y="194310"/>
                  </a:lnTo>
                  <a:lnTo>
                    <a:pt x="13970" y="193040"/>
                  </a:lnTo>
                  <a:lnTo>
                    <a:pt x="13970" y="191770"/>
                  </a:lnTo>
                  <a:lnTo>
                    <a:pt x="13970" y="187960"/>
                  </a:lnTo>
                  <a:lnTo>
                    <a:pt x="12700" y="184150"/>
                  </a:lnTo>
                  <a:lnTo>
                    <a:pt x="12700" y="181610"/>
                  </a:lnTo>
                  <a:lnTo>
                    <a:pt x="12700" y="180340"/>
                  </a:lnTo>
                  <a:lnTo>
                    <a:pt x="12700" y="179070"/>
                  </a:lnTo>
                  <a:lnTo>
                    <a:pt x="12700" y="177800"/>
                  </a:lnTo>
                  <a:lnTo>
                    <a:pt x="13970" y="173990"/>
                  </a:lnTo>
                  <a:lnTo>
                    <a:pt x="13970" y="172720"/>
                  </a:lnTo>
                  <a:lnTo>
                    <a:pt x="13970" y="170180"/>
                  </a:lnTo>
                  <a:lnTo>
                    <a:pt x="13970" y="162560"/>
                  </a:lnTo>
                  <a:lnTo>
                    <a:pt x="15240" y="153670"/>
                  </a:lnTo>
                  <a:lnTo>
                    <a:pt x="16510" y="144780"/>
                  </a:lnTo>
                  <a:lnTo>
                    <a:pt x="17780" y="138430"/>
                  </a:lnTo>
                  <a:lnTo>
                    <a:pt x="19050" y="130810"/>
                  </a:lnTo>
                  <a:lnTo>
                    <a:pt x="21209" y="124320"/>
                  </a:lnTo>
                  <a:lnTo>
                    <a:pt x="21590" y="124460"/>
                  </a:lnTo>
                  <a:lnTo>
                    <a:pt x="24130" y="118110"/>
                  </a:lnTo>
                  <a:lnTo>
                    <a:pt x="24130" y="116840"/>
                  </a:lnTo>
                  <a:lnTo>
                    <a:pt x="25400" y="110490"/>
                  </a:lnTo>
                  <a:lnTo>
                    <a:pt x="27559" y="104000"/>
                  </a:lnTo>
                  <a:lnTo>
                    <a:pt x="27940" y="104140"/>
                  </a:lnTo>
                  <a:lnTo>
                    <a:pt x="30480" y="99060"/>
                  </a:lnTo>
                  <a:lnTo>
                    <a:pt x="30480" y="97790"/>
                  </a:lnTo>
                  <a:lnTo>
                    <a:pt x="31750" y="95250"/>
                  </a:lnTo>
                  <a:lnTo>
                    <a:pt x="33020" y="93980"/>
                  </a:lnTo>
                  <a:lnTo>
                    <a:pt x="34290" y="90170"/>
                  </a:lnTo>
                  <a:lnTo>
                    <a:pt x="36830" y="86360"/>
                  </a:lnTo>
                  <a:lnTo>
                    <a:pt x="36410" y="86207"/>
                  </a:lnTo>
                  <a:lnTo>
                    <a:pt x="39370" y="81280"/>
                  </a:lnTo>
                  <a:lnTo>
                    <a:pt x="41910" y="78740"/>
                  </a:lnTo>
                  <a:lnTo>
                    <a:pt x="46990" y="73660"/>
                  </a:lnTo>
                  <a:lnTo>
                    <a:pt x="50800" y="68580"/>
                  </a:lnTo>
                  <a:lnTo>
                    <a:pt x="55880" y="64770"/>
                  </a:lnTo>
                  <a:lnTo>
                    <a:pt x="55245" y="64135"/>
                  </a:lnTo>
                  <a:lnTo>
                    <a:pt x="59143" y="60236"/>
                  </a:lnTo>
                  <a:lnTo>
                    <a:pt x="59690" y="60960"/>
                  </a:lnTo>
                  <a:lnTo>
                    <a:pt x="81280" y="44450"/>
                  </a:lnTo>
                  <a:lnTo>
                    <a:pt x="87630" y="38100"/>
                  </a:lnTo>
                  <a:lnTo>
                    <a:pt x="93980" y="34290"/>
                  </a:lnTo>
                  <a:lnTo>
                    <a:pt x="93980" y="33020"/>
                  </a:lnTo>
                  <a:lnTo>
                    <a:pt x="97790" y="29210"/>
                  </a:lnTo>
                  <a:lnTo>
                    <a:pt x="102870" y="24130"/>
                  </a:lnTo>
                  <a:lnTo>
                    <a:pt x="110490" y="15240"/>
                  </a:lnTo>
                  <a:lnTo>
                    <a:pt x="113030" y="12700"/>
                  </a:lnTo>
                  <a:lnTo>
                    <a:pt x="113030" y="10160"/>
                  </a:lnTo>
                  <a:lnTo>
                    <a:pt x="113030" y="7620"/>
                  </a:lnTo>
                  <a:lnTo>
                    <a:pt x="113030" y="635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1959610" y="871219"/>
              <a:ext cx="46990" cy="41910"/>
            </a:xfrm>
            <a:custGeom>
              <a:avLst/>
              <a:gdLst/>
              <a:ahLst/>
              <a:cxnLst/>
              <a:rect l="l" t="t" r="r" b="b"/>
              <a:pathLst>
                <a:path w="46989" h="41909">
                  <a:moveTo>
                    <a:pt x="46990" y="11430"/>
                  </a:moveTo>
                  <a:lnTo>
                    <a:pt x="45720" y="10160"/>
                  </a:lnTo>
                  <a:lnTo>
                    <a:pt x="45720" y="8890"/>
                  </a:lnTo>
                  <a:lnTo>
                    <a:pt x="44450" y="6350"/>
                  </a:lnTo>
                  <a:lnTo>
                    <a:pt x="40652" y="25"/>
                  </a:lnTo>
                  <a:lnTo>
                    <a:pt x="40652" y="16510"/>
                  </a:lnTo>
                  <a:lnTo>
                    <a:pt x="38823" y="16878"/>
                  </a:lnTo>
                  <a:lnTo>
                    <a:pt x="40640" y="16510"/>
                  </a:lnTo>
                  <a:lnTo>
                    <a:pt x="40652" y="25"/>
                  </a:lnTo>
                  <a:lnTo>
                    <a:pt x="38100" y="1270"/>
                  </a:lnTo>
                  <a:lnTo>
                    <a:pt x="36830" y="1270"/>
                  </a:lnTo>
                  <a:lnTo>
                    <a:pt x="34290" y="0"/>
                  </a:lnTo>
                  <a:lnTo>
                    <a:pt x="33020" y="1270"/>
                  </a:lnTo>
                  <a:lnTo>
                    <a:pt x="31750" y="1270"/>
                  </a:lnTo>
                  <a:lnTo>
                    <a:pt x="30480" y="1270"/>
                  </a:lnTo>
                  <a:lnTo>
                    <a:pt x="29210" y="1270"/>
                  </a:lnTo>
                  <a:lnTo>
                    <a:pt x="27940" y="1270"/>
                  </a:lnTo>
                  <a:lnTo>
                    <a:pt x="25400" y="2540"/>
                  </a:lnTo>
                  <a:lnTo>
                    <a:pt x="24130" y="2540"/>
                  </a:lnTo>
                  <a:lnTo>
                    <a:pt x="24130" y="3810"/>
                  </a:lnTo>
                  <a:lnTo>
                    <a:pt x="22974" y="4394"/>
                  </a:lnTo>
                  <a:lnTo>
                    <a:pt x="22860" y="3810"/>
                  </a:lnTo>
                  <a:lnTo>
                    <a:pt x="20320" y="5080"/>
                  </a:lnTo>
                  <a:lnTo>
                    <a:pt x="19050" y="5080"/>
                  </a:lnTo>
                  <a:lnTo>
                    <a:pt x="16510" y="6350"/>
                  </a:lnTo>
                  <a:lnTo>
                    <a:pt x="16510" y="7620"/>
                  </a:lnTo>
                  <a:lnTo>
                    <a:pt x="15240" y="8890"/>
                  </a:lnTo>
                  <a:lnTo>
                    <a:pt x="12700" y="10160"/>
                  </a:lnTo>
                  <a:lnTo>
                    <a:pt x="10160" y="12700"/>
                  </a:lnTo>
                  <a:lnTo>
                    <a:pt x="8890" y="15240"/>
                  </a:lnTo>
                  <a:lnTo>
                    <a:pt x="7620" y="16510"/>
                  </a:lnTo>
                  <a:lnTo>
                    <a:pt x="7620" y="17780"/>
                  </a:lnTo>
                  <a:lnTo>
                    <a:pt x="6350" y="19050"/>
                  </a:lnTo>
                  <a:lnTo>
                    <a:pt x="6350" y="20320"/>
                  </a:lnTo>
                  <a:lnTo>
                    <a:pt x="5080" y="22860"/>
                  </a:lnTo>
                  <a:lnTo>
                    <a:pt x="5080" y="24130"/>
                  </a:lnTo>
                  <a:lnTo>
                    <a:pt x="3810" y="26670"/>
                  </a:lnTo>
                  <a:lnTo>
                    <a:pt x="2540" y="30480"/>
                  </a:lnTo>
                  <a:lnTo>
                    <a:pt x="1270" y="30480"/>
                  </a:lnTo>
                  <a:lnTo>
                    <a:pt x="0" y="33020"/>
                  </a:lnTo>
                  <a:lnTo>
                    <a:pt x="0" y="34290"/>
                  </a:lnTo>
                  <a:lnTo>
                    <a:pt x="0" y="38100"/>
                  </a:lnTo>
                  <a:lnTo>
                    <a:pt x="5080" y="39370"/>
                  </a:lnTo>
                  <a:lnTo>
                    <a:pt x="11430" y="41910"/>
                  </a:lnTo>
                  <a:lnTo>
                    <a:pt x="12407" y="37985"/>
                  </a:lnTo>
                  <a:lnTo>
                    <a:pt x="12700" y="38100"/>
                  </a:lnTo>
                  <a:lnTo>
                    <a:pt x="13970" y="34290"/>
                  </a:lnTo>
                  <a:lnTo>
                    <a:pt x="15240" y="30480"/>
                  </a:lnTo>
                  <a:lnTo>
                    <a:pt x="16510" y="27940"/>
                  </a:lnTo>
                  <a:lnTo>
                    <a:pt x="17780" y="25400"/>
                  </a:lnTo>
                  <a:lnTo>
                    <a:pt x="17780" y="24130"/>
                  </a:lnTo>
                  <a:lnTo>
                    <a:pt x="19050" y="24130"/>
                  </a:lnTo>
                  <a:lnTo>
                    <a:pt x="19050" y="22860"/>
                  </a:lnTo>
                  <a:lnTo>
                    <a:pt x="20320" y="21590"/>
                  </a:lnTo>
                  <a:lnTo>
                    <a:pt x="21590" y="20320"/>
                  </a:lnTo>
                  <a:lnTo>
                    <a:pt x="22860" y="19050"/>
                  </a:lnTo>
                  <a:lnTo>
                    <a:pt x="24130" y="17780"/>
                  </a:lnTo>
                  <a:lnTo>
                    <a:pt x="26670" y="16510"/>
                  </a:lnTo>
                  <a:lnTo>
                    <a:pt x="26670" y="15240"/>
                  </a:lnTo>
                  <a:lnTo>
                    <a:pt x="27940" y="15240"/>
                  </a:lnTo>
                  <a:lnTo>
                    <a:pt x="30480" y="13970"/>
                  </a:lnTo>
                  <a:lnTo>
                    <a:pt x="30124" y="13512"/>
                  </a:lnTo>
                  <a:lnTo>
                    <a:pt x="30899" y="13131"/>
                  </a:lnTo>
                  <a:lnTo>
                    <a:pt x="31750" y="13970"/>
                  </a:lnTo>
                  <a:lnTo>
                    <a:pt x="33858" y="13970"/>
                  </a:lnTo>
                  <a:lnTo>
                    <a:pt x="34290" y="14605"/>
                  </a:lnTo>
                  <a:lnTo>
                    <a:pt x="34290" y="15240"/>
                  </a:lnTo>
                  <a:lnTo>
                    <a:pt x="34290" y="16510"/>
                  </a:lnTo>
                  <a:lnTo>
                    <a:pt x="34290" y="29210"/>
                  </a:lnTo>
                  <a:lnTo>
                    <a:pt x="33020" y="34290"/>
                  </a:lnTo>
                  <a:lnTo>
                    <a:pt x="45720" y="36830"/>
                  </a:lnTo>
                  <a:lnTo>
                    <a:pt x="45720" y="31750"/>
                  </a:lnTo>
                  <a:lnTo>
                    <a:pt x="45720" y="30480"/>
                  </a:lnTo>
                  <a:lnTo>
                    <a:pt x="46990" y="26670"/>
                  </a:lnTo>
                  <a:lnTo>
                    <a:pt x="46990" y="22860"/>
                  </a:lnTo>
                  <a:lnTo>
                    <a:pt x="46990" y="21590"/>
                  </a:lnTo>
                  <a:lnTo>
                    <a:pt x="46990" y="20320"/>
                  </a:lnTo>
                  <a:lnTo>
                    <a:pt x="46990" y="17780"/>
                  </a:lnTo>
                  <a:lnTo>
                    <a:pt x="46990" y="16510"/>
                  </a:lnTo>
                  <a:lnTo>
                    <a:pt x="46990" y="15240"/>
                  </a:lnTo>
                  <a:lnTo>
                    <a:pt x="46355" y="13970"/>
                  </a:lnTo>
                  <a:lnTo>
                    <a:pt x="46990" y="13970"/>
                  </a:lnTo>
                  <a:lnTo>
                    <a:pt x="46990" y="12700"/>
                  </a:lnTo>
                  <a:lnTo>
                    <a:pt x="46990" y="1143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1955800" y="905509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90">
                  <a:moveTo>
                    <a:pt x="16510" y="2540"/>
                  </a:moveTo>
                  <a:lnTo>
                    <a:pt x="3810" y="0"/>
                  </a:lnTo>
                  <a:lnTo>
                    <a:pt x="3810" y="2540"/>
                  </a:lnTo>
                  <a:lnTo>
                    <a:pt x="1270" y="7620"/>
                  </a:lnTo>
                  <a:lnTo>
                    <a:pt x="1270" y="8890"/>
                  </a:lnTo>
                  <a:lnTo>
                    <a:pt x="0" y="13970"/>
                  </a:lnTo>
                  <a:lnTo>
                    <a:pt x="6350" y="15240"/>
                  </a:lnTo>
                  <a:lnTo>
                    <a:pt x="6350" y="21590"/>
                  </a:lnTo>
                  <a:lnTo>
                    <a:pt x="11430" y="21590"/>
                  </a:lnTo>
                  <a:lnTo>
                    <a:pt x="12700" y="16510"/>
                  </a:lnTo>
                  <a:lnTo>
                    <a:pt x="13677" y="12585"/>
                  </a:lnTo>
                  <a:lnTo>
                    <a:pt x="13970" y="12700"/>
                  </a:lnTo>
                  <a:lnTo>
                    <a:pt x="15240" y="7620"/>
                  </a:lnTo>
                  <a:lnTo>
                    <a:pt x="16510" y="254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2086610" y="767080"/>
              <a:ext cx="78739" cy="266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2082800" y="792480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381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267969">
                  <a:moveTo>
                    <a:pt x="3810" y="12700"/>
                  </a:moveTo>
                  <a:lnTo>
                    <a:pt x="0" y="1270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12700"/>
                  </a:lnTo>
                  <a:close/>
                </a:path>
                <a:path w="3810" h="267969">
                  <a:moveTo>
                    <a:pt x="3810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44450"/>
                  </a:lnTo>
                  <a:close/>
                </a:path>
                <a:path w="3810" h="267969">
                  <a:moveTo>
                    <a:pt x="381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0800"/>
                  </a:lnTo>
                  <a:close/>
                </a:path>
                <a:path w="3810" h="267969">
                  <a:moveTo>
                    <a:pt x="3810" y="57150"/>
                  </a:moveTo>
                  <a:lnTo>
                    <a:pt x="0" y="57150"/>
                  </a:lnTo>
                  <a:lnTo>
                    <a:pt x="0" y="99060"/>
                  </a:lnTo>
                  <a:lnTo>
                    <a:pt x="3810" y="99060"/>
                  </a:lnTo>
                  <a:lnTo>
                    <a:pt x="3810" y="57150"/>
                  </a:lnTo>
                  <a:close/>
                </a:path>
                <a:path w="3810" h="267969">
                  <a:moveTo>
                    <a:pt x="3810" y="99060"/>
                  </a:moveTo>
                  <a:lnTo>
                    <a:pt x="0" y="99060"/>
                  </a:lnTo>
                  <a:lnTo>
                    <a:pt x="0" y="171450"/>
                  </a:lnTo>
                  <a:lnTo>
                    <a:pt x="3810" y="171450"/>
                  </a:lnTo>
                  <a:lnTo>
                    <a:pt x="3810" y="99060"/>
                  </a:lnTo>
                  <a:close/>
                </a:path>
                <a:path w="3810" h="267969">
                  <a:moveTo>
                    <a:pt x="3810" y="171450"/>
                  </a:moveTo>
                  <a:lnTo>
                    <a:pt x="0" y="171450"/>
                  </a:lnTo>
                  <a:lnTo>
                    <a:pt x="0" y="200660"/>
                  </a:lnTo>
                  <a:lnTo>
                    <a:pt x="3810" y="200660"/>
                  </a:lnTo>
                  <a:lnTo>
                    <a:pt x="3810" y="171450"/>
                  </a:lnTo>
                  <a:close/>
                </a:path>
                <a:path w="3810" h="267969">
                  <a:moveTo>
                    <a:pt x="3810" y="200660"/>
                  </a:moveTo>
                  <a:lnTo>
                    <a:pt x="0" y="200660"/>
                  </a:lnTo>
                  <a:lnTo>
                    <a:pt x="0" y="209550"/>
                  </a:lnTo>
                  <a:lnTo>
                    <a:pt x="3810" y="209550"/>
                  </a:lnTo>
                  <a:lnTo>
                    <a:pt x="3810" y="200660"/>
                  </a:lnTo>
                  <a:close/>
                </a:path>
                <a:path w="3810" h="267969">
                  <a:moveTo>
                    <a:pt x="3810" y="209550"/>
                  </a:moveTo>
                  <a:lnTo>
                    <a:pt x="0" y="209550"/>
                  </a:lnTo>
                  <a:lnTo>
                    <a:pt x="0" y="254000"/>
                  </a:lnTo>
                  <a:lnTo>
                    <a:pt x="2539" y="254000"/>
                  </a:lnTo>
                  <a:lnTo>
                    <a:pt x="2539" y="250190"/>
                  </a:lnTo>
                  <a:lnTo>
                    <a:pt x="3810" y="250190"/>
                  </a:lnTo>
                  <a:lnTo>
                    <a:pt x="3810" y="209550"/>
                  </a:lnTo>
                  <a:close/>
                </a:path>
                <a:path w="3810" h="267969">
                  <a:moveTo>
                    <a:pt x="2540" y="254000"/>
                  </a:moveTo>
                  <a:lnTo>
                    <a:pt x="0" y="254000"/>
                  </a:lnTo>
                  <a:lnTo>
                    <a:pt x="0" y="267970"/>
                  </a:lnTo>
                  <a:lnTo>
                    <a:pt x="1270" y="267970"/>
                  </a:lnTo>
                  <a:lnTo>
                    <a:pt x="1269" y="259080"/>
                  </a:lnTo>
                  <a:lnTo>
                    <a:pt x="2540" y="259080"/>
                  </a:lnTo>
                  <a:lnTo>
                    <a:pt x="2540" y="254000"/>
                  </a:lnTo>
                  <a:close/>
                </a:path>
              </a:pathLst>
            </a:custGeom>
            <a:solidFill>
              <a:srgbClr val="3B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2078989" y="79375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10" h="280669">
                  <a:moveTo>
                    <a:pt x="3810" y="0"/>
                  </a:moveTo>
                  <a:lnTo>
                    <a:pt x="1270" y="0"/>
                  </a:lnTo>
                  <a:lnTo>
                    <a:pt x="1270" y="5079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3810" y="11429"/>
                  </a:lnTo>
                  <a:lnTo>
                    <a:pt x="3810" y="0"/>
                  </a:lnTo>
                  <a:close/>
                </a:path>
                <a:path w="3810" h="280669">
                  <a:moveTo>
                    <a:pt x="3810" y="11430"/>
                  </a:moveTo>
                  <a:lnTo>
                    <a:pt x="0" y="1143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11430"/>
                  </a:lnTo>
                  <a:close/>
                </a:path>
                <a:path w="3810" h="280669">
                  <a:moveTo>
                    <a:pt x="3810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3180"/>
                  </a:lnTo>
                  <a:close/>
                </a:path>
                <a:path w="3810" h="280669">
                  <a:moveTo>
                    <a:pt x="3810" y="49530"/>
                  </a:moveTo>
                  <a:lnTo>
                    <a:pt x="0" y="4953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49530"/>
                  </a:lnTo>
                  <a:close/>
                </a:path>
                <a:path w="3810" h="280669">
                  <a:moveTo>
                    <a:pt x="3810" y="55880"/>
                  </a:moveTo>
                  <a:lnTo>
                    <a:pt x="0" y="55880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55880"/>
                  </a:lnTo>
                  <a:close/>
                </a:path>
                <a:path w="3810" h="280669">
                  <a:moveTo>
                    <a:pt x="3810" y="97790"/>
                  </a:moveTo>
                  <a:lnTo>
                    <a:pt x="0" y="9779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97790"/>
                  </a:lnTo>
                  <a:close/>
                </a:path>
                <a:path w="3810" h="280669">
                  <a:moveTo>
                    <a:pt x="3810" y="170180"/>
                  </a:moveTo>
                  <a:lnTo>
                    <a:pt x="0" y="170180"/>
                  </a:lnTo>
                  <a:lnTo>
                    <a:pt x="0" y="199389"/>
                  </a:lnTo>
                  <a:lnTo>
                    <a:pt x="3810" y="199389"/>
                  </a:lnTo>
                  <a:lnTo>
                    <a:pt x="3810" y="170180"/>
                  </a:lnTo>
                  <a:close/>
                </a:path>
                <a:path w="3810" h="280669">
                  <a:moveTo>
                    <a:pt x="3810" y="199390"/>
                  </a:moveTo>
                  <a:lnTo>
                    <a:pt x="0" y="199390"/>
                  </a:lnTo>
                  <a:lnTo>
                    <a:pt x="0" y="208279"/>
                  </a:lnTo>
                  <a:lnTo>
                    <a:pt x="3810" y="208279"/>
                  </a:lnTo>
                  <a:lnTo>
                    <a:pt x="3810" y="199390"/>
                  </a:lnTo>
                  <a:close/>
                </a:path>
                <a:path w="3810" h="280669">
                  <a:moveTo>
                    <a:pt x="3810" y="208280"/>
                  </a:moveTo>
                  <a:lnTo>
                    <a:pt x="0" y="208280"/>
                  </a:lnTo>
                  <a:lnTo>
                    <a:pt x="0" y="243839"/>
                  </a:lnTo>
                  <a:lnTo>
                    <a:pt x="3810" y="243839"/>
                  </a:lnTo>
                  <a:lnTo>
                    <a:pt x="3810" y="208280"/>
                  </a:lnTo>
                  <a:close/>
                </a:path>
                <a:path w="3810" h="280669">
                  <a:moveTo>
                    <a:pt x="3810" y="243840"/>
                  </a:moveTo>
                  <a:lnTo>
                    <a:pt x="0" y="243840"/>
                  </a:lnTo>
                  <a:lnTo>
                    <a:pt x="0" y="252729"/>
                  </a:lnTo>
                  <a:lnTo>
                    <a:pt x="3810" y="252729"/>
                  </a:lnTo>
                  <a:lnTo>
                    <a:pt x="3810" y="243840"/>
                  </a:lnTo>
                  <a:close/>
                </a:path>
                <a:path w="3810" h="280669">
                  <a:moveTo>
                    <a:pt x="3810" y="252730"/>
                  </a:moveTo>
                  <a:lnTo>
                    <a:pt x="0" y="252730"/>
                  </a:lnTo>
                  <a:lnTo>
                    <a:pt x="0" y="280670"/>
                  </a:lnTo>
                  <a:lnTo>
                    <a:pt x="2540" y="280670"/>
                  </a:lnTo>
                  <a:lnTo>
                    <a:pt x="2539" y="275589"/>
                  </a:lnTo>
                  <a:lnTo>
                    <a:pt x="3810" y="275589"/>
                  </a:lnTo>
                  <a:lnTo>
                    <a:pt x="3810" y="252730"/>
                  </a:lnTo>
                  <a:close/>
                </a:path>
              </a:pathLst>
            </a:custGeom>
            <a:solidFill>
              <a:srgbClr val="37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2075179" y="807720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0"/>
                  </a:lnTo>
                  <a:close/>
                </a:path>
                <a:path w="3810" h="267969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10" h="267969">
                  <a:moveTo>
                    <a:pt x="3809" y="35560"/>
                  </a:moveTo>
                  <a:lnTo>
                    <a:pt x="0" y="35560"/>
                  </a:lnTo>
                  <a:lnTo>
                    <a:pt x="0" y="41909"/>
                  </a:lnTo>
                  <a:lnTo>
                    <a:pt x="3809" y="41909"/>
                  </a:lnTo>
                  <a:lnTo>
                    <a:pt x="3809" y="35560"/>
                  </a:lnTo>
                  <a:close/>
                </a:path>
                <a:path w="3810" h="267969">
                  <a:moveTo>
                    <a:pt x="3809" y="41910"/>
                  </a:moveTo>
                  <a:lnTo>
                    <a:pt x="0" y="41910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41910"/>
                  </a:lnTo>
                  <a:close/>
                </a:path>
                <a:path w="3810" h="267969">
                  <a:moveTo>
                    <a:pt x="3809" y="83820"/>
                  </a:moveTo>
                  <a:lnTo>
                    <a:pt x="0" y="83820"/>
                  </a:lnTo>
                  <a:lnTo>
                    <a:pt x="0" y="156209"/>
                  </a:lnTo>
                  <a:lnTo>
                    <a:pt x="3809" y="156209"/>
                  </a:lnTo>
                  <a:lnTo>
                    <a:pt x="3809" y="83820"/>
                  </a:lnTo>
                  <a:close/>
                </a:path>
                <a:path w="3810" h="267969">
                  <a:moveTo>
                    <a:pt x="3809" y="156210"/>
                  </a:moveTo>
                  <a:lnTo>
                    <a:pt x="0" y="156210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56210"/>
                  </a:lnTo>
                  <a:close/>
                </a:path>
                <a:path w="3810" h="267969">
                  <a:moveTo>
                    <a:pt x="3809" y="185420"/>
                  </a:moveTo>
                  <a:lnTo>
                    <a:pt x="0" y="18542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85420"/>
                  </a:lnTo>
                  <a:close/>
                </a:path>
                <a:path w="3810" h="267969">
                  <a:moveTo>
                    <a:pt x="3809" y="194310"/>
                  </a:moveTo>
                  <a:lnTo>
                    <a:pt x="0" y="194310"/>
                  </a:lnTo>
                  <a:lnTo>
                    <a:pt x="0" y="229869"/>
                  </a:lnTo>
                  <a:lnTo>
                    <a:pt x="3809" y="229869"/>
                  </a:lnTo>
                  <a:lnTo>
                    <a:pt x="3809" y="194310"/>
                  </a:lnTo>
                  <a:close/>
                </a:path>
                <a:path w="3810" h="267969">
                  <a:moveTo>
                    <a:pt x="3809" y="229870"/>
                  </a:moveTo>
                  <a:lnTo>
                    <a:pt x="0" y="229870"/>
                  </a:lnTo>
                  <a:lnTo>
                    <a:pt x="0" y="238759"/>
                  </a:lnTo>
                  <a:lnTo>
                    <a:pt x="3809" y="238759"/>
                  </a:lnTo>
                  <a:lnTo>
                    <a:pt x="3809" y="229870"/>
                  </a:lnTo>
                  <a:close/>
                </a:path>
                <a:path w="3810" h="267969">
                  <a:moveTo>
                    <a:pt x="3809" y="238760"/>
                  </a:moveTo>
                  <a:lnTo>
                    <a:pt x="0" y="238760"/>
                  </a:lnTo>
                  <a:lnTo>
                    <a:pt x="0" y="267969"/>
                  </a:lnTo>
                  <a:lnTo>
                    <a:pt x="3809" y="267969"/>
                  </a:lnTo>
                  <a:lnTo>
                    <a:pt x="3809" y="23876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2072640" y="834389"/>
              <a:ext cx="2540" cy="242570"/>
            </a:xfrm>
            <a:custGeom>
              <a:avLst/>
              <a:gdLst/>
              <a:ahLst/>
              <a:cxnLst/>
              <a:rect l="l" t="t" r="r" b="b"/>
              <a:pathLst>
                <a:path w="2539" h="242569">
                  <a:moveTo>
                    <a:pt x="2540" y="15252"/>
                  </a:moveTo>
                  <a:lnTo>
                    <a:pt x="0" y="15252"/>
                  </a:lnTo>
                  <a:lnTo>
                    <a:pt x="0" y="57150"/>
                  </a:lnTo>
                  <a:lnTo>
                    <a:pt x="0" y="57162"/>
                  </a:lnTo>
                  <a:lnTo>
                    <a:pt x="0" y="242570"/>
                  </a:lnTo>
                  <a:lnTo>
                    <a:pt x="2540" y="242570"/>
                  </a:lnTo>
                  <a:lnTo>
                    <a:pt x="2540" y="57150"/>
                  </a:lnTo>
                  <a:lnTo>
                    <a:pt x="2540" y="15252"/>
                  </a:lnTo>
                  <a:close/>
                </a:path>
                <a:path w="2539" h="242569">
                  <a:moveTo>
                    <a:pt x="2540" y="2552"/>
                  </a:moveTo>
                  <a:lnTo>
                    <a:pt x="1270" y="2552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2552"/>
                  </a:lnTo>
                  <a:close/>
                </a:path>
                <a:path w="2539" h="242569">
                  <a:moveTo>
                    <a:pt x="254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2F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2068829" y="852170"/>
              <a:ext cx="3810" cy="226060"/>
            </a:xfrm>
            <a:custGeom>
              <a:avLst/>
              <a:gdLst/>
              <a:ahLst/>
              <a:cxnLst/>
              <a:rect l="l" t="t" r="r" b="b"/>
              <a:pathLst>
                <a:path w="3810" h="22605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9369"/>
                  </a:lnTo>
                  <a:lnTo>
                    <a:pt x="3809" y="39369"/>
                  </a:lnTo>
                  <a:lnTo>
                    <a:pt x="3809" y="0"/>
                  </a:lnTo>
                  <a:close/>
                </a:path>
                <a:path w="3810" h="226059">
                  <a:moveTo>
                    <a:pt x="3809" y="39370"/>
                  </a:moveTo>
                  <a:lnTo>
                    <a:pt x="0" y="39370"/>
                  </a:lnTo>
                  <a:lnTo>
                    <a:pt x="0" y="111759"/>
                  </a:lnTo>
                  <a:lnTo>
                    <a:pt x="3809" y="111759"/>
                  </a:lnTo>
                  <a:lnTo>
                    <a:pt x="3809" y="39370"/>
                  </a:lnTo>
                  <a:close/>
                </a:path>
                <a:path w="3810" h="226059">
                  <a:moveTo>
                    <a:pt x="3809" y="111760"/>
                  </a:moveTo>
                  <a:lnTo>
                    <a:pt x="0" y="11176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11760"/>
                  </a:lnTo>
                  <a:close/>
                </a:path>
                <a:path w="3810" h="226059">
                  <a:moveTo>
                    <a:pt x="3809" y="140970"/>
                  </a:moveTo>
                  <a:lnTo>
                    <a:pt x="0" y="140970"/>
                  </a:lnTo>
                  <a:lnTo>
                    <a:pt x="0" y="149859"/>
                  </a:lnTo>
                  <a:lnTo>
                    <a:pt x="3809" y="149859"/>
                  </a:lnTo>
                  <a:lnTo>
                    <a:pt x="3809" y="140970"/>
                  </a:lnTo>
                  <a:close/>
                </a:path>
                <a:path w="3810" h="226059">
                  <a:moveTo>
                    <a:pt x="3809" y="149860"/>
                  </a:moveTo>
                  <a:lnTo>
                    <a:pt x="0" y="149860"/>
                  </a:lnTo>
                  <a:lnTo>
                    <a:pt x="0" y="185419"/>
                  </a:lnTo>
                  <a:lnTo>
                    <a:pt x="3809" y="185419"/>
                  </a:lnTo>
                  <a:lnTo>
                    <a:pt x="3809" y="149860"/>
                  </a:lnTo>
                  <a:close/>
                </a:path>
                <a:path w="3810" h="226059">
                  <a:moveTo>
                    <a:pt x="3809" y="185420"/>
                  </a:moveTo>
                  <a:lnTo>
                    <a:pt x="0" y="185420"/>
                  </a:lnTo>
                  <a:lnTo>
                    <a:pt x="0" y="194309"/>
                  </a:lnTo>
                  <a:lnTo>
                    <a:pt x="3809" y="194309"/>
                  </a:lnTo>
                  <a:lnTo>
                    <a:pt x="3809" y="185420"/>
                  </a:lnTo>
                  <a:close/>
                </a:path>
                <a:path w="3810" h="226059">
                  <a:moveTo>
                    <a:pt x="3809" y="194310"/>
                  </a:moveTo>
                  <a:lnTo>
                    <a:pt x="0" y="194310"/>
                  </a:lnTo>
                  <a:lnTo>
                    <a:pt x="0" y="226059"/>
                  </a:lnTo>
                  <a:lnTo>
                    <a:pt x="1269" y="226059"/>
                  </a:lnTo>
                  <a:lnTo>
                    <a:pt x="1269" y="224789"/>
                  </a:lnTo>
                  <a:lnTo>
                    <a:pt x="3809" y="224789"/>
                  </a:lnTo>
                  <a:lnTo>
                    <a:pt x="3809" y="194310"/>
                  </a:lnTo>
                  <a:close/>
                </a:path>
              </a:pathLst>
            </a:custGeom>
            <a:solidFill>
              <a:srgbClr val="2B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2065020" y="878840"/>
              <a:ext cx="3810" cy="200660"/>
            </a:xfrm>
            <a:custGeom>
              <a:avLst/>
              <a:gdLst/>
              <a:ahLst/>
              <a:cxnLst/>
              <a:rect l="l" t="t" r="r" b="b"/>
              <a:pathLst>
                <a:path w="3810" h="200659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200659">
                  <a:moveTo>
                    <a:pt x="3810" y="12700"/>
                  </a:moveTo>
                  <a:lnTo>
                    <a:pt x="1269" y="1270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12700"/>
                  </a:lnTo>
                  <a:close/>
                </a:path>
                <a:path w="3810" h="200659">
                  <a:moveTo>
                    <a:pt x="3810" y="85090"/>
                  </a:moveTo>
                  <a:lnTo>
                    <a:pt x="0" y="8509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85090"/>
                  </a:lnTo>
                  <a:close/>
                </a:path>
                <a:path w="3810" h="200659">
                  <a:moveTo>
                    <a:pt x="3810" y="114300"/>
                  </a:moveTo>
                  <a:lnTo>
                    <a:pt x="0" y="114300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14300"/>
                  </a:lnTo>
                  <a:close/>
                </a:path>
                <a:path w="3810" h="200659">
                  <a:moveTo>
                    <a:pt x="3810" y="123190"/>
                  </a:moveTo>
                  <a:lnTo>
                    <a:pt x="0" y="12319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23190"/>
                  </a:lnTo>
                  <a:close/>
                </a:path>
                <a:path w="3810" h="200659">
                  <a:moveTo>
                    <a:pt x="3810" y="158750"/>
                  </a:moveTo>
                  <a:lnTo>
                    <a:pt x="0" y="158750"/>
                  </a:lnTo>
                  <a:lnTo>
                    <a:pt x="0" y="167639"/>
                  </a:lnTo>
                  <a:lnTo>
                    <a:pt x="3810" y="167639"/>
                  </a:lnTo>
                  <a:lnTo>
                    <a:pt x="3810" y="158750"/>
                  </a:lnTo>
                  <a:close/>
                </a:path>
                <a:path w="3810" h="200659">
                  <a:moveTo>
                    <a:pt x="3810" y="167640"/>
                  </a:moveTo>
                  <a:lnTo>
                    <a:pt x="0" y="167640"/>
                  </a:lnTo>
                  <a:lnTo>
                    <a:pt x="0" y="200660"/>
                  </a:lnTo>
                  <a:lnTo>
                    <a:pt x="1269" y="200660"/>
                  </a:lnTo>
                  <a:lnTo>
                    <a:pt x="1269" y="199389"/>
                  </a:lnTo>
                  <a:lnTo>
                    <a:pt x="3810" y="199389"/>
                  </a:lnTo>
                  <a:lnTo>
                    <a:pt x="3810" y="167640"/>
                  </a:lnTo>
                  <a:close/>
                </a:path>
              </a:pathLst>
            </a:custGeom>
            <a:solidFill>
              <a:srgbClr val="27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2061210" y="905510"/>
              <a:ext cx="3810" cy="175260"/>
            </a:xfrm>
            <a:custGeom>
              <a:avLst/>
              <a:gdLst/>
              <a:ahLst/>
              <a:cxnLst/>
              <a:rect l="l" t="t" r="r" b="b"/>
              <a:pathLst>
                <a:path w="3810" h="175259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0"/>
                  </a:lnTo>
                  <a:close/>
                </a:path>
                <a:path w="3810" h="175259">
                  <a:moveTo>
                    <a:pt x="3809" y="58420"/>
                  </a:moveTo>
                  <a:lnTo>
                    <a:pt x="0" y="58420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58420"/>
                  </a:lnTo>
                  <a:close/>
                </a:path>
                <a:path w="3810" h="175259">
                  <a:moveTo>
                    <a:pt x="3809" y="87630"/>
                  </a:moveTo>
                  <a:lnTo>
                    <a:pt x="0" y="87630"/>
                  </a:lnTo>
                  <a:lnTo>
                    <a:pt x="0" y="96519"/>
                  </a:lnTo>
                  <a:lnTo>
                    <a:pt x="3809" y="96519"/>
                  </a:lnTo>
                  <a:lnTo>
                    <a:pt x="3809" y="87630"/>
                  </a:lnTo>
                  <a:close/>
                </a:path>
                <a:path w="3810" h="175259">
                  <a:moveTo>
                    <a:pt x="3809" y="96520"/>
                  </a:moveTo>
                  <a:lnTo>
                    <a:pt x="0" y="9652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96520"/>
                  </a:lnTo>
                  <a:close/>
                </a:path>
                <a:path w="3810" h="175259">
                  <a:moveTo>
                    <a:pt x="3809" y="132080"/>
                  </a:moveTo>
                  <a:lnTo>
                    <a:pt x="0" y="132080"/>
                  </a:lnTo>
                  <a:lnTo>
                    <a:pt x="0" y="140969"/>
                  </a:lnTo>
                  <a:lnTo>
                    <a:pt x="3809" y="140969"/>
                  </a:lnTo>
                  <a:lnTo>
                    <a:pt x="3809" y="132080"/>
                  </a:lnTo>
                  <a:close/>
                </a:path>
                <a:path w="3810" h="175259">
                  <a:moveTo>
                    <a:pt x="3809" y="140970"/>
                  </a:moveTo>
                  <a:lnTo>
                    <a:pt x="0" y="140970"/>
                  </a:lnTo>
                  <a:lnTo>
                    <a:pt x="0" y="175260"/>
                  </a:lnTo>
                  <a:lnTo>
                    <a:pt x="1269" y="175260"/>
                  </a:lnTo>
                  <a:lnTo>
                    <a:pt x="1269" y="173989"/>
                  </a:lnTo>
                  <a:lnTo>
                    <a:pt x="3809" y="173989"/>
                  </a:lnTo>
                  <a:lnTo>
                    <a:pt x="3809" y="140970"/>
                  </a:lnTo>
                  <a:close/>
                </a:path>
              </a:pathLst>
            </a:custGeom>
            <a:solidFill>
              <a:srgbClr val="23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2057400" y="932180"/>
              <a:ext cx="3810" cy="148590"/>
            </a:xfrm>
            <a:custGeom>
              <a:avLst/>
              <a:gdLst/>
              <a:ahLst/>
              <a:cxnLst/>
              <a:rect l="l" t="t" r="r" b="b"/>
              <a:pathLst>
                <a:path w="3810" h="148590">
                  <a:moveTo>
                    <a:pt x="3810" y="0"/>
                  </a:moveTo>
                  <a:lnTo>
                    <a:pt x="2539" y="0"/>
                  </a:lnTo>
                  <a:lnTo>
                    <a:pt x="2539" y="8890"/>
                  </a:lnTo>
                  <a:lnTo>
                    <a:pt x="1269" y="8890"/>
                  </a:lnTo>
                  <a:lnTo>
                    <a:pt x="1269" y="16510"/>
                  </a:lnTo>
                  <a:lnTo>
                    <a:pt x="0" y="1651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0"/>
                  </a:lnTo>
                  <a:close/>
                </a:path>
                <a:path w="3810" h="148590">
                  <a:moveTo>
                    <a:pt x="3810" y="31750"/>
                  </a:moveTo>
                  <a:lnTo>
                    <a:pt x="0" y="31750"/>
                  </a:lnTo>
                  <a:lnTo>
                    <a:pt x="0" y="60960"/>
                  </a:lnTo>
                  <a:lnTo>
                    <a:pt x="3810" y="60960"/>
                  </a:lnTo>
                  <a:lnTo>
                    <a:pt x="3810" y="31750"/>
                  </a:lnTo>
                  <a:close/>
                </a:path>
                <a:path w="3810" h="148590">
                  <a:moveTo>
                    <a:pt x="3810" y="60960"/>
                  </a:moveTo>
                  <a:lnTo>
                    <a:pt x="0" y="6096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60960"/>
                  </a:lnTo>
                  <a:close/>
                </a:path>
                <a:path w="3810" h="148590">
                  <a:moveTo>
                    <a:pt x="3810" y="69850"/>
                  </a:moveTo>
                  <a:lnTo>
                    <a:pt x="0" y="69850"/>
                  </a:lnTo>
                  <a:lnTo>
                    <a:pt x="0" y="105410"/>
                  </a:lnTo>
                  <a:lnTo>
                    <a:pt x="3810" y="105410"/>
                  </a:lnTo>
                  <a:lnTo>
                    <a:pt x="3810" y="69850"/>
                  </a:lnTo>
                  <a:close/>
                </a:path>
                <a:path w="3810" h="148590">
                  <a:moveTo>
                    <a:pt x="3810" y="105410"/>
                  </a:moveTo>
                  <a:lnTo>
                    <a:pt x="0" y="105410"/>
                  </a:lnTo>
                  <a:lnTo>
                    <a:pt x="0" y="114300"/>
                  </a:lnTo>
                  <a:lnTo>
                    <a:pt x="3810" y="114300"/>
                  </a:lnTo>
                  <a:lnTo>
                    <a:pt x="3810" y="105410"/>
                  </a:lnTo>
                  <a:close/>
                </a:path>
                <a:path w="3810" h="148590">
                  <a:moveTo>
                    <a:pt x="3810" y="114300"/>
                  </a:moveTo>
                  <a:lnTo>
                    <a:pt x="0" y="114300"/>
                  </a:lnTo>
                  <a:lnTo>
                    <a:pt x="0" y="148590"/>
                  </a:lnTo>
                  <a:lnTo>
                    <a:pt x="3810" y="148590"/>
                  </a:lnTo>
                  <a:lnTo>
                    <a:pt x="3810" y="114300"/>
                  </a:lnTo>
                  <a:close/>
                </a:path>
              </a:pathLst>
            </a:custGeom>
            <a:solidFill>
              <a:srgbClr val="1F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2053589" y="957580"/>
              <a:ext cx="3810" cy="124460"/>
            </a:xfrm>
            <a:custGeom>
              <a:avLst/>
              <a:gdLst/>
              <a:ahLst/>
              <a:cxnLst/>
              <a:rect l="l" t="t" r="r" b="b"/>
              <a:pathLst>
                <a:path w="3810" h="124459">
                  <a:moveTo>
                    <a:pt x="3810" y="0"/>
                  </a:moveTo>
                  <a:lnTo>
                    <a:pt x="2540" y="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10" h="124459">
                  <a:moveTo>
                    <a:pt x="3810" y="6350"/>
                  </a:moveTo>
                  <a:lnTo>
                    <a:pt x="2540" y="6350"/>
                  </a:lnTo>
                  <a:lnTo>
                    <a:pt x="2540" y="8890"/>
                  </a:lnTo>
                  <a:lnTo>
                    <a:pt x="1270" y="889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35560"/>
                  </a:lnTo>
                  <a:lnTo>
                    <a:pt x="3810" y="35560"/>
                  </a:lnTo>
                  <a:lnTo>
                    <a:pt x="3810" y="6350"/>
                  </a:lnTo>
                  <a:close/>
                </a:path>
                <a:path w="3810" h="124459">
                  <a:moveTo>
                    <a:pt x="3810" y="35560"/>
                  </a:moveTo>
                  <a:lnTo>
                    <a:pt x="0" y="3556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35560"/>
                  </a:lnTo>
                  <a:close/>
                </a:path>
                <a:path w="3810" h="124459">
                  <a:moveTo>
                    <a:pt x="3810" y="44450"/>
                  </a:moveTo>
                  <a:lnTo>
                    <a:pt x="0" y="44450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44450"/>
                  </a:lnTo>
                  <a:close/>
                </a:path>
                <a:path w="3810" h="124459">
                  <a:moveTo>
                    <a:pt x="3810" y="80010"/>
                  </a:moveTo>
                  <a:lnTo>
                    <a:pt x="0" y="8001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80010"/>
                  </a:lnTo>
                  <a:close/>
                </a:path>
                <a:path w="3810" h="124459">
                  <a:moveTo>
                    <a:pt x="3810" y="88900"/>
                  </a:moveTo>
                  <a:lnTo>
                    <a:pt x="0" y="88900"/>
                  </a:lnTo>
                  <a:lnTo>
                    <a:pt x="0" y="124460"/>
                  </a:lnTo>
                  <a:lnTo>
                    <a:pt x="3810" y="124460"/>
                  </a:lnTo>
                  <a:lnTo>
                    <a:pt x="3810" y="88900"/>
                  </a:lnTo>
                  <a:close/>
                </a:path>
              </a:pathLst>
            </a:custGeom>
            <a:solidFill>
              <a:srgbClr val="1B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2051050" y="984249"/>
              <a:ext cx="2540" cy="99060"/>
            </a:xfrm>
            <a:custGeom>
              <a:avLst/>
              <a:gdLst/>
              <a:ahLst/>
              <a:cxnLst/>
              <a:rect l="l" t="t" r="r" b="b"/>
              <a:pathLst>
                <a:path w="2539" h="99059">
                  <a:moveTo>
                    <a:pt x="2540" y="17792"/>
                  </a:moveTo>
                  <a:lnTo>
                    <a:pt x="0" y="17792"/>
                  </a:lnTo>
                  <a:lnTo>
                    <a:pt x="0" y="53340"/>
                  </a:lnTo>
                  <a:lnTo>
                    <a:pt x="0" y="99060"/>
                  </a:lnTo>
                  <a:lnTo>
                    <a:pt x="2540" y="99060"/>
                  </a:lnTo>
                  <a:lnTo>
                    <a:pt x="2540" y="53340"/>
                  </a:lnTo>
                  <a:lnTo>
                    <a:pt x="2540" y="17792"/>
                  </a:lnTo>
                  <a:close/>
                </a:path>
                <a:path w="2539" h="99059">
                  <a:moveTo>
                    <a:pt x="2540" y="8902"/>
                  </a:moveTo>
                  <a:lnTo>
                    <a:pt x="0" y="8902"/>
                  </a:lnTo>
                  <a:lnTo>
                    <a:pt x="0" y="17780"/>
                  </a:lnTo>
                  <a:lnTo>
                    <a:pt x="2540" y="17780"/>
                  </a:lnTo>
                  <a:lnTo>
                    <a:pt x="2540" y="8902"/>
                  </a:lnTo>
                  <a:close/>
                </a:path>
                <a:path w="2539" h="99059">
                  <a:moveTo>
                    <a:pt x="2540" y="0"/>
                  </a:moveTo>
                  <a:lnTo>
                    <a:pt x="1270" y="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17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2047239" y="1002030"/>
              <a:ext cx="3810" cy="82550"/>
            </a:xfrm>
            <a:custGeom>
              <a:avLst/>
              <a:gdLst/>
              <a:ahLst/>
              <a:cxnLst/>
              <a:rect l="l" t="t" r="r" b="b"/>
              <a:pathLst>
                <a:path w="3810" h="8255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7779"/>
                  </a:lnTo>
                  <a:lnTo>
                    <a:pt x="0" y="17779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0"/>
                  </a:lnTo>
                  <a:close/>
                </a:path>
                <a:path w="3810" h="82550">
                  <a:moveTo>
                    <a:pt x="3810" y="35560"/>
                  </a:moveTo>
                  <a:lnTo>
                    <a:pt x="0" y="35560"/>
                  </a:lnTo>
                  <a:lnTo>
                    <a:pt x="0" y="44449"/>
                  </a:lnTo>
                  <a:lnTo>
                    <a:pt x="3810" y="44449"/>
                  </a:lnTo>
                  <a:lnTo>
                    <a:pt x="3810" y="35560"/>
                  </a:lnTo>
                  <a:close/>
                </a:path>
                <a:path w="3810" h="82550">
                  <a:moveTo>
                    <a:pt x="3810" y="44450"/>
                  </a:moveTo>
                  <a:lnTo>
                    <a:pt x="0" y="44450"/>
                  </a:lnTo>
                  <a:lnTo>
                    <a:pt x="0" y="82549"/>
                  </a:lnTo>
                  <a:lnTo>
                    <a:pt x="2540" y="82549"/>
                  </a:lnTo>
                  <a:lnTo>
                    <a:pt x="2540" y="81279"/>
                  </a:lnTo>
                  <a:lnTo>
                    <a:pt x="3810" y="81279"/>
                  </a:lnTo>
                  <a:lnTo>
                    <a:pt x="3810" y="44450"/>
                  </a:lnTo>
                  <a:close/>
                </a:path>
              </a:pathLst>
            </a:custGeom>
            <a:solidFill>
              <a:srgbClr val="13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2043429" y="1028700"/>
              <a:ext cx="3810" cy="57150"/>
            </a:xfrm>
            <a:custGeom>
              <a:avLst/>
              <a:gdLst/>
              <a:ahLst/>
              <a:cxnLst/>
              <a:rect l="l" t="t" r="r" b="b"/>
              <a:pathLst>
                <a:path w="3810" h="5715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10" h="57150">
                  <a:moveTo>
                    <a:pt x="3809" y="8890"/>
                  </a:moveTo>
                  <a:lnTo>
                    <a:pt x="1269" y="8890"/>
                  </a:lnTo>
                  <a:lnTo>
                    <a:pt x="1269" y="17779"/>
                  </a:lnTo>
                  <a:lnTo>
                    <a:pt x="3809" y="17779"/>
                  </a:lnTo>
                  <a:lnTo>
                    <a:pt x="3809" y="8890"/>
                  </a:lnTo>
                  <a:close/>
                </a:path>
                <a:path w="3810" h="57150">
                  <a:moveTo>
                    <a:pt x="3809" y="17780"/>
                  </a:moveTo>
                  <a:lnTo>
                    <a:pt x="0" y="17780"/>
                  </a:lnTo>
                  <a:lnTo>
                    <a:pt x="0" y="57150"/>
                  </a:lnTo>
                  <a:lnTo>
                    <a:pt x="1269" y="57150"/>
                  </a:lnTo>
                  <a:lnTo>
                    <a:pt x="1269" y="55879"/>
                  </a:lnTo>
                  <a:lnTo>
                    <a:pt x="3809" y="55879"/>
                  </a:lnTo>
                  <a:lnTo>
                    <a:pt x="3809" y="17780"/>
                  </a:lnTo>
                  <a:close/>
                </a:path>
              </a:pathLst>
            </a:custGeom>
            <a:solidFill>
              <a:srgbClr val="0F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2039620" y="1055370"/>
              <a:ext cx="3810" cy="30480"/>
            </a:xfrm>
            <a:custGeom>
              <a:avLst/>
              <a:gdLst/>
              <a:ahLst/>
              <a:cxnLst/>
              <a:rect l="l" t="t" r="r" b="b"/>
              <a:pathLst>
                <a:path w="3810" h="3048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B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2038350" y="1082040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09">
                  <a:moveTo>
                    <a:pt x="12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69" y="381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7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2038350" y="767080"/>
              <a:ext cx="127000" cy="318770"/>
            </a:xfrm>
            <a:custGeom>
              <a:avLst/>
              <a:gdLst/>
              <a:ahLst/>
              <a:cxnLst/>
              <a:rect l="l" t="t" r="r" b="b"/>
              <a:pathLst>
                <a:path w="127000" h="318769">
                  <a:moveTo>
                    <a:pt x="41910" y="26670"/>
                  </a:moveTo>
                  <a:lnTo>
                    <a:pt x="81280" y="15240"/>
                  </a:lnTo>
                  <a:lnTo>
                    <a:pt x="73660" y="63500"/>
                  </a:lnTo>
                  <a:lnTo>
                    <a:pt x="76200" y="54610"/>
                  </a:lnTo>
                  <a:lnTo>
                    <a:pt x="78739" y="46990"/>
                  </a:lnTo>
                  <a:lnTo>
                    <a:pt x="81280" y="40640"/>
                  </a:lnTo>
                  <a:lnTo>
                    <a:pt x="83819" y="35560"/>
                  </a:lnTo>
                  <a:lnTo>
                    <a:pt x="85089" y="29210"/>
                  </a:lnTo>
                  <a:lnTo>
                    <a:pt x="87630" y="24130"/>
                  </a:lnTo>
                  <a:lnTo>
                    <a:pt x="90169" y="20320"/>
                  </a:lnTo>
                  <a:lnTo>
                    <a:pt x="90169" y="19050"/>
                  </a:lnTo>
                  <a:lnTo>
                    <a:pt x="91439" y="16510"/>
                  </a:lnTo>
                  <a:lnTo>
                    <a:pt x="93980" y="13970"/>
                  </a:lnTo>
                  <a:lnTo>
                    <a:pt x="95250" y="10160"/>
                  </a:lnTo>
                  <a:lnTo>
                    <a:pt x="97789" y="7620"/>
                  </a:lnTo>
                  <a:lnTo>
                    <a:pt x="100330" y="5080"/>
                  </a:lnTo>
                  <a:lnTo>
                    <a:pt x="101600" y="3810"/>
                  </a:lnTo>
                  <a:lnTo>
                    <a:pt x="104139" y="2540"/>
                  </a:lnTo>
                  <a:lnTo>
                    <a:pt x="106680" y="1270"/>
                  </a:lnTo>
                  <a:lnTo>
                    <a:pt x="107950" y="0"/>
                  </a:lnTo>
                  <a:lnTo>
                    <a:pt x="110489" y="0"/>
                  </a:lnTo>
                  <a:lnTo>
                    <a:pt x="113030" y="0"/>
                  </a:lnTo>
                  <a:lnTo>
                    <a:pt x="115569" y="0"/>
                  </a:lnTo>
                  <a:lnTo>
                    <a:pt x="118110" y="1270"/>
                  </a:lnTo>
                  <a:lnTo>
                    <a:pt x="119380" y="2540"/>
                  </a:lnTo>
                  <a:lnTo>
                    <a:pt x="121919" y="5080"/>
                  </a:lnTo>
                  <a:lnTo>
                    <a:pt x="124460" y="6350"/>
                  </a:lnTo>
                  <a:lnTo>
                    <a:pt x="127000" y="8890"/>
                  </a:lnTo>
                  <a:lnTo>
                    <a:pt x="101600" y="92710"/>
                  </a:lnTo>
                  <a:lnTo>
                    <a:pt x="99060" y="90170"/>
                  </a:lnTo>
                  <a:lnTo>
                    <a:pt x="97789" y="90170"/>
                  </a:lnTo>
                  <a:lnTo>
                    <a:pt x="96519" y="88900"/>
                  </a:lnTo>
                  <a:lnTo>
                    <a:pt x="95250" y="87630"/>
                  </a:lnTo>
                  <a:lnTo>
                    <a:pt x="93980" y="88900"/>
                  </a:lnTo>
                  <a:lnTo>
                    <a:pt x="92710" y="87630"/>
                  </a:lnTo>
                  <a:lnTo>
                    <a:pt x="91439" y="88900"/>
                  </a:lnTo>
                  <a:lnTo>
                    <a:pt x="90169" y="88900"/>
                  </a:lnTo>
                  <a:lnTo>
                    <a:pt x="88900" y="90170"/>
                  </a:lnTo>
                  <a:lnTo>
                    <a:pt x="87630" y="90170"/>
                  </a:lnTo>
                  <a:lnTo>
                    <a:pt x="86360" y="91440"/>
                  </a:lnTo>
                  <a:lnTo>
                    <a:pt x="85089" y="92710"/>
                  </a:lnTo>
                  <a:lnTo>
                    <a:pt x="85089" y="93980"/>
                  </a:lnTo>
                  <a:lnTo>
                    <a:pt x="83819" y="95250"/>
                  </a:lnTo>
                  <a:lnTo>
                    <a:pt x="82550" y="96520"/>
                  </a:lnTo>
                  <a:lnTo>
                    <a:pt x="81280" y="97790"/>
                  </a:lnTo>
                  <a:lnTo>
                    <a:pt x="80010" y="100330"/>
                  </a:lnTo>
                  <a:lnTo>
                    <a:pt x="80010" y="101600"/>
                  </a:lnTo>
                  <a:lnTo>
                    <a:pt x="78739" y="102870"/>
                  </a:lnTo>
                  <a:lnTo>
                    <a:pt x="77469" y="105410"/>
                  </a:lnTo>
                  <a:lnTo>
                    <a:pt x="76200" y="110490"/>
                  </a:lnTo>
                  <a:lnTo>
                    <a:pt x="74930" y="114300"/>
                  </a:lnTo>
                  <a:lnTo>
                    <a:pt x="73660" y="118110"/>
                  </a:lnTo>
                  <a:lnTo>
                    <a:pt x="63500" y="161290"/>
                  </a:lnTo>
                  <a:lnTo>
                    <a:pt x="60960" y="176530"/>
                  </a:lnTo>
                  <a:lnTo>
                    <a:pt x="58419" y="191770"/>
                  </a:lnTo>
                  <a:lnTo>
                    <a:pt x="55880" y="208280"/>
                  </a:lnTo>
                  <a:lnTo>
                    <a:pt x="41910" y="306070"/>
                  </a:lnTo>
                  <a:lnTo>
                    <a:pt x="0" y="318770"/>
                  </a:lnTo>
                  <a:lnTo>
                    <a:pt x="41910" y="2667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0" name="object 490"/>
          <p:cNvGrpSpPr/>
          <p:nvPr/>
        </p:nvGrpSpPr>
        <p:grpSpPr>
          <a:xfrm>
            <a:off x="2124770" y="726500"/>
            <a:ext cx="161290" cy="336550"/>
            <a:chOff x="2124770" y="726500"/>
            <a:chExt cx="161290" cy="336550"/>
          </a:xfrm>
        </p:grpSpPr>
        <p:sp>
          <p:nvSpPr>
            <p:cNvPr id="491" name="object 491"/>
            <p:cNvSpPr/>
            <p:nvPr/>
          </p:nvSpPr>
          <p:spPr>
            <a:xfrm>
              <a:off x="2277110" y="753109"/>
              <a:ext cx="3810" cy="74295"/>
            </a:xfrm>
            <a:custGeom>
              <a:avLst/>
              <a:gdLst/>
              <a:ahLst/>
              <a:cxnLst/>
              <a:rect l="l" t="t" r="r" b="b"/>
              <a:pathLst>
                <a:path w="3810" h="74294">
                  <a:moveTo>
                    <a:pt x="1270" y="71247"/>
                  </a:moveTo>
                  <a:lnTo>
                    <a:pt x="0" y="71247"/>
                  </a:lnTo>
                  <a:lnTo>
                    <a:pt x="0" y="73787"/>
                  </a:lnTo>
                  <a:lnTo>
                    <a:pt x="1270" y="73787"/>
                  </a:lnTo>
                  <a:lnTo>
                    <a:pt x="1270" y="71247"/>
                  </a:lnTo>
                  <a:close/>
                </a:path>
                <a:path w="3810" h="74294">
                  <a:moveTo>
                    <a:pt x="2540" y="39382"/>
                  </a:moveTo>
                  <a:lnTo>
                    <a:pt x="0" y="39382"/>
                  </a:lnTo>
                  <a:lnTo>
                    <a:pt x="0" y="71120"/>
                  </a:lnTo>
                  <a:lnTo>
                    <a:pt x="1270" y="71120"/>
                  </a:lnTo>
                  <a:lnTo>
                    <a:pt x="1257" y="50800"/>
                  </a:lnTo>
                  <a:lnTo>
                    <a:pt x="2540" y="50800"/>
                  </a:lnTo>
                  <a:lnTo>
                    <a:pt x="2540" y="39382"/>
                  </a:lnTo>
                  <a:close/>
                </a:path>
                <a:path w="3810" h="74294">
                  <a:moveTo>
                    <a:pt x="3810" y="33032"/>
                  </a:moveTo>
                  <a:lnTo>
                    <a:pt x="0" y="33032"/>
                  </a:lnTo>
                  <a:lnTo>
                    <a:pt x="0" y="39370"/>
                  </a:lnTo>
                  <a:lnTo>
                    <a:pt x="3810" y="39370"/>
                  </a:lnTo>
                  <a:lnTo>
                    <a:pt x="3810" y="33032"/>
                  </a:lnTo>
                  <a:close/>
                </a:path>
                <a:path w="3810" h="74294">
                  <a:moveTo>
                    <a:pt x="3810" y="26682"/>
                  </a:moveTo>
                  <a:lnTo>
                    <a:pt x="0" y="26682"/>
                  </a:lnTo>
                  <a:lnTo>
                    <a:pt x="0" y="33020"/>
                  </a:lnTo>
                  <a:lnTo>
                    <a:pt x="3810" y="33020"/>
                  </a:lnTo>
                  <a:lnTo>
                    <a:pt x="3810" y="26682"/>
                  </a:lnTo>
                  <a:close/>
                </a:path>
                <a:path w="3810" h="74294">
                  <a:moveTo>
                    <a:pt x="3810" y="13970"/>
                  </a:moveTo>
                  <a:lnTo>
                    <a:pt x="2540" y="13970"/>
                  </a:lnTo>
                  <a:lnTo>
                    <a:pt x="2540" y="6350"/>
                  </a:lnTo>
                  <a:lnTo>
                    <a:pt x="1270" y="6350"/>
                  </a:lnTo>
                  <a:lnTo>
                    <a:pt x="1257" y="0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3810" y="26670"/>
                  </a:lnTo>
                  <a:lnTo>
                    <a:pt x="3810" y="13970"/>
                  </a:lnTo>
                  <a:close/>
                </a:path>
              </a:pathLst>
            </a:custGeom>
            <a:solidFill>
              <a:srgbClr val="93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2273299" y="742950"/>
              <a:ext cx="3810" cy="106680"/>
            </a:xfrm>
            <a:custGeom>
              <a:avLst/>
              <a:gdLst/>
              <a:ahLst/>
              <a:cxnLst/>
              <a:rect l="l" t="t" r="r" b="b"/>
              <a:pathLst>
                <a:path w="3810" h="106680">
                  <a:moveTo>
                    <a:pt x="1270" y="0"/>
                  </a:moveTo>
                  <a:lnTo>
                    <a:pt x="0" y="0"/>
                  </a:lnTo>
                  <a:lnTo>
                    <a:pt x="0" y="5079"/>
                  </a:lnTo>
                  <a:lnTo>
                    <a:pt x="3810" y="5079"/>
                  </a:lnTo>
                  <a:lnTo>
                    <a:pt x="3810" y="3810"/>
                  </a:lnTo>
                  <a:lnTo>
                    <a:pt x="2539" y="3810"/>
                  </a:lnTo>
                  <a:lnTo>
                    <a:pt x="2539" y="1270"/>
                  </a:lnTo>
                  <a:lnTo>
                    <a:pt x="1270" y="1270"/>
                  </a:lnTo>
                  <a:lnTo>
                    <a:pt x="1270" y="0"/>
                  </a:lnTo>
                  <a:close/>
                </a:path>
                <a:path w="3810" h="106680">
                  <a:moveTo>
                    <a:pt x="3810" y="5080"/>
                  </a:moveTo>
                  <a:lnTo>
                    <a:pt x="0" y="508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5080"/>
                  </a:lnTo>
                  <a:close/>
                </a:path>
                <a:path w="3810" h="106680">
                  <a:moveTo>
                    <a:pt x="3810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36830"/>
                  </a:lnTo>
                  <a:close/>
                </a:path>
                <a:path w="3810" h="106680">
                  <a:moveTo>
                    <a:pt x="3810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3180"/>
                  </a:lnTo>
                  <a:close/>
                </a:path>
                <a:path w="3810" h="106680">
                  <a:moveTo>
                    <a:pt x="3810" y="49530"/>
                  </a:moveTo>
                  <a:lnTo>
                    <a:pt x="0" y="49530"/>
                  </a:lnTo>
                  <a:lnTo>
                    <a:pt x="0" y="81279"/>
                  </a:lnTo>
                  <a:lnTo>
                    <a:pt x="3810" y="81279"/>
                  </a:lnTo>
                  <a:lnTo>
                    <a:pt x="3810" y="49530"/>
                  </a:lnTo>
                  <a:close/>
                </a:path>
                <a:path w="3810" h="106680">
                  <a:moveTo>
                    <a:pt x="2539" y="96646"/>
                  </a:moveTo>
                  <a:lnTo>
                    <a:pt x="0" y="96646"/>
                  </a:lnTo>
                  <a:lnTo>
                    <a:pt x="0" y="106679"/>
                  </a:lnTo>
                  <a:lnTo>
                    <a:pt x="1269" y="106679"/>
                  </a:lnTo>
                  <a:lnTo>
                    <a:pt x="1269" y="97916"/>
                  </a:lnTo>
                  <a:lnTo>
                    <a:pt x="2539" y="97916"/>
                  </a:lnTo>
                  <a:lnTo>
                    <a:pt x="2539" y="96646"/>
                  </a:lnTo>
                  <a:close/>
                </a:path>
                <a:path w="3810" h="106680">
                  <a:moveTo>
                    <a:pt x="2539" y="90296"/>
                  </a:moveTo>
                  <a:lnTo>
                    <a:pt x="0" y="90296"/>
                  </a:lnTo>
                  <a:lnTo>
                    <a:pt x="0" y="96519"/>
                  </a:lnTo>
                  <a:lnTo>
                    <a:pt x="2539" y="96519"/>
                  </a:lnTo>
                  <a:lnTo>
                    <a:pt x="2539" y="90296"/>
                  </a:lnTo>
                  <a:close/>
                </a:path>
                <a:path w="3810" h="106680">
                  <a:moveTo>
                    <a:pt x="3810" y="86487"/>
                  </a:moveTo>
                  <a:lnTo>
                    <a:pt x="0" y="86487"/>
                  </a:lnTo>
                  <a:lnTo>
                    <a:pt x="0" y="90169"/>
                  </a:lnTo>
                  <a:lnTo>
                    <a:pt x="2539" y="90169"/>
                  </a:lnTo>
                  <a:lnTo>
                    <a:pt x="3810" y="90296"/>
                  </a:lnTo>
                  <a:lnTo>
                    <a:pt x="3810" y="86487"/>
                  </a:lnTo>
                  <a:close/>
                </a:path>
                <a:path w="3810" h="106680">
                  <a:moveTo>
                    <a:pt x="3810" y="83946"/>
                  </a:moveTo>
                  <a:lnTo>
                    <a:pt x="0" y="83946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83946"/>
                  </a:lnTo>
                  <a:close/>
                </a:path>
                <a:path w="3810" h="106680">
                  <a:moveTo>
                    <a:pt x="3810" y="81406"/>
                  </a:moveTo>
                  <a:lnTo>
                    <a:pt x="0" y="81406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81406"/>
                  </a:lnTo>
                  <a:close/>
                </a:path>
              </a:pathLst>
            </a:custGeom>
            <a:solidFill>
              <a:srgbClr val="90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2269489" y="739140"/>
              <a:ext cx="3810" cy="137795"/>
            </a:xfrm>
            <a:custGeom>
              <a:avLst/>
              <a:gdLst/>
              <a:ahLst/>
              <a:cxnLst/>
              <a:rect l="l" t="t" r="r" b="b"/>
              <a:pathLst>
                <a:path w="3810" h="137794">
                  <a:moveTo>
                    <a:pt x="253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3810" y="8889"/>
                  </a:lnTo>
                  <a:lnTo>
                    <a:pt x="3810" y="2539"/>
                  </a:lnTo>
                  <a:lnTo>
                    <a:pt x="2540" y="2539"/>
                  </a:lnTo>
                  <a:lnTo>
                    <a:pt x="2539" y="0"/>
                  </a:lnTo>
                  <a:close/>
                </a:path>
                <a:path w="3810" h="137794">
                  <a:moveTo>
                    <a:pt x="3810" y="8890"/>
                  </a:moveTo>
                  <a:lnTo>
                    <a:pt x="0" y="8890"/>
                  </a:lnTo>
                  <a:lnTo>
                    <a:pt x="0" y="40639"/>
                  </a:lnTo>
                  <a:lnTo>
                    <a:pt x="3810" y="40639"/>
                  </a:lnTo>
                  <a:lnTo>
                    <a:pt x="3810" y="8890"/>
                  </a:lnTo>
                  <a:close/>
                </a:path>
                <a:path w="3810" h="137794">
                  <a:moveTo>
                    <a:pt x="3810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40640"/>
                  </a:lnTo>
                  <a:close/>
                </a:path>
                <a:path w="3810" h="137794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10" h="137794">
                  <a:moveTo>
                    <a:pt x="3810" y="53340"/>
                  </a:moveTo>
                  <a:lnTo>
                    <a:pt x="0" y="53340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53340"/>
                  </a:lnTo>
                  <a:close/>
                </a:path>
                <a:path w="3810" h="137794">
                  <a:moveTo>
                    <a:pt x="2540" y="125856"/>
                  </a:moveTo>
                  <a:lnTo>
                    <a:pt x="0" y="125856"/>
                  </a:lnTo>
                  <a:lnTo>
                    <a:pt x="0" y="137287"/>
                  </a:lnTo>
                  <a:lnTo>
                    <a:pt x="1270" y="137287"/>
                  </a:lnTo>
                  <a:lnTo>
                    <a:pt x="1270" y="128397"/>
                  </a:lnTo>
                  <a:lnTo>
                    <a:pt x="2540" y="128397"/>
                  </a:lnTo>
                  <a:lnTo>
                    <a:pt x="2540" y="125856"/>
                  </a:lnTo>
                  <a:close/>
                </a:path>
                <a:path w="3810" h="137794">
                  <a:moveTo>
                    <a:pt x="3810" y="100456"/>
                  </a:moveTo>
                  <a:lnTo>
                    <a:pt x="0" y="100456"/>
                  </a:lnTo>
                  <a:lnTo>
                    <a:pt x="0" y="125729"/>
                  </a:lnTo>
                  <a:lnTo>
                    <a:pt x="2540" y="125729"/>
                  </a:lnTo>
                  <a:lnTo>
                    <a:pt x="2540" y="119506"/>
                  </a:lnTo>
                  <a:lnTo>
                    <a:pt x="3810" y="119506"/>
                  </a:lnTo>
                  <a:lnTo>
                    <a:pt x="3810" y="100456"/>
                  </a:lnTo>
                  <a:close/>
                </a:path>
                <a:path w="3810" h="137794">
                  <a:moveTo>
                    <a:pt x="3810" y="94106"/>
                  </a:moveTo>
                  <a:lnTo>
                    <a:pt x="0" y="94106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4106"/>
                  </a:lnTo>
                  <a:close/>
                </a:path>
                <a:path w="3810" h="137794">
                  <a:moveTo>
                    <a:pt x="3810" y="90297"/>
                  </a:moveTo>
                  <a:lnTo>
                    <a:pt x="0" y="90297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90297"/>
                  </a:lnTo>
                  <a:close/>
                </a:path>
                <a:path w="3810" h="137794">
                  <a:moveTo>
                    <a:pt x="3810" y="87756"/>
                  </a:moveTo>
                  <a:lnTo>
                    <a:pt x="0" y="87756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87756"/>
                  </a:lnTo>
                  <a:close/>
                </a:path>
                <a:path w="3810" h="137794">
                  <a:moveTo>
                    <a:pt x="3810" y="85216"/>
                  </a:moveTo>
                  <a:lnTo>
                    <a:pt x="0" y="85216"/>
                  </a:lnTo>
                  <a:lnTo>
                    <a:pt x="0" y="87629"/>
                  </a:lnTo>
                  <a:lnTo>
                    <a:pt x="3810" y="87629"/>
                  </a:lnTo>
                  <a:lnTo>
                    <a:pt x="3810" y="85216"/>
                  </a:lnTo>
                  <a:close/>
                </a:path>
              </a:pathLst>
            </a:custGeom>
            <a:solidFill>
              <a:srgbClr val="8D0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2265679" y="73533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40">
                  <a:moveTo>
                    <a:pt x="12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09" y="12700"/>
                  </a:lnTo>
                  <a:lnTo>
                    <a:pt x="3809" y="2540"/>
                  </a:lnTo>
                  <a:lnTo>
                    <a:pt x="2539" y="254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810" h="167640">
                  <a:moveTo>
                    <a:pt x="3809" y="12700"/>
                  </a:moveTo>
                  <a:lnTo>
                    <a:pt x="0" y="1270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12700"/>
                  </a:lnTo>
                  <a:close/>
                </a:path>
                <a:path w="3810" h="167640">
                  <a:moveTo>
                    <a:pt x="3809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09" y="50800"/>
                  </a:lnTo>
                  <a:lnTo>
                    <a:pt x="3809" y="44450"/>
                  </a:lnTo>
                  <a:close/>
                </a:path>
                <a:path w="3810" h="167640">
                  <a:moveTo>
                    <a:pt x="3809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09" y="57150"/>
                  </a:lnTo>
                  <a:lnTo>
                    <a:pt x="3809" y="50800"/>
                  </a:lnTo>
                  <a:close/>
                </a:path>
                <a:path w="3810" h="167640">
                  <a:moveTo>
                    <a:pt x="3809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57150"/>
                  </a:lnTo>
                  <a:close/>
                </a:path>
                <a:path w="3810" h="167640">
                  <a:moveTo>
                    <a:pt x="3809" y="129666"/>
                  </a:moveTo>
                  <a:lnTo>
                    <a:pt x="0" y="129666"/>
                  </a:lnTo>
                  <a:lnTo>
                    <a:pt x="0" y="152400"/>
                  </a:lnTo>
                  <a:lnTo>
                    <a:pt x="2539" y="152400"/>
                  </a:lnTo>
                  <a:lnTo>
                    <a:pt x="2539" y="149987"/>
                  </a:lnTo>
                  <a:lnTo>
                    <a:pt x="3809" y="149987"/>
                  </a:lnTo>
                  <a:lnTo>
                    <a:pt x="3809" y="129666"/>
                  </a:lnTo>
                  <a:close/>
                </a:path>
                <a:path w="3810" h="167640">
                  <a:moveTo>
                    <a:pt x="3809" y="104266"/>
                  </a:moveTo>
                  <a:lnTo>
                    <a:pt x="0" y="104266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04266"/>
                  </a:lnTo>
                  <a:close/>
                </a:path>
                <a:path w="3810" h="167640">
                  <a:moveTo>
                    <a:pt x="3809" y="97916"/>
                  </a:moveTo>
                  <a:lnTo>
                    <a:pt x="0" y="97916"/>
                  </a:lnTo>
                  <a:lnTo>
                    <a:pt x="0" y="104139"/>
                  </a:lnTo>
                  <a:lnTo>
                    <a:pt x="3809" y="104139"/>
                  </a:lnTo>
                  <a:lnTo>
                    <a:pt x="3809" y="97916"/>
                  </a:lnTo>
                  <a:close/>
                </a:path>
                <a:path w="3810" h="167640">
                  <a:moveTo>
                    <a:pt x="3809" y="94107"/>
                  </a:moveTo>
                  <a:lnTo>
                    <a:pt x="0" y="94107"/>
                  </a:lnTo>
                  <a:lnTo>
                    <a:pt x="0" y="97789"/>
                  </a:lnTo>
                  <a:lnTo>
                    <a:pt x="3809" y="97789"/>
                  </a:lnTo>
                  <a:lnTo>
                    <a:pt x="3809" y="94107"/>
                  </a:lnTo>
                  <a:close/>
                </a:path>
                <a:path w="3810" h="167640">
                  <a:moveTo>
                    <a:pt x="3809" y="91566"/>
                  </a:moveTo>
                  <a:lnTo>
                    <a:pt x="0" y="91566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91566"/>
                  </a:lnTo>
                  <a:close/>
                </a:path>
                <a:path w="3810" h="167640">
                  <a:moveTo>
                    <a:pt x="3809" y="89026"/>
                  </a:moveTo>
                  <a:lnTo>
                    <a:pt x="0" y="89026"/>
                  </a:lnTo>
                  <a:lnTo>
                    <a:pt x="0" y="91439"/>
                  </a:lnTo>
                  <a:lnTo>
                    <a:pt x="3809" y="91439"/>
                  </a:lnTo>
                  <a:lnTo>
                    <a:pt x="3809" y="89026"/>
                  </a:lnTo>
                  <a:close/>
                </a:path>
                <a:path w="3810" h="167640">
                  <a:moveTo>
                    <a:pt x="2540" y="152400"/>
                  </a:moveTo>
                  <a:lnTo>
                    <a:pt x="0" y="152400"/>
                  </a:lnTo>
                  <a:lnTo>
                    <a:pt x="0" y="158750"/>
                  </a:lnTo>
                  <a:lnTo>
                    <a:pt x="2540" y="158750"/>
                  </a:lnTo>
                  <a:lnTo>
                    <a:pt x="2540" y="152400"/>
                  </a:lnTo>
                  <a:close/>
                </a:path>
                <a:path w="3810" h="167640">
                  <a:moveTo>
                    <a:pt x="1269" y="158750"/>
                  </a:moveTo>
                  <a:lnTo>
                    <a:pt x="0" y="158750"/>
                  </a:lnTo>
                  <a:lnTo>
                    <a:pt x="0" y="167640"/>
                  </a:lnTo>
                  <a:lnTo>
                    <a:pt x="1269" y="167640"/>
                  </a:lnTo>
                  <a:lnTo>
                    <a:pt x="1269" y="158750"/>
                  </a:lnTo>
                  <a:close/>
                </a:path>
              </a:pathLst>
            </a:custGeom>
            <a:solidFill>
              <a:srgbClr val="89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2263139" y="735330"/>
              <a:ext cx="2540" cy="185420"/>
            </a:xfrm>
            <a:custGeom>
              <a:avLst/>
              <a:gdLst/>
              <a:ahLst/>
              <a:cxnLst/>
              <a:rect l="l" t="t" r="r" b="b"/>
              <a:pathLst>
                <a:path w="2539" h="185419">
                  <a:moveTo>
                    <a:pt x="2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540" y="12700"/>
                  </a:lnTo>
                  <a:lnTo>
                    <a:pt x="2540" y="0"/>
                  </a:lnTo>
                  <a:close/>
                </a:path>
                <a:path w="2539" h="185419">
                  <a:moveTo>
                    <a:pt x="2540" y="12700"/>
                  </a:moveTo>
                  <a:lnTo>
                    <a:pt x="0" y="12700"/>
                  </a:lnTo>
                  <a:lnTo>
                    <a:pt x="0" y="44450"/>
                  </a:lnTo>
                  <a:lnTo>
                    <a:pt x="2540" y="44450"/>
                  </a:lnTo>
                  <a:lnTo>
                    <a:pt x="2540" y="12700"/>
                  </a:lnTo>
                  <a:close/>
                </a:path>
                <a:path w="2539" h="185419">
                  <a:moveTo>
                    <a:pt x="2540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2540" y="50800"/>
                  </a:lnTo>
                  <a:lnTo>
                    <a:pt x="2540" y="44450"/>
                  </a:lnTo>
                  <a:close/>
                </a:path>
                <a:path w="2539" h="185419">
                  <a:moveTo>
                    <a:pt x="254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2540" y="57150"/>
                  </a:lnTo>
                  <a:lnTo>
                    <a:pt x="2540" y="50800"/>
                  </a:lnTo>
                  <a:close/>
                </a:path>
                <a:path w="2539" h="185419">
                  <a:moveTo>
                    <a:pt x="2540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2540" y="88900"/>
                  </a:lnTo>
                  <a:lnTo>
                    <a:pt x="2540" y="57150"/>
                  </a:lnTo>
                  <a:close/>
                </a:path>
                <a:path w="2539" h="185419">
                  <a:moveTo>
                    <a:pt x="2540" y="129666"/>
                  </a:moveTo>
                  <a:lnTo>
                    <a:pt x="0" y="129666"/>
                  </a:lnTo>
                  <a:lnTo>
                    <a:pt x="0" y="152400"/>
                  </a:lnTo>
                  <a:lnTo>
                    <a:pt x="2540" y="152400"/>
                  </a:lnTo>
                  <a:lnTo>
                    <a:pt x="2540" y="129666"/>
                  </a:lnTo>
                  <a:close/>
                </a:path>
                <a:path w="2539" h="185419">
                  <a:moveTo>
                    <a:pt x="2540" y="104266"/>
                  </a:moveTo>
                  <a:lnTo>
                    <a:pt x="0" y="104266"/>
                  </a:lnTo>
                  <a:lnTo>
                    <a:pt x="0" y="129539"/>
                  </a:lnTo>
                  <a:lnTo>
                    <a:pt x="2540" y="129539"/>
                  </a:lnTo>
                  <a:lnTo>
                    <a:pt x="2540" y="104266"/>
                  </a:lnTo>
                  <a:close/>
                </a:path>
                <a:path w="2539" h="185419">
                  <a:moveTo>
                    <a:pt x="2540" y="97916"/>
                  </a:moveTo>
                  <a:lnTo>
                    <a:pt x="0" y="97916"/>
                  </a:lnTo>
                  <a:lnTo>
                    <a:pt x="0" y="104139"/>
                  </a:lnTo>
                  <a:lnTo>
                    <a:pt x="2540" y="104139"/>
                  </a:lnTo>
                  <a:lnTo>
                    <a:pt x="2540" y="97916"/>
                  </a:lnTo>
                  <a:close/>
                </a:path>
                <a:path w="2539" h="185419">
                  <a:moveTo>
                    <a:pt x="2540" y="94107"/>
                  </a:moveTo>
                  <a:lnTo>
                    <a:pt x="0" y="94107"/>
                  </a:lnTo>
                  <a:lnTo>
                    <a:pt x="0" y="97789"/>
                  </a:lnTo>
                  <a:lnTo>
                    <a:pt x="2540" y="97789"/>
                  </a:lnTo>
                  <a:lnTo>
                    <a:pt x="2540" y="94107"/>
                  </a:lnTo>
                  <a:close/>
                </a:path>
                <a:path w="2539" h="185419">
                  <a:moveTo>
                    <a:pt x="2540" y="91566"/>
                  </a:moveTo>
                  <a:lnTo>
                    <a:pt x="0" y="91566"/>
                  </a:lnTo>
                  <a:lnTo>
                    <a:pt x="0" y="93979"/>
                  </a:lnTo>
                  <a:lnTo>
                    <a:pt x="2540" y="93979"/>
                  </a:lnTo>
                  <a:lnTo>
                    <a:pt x="2540" y="91566"/>
                  </a:lnTo>
                  <a:close/>
                </a:path>
                <a:path w="2539" h="185419">
                  <a:moveTo>
                    <a:pt x="2540" y="89026"/>
                  </a:moveTo>
                  <a:lnTo>
                    <a:pt x="0" y="89026"/>
                  </a:lnTo>
                  <a:lnTo>
                    <a:pt x="0" y="91439"/>
                  </a:lnTo>
                  <a:lnTo>
                    <a:pt x="2540" y="91439"/>
                  </a:lnTo>
                  <a:lnTo>
                    <a:pt x="2540" y="89026"/>
                  </a:lnTo>
                  <a:close/>
                </a:path>
                <a:path w="2539" h="185419">
                  <a:moveTo>
                    <a:pt x="2540" y="152400"/>
                  </a:moveTo>
                  <a:lnTo>
                    <a:pt x="0" y="152400"/>
                  </a:lnTo>
                  <a:lnTo>
                    <a:pt x="0" y="158750"/>
                  </a:lnTo>
                  <a:lnTo>
                    <a:pt x="2540" y="158750"/>
                  </a:lnTo>
                  <a:lnTo>
                    <a:pt x="2540" y="152400"/>
                  </a:lnTo>
                  <a:close/>
                </a:path>
                <a:path w="2539" h="185419">
                  <a:moveTo>
                    <a:pt x="2540" y="158750"/>
                  </a:moveTo>
                  <a:lnTo>
                    <a:pt x="0" y="158750"/>
                  </a:lnTo>
                  <a:lnTo>
                    <a:pt x="0" y="185420"/>
                  </a:lnTo>
                  <a:lnTo>
                    <a:pt x="1270" y="185420"/>
                  </a:lnTo>
                  <a:lnTo>
                    <a:pt x="1269" y="176530"/>
                  </a:lnTo>
                  <a:lnTo>
                    <a:pt x="2540" y="176530"/>
                  </a:lnTo>
                  <a:lnTo>
                    <a:pt x="2540" y="158750"/>
                  </a:lnTo>
                  <a:close/>
                </a:path>
              </a:pathLst>
            </a:custGeom>
            <a:solidFill>
              <a:srgbClr val="860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2259329" y="734060"/>
              <a:ext cx="3810" cy="212090"/>
            </a:xfrm>
            <a:custGeom>
              <a:avLst/>
              <a:gdLst/>
              <a:ahLst/>
              <a:cxnLst/>
              <a:rect l="l" t="t" r="r" b="b"/>
              <a:pathLst>
                <a:path w="3810" h="212090">
                  <a:moveTo>
                    <a:pt x="380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10" h="212090">
                  <a:moveTo>
                    <a:pt x="3809" y="13970"/>
                  </a:moveTo>
                  <a:lnTo>
                    <a:pt x="0" y="139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13970"/>
                  </a:lnTo>
                  <a:close/>
                </a:path>
                <a:path w="3810" h="212090">
                  <a:moveTo>
                    <a:pt x="380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720"/>
                  </a:lnTo>
                  <a:close/>
                </a:path>
                <a:path w="3810" h="212090">
                  <a:moveTo>
                    <a:pt x="3809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2070"/>
                  </a:lnTo>
                  <a:close/>
                </a:path>
                <a:path w="3810" h="212090">
                  <a:moveTo>
                    <a:pt x="3809" y="58420"/>
                  </a:moveTo>
                  <a:lnTo>
                    <a:pt x="0" y="584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58420"/>
                  </a:lnTo>
                  <a:close/>
                </a:path>
                <a:path w="3810" h="212090">
                  <a:moveTo>
                    <a:pt x="3809" y="130936"/>
                  </a:moveTo>
                  <a:lnTo>
                    <a:pt x="0" y="130936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30936"/>
                  </a:lnTo>
                  <a:close/>
                </a:path>
                <a:path w="3810" h="212090">
                  <a:moveTo>
                    <a:pt x="3809" y="105536"/>
                  </a:moveTo>
                  <a:lnTo>
                    <a:pt x="0" y="10553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05536"/>
                  </a:lnTo>
                  <a:close/>
                </a:path>
                <a:path w="3810" h="212090">
                  <a:moveTo>
                    <a:pt x="3809" y="99186"/>
                  </a:moveTo>
                  <a:lnTo>
                    <a:pt x="0" y="99186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99186"/>
                  </a:lnTo>
                  <a:close/>
                </a:path>
                <a:path w="3810" h="212090">
                  <a:moveTo>
                    <a:pt x="3809" y="95376"/>
                  </a:moveTo>
                  <a:lnTo>
                    <a:pt x="0" y="95376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95376"/>
                  </a:lnTo>
                  <a:close/>
                </a:path>
                <a:path w="3810" h="212090">
                  <a:moveTo>
                    <a:pt x="3809" y="92836"/>
                  </a:moveTo>
                  <a:lnTo>
                    <a:pt x="0" y="92836"/>
                  </a:lnTo>
                  <a:lnTo>
                    <a:pt x="0" y="95249"/>
                  </a:lnTo>
                  <a:lnTo>
                    <a:pt x="3809" y="95249"/>
                  </a:lnTo>
                  <a:lnTo>
                    <a:pt x="3809" y="92836"/>
                  </a:lnTo>
                  <a:close/>
                </a:path>
                <a:path w="3810" h="212090">
                  <a:moveTo>
                    <a:pt x="3809" y="90296"/>
                  </a:moveTo>
                  <a:lnTo>
                    <a:pt x="0" y="90296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90296"/>
                  </a:lnTo>
                  <a:close/>
                </a:path>
                <a:path w="3810" h="212090">
                  <a:moveTo>
                    <a:pt x="3809" y="153670"/>
                  </a:moveTo>
                  <a:lnTo>
                    <a:pt x="0" y="153670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3670"/>
                  </a:lnTo>
                  <a:close/>
                </a:path>
                <a:path w="3810" h="212090">
                  <a:moveTo>
                    <a:pt x="3809" y="160020"/>
                  </a:moveTo>
                  <a:lnTo>
                    <a:pt x="0" y="160020"/>
                  </a:lnTo>
                  <a:lnTo>
                    <a:pt x="0" y="204469"/>
                  </a:lnTo>
                  <a:lnTo>
                    <a:pt x="1269" y="204469"/>
                  </a:lnTo>
                  <a:lnTo>
                    <a:pt x="1269" y="203200"/>
                  </a:lnTo>
                  <a:lnTo>
                    <a:pt x="2540" y="203200"/>
                  </a:lnTo>
                  <a:lnTo>
                    <a:pt x="2539" y="194310"/>
                  </a:lnTo>
                  <a:lnTo>
                    <a:pt x="3809" y="194310"/>
                  </a:lnTo>
                  <a:lnTo>
                    <a:pt x="3809" y="160020"/>
                  </a:lnTo>
                  <a:close/>
                </a:path>
                <a:path w="3810" h="212090">
                  <a:moveTo>
                    <a:pt x="1269" y="204470"/>
                  </a:moveTo>
                  <a:lnTo>
                    <a:pt x="0" y="204470"/>
                  </a:lnTo>
                  <a:lnTo>
                    <a:pt x="0" y="212089"/>
                  </a:lnTo>
                  <a:lnTo>
                    <a:pt x="1269" y="212089"/>
                  </a:lnTo>
                  <a:lnTo>
                    <a:pt x="1269" y="204470"/>
                  </a:lnTo>
                  <a:close/>
                </a:path>
              </a:pathLst>
            </a:custGeom>
            <a:solidFill>
              <a:srgbClr val="82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2255519" y="732790"/>
              <a:ext cx="3810" cy="240029"/>
            </a:xfrm>
            <a:custGeom>
              <a:avLst/>
              <a:gdLst/>
              <a:ahLst/>
              <a:cxnLst/>
              <a:rect l="l" t="t" r="r" b="b"/>
              <a:pathLst>
                <a:path w="3810" h="240030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0"/>
                  </a:lnTo>
                  <a:close/>
                </a:path>
                <a:path w="3810" h="240030">
                  <a:moveTo>
                    <a:pt x="3810" y="15240"/>
                  </a:moveTo>
                  <a:lnTo>
                    <a:pt x="0" y="1524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15240"/>
                  </a:lnTo>
                  <a:close/>
                </a:path>
                <a:path w="3810" h="240030">
                  <a:moveTo>
                    <a:pt x="3810" y="46990"/>
                  </a:moveTo>
                  <a:lnTo>
                    <a:pt x="0" y="46990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46990"/>
                  </a:lnTo>
                  <a:close/>
                </a:path>
                <a:path w="3810" h="240030">
                  <a:moveTo>
                    <a:pt x="3810" y="53340"/>
                  </a:moveTo>
                  <a:lnTo>
                    <a:pt x="0" y="53340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53340"/>
                  </a:lnTo>
                  <a:close/>
                </a:path>
                <a:path w="3810" h="240030">
                  <a:moveTo>
                    <a:pt x="3810" y="59690"/>
                  </a:moveTo>
                  <a:lnTo>
                    <a:pt x="0" y="59690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59690"/>
                  </a:lnTo>
                  <a:close/>
                </a:path>
                <a:path w="3810" h="240030">
                  <a:moveTo>
                    <a:pt x="3810" y="132206"/>
                  </a:moveTo>
                  <a:lnTo>
                    <a:pt x="0" y="132206"/>
                  </a:lnTo>
                  <a:lnTo>
                    <a:pt x="0" y="154939"/>
                  </a:lnTo>
                  <a:lnTo>
                    <a:pt x="3810" y="154939"/>
                  </a:lnTo>
                  <a:lnTo>
                    <a:pt x="3810" y="132206"/>
                  </a:lnTo>
                  <a:close/>
                </a:path>
                <a:path w="3810" h="240030">
                  <a:moveTo>
                    <a:pt x="3810" y="106806"/>
                  </a:moveTo>
                  <a:lnTo>
                    <a:pt x="0" y="106806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106806"/>
                  </a:lnTo>
                  <a:close/>
                </a:path>
                <a:path w="3810" h="240030">
                  <a:moveTo>
                    <a:pt x="3810" y="100456"/>
                  </a:moveTo>
                  <a:lnTo>
                    <a:pt x="0" y="100456"/>
                  </a:lnTo>
                  <a:lnTo>
                    <a:pt x="0" y="106679"/>
                  </a:lnTo>
                  <a:lnTo>
                    <a:pt x="3810" y="106679"/>
                  </a:lnTo>
                  <a:lnTo>
                    <a:pt x="3810" y="100456"/>
                  </a:lnTo>
                  <a:close/>
                </a:path>
                <a:path w="3810" h="240030">
                  <a:moveTo>
                    <a:pt x="3810" y="96647"/>
                  </a:moveTo>
                  <a:lnTo>
                    <a:pt x="0" y="96647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96647"/>
                  </a:lnTo>
                  <a:close/>
                </a:path>
                <a:path w="3810" h="240030">
                  <a:moveTo>
                    <a:pt x="3810" y="94106"/>
                  </a:moveTo>
                  <a:lnTo>
                    <a:pt x="0" y="94106"/>
                  </a:lnTo>
                  <a:lnTo>
                    <a:pt x="0" y="96519"/>
                  </a:lnTo>
                  <a:lnTo>
                    <a:pt x="3810" y="96519"/>
                  </a:lnTo>
                  <a:lnTo>
                    <a:pt x="3810" y="94106"/>
                  </a:lnTo>
                  <a:close/>
                </a:path>
                <a:path w="3810" h="240030">
                  <a:moveTo>
                    <a:pt x="3810" y="91566"/>
                  </a:moveTo>
                  <a:lnTo>
                    <a:pt x="0" y="91566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91566"/>
                  </a:lnTo>
                  <a:close/>
                </a:path>
                <a:path w="3810" h="240030">
                  <a:moveTo>
                    <a:pt x="3810" y="154940"/>
                  </a:moveTo>
                  <a:lnTo>
                    <a:pt x="0" y="154940"/>
                  </a:lnTo>
                  <a:lnTo>
                    <a:pt x="0" y="161289"/>
                  </a:lnTo>
                  <a:lnTo>
                    <a:pt x="3810" y="161289"/>
                  </a:lnTo>
                  <a:lnTo>
                    <a:pt x="3810" y="154940"/>
                  </a:lnTo>
                  <a:close/>
                </a:path>
                <a:path w="3810" h="240030">
                  <a:moveTo>
                    <a:pt x="3810" y="161290"/>
                  </a:moveTo>
                  <a:lnTo>
                    <a:pt x="0" y="161290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161290"/>
                  </a:lnTo>
                  <a:close/>
                </a:path>
                <a:path w="3810" h="240030">
                  <a:moveTo>
                    <a:pt x="3810" y="205740"/>
                  </a:moveTo>
                  <a:lnTo>
                    <a:pt x="0" y="205740"/>
                  </a:lnTo>
                  <a:lnTo>
                    <a:pt x="0" y="234950"/>
                  </a:lnTo>
                  <a:lnTo>
                    <a:pt x="1269" y="234950"/>
                  </a:lnTo>
                  <a:lnTo>
                    <a:pt x="1269" y="231139"/>
                  </a:lnTo>
                  <a:lnTo>
                    <a:pt x="2540" y="231139"/>
                  </a:lnTo>
                  <a:lnTo>
                    <a:pt x="2539" y="222250"/>
                  </a:lnTo>
                  <a:lnTo>
                    <a:pt x="3810" y="222250"/>
                  </a:lnTo>
                  <a:lnTo>
                    <a:pt x="3810" y="205740"/>
                  </a:lnTo>
                  <a:close/>
                </a:path>
                <a:path w="3810" h="240030">
                  <a:moveTo>
                    <a:pt x="1270" y="234950"/>
                  </a:moveTo>
                  <a:lnTo>
                    <a:pt x="0" y="234950"/>
                  </a:lnTo>
                  <a:lnTo>
                    <a:pt x="0" y="240030"/>
                  </a:lnTo>
                  <a:lnTo>
                    <a:pt x="1270" y="240030"/>
                  </a:lnTo>
                  <a:lnTo>
                    <a:pt x="1270" y="234950"/>
                  </a:lnTo>
                  <a:close/>
                </a:path>
              </a:pathLst>
            </a:custGeom>
            <a:solidFill>
              <a:srgbClr val="7F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2251709" y="734060"/>
              <a:ext cx="3810" cy="265430"/>
            </a:xfrm>
            <a:custGeom>
              <a:avLst/>
              <a:gdLst/>
              <a:ahLst/>
              <a:cxnLst/>
              <a:rect l="l" t="t" r="r" b="b"/>
              <a:pathLst>
                <a:path w="3810" h="265430">
                  <a:moveTo>
                    <a:pt x="38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0" y="1269"/>
                  </a:lnTo>
                  <a:lnTo>
                    <a:pt x="0" y="13969"/>
                  </a:lnTo>
                  <a:lnTo>
                    <a:pt x="3809" y="13969"/>
                  </a:lnTo>
                  <a:lnTo>
                    <a:pt x="3809" y="0"/>
                  </a:lnTo>
                  <a:close/>
                </a:path>
                <a:path w="3810" h="265430">
                  <a:moveTo>
                    <a:pt x="3809" y="13970"/>
                  </a:moveTo>
                  <a:lnTo>
                    <a:pt x="0" y="13970"/>
                  </a:lnTo>
                  <a:lnTo>
                    <a:pt x="0" y="45719"/>
                  </a:lnTo>
                  <a:lnTo>
                    <a:pt x="3809" y="45719"/>
                  </a:lnTo>
                  <a:lnTo>
                    <a:pt x="3809" y="13970"/>
                  </a:lnTo>
                  <a:close/>
                </a:path>
                <a:path w="3810" h="265430">
                  <a:moveTo>
                    <a:pt x="380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3809" y="52069"/>
                  </a:lnTo>
                  <a:lnTo>
                    <a:pt x="3809" y="45720"/>
                  </a:lnTo>
                  <a:close/>
                </a:path>
                <a:path w="3810" h="265430">
                  <a:moveTo>
                    <a:pt x="3809" y="52070"/>
                  </a:moveTo>
                  <a:lnTo>
                    <a:pt x="0" y="52070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2070"/>
                  </a:lnTo>
                  <a:close/>
                </a:path>
                <a:path w="3810" h="265430">
                  <a:moveTo>
                    <a:pt x="3809" y="58420"/>
                  </a:moveTo>
                  <a:lnTo>
                    <a:pt x="0" y="58420"/>
                  </a:lnTo>
                  <a:lnTo>
                    <a:pt x="0" y="90169"/>
                  </a:lnTo>
                  <a:lnTo>
                    <a:pt x="3809" y="90169"/>
                  </a:lnTo>
                  <a:lnTo>
                    <a:pt x="3809" y="58420"/>
                  </a:lnTo>
                  <a:close/>
                </a:path>
                <a:path w="3810" h="265430">
                  <a:moveTo>
                    <a:pt x="3809" y="130936"/>
                  </a:moveTo>
                  <a:lnTo>
                    <a:pt x="0" y="130936"/>
                  </a:lnTo>
                  <a:lnTo>
                    <a:pt x="0" y="153669"/>
                  </a:lnTo>
                  <a:lnTo>
                    <a:pt x="3809" y="153669"/>
                  </a:lnTo>
                  <a:lnTo>
                    <a:pt x="3809" y="130936"/>
                  </a:lnTo>
                  <a:close/>
                </a:path>
                <a:path w="3810" h="265430">
                  <a:moveTo>
                    <a:pt x="3809" y="105536"/>
                  </a:moveTo>
                  <a:lnTo>
                    <a:pt x="0" y="105536"/>
                  </a:lnTo>
                  <a:lnTo>
                    <a:pt x="0" y="130809"/>
                  </a:lnTo>
                  <a:lnTo>
                    <a:pt x="3809" y="130809"/>
                  </a:lnTo>
                  <a:lnTo>
                    <a:pt x="3809" y="105536"/>
                  </a:lnTo>
                  <a:close/>
                </a:path>
                <a:path w="3810" h="265430">
                  <a:moveTo>
                    <a:pt x="3809" y="99186"/>
                  </a:moveTo>
                  <a:lnTo>
                    <a:pt x="0" y="99186"/>
                  </a:lnTo>
                  <a:lnTo>
                    <a:pt x="0" y="105409"/>
                  </a:lnTo>
                  <a:lnTo>
                    <a:pt x="3809" y="105409"/>
                  </a:lnTo>
                  <a:lnTo>
                    <a:pt x="3809" y="99186"/>
                  </a:lnTo>
                  <a:close/>
                </a:path>
                <a:path w="3810" h="265430">
                  <a:moveTo>
                    <a:pt x="3809" y="95376"/>
                  </a:moveTo>
                  <a:lnTo>
                    <a:pt x="0" y="95376"/>
                  </a:lnTo>
                  <a:lnTo>
                    <a:pt x="0" y="99059"/>
                  </a:lnTo>
                  <a:lnTo>
                    <a:pt x="3809" y="99059"/>
                  </a:lnTo>
                  <a:lnTo>
                    <a:pt x="3809" y="95376"/>
                  </a:lnTo>
                  <a:close/>
                </a:path>
                <a:path w="3810" h="265430">
                  <a:moveTo>
                    <a:pt x="3809" y="92836"/>
                  </a:moveTo>
                  <a:lnTo>
                    <a:pt x="0" y="92836"/>
                  </a:lnTo>
                  <a:lnTo>
                    <a:pt x="0" y="95249"/>
                  </a:lnTo>
                  <a:lnTo>
                    <a:pt x="3809" y="95249"/>
                  </a:lnTo>
                  <a:lnTo>
                    <a:pt x="3809" y="92836"/>
                  </a:lnTo>
                  <a:close/>
                </a:path>
                <a:path w="3810" h="265430">
                  <a:moveTo>
                    <a:pt x="3809" y="90296"/>
                  </a:moveTo>
                  <a:lnTo>
                    <a:pt x="0" y="90296"/>
                  </a:lnTo>
                  <a:lnTo>
                    <a:pt x="0" y="92709"/>
                  </a:lnTo>
                  <a:lnTo>
                    <a:pt x="3809" y="92709"/>
                  </a:lnTo>
                  <a:lnTo>
                    <a:pt x="3809" y="90296"/>
                  </a:lnTo>
                  <a:close/>
                </a:path>
                <a:path w="3810" h="265430">
                  <a:moveTo>
                    <a:pt x="3809" y="153670"/>
                  </a:moveTo>
                  <a:lnTo>
                    <a:pt x="0" y="153670"/>
                  </a:lnTo>
                  <a:lnTo>
                    <a:pt x="0" y="160019"/>
                  </a:lnTo>
                  <a:lnTo>
                    <a:pt x="3809" y="160019"/>
                  </a:lnTo>
                  <a:lnTo>
                    <a:pt x="3809" y="153670"/>
                  </a:lnTo>
                  <a:close/>
                </a:path>
                <a:path w="3810" h="265430">
                  <a:moveTo>
                    <a:pt x="3809" y="160020"/>
                  </a:moveTo>
                  <a:lnTo>
                    <a:pt x="0" y="160020"/>
                  </a:lnTo>
                  <a:lnTo>
                    <a:pt x="0" y="204469"/>
                  </a:lnTo>
                  <a:lnTo>
                    <a:pt x="3809" y="204469"/>
                  </a:lnTo>
                  <a:lnTo>
                    <a:pt x="3809" y="160020"/>
                  </a:lnTo>
                  <a:close/>
                </a:path>
                <a:path w="3810" h="265430">
                  <a:moveTo>
                    <a:pt x="3809" y="204470"/>
                  </a:moveTo>
                  <a:lnTo>
                    <a:pt x="0" y="204470"/>
                  </a:lnTo>
                  <a:lnTo>
                    <a:pt x="0" y="233679"/>
                  </a:lnTo>
                  <a:lnTo>
                    <a:pt x="3809" y="233679"/>
                  </a:lnTo>
                  <a:lnTo>
                    <a:pt x="3809" y="204470"/>
                  </a:lnTo>
                  <a:close/>
                </a:path>
                <a:path w="3810" h="265430">
                  <a:moveTo>
                    <a:pt x="3809" y="233680"/>
                  </a:moveTo>
                  <a:lnTo>
                    <a:pt x="0" y="233680"/>
                  </a:lnTo>
                  <a:lnTo>
                    <a:pt x="0" y="242569"/>
                  </a:lnTo>
                  <a:lnTo>
                    <a:pt x="3809" y="242569"/>
                  </a:lnTo>
                  <a:lnTo>
                    <a:pt x="3809" y="233680"/>
                  </a:lnTo>
                  <a:close/>
                </a:path>
                <a:path w="3810" h="265430">
                  <a:moveTo>
                    <a:pt x="3809" y="242570"/>
                  </a:moveTo>
                  <a:lnTo>
                    <a:pt x="0" y="242570"/>
                  </a:lnTo>
                  <a:lnTo>
                    <a:pt x="0" y="248919"/>
                  </a:lnTo>
                  <a:lnTo>
                    <a:pt x="2539" y="248919"/>
                  </a:lnTo>
                  <a:lnTo>
                    <a:pt x="2539" y="247650"/>
                  </a:lnTo>
                  <a:lnTo>
                    <a:pt x="3809" y="247650"/>
                  </a:lnTo>
                  <a:lnTo>
                    <a:pt x="3809" y="242570"/>
                  </a:lnTo>
                  <a:close/>
                </a:path>
                <a:path w="3810" h="265430">
                  <a:moveTo>
                    <a:pt x="2539" y="248920"/>
                  </a:moveTo>
                  <a:lnTo>
                    <a:pt x="0" y="248920"/>
                  </a:lnTo>
                  <a:lnTo>
                    <a:pt x="0" y="265429"/>
                  </a:lnTo>
                  <a:lnTo>
                    <a:pt x="1269" y="265429"/>
                  </a:lnTo>
                  <a:lnTo>
                    <a:pt x="1269" y="256539"/>
                  </a:lnTo>
                  <a:lnTo>
                    <a:pt x="2539" y="256539"/>
                  </a:lnTo>
                  <a:lnTo>
                    <a:pt x="2539" y="248920"/>
                  </a:lnTo>
                  <a:close/>
                </a:path>
              </a:pathLst>
            </a:custGeom>
            <a:solidFill>
              <a:srgbClr val="7B00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2247899" y="735330"/>
              <a:ext cx="3810" cy="287020"/>
            </a:xfrm>
            <a:custGeom>
              <a:avLst/>
              <a:gdLst/>
              <a:ahLst/>
              <a:cxnLst/>
              <a:rect l="l" t="t" r="r" b="b"/>
              <a:pathLst>
                <a:path w="3810" h="287019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287019">
                  <a:moveTo>
                    <a:pt x="3810" y="12700"/>
                  </a:moveTo>
                  <a:lnTo>
                    <a:pt x="0" y="12700"/>
                  </a:lnTo>
                  <a:lnTo>
                    <a:pt x="0" y="44450"/>
                  </a:lnTo>
                  <a:lnTo>
                    <a:pt x="3810" y="44450"/>
                  </a:lnTo>
                  <a:lnTo>
                    <a:pt x="3810" y="12700"/>
                  </a:lnTo>
                  <a:close/>
                </a:path>
                <a:path w="3810" h="287019">
                  <a:moveTo>
                    <a:pt x="3810" y="44450"/>
                  </a:moveTo>
                  <a:lnTo>
                    <a:pt x="0" y="4445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44450"/>
                  </a:lnTo>
                  <a:close/>
                </a:path>
                <a:path w="3810" h="287019">
                  <a:moveTo>
                    <a:pt x="3810" y="50800"/>
                  </a:moveTo>
                  <a:lnTo>
                    <a:pt x="0" y="50800"/>
                  </a:lnTo>
                  <a:lnTo>
                    <a:pt x="0" y="57150"/>
                  </a:lnTo>
                  <a:lnTo>
                    <a:pt x="3810" y="57150"/>
                  </a:lnTo>
                  <a:lnTo>
                    <a:pt x="3810" y="50800"/>
                  </a:lnTo>
                  <a:close/>
                </a:path>
                <a:path w="3810" h="287019">
                  <a:moveTo>
                    <a:pt x="3810" y="57150"/>
                  </a:moveTo>
                  <a:lnTo>
                    <a:pt x="0" y="57150"/>
                  </a:lnTo>
                  <a:lnTo>
                    <a:pt x="0" y="88900"/>
                  </a:lnTo>
                  <a:lnTo>
                    <a:pt x="3810" y="88900"/>
                  </a:lnTo>
                  <a:lnTo>
                    <a:pt x="3810" y="57150"/>
                  </a:lnTo>
                  <a:close/>
                </a:path>
                <a:path w="3810" h="287019">
                  <a:moveTo>
                    <a:pt x="3810" y="129666"/>
                  </a:moveTo>
                  <a:lnTo>
                    <a:pt x="0" y="129666"/>
                  </a:lnTo>
                  <a:lnTo>
                    <a:pt x="0" y="152400"/>
                  </a:lnTo>
                  <a:lnTo>
                    <a:pt x="3810" y="152400"/>
                  </a:lnTo>
                  <a:lnTo>
                    <a:pt x="3810" y="129666"/>
                  </a:lnTo>
                  <a:close/>
                </a:path>
                <a:path w="3810" h="287019">
                  <a:moveTo>
                    <a:pt x="3810" y="104266"/>
                  </a:moveTo>
                  <a:lnTo>
                    <a:pt x="0" y="104266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04266"/>
                  </a:lnTo>
                  <a:close/>
                </a:path>
                <a:path w="3810" h="287019">
                  <a:moveTo>
                    <a:pt x="3810" y="97916"/>
                  </a:moveTo>
                  <a:lnTo>
                    <a:pt x="0" y="97916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97916"/>
                  </a:lnTo>
                  <a:close/>
                </a:path>
                <a:path w="3810" h="287019">
                  <a:moveTo>
                    <a:pt x="3810" y="94107"/>
                  </a:moveTo>
                  <a:lnTo>
                    <a:pt x="0" y="94107"/>
                  </a:lnTo>
                  <a:lnTo>
                    <a:pt x="0" y="97789"/>
                  </a:lnTo>
                  <a:lnTo>
                    <a:pt x="3810" y="97789"/>
                  </a:lnTo>
                  <a:lnTo>
                    <a:pt x="3810" y="94107"/>
                  </a:lnTo>
                  <a:close/>
                </a:path>
                <a:path w="3810" h="287019">
                  <a:moveTo>
                    <a:pt x="3810" y="91566"/>
                  </a:moveTo>
                  <a:lnTo>
                    <a:pt x="0" y="91566"/>
                  </a:lnTo>
                  <a:lnTo>
                    <a:pt x="0" y="93979"/>
                  </a:lnTo>
                  <a:lnTo>
                    <a:pt x="3810" y="93979"/>
                  </a:lnTo>
                  <a:lnTo>
                    <a:pt x="3810" y="91566"/>
                  </a:lnTo>
                  <a:close/>
                </a:path>
                <a:path w="3810" h="287019">
                  <a:moveTo>
                    <a:pt x="3810" y="89026"/>
                  </a:moveTo>
                  <a:lnTo>
                    <a:pt x="0" y="89026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89026"/>
                  </a:lnTo>
                  <a:close/>
                </a:path>
                <a:path w="3810" h="287019">
                  <a:moveTo>
                    <a:pt x="3810" y="152400"/>
                  </a:moveTo>
                  <a:lnTo>
                    <a:pt x="0" y="152400"/>
                  </a:lnTo>
                  <a:lnTo>
                    <a:pt x="0" y="158750"/>
                  </a:lnTo>
                  <a:lnTo>
                    <a:pt x="3810" y="158750"/>
                  </a:lnTo>
                  <a:lnTo>
                    <a:pt x="3810" y="152400"/>
                  </a:lnTo>
                  <a:close/>
                </a:path>
                <a:path w="3810" h="287019">
                  <a:moveTo>
                    <a:pt x="3810" y="158750"/>
                  </a:moveTo>
                  <a:lnTo>
                    <a:pt x="0" y="158750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158750"/>
                  </a:lnTo>
                  <a:close/>
                </a:path>
                <a:path w="3810" h="287019">
                  <a:moveTo>
                    <a:pt x="3810" y="203200"/>
                  </a:moveTo>
                  <a:lnTo>
                    <a:pt x="0" y="203200"/>
                  </a:lnTo>
                  <a:lnTo>
                    <a:pt x="0" y="232410"/>
                  </a:lnTo>
                  <a:lnTo>
                    <a:pt x="3810" y="232410"/>
                  </a:lnTo>
                  <a:lnTo>
                    <a:pt x="3810" y="203200"/>
                  </a:lnTo>
                  <a:close/>
                </a:path>
                <a:path w="3810" h="287019">
                  <a:moveTo>
                    <a:pt x="3810" y="232410"/>
                  </a:moveTo>
                  <a:lnTo>
                    <a:pt x="0" y="232410"/>
                  </a:lnTo>
                  <a:lnTo>
                    <a:pt x="0" y="241300"/>
                  </a:lnTo>
                  <a:lnTo>
                    <a:pt x="3810" y="241300"/>
                  </a:lnTo>
                  <a:lnTo>
                    <a:pt x="3810" y="232410"/>
                  </a:lnTo>
                  <a:close/>
                </a:path>
                <a:path w="3810" h="287019">
                  <a:moveTo>
                    <a:pt x="3810" y="241300"/>
                  </a:moveTo>
                  <a:lnTo>
                    <a:pt x="0" y="241300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41300"/>
                  </a:lnTo>
                  <a:close/>
                </a:path>
                <a:path w="3810" h="287019">
                  <a:moveTo>
                    <a:pt x="3810" y="247650"/>
                  </a:moveTo>
                  <a:lnTo>
                    <a:pt x="0" y="247650"/>
                  </a:lnTo>
                  <a:lnTo>
                    <a:pt x="0" y="276860"/>
                  </a:lnTo>
                  <a:lnTo>
                    <a:pt x="2539" y="276860"/>
                  </a:lnTo>
                  <a:lnTo>
                    <a:pt x="2539" y="273050"/>
                  </a:lnTo>
                  <a:lnTo>
                    <a:pt x="3810" y="273050"/>
                  </a:lnTo>
                  <a:lnTo>
                    <a:pt x="3810" y="247650"/>
                  </a:lnTo>
                  <a:close/>
                </a:path>
                <a:path w="3810" h="287019">
                  <a:moveTo>
                    <a:pt x="2540" y="276860"/>
                  </a:moveTo>
                  <a:lnTo>
                    <a:pt x="0" y="276860"/>
                  </a:lnTo>
                  <a:lnTo>
                    <a:pt x="0" y="287020"/>
                  </a:lnTo>
                  <a:lnTo>
                    <a:pt x="1270" y="287020"/>
                  </a:lnTo>
                  <a:lnTo>
                    <a:pt x="1269" y="281940"/>
                  </a:lnTo>
                  <a:lnTo>
                    <a:pt x="2540" y="281940"/>
                  </a:lnTo>
                  <a:lnTo>
                    <a:pt x="2540" y="276860"/>
                  </a:lnTo>
                  <a:close/>
                </a:path>
              </a:pathLst>
            </a:custGeom>
            <a:solidFill>
              <a:srgbClr val="78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2244089" y="737870"/>
              <a:ext cx="3810" cy="285750"/>
            </a:xfrm>
            <a:custGeom>
              <a:avLst/>
              <a:gdLst/>
              <a:ahLst/>
              <a:cxnLst/>
              <a:rect l="l" t="t" r="r" b="b"/>
              <a:pathLst>
                <a:path w="3810" h="285750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0" y="1269"/>
                  </a:lnTo>
                  <a:lnTo>
                    <a:pt x="0" y="10159"/>
                  </a:lnTo>
                  <a:lnTo>
                    <a:pt x="3810" y="10159"/>
                  </a:lnTo>
                  <a:lnTo>
                    <a:pt x="3810" y="0"/>
                  </a:lnTo>
                  <a:close/>
                </a:path>
                <a:path w="3810" h="285750">
                  <a:moveTo>
                    <a:pt x="3810" y="10160"/>
                  </a:moveTo>
                  <a:lnTo>
                    <a:pt x="0" y="10160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10160"/>
                  </a:lnTo>
                  <a:close/>
                </a:path>
                <a:path w="3810" h="285750">
                  <a:moveTo>
                    <a:pt x="3810" y="41910"/>
                  </a:moveTo>
                  <a:lnTo>
                    <a:pt x="0" y="41910"/>
                  </a:lnTo>
                  <a:lnTo>
                    <a:pt x="0" y="48259"/>
                  </a:lnTo>
                  <a:lnTo>
                    <a:pt x="3810" y="48259"/>
                  </a:lnTo>
                  <a:lnTo>
                    <a:pt x="3810" y="41910"/>
                  </a:lnTo>
                  <a:close/>
                </a:path>
                <a:path w="3810" h="285750">
                  <a:moveTo>
                    <a:pt x="3810" y="48260"/>
                  </a:moveTo>
                  <a:lnTo>
                    <a:pt x="0" y="48260"/>
                  </a:lnTo>
                  <a:lnTo>
                    <a:pt x="0" y="54609"/>
                  </a:lnTo>
                  <a:lnTo>
                    <a:pt x="3810" y="54609"/>
                  </a:lnTo>
                  <a:lnTo>
                    <a:pt x="3810" y="48260"/>
                  </a:lnTo>
                  <a:close/>
                </a:path>
                <a:path w="3810" h="285750">
                  <a:moveTo>
                    <a:pt x="3810" y="54610"/>
                  </a:moveTo>
                  <a:lnTo>
                    <a:pt x="0" y="54610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54610"/>
                  </a:lnTo>
                  <a:close/>
                </a:path>
                <a:path w="3810" h="285750">
                  <a:moveTo>
                    <a:pt x="3810" y="127126"/>
                  </a:moveTo>
                  <a:lnTo>
                    <a:pt x="0" y="127126"/>
                  </a:lnTo>
                  <a:lnTo>
                    <a:pt x="0" y="149859"/>
                  </a:lnTo>
                  <a:lnTo>
                    <a:pt x="3810" y="149859"/>
                  </a:lnTo>
                  <a:lnTo>
                    <a:pt x="3810" y="127126"/>
                  </a:lnTo>
                  <a:close/>
                </a:path>
                <a:path w="3810" h="285750">
                  <a:moveTo>
                    <a:pt x="3810" y="101726"/>
                  </a:moveTo>
                  <a:lnTo>
                    <a:pt x="0" y="101726"/>
                  </a:lnTo>
                  <a:lnTo>
                    <a:pt x="0" y="126999"/>
                  </a:lnTo>
                  <a:lnTo>
                    <a:pt x="3810" y="126999"/>
                  </a:lnTo>
                  <a:lnTo>
                    <a:pt x="3810" y="101726"/>
                  </a:lnTo>
                  <a:close/>
                </a:path>
                <a:path w="3810" h="285750">
                  <a:moveTo>
                    <a:pt x="3810" y="95376"/>
                  </a:moveTo>
                  <a:lnTo>
                    <a:pt x="0" y="95376"/>
                  </a:lnTo>
                  <a:lnTo>
                    <a:pt x="0" y="101599"/>
                  </a:lnTo>
                  <a:lnTo>
                    <a:pt x="3810" y="101599"/>
                  </a:lnTo>
                  <a:lnTo>
                    <a:pt x="3810" y="95376"/>
                  </a:lnTo>
                  <a:close/>
                </a:path>
                <a:path w="3810" h="285750">
                  <a:moveTo>
                    <a:pt x="3810" y="91566"/>
                  </a:moveTo>
                  <a:lnTo>
                    <a:pt x="0" y="91566"/>
                  </a:lnTo>
                  <a:lnTo>
                    <a:pt x="0" y="95249"/>
                  </a:lnTo>
                  <a:lnTo>
                    <a:pt x="3810" y="95249"/>
                  </a:lnTo>
                  <a:lnTo>
                    <a:pt x="3810" y="91566"/>
                  </a:lnTo>
                  <a:close/>
                </a:path>
                <a:path w="3810" h="285750">
                  <a:moveTo>
                    <a:pt x="3810" y="89026"/>
                  </a:moveTo>
                  <a:lnTo>
                    <a:pt x="0" y="89026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89026"/>
                  </a:lnTo>
                  <a:close/>
                </a:path>
                <a:path w="3810" h="285750">
                  <a:moveTo>
                    <a:pt x="3810" y="86486"/>
                  </a:moveTo>
                  <a:lnTo>
                    <a:pt x="0" y="86486"/>
                  </a:lnTo>
                  <a:lnTo>
                    <a:pt x="0" y="88899"/>
                  </a:lnTo>
                  <a:lnTo>
                    <a:pt x="3810" y="88899"/>
                  </a:lnTo>
                  <a:lnTo>
                    <a:pt x="3810" y="86486"/>
                  </a:lnTo>
                  <a:close/>
                </a:path>
                <a:path w="3810" h="285750">
                  <a:moveTo>
                    <a:pt x="3810" y="149860"/>
                  </a:moveTo>
                  <a:lnTo>
                    <a:pt x="0" y="149860"/>
                  </a:lnTo>
                  <a:lnTo>
                    <a:pt x="0" y="156209"/>
                  </a:lnTo>
                  <a:lnTo>
                    <a:pt x="3810" y="156209"/>
                  </a:lnTo>
                  <a:lnTo>
                    <a:pt x="3810" y="149860"/>
                  </a:lnTo>
                  <a:close/>
                </a:path>
                <a:path w="3810" h="285750">
                  <a:moveTo>
                    <a:pt x="3810" y="156210"/>
                  </a:moveTo>
                  <a:lnTo>
                    <a:pt x="0" y="156210"/>
                  </a:lnTo>
                  <a:lnTo>
                    <a:pt x="0" y="200659"/>
                  </a:lnTo>
                  <a:lnTo>
                    <a:pt x="3810" y="200659"/>
                  </a:lnTo>
                  <a:lnTo>
                    <a:pt x="3810" y="156210"/>
                  </a:lnTo>
                  <a:close/>
                </a:path>
                <a:path w="3810" h="285750">
                  <a:moveTo>
                    <a:pt x="3810" y="200660"/>
                  </a:moveTo>
                  <a:lnTo>
                    <a:pt x="0" y="200660"/>
                  </a:lnTo>
                  <a:lnTo>
                    <a:pt x="0" y="229869"/>
                  </a:lnTo>
                  <a:lnTo>
                    <a:pt x="3810" y="229869"/>
                  </a:lnTo>
                  <a:lnTo>
                    <a:pt x="3810" y="200660"/>
                  </a:lnTo>
                  <a:close/>
                </a:path>
                <a:path w="3810" h="285750">
                  <a:moveTo>
                    <a:pt x="3810" y="229870"/>
                  </a:moveTo>
                  <a:lnTo>
                    <a:pt x="0" y="229870"/>
                  </a:lnTo>
                  <a:lnTo>
                    <a:pt x="0" y="238759"/>
                  </a:lnTo>
                  <a:lnTo>
                    <a:pt x="3810" y="238759"/>
                  </a:lnTo>
                  <a:lnTo>
                    <a:pt x="3810" y="229870"/>
                  </a:lnTo>
                  <a:close/>
                </a:path>
                <a:path w="3810" h="285750">
                  <a:moveTo>
                    <a:pt x="3810" y="238760"/>
                  </a:moveTo>
                  <a:lnTo>
                    <a:pt x="0" y="238760"/>
                  </a:lnTo>
                  <a:lnTo>
                    <a:pt x="0" y="245109"/>
                  </a:lnTo>
                  <a:lnTo>
                    <a:pt x="3810" y="245109"/>
                  </a:lnTo>
                  <a:lnTo>
                    <a:pt x="3810" y="238760"/>
                  </a:lnTo>
                  <a:close/>
                </a:path>
                <a:path w="3810" h="285750">
                  <a:moveTo>
                    <a:pt x="3810" y="245110"/>
                  </a:moveTo>
                  <a:lnTo>
                    <a:pt x="0" y="245110"/>
                  </a:lnTo>
                  <a:lnTo>
                    <a:pt x="0" y="274319"/>
                  </a:lnTo>
                  <a:lnTo>
                    <a:pt x="3810" y="274319"/>
                  </a:lnTo>
                  <a:lnTo>
                    <a:pt x="3810" y="245110"/>
                  </a:lnTo>
                  <a:close/>
                </a:path>
                <a:path w="3810" h="285750">
                  <a:moveTo>
                    <a:pt x="3810" y="274320"/>
                  </a:moveTo>
                  <a:lnTo>
                    <a:pt x="0" y="274320"/>
                  </a:lnTo>
                  <a:lnTo>
                    <a:pt x="0" y="285750"/>
                  </a:lnTo>
                  <a:lnTo>
                    <a:pt x="2540" y="285750"/>
                  </a:lnTo>
                  <a:lnTo>
                    <a:pt x="2540" y="284479"/>
                  </a:lnTo>
                  <a:lnTo>
                    <a:pt x="3810" y="284479"/>
                  </a:lnTo>
                  <a:lnTo>
                    <a:pt x="3810" y="274320"/>
                  </a:lnTo>
                  <a:close/>
                </a:path>
              </a:pathLst>
            </a:custGeom>
            <a:solidFill>
              <a:srgbClr val="750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2241549" y="740410"/>
              <a:ext cx="2540" cy="284480"/>
            </a:xfrm>
            <a:custGeom>
              <a:avLst/>
              <a:gdLst/>
              <a:ahLst/>
              <a:cxnLst/>
              <a:rect l="l" t="t" r="r" b="b"/>
              <a:pathLst>
                <a:path w="2539" h="284480">
                  <a:moveTo>
                    <a:pt x="253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7619"/>
                  </a:lnTo>
                  <a:lnTo>
                    <a:pt x="2539" y="7619"/>
                  </a:lnTo>
                  <a:lnTo>
                    <a:pt x="2539" y="0"/>
                  </a:lnTo>
                  <a:close/>
                </a:path>
                <a:path w="2539" h="284480">
                  <a:moveTo>
                    <a:pt x="2539" y="7620"/>
                  </a:moveTo>
                  <a:lnTo>
                    <a:pt x="0" y="7620"/>
                  </a:lnTo>
                  <a:lnTo>
                    <a:pt x="0" y="39369"/>
                  </a:lnTo>
                  <a:lnTo>
                    <a:pt x="2539" y="39369"/>
                  </a:lnTo>
                  <a:lnTo>
                    <a:pt x="2539" y="7620"/>
                  </a:lnTo>
                  <a:close/>
                </a:path>
                <a:path w="2539" h="284480">
                  <a:moveTo>
                    <a:pt x="2539" y="39370"/>
                  </a:moveTo>
                  <a:lnTo>
                    <a:pt x="0" y="39370"/>
                  </a:lnTo>
                  <a:lnTo>
                    <a:pt x="0" y="45719"/>
                  </a:lnTo>
                  <a:lnTo>
                    <a:pt x="2539" y="45719"/>
                  </a:lnTo>
                  <a:lnTo>
                    <a:pt x="2539" y="39370"/>
                  </a:lnTo>
                  <a:close/>
                </a:path>
                <a:path w="2539" h="284480">
                  <a:moveTo>
                    <a:pt x="2539" y="45720"/>
                  </a:moveTo>
                  <a:lnTo>
                    <a:pt x="0" y="45720"/>
                  </a:lnTo>
                  <a:lnTo>
                    <a:pt x="0" y="52069"/>
                  </a:lnTo>
                  <a:lnTo>
                    <a:pt x="2539" y="52069"/>
                  </a:lnTo>
                  <a:lnTo>
                    <a:pt x="2539" y="45720"/>
                  </a:lnTo>
                  <a:close/>
                </a:path>
                <a:path w="2539" h="284480">
                  <a:moveTo>
                    <a:pt x="2539" y="52070"/>
                  </a:moveTo>
                  <a:lnTo>
                    <a:pt x="0" y="52070"/>
                  </a:lnTo>
                  <a:lnTo>
                    <a:pt x="0" y="83819"/>
                  </a:lnTo>
                  <a:lnTo>
                    <a:pt x="2539" y="83819"/>
                  </a:lnTo>
                  <a:lnTo>
                    <a:pt x="2539" y="52070"/>
                  </a:lnTo>
                  <a:close/>
                </a:path>
                <a:path w="2539" h="284480">
                  <a:moveTo>
                    <a:pt x="2539" y="124586"/>
                  </a:moveTo>
                  <a:lnTo>
                    <a:pt x="0" y="124586"/>
                  </a:lnTo>
                  <a:lnTo>
                    <a:pt x="0" y="147319"/>
                  </a:lnTo>
                  <a:lnTo>
                    <a:pt x="2539" y="147319"/>
                  </a:lnTo>
                  <a:lnTo>
                    <a:pt x="2539" y="124586"/>
                  </a:lnTo>
                  <a:close/>
                </a:path>
                <a:path w="2539" h="284480">
                  <a:moveTo>
                    <a:pt x="2539" y="99186"/>
                  </a:moveTo>
                  <a:lnTo>
                    <a:pt x="0" y="99186"/>
                  </a:lnTo>
                  <a:lnTo>
                    <a:pt x="0" y="124459"/>
                  </a:lnTo>
                  <a:lnTo>
                    <a:pt x="2539" y="124459"/>
                  </a:lnTo>
                  <a:lnTo>
                    <a:pt x="2539" y="99186"/>
                  </a:lnTo>
                  <a:close/>
                </a:path>
                <a:path w="2539" h="284480">
                  <a:moveTo>
                    <a:pt x="2539" y="92836"/>
                  </a:moveTo>
                  <a:lnTo>
                    <a:pt x="0" y="92836"/>
                  </a:lnTo>
                  <a:lnTo>
                    <a:pt x="0" y="99059"/>
                  </a:lnTo>
                  <a:lnTo>
                    <a:pt x="2539" y="99059"/>
                  </a:lnTo>
                  <a:lnTo>
                    <a:pt x="2539" y="92836"/>
                  </a:lnTo>
                  <a:close/>
                </a:path>
                <a:path w="2539" h="284480">
                  <a:moveTo>
                    <a:pt x="2539" y="89026"/>
                  </a:moveTo>
                  <a:lnTo>
                    <a:pt x="0" y="89026"/>
                  </a:lnTo>
                  <a:lnTo>
                    <a:pt x="0" y="92709"/>
                  </a:lnTo>
                  <a:lnTo>
                    <a:pt x="2539" y="92709"/>
                  </a:lnTo>
                  <a:lnTo>
                    <a:pt x="2539" y="89026"/>
                  </a:lnTo>
                  <a:close/>
                </a:path>
                <a:path w="2539" h="284480">
                  <a:moveTo>
                    <a:pt x="2539" y="86486"/>
                  </a:moveTo>
                  <a:lnTo>
                    <a:pt x="0" y="86486"/>
                  </a:lnTo>
                  <a:lnTo>
                    <a:pt x="0" y="88899"/>
                  </a:lnTo>
                  <a:lnTo>
                    <a:pt x="2539" y="88899"/>
                  </a:lnTo>
                  <a:lnTo>
                    <a:pt x="2539" y="86486"/>
                  </a:lnTo>
                  <a:close/>
                </a:path>
                <a:path w="2539" h="284480">
                  <a:moveTo>
                    <a:pt x="2539" y="83946"/>
                  </a:moveTo>
                  <a:lnTo>
                    <a:pt x="0" y="83946"/>
                  </a:lnTo>
                  <a:lnTo>
                    <a:pt x="0" y="86359"/>
                  </a:lnTo>
                  <a:lnTo>
                    <a:pt x="2539" y="86359"/>
                  </a:lnTo>
                  <a:lnTo>
                    <a:pt x="2539" y="83946"/>
                  </a:lnTo>
                  <a:close/>
                </a:path>
                <a:path w="2539" h="284480">
                  <a:moveTo>
                    <a:pt x="2539" y="147320"/>
                  </a:moveTo>
                  <a:lnTo>
                    <a:pt x="0" y="147320"/>
                  </a:lnTo>
                  <a:lnTo>
                    <a:pt x="0" y="153669"/>
                  </a:lnTo>
                  <a:lnTo>
                    <a:pt x="2539" y="153669"/>
                  </a:lnTo>
                  <a:lnTo>
                    <a:pt x="2539" y="147320"/>
                  </a:lnTo>
                  <a:close/>
                </a:path>
                <a:path w="2539" h="284480">
                  <a:moveTo>
                    <a:pt x="2539" y="153670"/>
                  </a:moveTo>
                  <a:lnTo>
                    <a:pt x="0" y="153670"/>
                  </a:lnTo>
                  <a:lnTo>
                    <a:pt x="0" y="198119"/>
                  </a:lnTo>
                  <a:lnTo>
                    <a:pt x="2539" y="198119"/>
                  </a:lnTo>
                  <a:lnTo>
                    <a:pt x="2539" y="153670"/>
                  </a:lnTo>
                  <a:close/>
                </a:path>
                <a:path w="2539" h="284480">
                  <a:moveTo>
                    <a:pt x="2539" y="198120"/>
                  </a:moveTo>
                  <a:lnTo>
                    <a:pt x="0" y="198120"/>
                  </a:lnTo>
                  <a:lnTo>
                    <a:pt x="0" y="227329"/>
                  </a:lnTo>
                  <a:lnTo>
                    <a:pt x="2539" y="227329"/>
                  </a:lnTo>
                  <a:lnTo>
                    <a:pt x="2539" y="198120"/>
                  </a:lnTo>
                  <a:close/>
                </a:path>
                <a:path w="2539" h="284480">
                  <a:moveTo>
                    <a:pt x="2539" y="227330"/>
                  </a:moveTo>
                  <a:lnTo>
                    <a:pt x="0" y="227330"/>
                  </a:lnTo>
                  <a:lnTo>
                    <a:pt x="0" y="236219"/>
                  </a:lnTo>
                  <a:lnTo>
                    <a:pt x="2539" y="236219"/>
                  </a:lnTo>
                  <a:lnTo>
                    <a:pt x="2539" y="227330"/>
                  </a:lnTo>
                  <a:close/>
                </a:path>
                <a:path w="2539" h="284480">
                  <a:moveTo>
                    <a:pt x="2539" y="236220"/>
                  </a:moveTo>
                  <a:lnTo>
                    <a:pt x="0" y="236220"/>
                  </a:lnTo>
                  <a:lnTo>
                    <a:pt x="0" y="242569"/>
                  </a:lnTo>
                  <a:lnTo>
                    <a:pt x="2539" y="242569"/>
                  </a:lnTo>
                  <a:lnTo>
                    <a:pt x="2539" y="236220"/>
                  </a:lnTo>
                  <a:close/>
                </a:path>
                <a:path w="2539" h="284480">
                  <a:moveTo>
                    <a:pt x="2539" y="242570"/>
                  </a:moveTo>
                  <a:lnTo>
                    <a:pt x="0" y="242570"/>
                  </a:lnTo>
                  <a:lnTo>
                    <a:pt x="0" y="271779"/>
                  </a:lnTo>
                  <a:lnTo>
                    <a:pt x="2539" y="271779"/>
                  </a:lnTo>
                  <a:lnTo>
                    <a:pt x="2539" y="242570"/>
                  </a:lnTo>
                  <a:close/>
                </a:path>
                <a:path w="2539" h="284480">
                  <a:moveTo>
                    <a:pt x="2539" y="271780"/>
                  </a:moveTo>
                  <a:lnTo>
                    <a:pt x="0" y="271780"/>
                  </a:lnTo>
                  <a:lnTo>
                    <a:pt x="0" y="284479"/>
                  </a:lnTo>
                  <a:lnTo>
                    <a:pt x="1270" y="284479"/>
                  </a:lnTo>
                  <a:lnTo>
                    <a:pt x="1270" y="283210"/>
                  </a:lnTo>
                  <a:lnTo>
                    <a:pt x="2539" y="283210"/>
                  </a:lnTo>
                  <a:lnTo>
                    <a:pt x="2539" y="271780"/>
                  </a:lnTo>
                  <a:close/>
                </a:path>
              </a:pathLst>
            </a:custGeom>
            <a:solidFill>
              <a:srgbClr val="71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2237739" y="742950"/>
              <a:ext cx="3810" cy="281940"/>
            </a:xfrm>
            <a:custGeom>
              <a:avLst/>
              <a:gdLst/>
              <a:ahLst/>
              <a:cxnLst/>
              <a:rect l="l" t="t" r="r" b="b"/>
              <a:pathLst>
                <a:path w="3810" h="281940">
                  <a:moveTo>
                    <a:pt x="381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5079"/>
                  </a:lnTo>
                  <a:lnTo>
                    <a:pt x="3810" y="5079"/>
                  </a:lnTo>
                  <a:lnTo>
                    <a:pt x="3810" y="0"/>
                  </a:lnTo>
                  <a:close/>
                </a:path>
                <a:path w="3810" h="281940">
                  <a:moveTo>
                    <a:pt x="3810" y="5080"/>
                  </a:moveTo>
                  <a:lnTo>
                    <a:pt x="0" y="5080"/>
                  </a:lnTo>
                  <a:lnTo>
                    <a:pt x="0" y="36829"/>
                  </a:lnTo>
                  <a:lnTo>
                    <a:pt x="3810" y="36829"/>
                  </a:lnTo>
                  <a:lnTo>
                    <a:pt x="3810" y="5080"/>
                  </a:lnTo>
                  <a:close/>
                </a:path>
                <a:path w="3810" h="281940">
                  <a:moveTo>
                    <a:pt x="3810" y="36830"/>
                  </a:moveTo>
                  <a:lnTo>
                    <a:pt x="0" y="36830"/>
                  </a:lnTo>
                  <a:lnTo>
                    <a:pt x="0" y="43179"/>
                  </a:lnTo>
                  <a:lnTo>
                    <a:pt x="3810" y="43179"/>
                  </a:lnTo>
                  <a:lnTo>
                    <a:pt x="3810" y="36830"/>
                  </a:lnTo>
                  <a:close/>
                </a:path>
                <a:path w="3810" h="281940">
                  <a:moveTo>
                    <a:pt x="3810" y="43180"/>
                  </a:moveTo>
                  <a:lnTo>
                    <a:pt x="0" y="43180"/>
                  </a:lnTo>
                  <a:lnTo>
                    <a:pt x="0" y="49529"/>
                  </a:lnTo>
                  <a:lnTo>
                    <a:pt x="3810" y="49529"/>
                  </a:lnTo>
                  <a:lnTo>
                    <a:pt x="3810" y="43180"/>
                  </a:lnTo>
                  <a:close/>
                </a:path>
                <a:path w="3810" h="281940">
                  <a:moveTo>
                    <a:pt x="3810" y="49530"/>
                  </a:moveTo>
                  <a:lnTo>
                    <a:pt x="0" y="49530"/>
                  </a:lnTo>
                  <a:lnTo>
                    <a:pt x="0" y="81279"/>
                  </a:lnTo>
                  <a:lnTo>
                    <a:pt x="3810" y="81279"/>
                  </a:lnTo>
                  <a:lnTo>
                    <a:pt x="3810" y="49530"/>
                  </a:lnTo>
                  <a:close/>
                </a:path>
                <a:path w="3810" h="281940">
                  <a:moveTo>
                    <a:pt x="3810" y="122046"/>
                  </a:moveTo>
                  <a:lnTo>
                    <a:pt x="0" y="122046"/>
                  </a:lnTo>
                  <a:lnTo>
                    <a:pt x="0" y="144779"/>
                  </a:lnTo>
                  <a:lnTo>
                    <a:pt x="3810" y="144779"/>
                  </a:lnTo>
                  <a:lnTo>
                    <a:pt x="3810" y="122046"/>
                  </a:lnTo>
                  <a:close/>
                </a:path>
                <a:path w="3810" h="281940">
                  <a:moveTo>
                    <a:pt x="3810" y="96646"/>
                  </a:moveTo>
                  <a:lnTo>
                    <a:pt x="0" y="96646"/>
                  </a:lnTo>
                  <a:lnTo>
                    <a:pt x="0" y="121919"/>
                  </a:lnTo>
                  <a:lnTo>
                    <a:pt x="3810" y="121919"/>
                  </a:lnTo>
                  <a:lnTo>
                    <a:pt x="3810" y="96646"/>
                  </a:lnTo>
                  <a:close/>
                </a:path>
                <a:path w="3810" h="281940">
                  <a:moveTo>
                    <a:pt x="3810" y="90296"/>
                  </a:moveTo>
                  <a:lnTo>
                    <a:pt x="0" y="90296"/>
                  </a:lnTo>
                  <a:lnTo>
                    <a:pt x="0" y="96519"/>
                  </a:lnTo>
                  <a:lnTo>
                    <a:pt x="3810" y="96519"/>
                  </a:lnTo>
                  <a:lnTo>
                    <a:pt x="3810" y="90296"/>
                  </a:lnTo>
                  <a:close/>
                </a:path>
                <a:path w="3810" h="281940">
                  <a:moveTo>
                    <a:pt x="3810" y="86487"/>
                  </a:moveTo>
                  <a:lnTo>
                    <a:pt x="0" y="86487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86487"/>
                  </a:lnTo>
                  <a:close/>
                </a:path>
                <a:path w="3810" h="281940">
                  <a:moveTo>
                    <a:pt x="3810" y="83946"/>
                  </a:moveTo>
                  <a:lnTo>
                    <a:pt x="0" y="83946"/>
                  </a:lnTo>
                  <a:lnTo>
                    <a:pt x="0" y="86359"/>
                  </a:lnTo>
                  <a:lnTo>
                    <a:pt x="3810" y="86359"/>
                  </a:lnTo>
                  <a:lnTo>
                    <a:pt x="3810" y="83946"/>
                  </a:lnTo>
                  <a:close/>
                </a:path>
                <a:path w="3810" h="281940">
                  <a:moveTo>
                    <a:pt x="3810" y="81406"/>
                  </a:moveTo>
                  <a:lnTo>
                    <a:pt x="0" y="81406"/>
                  </a:lnTo>
                  <a:lnTo>
                    <a:pt x="0" y="83819"/>
                  </a:lnTo>
                  <a:lnTo>
                    <a:pt x="3810" y="83819"/>
                  </a:lnTo>
                  <a:lnTo>
                    <a:pt x="3810" y="81406"/>
                  </a:lnTo>
                  <a:close/>
                </a:path>
                <a:path w="3810" h="281940">
                  <a:moveTo>
                    <a:pt x="3810" y="144780"/>
                  </a:moveTo>
                  <a:lnTo>
                    <a:pt x="0" y="144780"/>
                  </a:lnTo>
                  <a:lnTo>
                    <a:pt x="0" y="151129"/>
                  </a:lnTo>
                  <a:lnTo>
                    <a:pt x="3810" y="151129"/>
                  </a:lnTo>
                  <a:lnTo>
                    <a:pt x="3810" y="144780"/>
                  </a:lnTo>
                  <a:close/>
                </a:path>
                <a:path w="3810" h="281940">
                  <a:moveTo>
                    <a:pt x="3810" y="151130"/>
                  </a:moveTo>
                  <a:lnTo>
                    <a:pt x="0" y="151130"/>
                  </a:lnTo>
                  <a:lnTo>
                    <a:pt x="0" y="195579"/>
                  </a:lnTo>
                  <a:lnTo>
                    <a:pt x="3810" y="195579"/>
                  </a:lnTo>
                  <a:lnTo>
                    <a:pt x="3810" y="151130"/>
                  </a:lnTo>
                  <a:close/>
                </a:path>
                <a:path w="3810" h="281940">
                  <a:moveTo>
                    <a:pt x="3810" y="195580"/>
                  </a:moveTo>
                  <a:lnTo>
                    <a:pt x="0" y="195580"/>
                  </a:lnTo>
                  <a:lnTo>
                    <a:pt x="0" y="224789"/>
                  </a:lnTo>
                  <a:lnTo>
                    <a:pt x="3810" y="224789"/>
                  </a:lnTo>
                  <a:lnTo>
                    <a:pt x="3810" y="195580"/>
                  </a:lnTo>
                  <a:close/>
                </a:path>
                <a:path w="3810" h="281940">
                  <a:moveTo>
                    <a:pt x="3810" y="224790"/>
                  </a:moveTo>
                  <a:lnTo>
                    <a:pt x="0" y="224790"/>
                  </a:lnTo>
                  <a:lnTo>
                    <a:pt x="0" y="233679"/>
                  </a:lnTo>
                  <a:lnTo>
                    <a:pt x="3810" y="233679"/>
                  </a:lnTo>
                  <a:lnTo>
                    <a:pt x="3810" y="224790"/>
                  </a:lnTo>
                  <a:close/>
                </a:path>
                <a:path w="3810" h="281940">
                  <a:moveTo>
                    <a:pt x="3810" y="233680"/>
                  </a:moveTo>
                  <a:lnTo>
                    <a:pt x="0" y="233680"/>
                  </a:lnTo>
                  <a:lnTo>
                    <a:pt x="0" y="240029"/>
                  </a:lnTo>
                  <a:lnTo>
                    <a:pt x="3810" y="240029"/>
                  </a:lnTo>
                  <a:lnTo>
                    <a:pt x="3810" y="233680"/>
                  </a:lnTo>
                  <a:close/>
                </a:path>
                <a:path w="3810" h="281940">
                  <a:moveTo>
                    <a:pt x="3810" y="240030"/>
                  </a:moveTo>
                  <a:lnTo>
                    <a:pt x="0" y="240030"/>
                  </a:lnTo>
                  <a:lnTo>
                    <a:pt x="0" y="269239"/>
                  </a:lnTo>
                  <a:lnTo>
                    <a:pt x="3810" y="269239"/>
                  </a:lnTo>
                  <a:lnTo>
                    <a:pt x="3810" y="240030"/>
                  </a:lnTo>
                  <a:close/>
                </a:path>
                <a:path w="3810" h="281940">
                  <a:moveTo>
                    <a:pt x="3810" y="269240"/>
                  </a:moveTo>
                  <a:lnTo>
                    <a:pt x="0" y="269240"/>
                  </a:lnTo>
                  <a:lnTo>
                    <a:pt x="0" y="281939"/>
                  </a:lnTo>
                  <a:lnTo>
                    <a:pt x="3810" y="281939"/>
                  </a:lnTo>
                  <a:lnTo>
                    <a:pt x="3810" y="269240"/>
                  </a:lnTo>
                  <a:close/>
                </a:path>
              </a:pathLst>
            </a:custGeom>
            <a:solidFill>
              <a:srgbClr val="6E0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2233929" y="74549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10" h="280669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2539"/>
                  </a:lnTo>
                  <a:lnTo>
                    <a:pt x="3809" y="2539"/>
                  </a:lnTo>
                  <a:lnTo>
                    <a:pt x="3809" y="0"/>
                  </a:lnTo>
                  <a:close/>
                </a:path>
                <a:path w="3810" h="280669">
                  <a:moveTo>
                    <a:pt x="3809" y="2540"/>
                  </a:moveTo>
                  <a:lnTo>
                    <a:pt x="0" y="254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540"/>
                  </a:lnTo>
                  <a:close/>
                </a:path>
                <a:path w="3810" h="280669">
                  <a:moveTo>
                    <a:pt x="3809" y="34290"/>
                  </a:moveTo>
                  <a:lnTo>
                    <a:pt x="0" y="34290"/>
                  </a:lnTo>
                  <a:lnTo>
                    <a:pt x="0" y="40639"/>
                  </a:lnTo>
                  <a:lnTo>
                    <a:pt x="3809" y="40639"/>
                  </a:lnTo>
                  <a:lnTo>
                    <a:pt x="3809" y="34290"/>
                  </a:lnTo>
                  <a:close/>
                </a:path>
                <a:path w="3810" h="280669">
                  <a:moveTo>
                    <a:pt x="3809" y="40640"/>
                  </a:moveTo>
                  <a:lnTo>
                    <a:pt x="0" y="40640"/>
                  </a:lnTo>
                  <a:lnTo>
                    <a:pt x="0" y="46989"/>
                  </a:lnTo>
                  <a:lnTo>
                    <a:pt x="3809" y="46989"/>
                  </a:lnTo>
                  <a:lnTo>
                    <a:pt x="3809" y="40640"/>
                  </a:lnTo>
                  <a:close/>
                </a:path>
                <a:path w="3810" h="280669">
                  <a:moveTo>
                    <a:pt x="3809" y="46990"/>
                  </a:moveTo>
                  <a:lnTo>
                    <a:pt x="0" y="46990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46990"/>
                  </a:lnTo>
                  <a:close/>
                </a:path>
                <a:path w="3810" h="280669">
                  <a:moveTo>
                    <a:pt x="3809" y="119506"/>
                  </a:moveTo>
                  <a:lnTo>
                    <a:pt x="0" y="119506"/>
                  </a:lnTo>
                  <a:lnTo>
                    <a:pt x="0" y="142239"/>
                  </a:lnTo>
                  <a:lnTo>
                    <a:pt x="3809" y="142239"/>
                  </a:lnTo>
                  <a:lnTo>
                    <a:pt x="3809" y="119506"/>
                  </a:lnTo>
                  <a:close/>
                </a:path>
                <a:path w="3810" h="280669">
                  <a:moveTo>
                    <a:pt x="3809" y="94106"/>
                  </a:moveTo>
                  <a:lnTo>
                    <a:pt x="0" y="94106"/>
                  </a:lnTo>
                  <a:lnTo>
                    <a:pt x="0" y="119379"/>
                  </a:lnTo>
                  <a:lnTo>
                    <a:pt x="3809" y="119379"/>
                  </a:lnTo>
                  <a:lnTo>
                    <a:pt x="3809" y="94106"/>
                  </a:lnTo>
                  <a:close/>
                </a:path>
                <a:path w="3810" h="280669">
                  <a:moveTo>
                    <a:pt x="3809" y="87756"/>
                  </a:moveTo>
                  <a:lnTo>
                    <a:pt x="0" y="87756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87756"/>
                  </a:lnTo>
                  <a:close/>
                </a:path>
                <a:path w="3810" h="280669">
                  <a:moveTo>
                    <a:pt x="3809" y="83947"/>
                  </a:moveTo>
                  <a:lnTo>
                    <a:pt x="0" y="83947"/>
                  </a:lnTo>
                  <a:lnTo>
                    <a:pt x="0" y="87629"/>
                  </a:lnTo>
                  <a:lnTo>
                    <a:pt x="3809" y="87629"/>
                  </a:lnTo>
                  <a:lnTo>
                    <a:pt x="3809" y="83947"/>
                  </a:lnTo>
                  <a:close/>
                </a:path>
                <a:path w="3810" h="280669">
                  <a:moveTo>
                    <a:pt x="3809" y="81406"/>
                  </a:moveTo>
                  <a:lnTo>
                    <a:pt x="0" y="81406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81406"/>
                  </a:lnTo>
                  <a:close/>
                </a:path>
                <a:path w="3810" h="280669">
                  <a:moveTo>
                    <a:pt x="3809" y="78866"/>
                  </a:moveTo>
                  <a:lnTo>
                    <a:pt x="0" y="78866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78866"/>
                  </a:lnTo>
                  <a:close/>
                </a:path>
                <a:path w="3810" h="280669">
                  <a:moveTo>
                    <a:pt x="3809" y="142240"/>
                  </a:moveTo>
                  <a:lnTo>
                    <a:pt x="0" y="142240"/>
                  </a:lnTo>
                  <a:lnTo>
                    <a:pt x="0" y="148589"/>
                  </a:lnTo>
                  <a:lnTo>
                    <a:pt x="3809" y="148589"/>
                  </a:lnTo>
                  <a:lnTo>
                    <a:pt x="3809" y="142240"/>
                  </a:lnTo>
                  <a:close/>
                </a:path>
                <a:path w="3810" h="280669">
                  <a:moveTo>
                    <a:pt x="3809" y="148590"/>
                  </a:moveTo>
                  <a:lnTo>
                    <a:pt x="0" y="148590"/>
                  </a:lnTo>
                  <a:lnTo>
                    <a:pt x="0" y="193039"/>
                  </a:lnTo>
                  <a:lnTo>
                    <a:pt x="3809" y="193039"/>
                  </a:lnTo>
                  <a:lnTo>
                    <a:pt x="3809" y="148590"/>
                  </a:lnTo>
                  <a:close/>
                </a:path>
                <a:path w="3810" h="280669">
                  <a:moveTo>
                    <a:pt x="3809" y="193040"/>
                  </a:moveTo>
                  <a:lnTo>
                    <a:pt x="0" y="193040"/>
                  </a:lnTo>
                  <a:lnTo>
                    <a:pt x="0" y="222250"/>
                  </a:lnTo>
                  <a:lnTo>
                    <a:pt x="3809" y="222250"/>
                  </a:lnTo>
                  <a:lnTo>
                    <a:pt x="3809" y="193040"/>
                  </a:lnTo>
                  <a:close/>
                </a:path>
                <a:path w="3810" h="280669">
                  <a:moveTo>
                    <a:pt x="3809" y="222250"/>
                  </a:moveTo>
                  <a:lnTo>
                    <a:pt x="0" y="222250"/>
                  </a:lnTo>
                  <a:lnTo>
                    <a:pt x="0" y="231139"/>
                  </a:lnTo>
                  <a:lnTo>
                    <a:pt x="3809" y="231139"/>
                  </a:lnTo>
                  <a:lnTo>
                    <a:pt x="3809" y="222250"/>
                  </a:lnTo>
                  <a:close/>
                </a:path>
                <a:path w="3810" h="280669">
                  <a:moveTo>
                    <a:pt x="3809" y="231140"/>
                  </a:moveTo>
                  <a:lnTo>
                    <a:pt x="0" y="231140"/>
                  </a:lnTo>
                  <a:lnTo>
                    <a:pt x="0" y="237489"/>
                  </a:lnTo>
                  <a:lnTo>
                    <a:pt x="3809" y="237489"/>
                  </a:lnTo>
                  <a:lnTo>
                    <a:pt x="3809" y="231140"/>
                  </a:lnTo>
                  <a:close/>
                </a:path>
                <a:path w="3810" h="280669">
                  <a:moveTo>
                    <a:pt x="3809" y="237490"/>
                  </a:moveTo>
                  <a:lnTo>
                    <a:pt x="0" y="237490"/>
                  </a:lnTo>
                  <a:lnTo>
                    <a:pt x="0" y="266700"/>
                  </a:lnTo>
                  <a:lnTo>
                    <a:pt x="3809" y="266700"/>
                  </a:lnTo>
                  <a:lnTo>
                    <a:pt x="3809" y="237490"/>
                  </a:lnTo>
                  <a:close/>
                </a:path>
                <a:path w="3810" h="280669">
                  <a:moveTo>
                    <a:pt x="3809" y="266700"/>
                  </a:moveTo>
                  <a:lnTo>
                    <a:pt x="0" y="266700"/>
                  </a:lnTo>
                  <a:lnTo>
                    <a:pt x="0" y="280670"/>
                  </a:lnTo>
                  <a:lnTo>
                    <a:pt x="3809" y="280670"/>
                  </a:lnTo>
                  <a:lnTo>
                    <a:pt x="3809" y="266700"/>
                  </a:lnTo>
                  <a:close/>
                </a:path>
              </a:pathLst>
            </a:custGeom>
            <a:solidFill>
              <a:srgbClr val="6A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2230119" y="750570"/>
              <a:ext cx="3810" cy="276860"/>
            </a:xfrm>
            <a:custGeom>
              <a:avLst/>
              <a:gdLst/>
              <a:ahLst/>
              <a:cxnLst/>
              <a:rect l="l" t="t" r="r" b="b"/>
              <a:pathLst>
                <a:path w="3810" h="276859">
                  <a:moveTo>
                    <a:pt x="38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269" y="1269"/>
                  </a:lnTo>
                  <a:lnTo>
                    <a:pt x="1269" y="3809"/>
                  </a:lnTo>
                  <a:lnTo>
                    <a:pt x="0" y="3809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0"/>
                  </a:lnTo>
                  <a:close/>
                </a:path>
                <a:path w="3810" h="276859">
                  <a:moveTo>
                    <a:pt x="3810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29210"/>
                  </a:lnTo>
                  <a:close/>
                </a:path>
                <a:path w="3810" h="276859">
                  <a:moveTo>
                    <a:pt x="3810" y="35560"/>
                  </a:moveTo>
                  <a:lnTo>
                    <a:pt x="0" y="35560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35560"/>
                  </a:lnTo>
                  <a:close/>
                </a:path>
                <a:path w="3810" h="276859">
                  <a:moveTo>
                    <a:pt x="3810" y="41910"/>
                  </a:moveTo>
                  <a:lnTo>
                    <a:pt x="0" y="41910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41910"/>
                  </a:lnTo>
                  <a:close/>
                </a:path>
                <a:path w="3810" h="276859">
                  <a:moveTo>
                    <a:pt x="3810" y="114426"/>
                  </a:moveTo>
                  <a:lnTo>
                    <a:pt x="0" y="114426"/>
                  </a:lnTo>
                  <a:lnTo>
                    <a:pt x="0" y="137159"/>
                  </a:lnTo>
                  <a:lnTo>
                    <a:pt x="3810" y="137159"/>
                  </a:lnTo>
                  <a:lnTo>
                    <a:pt x="3810" y="114426"/>
                  </a:lnTo>
                  <a:close/>
                </a:path>
                <a:path w="3810" h="276859">
                  <a:moveTo>
                    <a:pt x="3810" y="89026"/>
                  </a:moveTo>
                  <a:lnTo>
                    <a:pt x="0" y="89026"/>
                  </a:lnTo>
                  <a:lnTo>
                    <a:pt x="0" y="90296"/>
                  </a:lnTo>
                  <a:lnTo>
                    <a:pt x="1269" y="90296"/>
                  </a:lnTo>
                  <a:lnTo>
                    <a:pt x="1269" y="104266"/>
                  </a:lnTo>
                  <a:lnTo>
                    <a:pt x="0" y="104266"/>
                  </a:lnTo>
                  <a:lnTo>
                    <a:pt x="0" y="114299"/>
                  </a:lnTo>
                  <a:lnTo>
                    <a:pt x="3810" y="114299"/>
                  </a:lnTo>
                  <a:lnTo>
                    <a:pt x="3810" y="89026"/>
                  </a:lnTo>
                  <a:close/>
                </a:path>
                <a:path w="3810" h="276859">
                  <a:moveTo>
                    <a:pt x="3810" y="82676"/>
                  </a:moveTo>
                  <a:lnTo>
                    <a:pt x="0" y="82676"/>
                  </a:lnTo>
                  <a:lnTo>
                    <a:pt x="0" y="88899"/>
                  </a:lnTo>
                  <a:lnTo>
                    <a:pt x="3810" y="88899"/>
                  </a:lnTo>
                  <a:lnTo>
                    <a:pt x="3810" y="82676"/>
                  </a:lnTo>
                  <a:close/>
                </a:path>
                <a:path w="3810" h="276859">
                  <a:moveTo>
                    <a:pt x="3810" y="78866"/>
                  </a:moveTo>
                  <a:lnTo>
                    <a:pt x="0" y="78866"/>
                  </a:lnTo>
                  <a:lnTo>
                    <a:pt x="0" y="82549"/>
                  </a:lnTo>
                  <a:lnTo>
                    <a:pt x="3810" y="82549"/>
                  </a:lnTo>
                  <a:lnTo>
                    <a:pt x="3810" y="78866"/>
                  </a:lnTo>
                  <a:close/>
                </a:path>
                <a:path w="3810" h="276859">
                  <a:moveTo>
                    <a:pt x="3810" y="76326"/>
                  </a:moveTo>
                  <a:lnTo>
                    <a:pt x="0" y="76326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6326"/>
                  </a:lnTo>
                  <a:close/>
                </a:path>
                <a:path w="3810" h="276859">
                  <a:moveTo>
                    <a:pt x="3810" y="73786"/>
                  </a:moveTo>
                  <a:lnTo>
                    <a:pt x="0" y="73786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73786"/>
                  </a:lnTo>
                  <a:close/>
                </a:path>
                <a:path w="3810" h="276859">
                  <a:moveTo>
                    <a:pt x="3810" y="137160"/>
                  </a:moveTo>
                  <a:lnTo>
                    <a:pt x="0" y="137160"/>
                  </a:lnTo>
                  <a:lnTo>
                    <a:pt x="0" y="143509"/>
                  </a:lnTo>
                  <a:lnTo>
                    <a:pt x="3810" y="143509"/>
                  </a:lnTo>
                  <a:lnTo>
                    <a:pt x="3810" y="137160"/>
                  </a:lnTo>
                  <a:close/>
                </a:path>
                <a:path w="3810" h="276859">
                  <a:moveTo>
                    <a:pt x="3810" y="143510"/>
                  </a:moveTo>
                  <a:lnTo>
                    <a:pt x="0" y="143510"/>
                  </a:lnTo>
                  <a:lnTo>
                    <a:pt x="0" y="187959"/>
                  </a:lnTo>
                  <a:lnTo>
                    <a:pt x="3810" y="187959"/>
                  </a:lnTo>
                  <a:lnTo>
                    <a:pt x="3810" y="143510"/>
                  </a:lnTo>
                  <a:close/>
                </a:path>
                <a:path w="3810" h="276859">
                  <a:moveTo>
                    <a:pt x="3810" y="187960"/>
                  </a:moveTo>
                  <a:lnTo>
                    <a:pt x="0" y="187960"/>
                  </a:lnTo>
                  <a:lnTo>
                    <a:pt x="0" y="217169"/>
                  </a:lnTo>
                  <a:lnTo>
                    <a:pt x="3810" y="217169"/>
                  </a:lnTo>
                  <a:lnTo>
                    <a:pt x="3810" y="187960"/>
                  </a:lnTo>
                  <a:close/>
                </a:path>
                <a:path w="3810" h="276859">
                  <a:moveTo>
                    <a:pt x="3810" y="217170"/>
                  </a:moveTo>
                  <a:lnTo>
                    <a:pt x="0" y="217170"/>
                  </a:lnTo>
                  <a:lnTo>
                    <a:pt x="0" y="226059"/>
                  </a:lnTo>
                  <a:lnTo>
                    <a:pt x="3810" y="226059"/>
                  </a:lnTo>
                  <a:lnTo>
                    <a:pt x="3810" y="217170"/>
                  </a:lnTo>
                  <a:close/>
                </a:path>
                <a:path w="3810" h="276859">
                  <a:moveTo>
                    <a:pt x="3810" y="226060"/>
                  </a:moveTo>
                  <a:lnTo>
                    <a:pt x="0" y="226060"/>
                  </a:lnTo>
                  <a:lnTo>
                    <a:pt x="0" y="232409"/>
                  </a:lnTo>
                  <a:lnTo>
                    <a:pt x="3810" y="232409"/>
                  </a:lnTo>
                  <a:lnTo>
                    <a:pt x="3810" y="226060"/>
                  </a:lnTo>
                  <a:close/>
                </a:path>
                <a:path w="3810" h="276859">
                  <a:moveTo>
                    <a:pt x="3810" y="232410"/>
                  </a:moveTo>
                  <a:lnTo>
                    <a:pt x="0" y="232410"/>
                  </a:lnTo>
                  <a:lnTo>
                    <a:pt x="0" y="261619"/>
                  </a:lnTo>
                  <a:lnTo>
                    <a:pt x="3810" y="261619"/>
                  </a:lnTo>
                  <a:lnTo>
                    <a:pt x="3810" y="232410"/>
                  </a:lnTo>
                  <a:close/>
                </a:path>
                <a:path w="3810" h="276859">
                  <a:moveTo>
                    <a:pt x="3810" y="261620"/>
                  </a:moveTo>
                  <a:lnTo>
                    <a:pt x="0" y="261620"/>
                  </a:lnTo>
                  <a:lnTo>
                    <a:pt x="0" y="276859"/>
                  </a:lnTo>
                  <a:lnTo>
                    <a:pt x="3810" y="276859"/>
                  </a:lnTo>
                  <a:lnTo>
                    <a:pt x="3810" y="261620"/>
                  </a:lnTo>
                  <a:close/>
                </a:path>
              </a:pathLst>
            </a:custGeom>
            <a:solidFill>
              <a:srgbClr val="67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2226309" y="755650"/>
              <a:ext cx="3810" cy="273050"/>
            </a:xfrm>
            <a:custGeom>
              <a:avLst/>
              <a:gdLst/>
              <a:ahLst/>
              <a:cxnLst/>
              <a:rect l="l" t="t" r="r" b="b"/>
              <a:pathLst>
                <a:path w="3810" h="273050">
                  <a:moveTo>
                    <a:pt x="380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10" h="273050">
                  <a:moveTo>
                    <a:pt x="3809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4130"/>
                  </a:lnTo>
                  <a:close/>
                </a:path>
                <a:path w="3810" h="273050">
                  <a:moveTo>
                    <a:pt x="3809" y="30480"/>
                  </a:moveTo>
                  <a:lnTo>
                    <a:pt x="0" y="3048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30480"/>
                  </a:lnTo>
                  <a:close/>
                </a:path>
                <a:path w="3810" h="273050">
                  <a:moveTo>
                    <a:pt x="3809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36830"/>
                  </a:lnTo>
                  <a:close/>
                </a:path>
                <a:path w="3810" h="273050">
                  <a:moveTo>
                    <a:pt x="3809" y="109219"/>
                  </a:moveTo>
                  <a:lnTo>
                    <a:pt x="2539" y="109219"/>
                  </a:lnTo>
                  <a:lnTo>
                    <a:pt x="2539" y="123316"/>
                  </a:lnTo>
                  <a:lnTo>
                    <a:pt x="1269" y="123316"/>
                  </a:lnTo>
                  <a:lnTo>
                    <a:pt x="1269" y="132079"/>
                  </a:lnTo>
                  <a:lnTo>
                    <a:pt x="3809" y="132079"/>
                  </a:lnTo>
                  <a:lnTo>
                    <a:pt x="3809" y="109219"/>
                  </a:lnTo>
                  <a:close/>
                </a:path>
                <a:path w="3810" h="273050">
                  <a:moveTo>
                    <a:pt x="3809" y="77596"/>
                  </a:moveTo>
                  <a:lnTo>
                    <a:pt x="2539" y="77596"/>
                  </a:lnTo>
                  <a:lnTo>
                    <a:pt x="2539" y="80137"/>
                  </a:lnTo>
                  <a:lnTo>
                    <a:pt x="3809" y="80137"/>
                  </a:lnTo>
                  <a:lnTo>
                    <a:pt x="3809" y="77596"/>
                  </a:lnTo>
                  <a:close/>
                </a:path>
                <a:path w="3810" h="273050">
                  <a:moveTo>
                    <a:pt x="3809" y="73787"/>
                  </a:moveTo>
                  <a:lnTo>
                    <a:pt x="0" y="73787"/>
                  </a:lnTo>
                  <a:lnTo>
                    <a:pt x="0" y="74929"/>
                  </a:lnTo>
                  <a:lnTo>
                    <a:pt x="2539" y="74929"/>
                  </a:lnTo>
                  <a:lnTo>
                    <a:pt x="2539" y="77469"/>
                  </a:lnTo>
                  <a:lnTo>
                    <a:pt x="3809" y="77469"/>
                  </a:lnTo>
                  <a:lnTo>
                    <a:pt x="3809" y="73787"/>
                  </a:lnTo>
                  <a:close/>
                </a:path>
                <a:path w="3810" h="273050">
                  <a:moveTo>
                    <a:pt x="3809" y="71246"/>
                  </a:moveTo>
                  <a:lnTo>
                    <a:pt x="0" y="71246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71246"/>
                  </a:lnTo>
                  <a:close/>
                </a:path>
                <a:path w="3810" h="273050">
                  <a:moveTo>
                    <a:pt x="3809" y="68706"/>
                  </a:moveTo>
                  <a:lnTo>
                    <a:pt x="0" y="68706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8706"/>
                  </a:lnTo>
                  <a:close/>
                </a:path>
                <a:path w="3810" h="273050">
                  <a:moveTo>
                    <a:pt x="3809" y="132080"/>
                  </a:moveTo>
                  <a:lnTo>
                    <a:pt x="0" y="132080"/>
                  </a:lnTo>
                  <a:lnTo>
                    <a:pt x="0" y="138429"/>
                  </a:lnTo>
                  <a:lnTo>
                    <a:pt x="3809" y="138429"/>
                  </a:lnTo>
                  <a:lnTo>
                    <a:pt x="3809" y="132080"/>
                  </a:lnTo>
                  <a:close/>
                </a:path>
                <a:path w="3810" h="273050">
                  <a:moveTo>
                    <a:pt x="3809" y="138430"/>
                  </a:moveTo>
                  <a:lnTo>
                    <a:pt x="0" y="138430"/>
                  </a:lnTo>
                  <a:lnTo>
                    <a:pt x="0" y="182879"/>
                  </a:lnTo>
                  <a:lnTo>
                    <a:pt x="3809" y="182879"/>
                  </a:lnTo>
                  <a:lnTo>
                    <a:pt x="3809" y="138430"/>
                  </a:lnTo>
                  <a:close/>
                </a:path>
                <a:path w="3810" h="273050">
                  <a:moveTo>
                    <a:pt x="3809" y="182880"/>
                  </a:moveTo>
                  <a:lnTo>
                    <a:pt x="0" y="18288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182880"/>
                  </a:lnTo>
                  <a:close/>
                </a:path>
                <a:path w="3810" h="273050">
                  <a:moveTo>
                    <a:pt x="3809" y="212090"/>
                  </a:moveTo>
                  <a:lnTo>
                    <a:pt x="0" y="212090"/>
                  </a:lnTo>
                  <a:lnTo>
                    <a:pt x="0" y="220979"/>
                  </a:lnTo>
                  <a:lnTo>
                    <a:pt x="3809" y="220979"/>
                  </a:lnTo>
                  <a:lnTo>
                    <a:pt x="3809" y="212090"/>
                  </a:lnTo>
                  <a:close/>
                </a:path>
                <a:path w="3810" h="273050">
                  <a:moveTo>
                    <a:pt x="3809" y="220980"/>
                  </a:moveTo>
                  <a:lnTo>
                    <a:pt x="0" y="220980"/>
                  </a:lnTo>
                  <a:lnTo>
                    <a:pt x="0" y="227329"/>
                  </a:lnTo>
                  <a:lnTo>
                    <a:pt x="3809" y="227329"/>
                  </a:lnTo>
                  <a:lnTo>
                    <a:pt x="3809" y="220980"/>
                  </a:lnTo>
                  <a:close/>
                </a:path>
                <a:path w="3810" h="273050">
                  <a:moveTo>
                    <a:pt x="3809" y="227330"/>
                  </a:moveTo>
                  <a:lnTo>
                    <a:pt x="0" y="227330"/>
                  </a:lnTo>
                  <a:lnTo>
                    <a:pt x="0" y="256539"/>
                  </a:lnTo>
                  <a:lnTo>
                    <a:pt x="3809" y="256539"/>
                  </a:lnTo>
                  <a:lnTo>
                    <a:pt x="3809" y="227330"/>
                  </a:lnTo>
                  <a:close/>
                </a:path>
                <a:path w="3810" h="273050">
                  <a:moveTo>
                    <a:pt x="3809" y="256540"/>
                  </a:moveTo>
                  <a:lnTo>
                    <a:pt x="0" y="256540"/>
                  </a:lnTo>
                  <a:lnTo>
                    <a:pt x="0" y="273050"/>
                  </a:lnTo>
                  <a:lnTo>
                    <a:pt x="3809" y="273050"/>
                  </a:lnTo>
                  <a:lnTo>
                    <a:pt x="3809" y="256540"/>
                  </a:lnTo>
                  <a:close/>
                </a:path>
              </a:pathLst>
            </a:custGeom>
            <a:solidFill>
              <a:srgbClr val="630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2222499" y="762000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17779"/>
                  </a:lnTo>
                  <a:lnTo>
                    <a:pt x="3810" y="17779"/>
                  </a:lnTo>
                  <a:lnTo>
                    <a:pt x="3810" y="0"/>
                  </a:lnTo>
                  <a:close/>
                </a:path>
                <a:path w="3810" h="267969">
                  <a:moveTo>
                    <a:pt x="3810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3810" y="24129"/>
                  </a:lnTo>
                  <a:lnTo>
                    <a:pt x="3810" y="17780"/>
                  </a:lnTo>
                  <a:close/>
                </a:path>
                <a:path w="3810" h="267969">
                  <a:moveTo>
                    <a:pt x="3810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810" y="30479"/>
                  </a:lnTo>
                  <a:lnTo>
                    <a:pt x="3810" y="24130"/>
                  </a:lnTo>
                  <a:close/>
                </a:path>
                <a:path w="3810" h="267969">
                  <a:moveTo>
                    <a:pt x="3810" y="30480"/>
                  </a:moveTo>
                  <a:lnTo>
                    <a:pt x="0" y="30480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30480"/>
                  </a:lnTo>
                  <a:close/>
                </a:path>
                <a:path w="3810" h="267969">
                  <a:moveTo>
                    <a:pt x="3810" y="64896"/>
                  </a:moveTo>
                  <a:lnTo>
                    <a:pt x="0" y="64896"/>
                  </a:lnTo>
                  <a:lnTo>
                    <a:pt x="0" y="66166"/>
                  </a:lnTo>
                  <a:lnTo>
                    <a:pt x="2539" y="66166"/>
                  </a:lnTo>
                  <a:lnTo>
                    <a:pt x="2539" y="67437"/>
                  </a:lnTo>
                  <a:lnTo>
                    <a:pt x="3810" y="67437"/>
                  </a:lnTo>
                  <a:lnTo>
                    <a:pt x="3810" y="64896"/>
                  </a:lnTo>
                  <a:close/>
                </a:path>
                <a:path w="3810" h="267969">
                  <a:moveTo>
                    <a:pt x="3810" y="62356"/>
                  </a:moveTo>
                  <a:lnTo>
                    <a:pt x="0" y="62356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62356"/>
                  </a:lnTo>
                  <a:close/>
                </a:path>
                <a:path w="3810" h="267969">
                  <a:moveTo>
                    <a:pt x="3810" y="134620"/>
                  </a:moveTo>
                  <a:lnTo>
                    <a:pt x="2539" y="134620"/>
                  </a:lnTo>
                  <a:lnTo>
                    <a:pt x="2539" y="143510"/>
                  </a:lnTo>
                  <a:lnTo>
                    <a:pt x="1269" y="143510"/>
                  </a:lnTo>
                  <a:lnTo>
                    <a:pt x="1269" y="152400"/>
                  </a:lnTo>
                  <a:lnTo>
                    <a:pt x="0" y="152400"/>
                  </a:lnTo>
                  <a:lnTo>
                    <a:pt x="0" y="176529"/>
                  </a:lnTo>
                  <a:lnTo>
                    <a:pt x="3810" y="176529"/>
                  </a:lnTo>
                  <a:lnTo>
                    <a:pt x="3810" y="134620"/>
                  </a:lnTo>
                  <a:close/>
                </a:path>
                <a:path w="3810" h="267969">
                  <a:moveTo>
                    <a:pt x="3810" y="176530"/>
                  </a:moveTo>
                  <a:lnTo>
                    <a:pt x="0" y="176530"/>
                  </a:lnTo>
                  <a:lnTo>
                    <a:pt x="0" y="205739"/>
                  </a:lnTo>
                  <a:lnTo>
                    <a:pt x="3810" y="205739"/>
                  </a:lnTo>
                  <a:lnTo>
                    <a:pt x="3810" y="176530"/>
                  </a:lnTo>
                  <a:close/>
                </a:path>
                <a:path w="3810" h="267969">
                  <a:moveTo>
                    <a:pt x="3810" y="205740"/>
                  </a:moveTo>
                  <a:lnTo>
                    <a:pt x="0" y="205740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205740"/>
                  </a:lnTo>
                  <a:close/>
                </a:path>
                <a:path w="3810" h="267969">
                  <a:moveTo>
                    <a:pt x="3810" y="214630"/>
                  </a:moveTo>
                  <a:lnTo>
                    <a:pt x="0" y="214630"/>
                  </a:lnTo>
                  <a:lnTo>
                    <a:pt x="0" y="220979"/>
                  </a:lnTo>
                  <a:lnTo>
                    <a:pt x="3810" y="220979"/>
                  </a:lnTo>
                  <a:lnTo>
                    <a:pt x="3810" y="214630"/>
                  </a:lnTo>
                  <a:close/>
                </a:path>
                <a:path w="3810" h="267969">
                  <a:moveTo>
                    <a:pt x="3810" y="220980"/>
                  </a:moveTo>
                  <a:lnTo>
                    <a:pt x="0" y="220980"/>
                  </a:lnTo>
                  <a:lnTo>
                    <a:pt x="0" y="250189"/>
                  </a:lnTo>
                  <a:lnTo>
                    <a:pt x="3810" y="250189"/>
                  </a:lnTo>
                  <a:lnTo>
                    <a:pt x="3810" y="220980"/>
                  </a:lnTo>
                  <a:close/>
                </a:path>
                <a:path w="3810" h="267969">
                  <a:moveTo>
                    <a:pt x="3810" y="250190"/>
                  </a:moveTo>
                  <a:lnTo>
                    <a:pt x="0" y="250190"/>
                  </a:lnTo>
                  <a:lnTo>
                    <a:pt x="0" y="267970"/>
                  </a:lnTo>
                  <a:lnTo>
                    <a:pt x="2540" y="267970"/>
                  </a:lnTo>
                  <a:lnTo>
                    <a:pt x="2540" y="266700"/>
                  </a:lnTo>
                  <a:lnTo>
                    <a:pt x="3810" y="266700"/>
                  </a:lnTo>
                  <a:lnTo>
                    <a:pt x="3810" y="250190"/>
                  </a:lnTo>
                  <a:close/>
                </a:path>
              </a:pathLst>
            </a:custGeom>
            <a:solidFill>
              <a:srgbClr val="60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2219959" y="768350"/>
              <a:ext cx="2540" cy="262890"/>
            </a:xfrm>
            <a:custGeom>
              <a:avLst/>
              <a:gdLst/>
              <a:ahLst/>
              <a:cxnLst/>
              <a:rect l="l" t="t" r="r" b="b"/>
              <a:pathLst>
                <a:path w="2539" h="262890">
                  <a:moveTo>
                    <a:pt x="253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11429"/>
                  </a:lnTo>
                  <a:lnTo>
                    <a:pt x="2539" y="11429"/>
                  </a:lnTo>
                  <a:lnTo>
                    <a:pt x="2539" y="0"/>
                  </a:lnTo>
                  <a:close/>
                </a:path>
                <a:path w="2539" h="262890">
                  <a:moveTo>
                    <a:pt x="2539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2539" y="17779"/>
                  </a:lnTo>
                  <a:lnTo>
                    <a:pt x="2539" y="11430"/>
                  </a:lnTo>
                  <a:close/>
                </a:path>
                <a:path w="2539" h="262890">
                  <a:moveTo>
                    <a:pt x="2539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2539" y="24129"/>
                  </a:lnTo>
                  <a:lnTo>
                    <a:pt x="2539" y="17780"/>
                  </a:lnTo>
                  <a:close/>
                </a:path>
                <a:path w="2539" h="262890">
                  <a:moveTo>
                    <a:pt x="2539" y="24130"/>
                  </a:moveTo>
                  <a:lnTo>
                    <a:pt x="0" y="24130"/>
                  </a:lnTo>
                  <a:lnTo>
                    <a:pt x="0" y="55879"/>
                  </a:lnTo>
                  <a:lnTo>
                    <a:pt x="2539" y="55879"/>
                  </a:lnTo>
                  <a:lnTo>
                    <a:pt x="2539" y="24130"/>
                  </a:lnTo>
                  <a:close/>
                </a:path>
                <a:path w="2539" h="262890">
                  <a:moveTo>
                    <a:pt x="1269" y="61087"/>
                  </a:moveTo>
                  <a:lnTo>
                    <a:pt x="0" y="61087"/>
                  </a:lnTo>
                  <a:lnTo>
                    <a:pt x="0" y="62229"/>
                  </a:lnTo>
                  <a:lnTo>
                    <a:pt x="1269" y="62229"/>
                  </a:lnTo>
                  <a:lnTo>
                    <a:pt x="1269" y="61087"/>
                  </a:lnTo>
                  <a:close/>
                </a:path>
                <a:path w="2539" h="262890">
                  <a:moveTo>
                    <a:pt x="2539" y="58546"/>
                  </a:moveTo>
                  <a:lnTo>
                    <a:pt x="0" y="58546"/>
                  </a:lnTo>
                  <a:lnTo>
                    <a:pt x="0" y="60959"/>
                  </a:lnTo>
                  <a:lnTo>
                    <a:pt x="1269" y="60959"/>
                  </a:lnTo>
                  <a:lnTo>
                    <a:pt x="1269" y="61087"/>
                  </a:lnTo>
                  <a:lnTo>
                    <a:pt x="2539" y="61087"/>
                  </a:lnTo>
                  <a:lnTo>
                    <a:pt x="2539" y="58546"/>
                  </a:lnTo>
                  <a:close/>
                </a:path>
                <a:path w="2539" h="262890">
                  <a:moveTo>
                    <a:pt x="2539" y="56006"/>
                  </a:moveTo>
                  <a:lnTo>
                    <a:pt x="0" y="56006"/>
                  </a:lnTo>
                  <a:lnTo>
                    <a:pt x="0" y="58419"/>
                  </a:lnTo>
                  <a:lnTo>
                    <a:pt x="2539" y="58419"/>
                  </a:lnTo>
                  <a:lnTo>
                    <a:pt x="2539" y="56006"/>
                  </a:lnTo>
                  <a:close/>
                </a:path>
                <a:path w="2539" h="262890">
                  <a:moveTo>
                    <a:pt x="2539" y="154939"/>
                  </a:moveTo>
                  <a:lnTo>
                    <a:pt x="1269" y="154939"/>
                  </a:lnTo>
                  <a:lnTo>
                    <a:pt x="1269" y="163829"/>
                  </a:lnTo>
                  <a:lnTo>
                    <a:pt x="0" y="163829"/>
                  </a:lnTo>
                  <a:lnTo>
                    <a:pt x="0" y="170179"/>
                  </a:lnTo>
                  <a:lnTo>
                    <a:pt x="2539" y="170179"/>
                  </a:lnTo>
                  <a:lnTo>
                    <a:pt x="2539" y="154939"/>
                  </a:lnTo>
                  <a:close/>
                </a:path>
                <a:path w="2539" h="262890">
                  <a:moveTo>
                    <a:pt x="2539" y="170180"/>
                  </a:moveTo>
                  <a:lnTo>
                    <a:pt x="0" y="170180"/>
                  </a:lnTo>
                  <a:lnTo>
                    <a:pt x="0" y="199389"/>
                  </a:lnTo>
                  <a:lnTo>
                    <a:pt x="2539" y="199389"/>
                  </a:lnTo>
                  <a:lnTo>
                    <a:pt x="2539" y="170180"/>
                  </a:lnTo>
                  <a:close/>
                </a:path>
                <a:path w="2539" h="262890">
                  <a:moveTo>
                    <a:pt x="2539" y="199390"/>
                  </a:moveTo>
                  <a:lnTo>
                    <a:pt x="0" y="199390"/>
                  </a:lnTo>
                  <a:lnTo>
                    <a:pt x="0" y="208279"/>
                  </a:lnTo>
                  <a:lnTo>
                    <a:pt x="2539" y="208279"/>
                  </a:lnTo>
                  <a:lnTo>
                    <a:pt x="2539" y="199390"/>
                  </a:lnTo>
                  <a:close/>
                </a:path>
                <a:path w="2539" h="262890">
                  <a:moveTo>
                    <a:pt x="2539" y="208280"/>
                  </a:moveTo>
                  <a:lnTo>
                    <a:pt x="0" y="208280"/>
                  </a:lnTo>
                  <a:lnTo>
                    <a:pt x="0" y="214629"/>
                  </a:lnTo>
                  <a:lnTo>
                    <a:pt x="2539" y="214629"/>
                  </a:lnTo>
                  <a:lnTo>
                    <a:pt x="2539" y="208280"/>
                  </a:lnTo>
                  <a:close/>
                </a:path>
                <a:path w="2539" h="262890">
                  <a:moveTo>
                    <a:pt x="2539" y="214630"/>
                  </a:moveTo>
                  <a:lnTo>
                    <a:pt x="0" y="214630"/>
                  </a:lnTo>
                  <a:lnTo>
                    <a:pt x="0" y="243839"/>
                  </a:lnTo>
                  <a:lnTo>
                    <a:pt x="2539" y="243839"/>
                  </a:lnTo>
                  <a:lnTo>
                    <a:pt x="2539" y="214630"/>
                  </a:lnTo>
                  <a:close/>
                </a:path>
                <a:path w="2539" h="262890">
                  <a:moveTo>
                    <a:pt x="2539" y="243840"/>
                  </a:moveTo>
                  <a:lnTo>
                    <a:pt x="0" y="243840"/>
                  </a:lnTo>
                  <a:lnTo>
                    <a:pt x="0" y="262889"/>
                  </a:lnTo>
                  <a:lnTo>
                    <a:pt x="1269" y="262889"/>
                  </a:lnTo>
                  <a:lnTo>
                    <a:pt x="1269" y="261620"/>
                  </a:lnTo>
                  <a:lnTo>
                    <a:pt x="2539" y="261620"/>
                  </a:lnTo>
                  <a:lnTo>
                    <a:pt x="2539" y="243840"/>
                  </a:lnTo>
                  <a:close/>
                </a:path>
              </a:pathLst>
            </a:custGeom>
            <a:solidFill>
              <a:srgbClr val="5C0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2216149" y="773430"/>
              <a:ext cx="3810" cy="259079"/>
            </a:xfrm>
            <a:custGeom>
              <a:avLst/>
              <a:gdLst/>
              <a:ahLst/>
              <a:cxnLst/>
              <a:rect l="l" t="t" r="r" b="b"/>
              <a:pathLst>
                <a:path w="3810" h="259080">
                  <a:moveTo>
                    <a:pt x="38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3810" y="6350"/>
                  </a:lnTo>
                  <a:lnTo>
                    <a:pt x="3810" y="0"/>
                  </a:lnTo>
                  <a:close/>
                </a:path>
                <a:path w="3810" h="259080">
                  <a:moveTo>
                    <a:pt x="3810" y="6350"/>
                  </a:moveTo>
                  <a:lnTo>
                    <a:pt x="0" y="6350"/>
                  </a:lnTo>
                  <a:lnTo>
                    <a:pt x="0" y="12700"/>
                  </a:lnTo>
                  <a:lnTo>
                    <a:pt x="3810" y="12700"/>
                  </a:lnTo>
                  <a:lnTo>
                    <a:pt x="3810" y="6350"/>
                  </a:lnTo>
                  <a:close/>
                </a:path>
                <a:path w="3810" h="259080">
                  <a:moveTo>
                    <a:pt x="3810" y="12700"/>
                  </a:moveTo>
                  <a:lnTo>
                    <a:pt x="0" y="1270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12700"/>
                  </a:lnTo>
                  <a:close/>
                </a:path>
                <a:path w="3810" h="259080">
                  <a:moveTo>
                    <a:pt x="3810" y="19050"/>
                  </a:moveTo>
                  <a:lnTo>
                    <a:pt x="0" y="19050"/>
                  </a:lnTo>
                  <a:lnTo>
                    <a:pt x="0" y="50800"/>
                  </a:lnTo>
                  <a:lnTo>
                    <a:pt x="3810" y="50800"/>
                  </a:lnTo>
                  <a:lnTo>
                    <a:pt x="3810" y="19050"/>
                  </a:lnTo>
                  <a:close/>
                </a:path>
                <a:path w="3810" h="259080">
                  <a:moveTo>
                    <a:pt x="3810" y="56007"/>
                  </a:moveTo>
                  <a:lnTo>
                    <a:pt x="0" y="56007"/>
                  </a:lnTo>
                  <a:lnTo>
                    <a:pt x="0" y="58547"/>
                  </a:lnTo>
                  <a:lnTo>
                    <a:pt x="2540" y="58547"/>
                  </a:lnTo>
                  <a:lnTo>
                    <a:pt x="2540" y="57150"/>
                  </a:lnTo>
                  <a:lnTo>
                    <a:pt x="3810" y="57150"/>
                  </a:lnTo>
                  <a:lnTo>
                    <a:pt x="3810" y="56007"/>
                  </a:lnTo>
                  <a:close/>
                </a:path>
                <a:path w="3810" h="259080">
                  <a:moveTo>
                    <a:pt x="3810" y="53466"/>
                  </a:moveTo>
                  <a:lnTo>
                    <a:pt x="0" y="53466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53466"/>
                  </a:lnTo>
                  <a:close/>
                </a:path>
                <a:path w="3810" h="259080">
                  <a:moveTo>
                    <a:pt x="3810" y="50926"/>
                  </a:moveTo>
                  <a:lnTo>
                    <a:pt x="0" y="50926"/>
                  </a:lnTo>
                  <a:lnTo>
                    <a:pt x="0" y="53339"/>
                  </a:lnTo>
                  <a:lnTo>
                    <a:pt x="3810" y="53339"/>
                  </a:lnTo>
                  <a:lnTo>
                    <a:pt x="3810" y="50926"/>
                  </a:lnTo>
                  <a:close/>
                </a:path>
                <a:path w="3810" h="259080">
                  <a:moveTo>
                    <a:pt x="3810" y="167640"/>
                  </a:moveTo>
                  <a:lnTo>
                    <a:pt x="2539" y="167640"/>
                  </a:lnTo>
                  <a:lnTo>
                    <a:pt x="2539" y="176530"/>
                  </a:lnTo>
                  <a:lnTo>
                    <a:pt x="1269" y="176530"/>
                  </a:lnTo>
                  <a:lnTo>
                    <a:pt x="1269" y="185420"/>
                  </a:lnTo>
                  <a:lnTo>
                    <a:pt x="0" y="185420"/>
                  </a:lnTo>
                  <a:lnTo>
                    <a:pt x="0" y="194310"/>
                  </a:lnTo>
                  <a:lnTo>
                    <a:pt x="3810" y="194310"/>
                  </a:lnTo>
                  <a:lnTo>
                    <a:pt x="3810" y="167640"/>
                  </a:lnTo>
                  <a:close/>
                </a:path>
                <a:path w="3810" h="259080">
                  <a:moveTo>
                    <a:pt x="3810" y="194310"/>
                  </a:moveTo>
                  <a:lnTo>
                    <a:pt x="0" y="194310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194310"/>
                  </a:lnTo>
                  <a:close/>
                </a:path>
                <a:path w="3810" h="259080">
                  <a:moveTo>
                    <a:pt x="3810" y="203200"/>
                  </a:moveTo>
                  <a:lnTo>
                    <a:pt x="0" y="203200"/>
                  </a:lnTo>
                  <a:lnTo>
                    <a:pt x="0" y="209550"/>
                  </a:lnTo>
                  <a:lnTo>
                    <a:pt x="3810" y="209550"/>
                  </a:lnTo>
                  <a:lnTo>
                    <a:pt x="3810" y="203200"/>
                  </a:lnTo>
                  <a:close/>
                </a:path>
                <a:path w="3810" h="259080">
                  <a:moveTo>
                    <a:pt x="3810" y="209550"/>
                  </a:moveTo>
                  <a:lnTo>
                    <a:pt x="0" y="209550"/>
                  </a:lnTo>
                  <a:lnTo>
                    <a:pt x="0" y="238760"/>
                  </a:lnTo>
                  <a:lnTo>
                    <a:pt x="3810" y="238760"/>
                  </a:lnTo>
                  <a:lnTo>
                    <a:pt x="3810" y="209550"/>
                  </a:lnTo>
                  <a:close/>
                </a:path>
                <a:path w="3810" h="259080">
                  <a:moveTo>
                    <a:pt x="3810" y="238760"/>
                  </a:moveTo>
                  <a:lnTo>
                    <a:pt x="0" y="238760"/>
                  </a:lnTo>
                  <a:lnTo>
                    <a:pt x="0" y="259080"/>
                  </a:lnTo>
                  <a:lnTo>
                    <a:pt x="1269" y="259080"/>
                  </a:lnTo>
                  <a:lnTo>
                    <a:pt x="1269" y="257810"/>
                  </a:lnTo>
                  <a:lnTo>
                    <a:pt x="3810" y="257810"/>
                  </a:lnTo>
                  <a:lnTo>
                    <a:pt x="3810" y="238760"/>
                  </a:lnTo>
                  <a:close/>
                </a:path>
              </a:pathLst>
            </a:custGeom>
            <a:solidFill>
              <a:srgbClr val="59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2212339" y="753109"/>
              <a:ext cx="3810" cy="279400"/>
            </a:xfrm>
            <a:custGeom>
              <a:avLst/>
              <a:gdLst/>
              <a:ahLst/>
              <a:cxnLst/>
              <a:rect l="l" t="t" r="r" b="b"/>
              <a:pathLst>
                <a:path w="3810" h="279400">
                  <a:moveTo>
                    <a:pt x="1269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69" y="5080"/>
                  </a:lnTo>
                  <a:lnTo>
                    <a:pt x="1269" y="0"/>
                  </a:lnTo>
                  <a:close/>
                </a:path>
                <a:path w="3810" h="279400">
                  <a:moveTo>
                    <a:pt x="3810" y="26670"/>
                  </a:moveTo>
                  <a:lnTo>
                    <a:pt x="2540" y="26670"/>
                  </a:lnTo>
                  <a:lnTo>
                    <a:pt x="2540" y="29210"/>
                  </a:lnTo>
                  <a:lnTo>
                    <a:pt x="1270" y="29210"/>
                  </a:lnTo>
                  <a:lnTo>
                    <a:pt x="1270" y="31750"/>
                  </a:lnTo>
                  <a:lnTo>
                    <a:pt x="0" y="31750"/>
                  </a:lnTo>
                  <a:lnTo>
                    <a:pt x="0" y="33020"/>
                  </a:lnTo>
                  <a:lnTo>
                    <a:pt x="3810" y="33020"/>
                  </a:lnTo>
                  <a:lnTo>
                    <a:pt x="3810" y="26670"/>
                  </a:lnTo>
                  <a:close/>
                </a:path>
                <a:path w="3810" h="279400">
                  <a:moveTo>
                    <a:pt x="3810" y="33020"/>
                  </a:moveTo>
                  <a:lnTo>
                    <a:pt x="0" y="33020"/>
                  </a:lnTo>
                  <a:lnTo>
                    <a:pt x="0" y="39370"/>
                  </a:lnTo>
                  <a:lnTo>
                    <a:pt x="3810" y="39370"/>
                  </a:lnTo>
                  <a:lnTo>
                    <a:pt x="3810" y="33020"/>
                  </a:lnTo>
                  <a:close/>
                </a:path>
                <a:path w="3810" h="279400">
                  <a:moveTo>
                    <a:pt x="3810" y="39370"/>
                  </a:moveTo>
                  <a:lnTo>
                    <a:pt x="0" y="39370"/>
                  </a:lnTo>
                  <a:lnTo>
                    <a:pt x="0" y="71120"/>
                  </a:lnTo>
                  <a:lnTo>
                    <a:pt x="3810" y="71120"/>
                  </a:lnTo>
                  <a:lnTo>
                    <a:pt x="3810" y="39370"/>
                  </a:lnTo>
                  <a:close/>
                </a:path>
                <a:path w="3810" h="279400">
                  <a:moveTo>
                    <a:pt x="3810" y="80137"/>
                  </a:moveTo>
                  <a:lnTo>
                    <a:pt x="0" y="80137"/>
                  </a:lnTo>
                  <a:lnTo>
                    <a:pt x="0" y="85217"/>
                  </a:lnTo>
                  <a:lnTo>
                    <a:pt x="1270" y="85217"/>
                  </a:lnTo>
                  <a:lnTo>
                    <a:pt x="1270" y="82677"/>
                  </a:lnTo>
                  <a:lnTo>
                    <a:pt x="2540" y="82677"/>
                  </a:lnTo>
                  <a:lnTo>
                    <a:pt x="2540" y="81407"/>
                  </a:lnTo>
                  <a:lnTo>
                    <a:pt x="3810" y="81407"/>
                  </a:lnTo>
                  <a:lnTo>
                    <a:pt x="3810" y="80137"/>
                  </a:lnTo>
                  <a:close/>
                </a:path>
                <a:path w="3810" h="279400">
                  <a:moveTo>
                    <a:pt x="3810" y="76327"/>
                  </a:moveTo>
                  <a:lnTo>
                    <a:pt x="0" y="76327"/>
                  </a:lnTo>
                  <a:lnTo>
                    <a:pt x="0" y="80010"/>
                  </a:lnTo>
                  <a:lnTo>
                    <a:pt x="3810" y="80010"/>
                  </a:lnTo>
                  <a:lnTo>
                    <a:pt x="3810" y="76327"/>
                  </a:lnTo>
                  <a:close/>
                </a:path>
                <a:path w="3810" h="279400">
                  <a:moveTo>
                    <a:pt x="3810" y="73787"/>
                  </a:moveTo>
                  <a:lnTo>
                    <a:pt x="0" y="73787"/>
                  </a:lnTo>
                  <a:lnTo>
                    <a:pt x="0" y="76200"/>
                  </a:lnTo>
                  <a:lnTo>
                    <a:pt x="3810" y="76200"/>
                  </a:lnTo>
                  <a:lnTo>
                    <a:pt x="3810" y="73787"/>
                  </a:lnTo>
                  <a:close/>
                </a:path>
                <a:path w="3810" h="279400">
                  <a:moveTo>
                    <a:pt x="3810" y="71247"/>
                  </a:moveTo>
                  <a:lnTo>
                    <a:pt x="0" y="71247"/>
                  </a:lnTo>
                  <a:lnTo>
                    <a:pt x="0" y="73660"/>
                  </a:lnTo>
                  <a:lnTo>
                    <a:pt x="3810" y="73660"/>
                  </a:lnTo>
                  <a:lnTo>
                    <a:pt x="3810" y="71247"/>
                  </a:lnTo>
                  <a:close/>
                </a:path>
                <a:path w="3810" h="279400">
                  <a:moveTo>
                    <a:pt x="3810" y="214630"/>
                  </a:moveTo>
                  <a:lnTo>
                    <a:pt x="2540" y="214630"/>
                  </a:lnTo>
                  <a:lnTo>
                    <a:pt x="2540" y="223520"/>
                  </a:lnTo>
                  <a:lnTo>
                    <a:pt x="3810" y="223520"/>
                  </a:lnTo>
                  <a:lnTo>
                    <a:pt x="3810" y="214630"/>
                  </a:lnTo>
                  <a:close/>
                </a:path>
                <a:path w="3810" h="279400">
                  <a:moveTo>
                    <a:pt x="3810" y="223520"/>
                  </a:moveTo>
                  <a:lnTo>
                    <a:pt x="1270" y="223520"/>
                  </a:lnTo>
                  <a:lnTo>
                    <a:pt x="1270" y="229870"/>
                  </a:lnTo>
                  <a:lnTo>
                    <a:pt x="3810" y="229870"/>
                  </a:lnTo>
                  <a:lnTo>
                    <a:pt x="3810" y="223520"/>
                  </a:lnTo>
                  <a:close/>
                </a:path>
                <a:path w="3810" h="279400">
                  <a:moveTo>
                    <a:pt x="3810" y="229870"/>
                  </a:moveTo>
                  <a:lnTo>
                    <a:pt x="1270" y="229870"/>
                  </a:lnTo>
                  <a:lnTo>
                    <a:pt x="1270" y="232410"/>
                  </a:lnTo>
                  <a:lnTo>
                    <a:pt x="0" y="232410"/>
                  </a:lnTo>
                  <a:lnTo>
                    <a:pt x="0" y="259080"/>
                  </a:lnTo>
                  <a:lnTo>
                    <a:pt x="3810" y="259080"/>
                  </a:lnTo>
                  <a:lnTo>
                    <a:pt x="3810" y="229870"/>
                  </a:lnTo>
                  <a:close/>
                </a:path>
                <a:path w="3810" h="279400">
                  <a:moveTo>
                    <a:pt x="3810" y="259080"/>
                  </a:moveTo>
                  <a:lnTo>
                    <a:pt x="0" y="259080"/>
                  </a:lnTo>
                  <a:lnTo>
                    <a:pt x="0" y="279400"/>
                  </a:lnTo>
                  <a:lnTo>
                    <a:pt x="3810" y="279400"/>
                  </a:lnTo>
                  <a:lnTo>
                    <a:pt x="3810" y="259080"/>
                  </a:lnTo>
                  <a:close/>
                </a:path>
              </a:pathLst>
            </a:custGeom>
            <a:solidFill>
              <a:srgbClr val="56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2208529" y="754380"/>
              <a:ext cx="3810" cy="279400"/>
            </a:xfrm>
            <a:custGeom>
              <a:avLst/>
              <a:gdLst/>
              <a:ahLst/>
              <a:cxnLst/>
              <a:rect l="l" t="t" r="r" b="b"/>
              <a:pathLst>
                <a:path w="3810" h="279400">
                  <a:moveTo>
                    <a:pt x="380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69" y="25400"/>
                  </a:lnTo>
                  <a:lnTo>
                    <a:pt x="1269" y="22860"/>
                  </a:lnTo>
                  <a:lnTo>
                    <a:pt x="2539" y="22860"/>
                  </a:lnTo>
                  <a:lnTo>
                    <a:pt x="2539" y="13970"/>
                  </a:lnTo>
                  <a:lnTo>
                    <a:pt x="3809" y="13970"/>
                  </a:lnTo>
                  <a:lnTo>
                    <a:pt x="3809" y="0"/>
                  </a:lnTo>
                  <a:close/>
                </a:path>
                <a:path w="3810" h="279400">
                  <a:moveTo>
                    <a:pt x="1269" y="25400"/>
                  </a:moveTo>
                  <a:lnTo>
                    <a:pt x="0" y="25400"/>
                  </a:lnTo>
                  <a:lnTo>
                    <a:pt x="0" y="31750"/>
                  </a:lnTo>
                  <a:lnTo>
                    <a:pt x="1269" y="31750"/>
                  </a:lnTo>
                  <a:lnTo>
                    <a:pt x="1269" y="25400"/>
                  </a:lnTo>
                  <a:close/>
                </a:path>
                <a:path w="3810" h="279400">
                  <a:moveTo>
                    <a:pt x="3809" y="34290"/>
                  </a:moveTo>
                  <a:lnTo>
                    <a:pt x="2539" y="34290"/>
                  </a:lnTo>
                  <a:lnTo>
                    <a:pt x="2539" y="36830"/>
                  </a:lnTo>
                  <a:lnTo>
                    <a:pt x="1269" y="36830"/>
                  </a:lnTo>
                  <a:lnTo>
                    <a:pt x="1269" y="38100"/>
                  </a:lnTo>
                  <a:lnTo>
                    <a:pt x="3809" y="38100"/>
                  </a:lnTo>
                  <a:lnTo>
                    <a:pt x="3809" y="34290"/>
                  </a:lnTo>
                  <a:close/>
                </a:path>
                <a:path w="3810" h="279400">
                  <a:moveTo>
                    <a:pt x="3809" y="38100"/>
                  </a:moveTo>
                  <a:lnTo>
                    <a:pt x="1269" y="38100"/>
                  </a:lnTo>
                  <a:lnTo>
                    <a:pt x="1269" y="40640"/>
                  </a:lnTo>
                  <a:lnTo>
                    <a:pt x="0" y="40640"/>
                  </a:lnTo>
                  <a:lnTo>
                    <a:pt x="0" y="69850"/>
                  </a:lnTo>
                  <a:lnTo>
                    <a:pt x="3809" y="69850"/>
                  </a:lnTo>
                  <a:lnTo>
                    <a:pt x="3809" y="38100"/>
                  </a:lnTo>
                  <a:close/>
                </a:path>
                <a:path w="3810" h="279400">
                  <a:moveTo>
                    <a:pt x="2540" y="85216"/>
                  </a:moveTo>
                  <a:lnTo>
                    <a:pt x="0" y="85216"/>
                  </a:lnTo>
                  <a:lnTo>
                    <a:pt x="0" y="90297"/>
                  </a:lnTo>
                  <a:lnTo>
                    <a:pt x="1269" y="90297"/>
                  </a:lnTo>
                  <a:lnTo>
                    <a:pt x="1269" y="87757"/>
                  </a:lnTo>
                  <a:lnTo>
                    <a:pt x="2539" y="87757"/>
                  </a:lnTo>
                  <a:lnTo>
                    <a:pt x="2540" y="85216"/>
                  </a:lnTo>
                  <a:close/>
                </a:path>
                <a:path w="3810" h="279400">
                  <a:moveTo>
                    <a:pt x="3809" y="78866"/>
                  </a:moveTo>
                  <a:lnTo>
                    <a:pt x="0" y="78866"/>
                  </a:lnTo>
                  <a:lnTo>
                    <a:pt x="0" y="85089"/>
                  </a:lnTo>
                  <a:lnTo>
                    <a:pt x="2540" y="85089"/>
                  </a:lnTo>
                  <a:lnTo>
                    <a:pt x="3809" y="85216"/>
                  </a:lnTo>
                  <a:lnTo>
                    <a:pt x="3809" y="78866"/>
                  </a:lnTo>
                  <a:close/>
                </a:path>
                <a:path w="3810" h="279400">
                  <a:moveTo>
                    <a:pt x="3809" y="75057"/>
                  </a:moveTo>
                  <a:lnTo>
                    <a:pt x="0" y="75057"/>
                  </a:lnTo>
                  <a:lnTo>
                    <a:pt x="0" y="78739"/>
                  </a:lnTo>
                  <a:lnTo>
                    <a:pt x="3809" y="78739"/>
                  </a:lnTo>
                  <a:lnTo>
                    <a:pt x="3809" y="75057"/>
                  </a:lnTo>
                  <a:close/>
                </a:path>
                <a:path w="3810" h="279400">
                  <a:moveTo>
                    <a:pt x="3809" y="72516"/>
                  </a:moveTo>
                  <a:lnTo>
                    <a:pt x="0" y="72516"/>
                  </a:lnTo>
                  <a:lnTo>
                    <a:pt x="0" y="74929"/>
                  </a:lnTo>
                  <a:lnTo>
                    <a:pt x="3809" y="74929"/>
                  </a:lnTo>
                  <a:lnTo>
                    <a:pt x="3809" y="72516"/>
                  </a:lnTo>
                  <a:close/>
                </a:path>
                <a:path w="3810" h="279400">
                  <a:moveTo>
                    <a:pt x="3809" y="69976"/>
                  </a:moveTo>
                  <a:lnTo>
                    <a:pt x="0" y="69976"/>
                  </a:lnTo>
                  <a:lnTo>
                    <a:pt x="0" y="72389"/>
                  </a:lnTo>
                  <a:lnTo>
                    <a:pt x="3809" y="72389"/>
                  </a:lnTo>
                  <a:lnTo>
                    <a:pt x="3809" y="69976"/>
                  </a:lnTo>
                  <a:close/>
                </a:path>
                <a:path w="3810" h="279400">
                  <a:moveTo>
                    <a:pt x="3809" y="240030"/>
                  </a:moveTo>
                  <a:lnTo>
                    <a:pt x="2539" y="240030"/>
                  </a:lnTo>
                  <a:lnTo>
                    <a:pt x="2539" y="248920"/>
                  </a:lnTo>
                  <a:lnTo>
                    <a:pt x="1269" y="248920"/>
                  </a:lnTo>
                  <a:lnTo>
                    <a:pt x="1269" y="257810"/>
                  </a:lnTo>
                  <a:lnTo>
                    <a:pt x="3809" y="257810"/>
                  </a:lnTo>
                  <a:lnTo>
                    <a:pt x="3809" y="240030"/>
                  </a:lnTo>
                  <a:close/>
                </a:path>
                <a:path w="3810" h="279400">
                  <a:moveTo>
                    <a:pt x="3809" y="257810"/>
                  </a:moveTo>
                  <a:lnTo>
                    <a:pt x="0" y="257810"/>
                  </a:lnTo>
                  <a:lnTo>
                    <a:pt x="0" y="279400"/>
                  </a:lnTo>
                  <a:lnTo>
                    <a:pt x="3809" y="279400"/>
                  </a:lnTo>
                  <a:lnTo>
                    <a:pt x="3809" y="257810"/>
                  </a:lnTo>
                  <a:close/>
                </a:path>
              </a:pathLst>
            </a:custGeom>
            <a:solidFill>
              <a:srgbClr val="5200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2204719" y="75438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10" h="28066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0"/>
                  </a:lnTo>
                  <a:close/>
                </a:path>
                <a:path w="3810" h="280669">
                  <a:moveTo>
                    <a:pt x="3810" y="25400"/>
                  </a:moveTo>
                  <a:lnTo>
                    <a:pt x="0" y="2540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25400"/>
                  </a:lnTo>
                  <a:close/>
                </a:path>
                <a:path w="3810" h="280669">
                  <a:moveTo>
                    <a:pt x="3810" y="31750"/>
                  </a:moveTo>
                  <a:lnTo>
                    <a:pt x="0" y="3175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31750"/>
                  </a:lnTo>
                  <a:close/>
                </a:path>
                <a:path w="3810" h="280669">
                  <a:moveTo>
                    <a:pt x="3810" y="38100"/>
                  </a:moveTo>
                  <a:lnTo>
                    <a:pt x="0" y="38100"/>
                  </a:lnTo>
                  <a:lnTo>
                    <a:pt x="0" y="69850"/>
                  </a:lnTo>
                  <a:lnTo>
                    <a:pt x="3810" y="69850"/>
                  </a:lnTo>
                  <a:lnTo>
                    <a:pt x="3810" y="43180"/>
                  </a:lnTo>
                  <a:lnTo>
                    <a:pt x="2540" y="43180"/>
                  </a:lnTo>
                  <a:lnTo>
                    <a:pt x="2540" y="41910"/>
                  </a:lnTo>
                  <a:lnTo>
                    <a:pt x="3810" y="41910"/>
                  </a:lnTo>
                  <a:lnTo>
                    <a:pt x="3810" y="38100"/>
                  </a:lnTo>
                  <a:close/>
                </a:path>
                <a:path w="3810" h="280669">
                  <a:moveTo>
                    <a:pt x="3810" y="85216"/>
                  </a:moveTo>
                  <a:lnTo>
                    <a:pt x="0" y="85216"/>
                  </a:lnTo>
                  <a:lnTo>
                    <a:pt x="0" y="99187"/>
                  </a:lnTo>
                  <a:lnTo>
                    <a:pt x="1269" y="99187"/>
                  </a:lnTo>
                  <a:lnTo>
                    <a:pt x="1269" y="96647"/>
                  </a:lnTo>
                  <a:lnTo>
                    <a:pt x="2539" y="96647"/>
                  </a:lnTo>
                  <a:lnTo>
                    <a:pt x="2539" y="92837"/>
                  </a:lnTo>
                  <a:lnTo>
                    <a:pt x="3810" y="92837"/>
                  </a:lnTo>
                  <a:lnTo>
                    <a:pt x="3810" y="85216"/>
                  </a:lnTo>
                  <a:close/>
                </a:path>
                <a:path w="3810" h="280669">
                  <a:moveTo>
                    <a:pt x="3810" y="78866"/>
                  </a:moveTo>
                  <a:lnTo>
                    <a:pt x="0" y="78866"/>
                  </a:lnTo>
                  <a:lnTo>
                    <a:pt x="0" y="85089"/>
                  </a:lnTo>
                  <a:lnTo>
                    <a:pt x="3810" y="85089"/>
                  </a:lnTo>
                  <a:lnTo>
                    <a:pt x="3810" y="78866"/>
                  </a:lnTo>
                  <a:close/>
                </a:path>
                <a:path w="3810" h="280669">
                  <a:moveTo>
                    <a:pt x="3810" y="75057"/>
                  </a:moveTo>
                  <a:lnTo>
                    <a:pt x="0" y="75057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5057"/>
                  </a:lnTo>
                  <a:close/>
                </a:path>
                <a:path w="3810" h="280669">
                  <a:moveTo>
                    <a:pt x="3810" y="72516"/>
                  </a:moveTo>
                  <a:lnTo>
                    <a:pt x="0" y="72516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72516"/>
                  </a:lnTo>
                  <a:close/>
                </a:path>
                <a:path w="3810" h="280669">
                  <a:moveTo>
                    <a:pt x="3810" y="69976"/>
                  </a:moveTo>
                  <a:lnTo>
                    <a:pt x="0" y="69976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9976"/>
                  </a:lnTo>
                  <a:close/>
                </a:path>
                <a:path w="3810" h="280669">
                  <a:moveTo>
                    <a:pt x="3810" y="266700"/>
                  </a:moveTo>
                  <a:lnTo>
                    <a:pt x="2540" y="266700"/>
                  </a:lnTo>
                  <a:lnTo>
                    <a:pt x="2540" y="275590"/>
                  </a:lnTo>
                  <a:lnTo>
                    <a:pt x="1269" y="275590"/>
                  </a:lnTo>
                  <a:lnTo>
                    <a:pt x="1269" y="280670"/>
                  </a:lnTo>
                  <a:lnTo>
                    <a:pt x="2539" y="280670"/>
                  </a:lnTo>
                  <a:lnTo>
                    <a:pt x="2539" y="279400"/>
                  </a:lnTo>
                  <a:lnTo>
                    <a:pt x="3810" y="279400"/>
                  </a:lnTo>
                  <a:lnTo>
                    <a:pt x="3810" y="266700"/>
                  </a:lnTo>
                  <a:close/>
                </a:path>
              </a:pathLst>
            </a:custGeom>
            <a:solidFill>
              <a:srgbClr val="4F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2200909" y="755650"/>
              <a:ext cx="3810" cy="111125"/>
            </a:xfrm>
            <a:custGeom>
              <a:avLst/>
              <a:gdLst/>
              <a:ahLst/>
              <a:cxnLst/>
              <a:rect l="l" t="t" r="r" b="b"/>
              <a:pathLst>
                <a:path w="3810" h="111125">
                  <a:moveTo>
                    <a:pt x="38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0" y="127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0"/>
                  </a:lnTo>
                  <a:close/>
                </a:path>
                <a:path w="3810" h="111125">
                  <a:moveTo>
                    <a:pt x="3809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4130"/>
                  </a:lnTo>
                  <a:close/>
                </a:path>
                <a:path w="3810" h="111125">
                  <a:moveTo>
                    <a:pt x="3809" y="30480"/>
                  </a:moveTo>
                  <a:lnTo>
                    <a:pt x="0" y="30480"/>
                  </a:lnTo>
                  <a:lnTo>
                    <a:pt x="0" y="36829"/>
                  </a:lnTo>
                  <a:lnTo>
                    <a:pt x="3809" y="36829"/>
                  </a:lnTo>
                  <a:lnTo>
                    <a:pt x="3809" y="30480"/>
                  </a:lnTo>
                  <a:close/>
                </a:path>
                <a:path w="3810" h="111125">
                  <a:moveTo>
                    <a:pt x="3809" y="36830"/>
                  </a:moveTo>
                  <a:lnTo>
                    <a:pt x="0" y="36830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36830"/>
                  </a:lnTo>
                  <a:close/>
                </a:path>
                <a:path w="3810" h="111125">
                  <a:moveTo>
                    <a:pt x="1269" y="109346"/>
                  </a:moveTo>
                  <a:lnTo>
                    <a:pt x="0" y="109346"/>
                  </a:lnTo>
                  <a:lnTo>
                    <a:pt x="0" y="110616"/>
                  </a:lnTo>
                  <a:lnTo>
                    <a:pt x="1269" y="110616"/>
                  </a:lnTo>
                  <a:lnTo>
                    <a:pt x="1269" y="109346"/>
                  </a:lnTo>
                  <a:close/>
                </a:path>
                <a:path w="3810" h="111125">
                  <a:moveTo>
                    <a:pt x="3809" y="83946"/>
                  </a:moveTo>
                  <a:lnTo>
                    <a:pt x="0" y="83946"/>
                  </a:lnTo>
                  <a:lnTo>
                    <a:pt x="0" y="109219"/>
                  </a:lnTo>
                  <a:lnTo>
                    <a:pt x="1269" y="109219"/>
                  </a:lnTo>
                  <a:lnTo>
                    <a:pt x="1269" y="105537"/>
                  </a:lnTo>
                  <a:lnTo>
                    <a:pt x="2539" y="105537"/>
                  </a:lnTo>
                  <a:lnTo>
                    <a:pt x="2539" y="102996"/>
                  </a:lnTo>
                  <a:lnTo>
                    <a:pt x="3809" y="102996"/>
                  </a:lnTo>
                  <a:lnTo>
                    <a:pt x="3809" y="83946"/>
                  </a:lnTo>
                  <a:close/>
                </a:path>
                <a:path w="3810" h="111125">
                  <a:moveTo>
                    <a:pt x="3809" y="77596"/>
                  </a:moveTo>
                  <a:lnTo>
                    <a:pt x="0" y="77596"/>
                  </a:lnTo>
                  <a:lnTo>
                    <a:pt x="0" y="83819"/>
                  </a:lnTo>
                  <a:lnTo>
                    <a:pt x="3809" y="83819"/>
                  </a:lnTo>
                  <a:lnTo>
                    <a:pt x="3809" y="77596"/>
                  </a:lnTo>
                  <a:close/>
                </a:path>
                <a:path w="3810" h="111125">
                  <a:moveTo>
                    <a:pt x="3809" y="73787"/>
                  </a:moveTo>
                  <a:lnTo>
                    <a:pt x="0" y="73787"/>
                  </a:lnTo>
                  <a:lnTo>
                    <a:pt x="0" y="77469"/>
                  </a:lnTo>
                  <a:lnTo>
                    <a:pt x="3809" y="77469"/>
                  </a:lnTo>
                  <a:lnTo>
                    <a:pt x="3809" y="73787"/>
                  </a:lnTo>
                  <a:close/>
                </a:path>
                <a:path w="3810" h="111125">
                  <a:moveTo>
                    <a:pt x="3809" y="71246"/>
                  </a:moveTo>
                  <a:lnTo>
                    <a:pt x="0" y="71246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71246"/>
                  </a:lnTo>
                  <a:close/>
                </a:path>
                <a:path w="3810" h="111125">
                  <a:moveTo>
                    <a:pt x="3809" y="68706"/>
                  </a:moveTo>
                  <a:lnTo>
                    <a:pt x="0" y="68706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8706"/>
                  </a:lnTo>
                  <a:close/>
                </a:path>
              </a:pathLst>
            </a:custGeom>
            <a:solidFill>
              <a:srgbClr val="4B0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2198369" y="756920"/>
              <a:ext cx="2540" cy="124460"/>
            </a:xfrm>
            <a:custGeom>
              <a:avLst/>
              <a:gdLst/>
              <a:ahLst/>
              <a:cxnLst/>
              <a:rect l="l" t="t" r="r" b="b"/>
              <a:pathLst>
                <a:path w="2539" h="124459">
                  <a:moveTo>
                    <a:pt x="254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22859"/>
                  </a:lnTo>
                  <a:lnTo>
                    <a:pt x="2540" y="22859"/>
                  </a:lnTo>
                  <a:lnTo>
                    <a:pt x="2540" y="0"/>
                  </a:lnTo>
                  <a:close/>
                </a:path>
                <a:path w="2539" h="124459">
                  <a:moveTo>
                    <a:pt x="2540" y="22860"/>
                  </a:moveTo>
                  <a:lnTo>
                    <a:pt x="0" y="22860"/>
                  </a:lnTo>
                  <a:lnTo>
                    <a:pt x="0" y="29209"/>
                  </a:lnTo>
                  <a:lnTo>
                    <a:pt x="2540" y="29209"/>
                  </a:lnTo>
                  <a:lnTo>
                    <a:pt x="2540" y="22860"/>
                  </a:lnTo>
                  <a:close/>
                </a:path>
                <a:path w="2539" h="124459">
                  <a:moveTo>
                    <a:pt x="2540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2540" y="35559"/>
                  </a:lnTo>
                  <a:lnTo>
                    <a:pt x="2540" y="29210"/>
                  </a:lnTo>
                  <a:close/>
                </a:path>
                <a:path w="2539" h="124459">
                  <a:moveTo>
                    <a:pt x="2540" y="35560"/>
                  </a:moveTo>
                  <a:lnTo>
                    <a:pt x="0" y="35560"/>
                  </a:lnTo>
                  <a:lnTo>
                    <a:pt x="0" y="67309"/>
                  </a:lnTo>
                  <a:lnTo>
                    <a:pt x="2540" y="67309"/>
                  </a:lnTo>
                  <a:lnTo>
                    <a:pt x="2540" y="35560"/>
                  </a:lnTo>
                  <a:close/>
                </a:path>
                <a:path w="2539" h="124459">
                  <a:moveTo>
                    <a:pt x="2540" y="108076"/>
                  </a:moveTo>
                  <a:lnTo>
                    <a:pt x="0" y="108076"/>
                  </a:lnTo>
                  <a:lnTo>
                    <a:pt x="0" y="124459"/>
                  </a:lnTo>
                  <a:lnTo>
                    <a:pt x="1270" y="124459"/>
                  </a:lnTo>
                  <a:lnTo>
                    <a:pt x="1270" y="116966"/>
                  </a:lnTo>
                  <a:lnTo>
                    <a:pt x="2540" y="116966"/>
                  </a:lnTo>
                  <a:lnTo>
                    <a:pt x="2540" y="108076"/>
                  </a:lnTo>
                  <a:close/>
                </a:path>
                <a:path w="2539" h="124459">
                  <a:moveTo>
                    <a:pt x="2540" y="82676"/>
                  </a:moveTo>
                  <a:lnTo>
                    <a:pt x="0" y="82676"/>
                  </a:lnTo>
                  <a:lnTo>
                    <a:pt x="0" y="107949"/>
                  </a:lnTo>
                  <a:lnTo>
                    <a:pt x="2540" y="107949"/>
                  </a:lnTo>
                  <a:lnTo>
                    <a:pt x="2540" y="82676"/>
                  </a:lnTo>
                  <a:close/>
                </a:path>
                <a:path w="2539" h="124459">
                  <a:moveTo>
                    <a:pt x="2540" y="76326"/>
                  </a:moveTo>
                  <a:lnTo>
                    <a:pt x="0" y="76326"/>
                  </a:lnTo>
                  <a:lnTo>
                    <a:pt x="0" y="82549"/>
                  </a:lnTo>
                  <a:lnTo>
                    <a:pt x="2540" y="82549"/>
                  </a:lnTo>
                  <a:lnTo>
                    <a:pt x="2540" y="76326"/>
                  </a:lnTo>
                  <a:close/>
                </a:path>
                <a:path w="2539" h="124459">
                  <a:moveTo>
                    <a:pt x="2540" y="72516"/>
                  </a:moveTo>
                  <a:lnTo>
                    <a:pt x="0" y="72516"/>
                  </a:lnTo>
                  <a:lnTo>
                    <a:pt x="0" y="76199"/>
                  </a:lnTo>
                  <a:lnTo>
                    <a:pt x="2540" y="76199"/>
                  </a:lnTo>
                  <a:lnTo>
                    <a:pt x="2540" y="72516"/>
                  </a:lnTo>
                  <a:close/>
                </a:path>
                <a:path w="2539" h="124459">
                  <a:moveTo>
                    <a:pt x="2540" y="69976"/>
                  </a:moveTo>
                  <a:lnTo>
                    <a:pt x="0" y="69976"/>
                  </a:lnTo>
                  <a:lnTo>
                    <a:pt x="0" y="72389"/>
                  </a:lnTo>
                  <a:lnTo>
                    <a:pt x="2540" y="72389"/>
                  </a:lnTo>
                  <a:lnTo>
                    <a:pt x="2540" y="69976"/>
                  </a:lnTo>
                  <a:close/>
                </a:path>
                <a:path w="2539" h="124459">
                  <a:moveTo>
                    <a:pt x="2540" y="67436"/>
                  </a:moveTo>
                  <a:lnTo>
                    <a:pt x="0" y="67436"/>
                  </a:lnTo>
                  <a:lnTo>
                    <a:pt x="0" y="69849"/>
                  </a:lnTo>
                  <a:lnTo>
                    <a:pt x="2540" y="69849"/>
                  </a:lnTo>
                  <a:lnTo>
                    <a:pt x="2540" y="67436"/>
                  </a:lnTo>
                  <a:close/>
                </a:path>
              </a:pathLst>
            </a:custGeom>
            <a:solidFill>
              <a:srgbClr val="48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2194559" y="758190"/>
              <a:ext cx="3810" cy="140970"/>
            </a:xfrm>
            <a:custGeom>
              <a:avLst/>
              <a:gdLst/>
              <a:ahLst/>
              <a:cxnLst/>
              <a:rect l="l" t="t" r="r" b="b"/>
              <a:pathLst>
                <a:path w="3810" h="140969">
                  <a:moveTo>
                    <a:pt x="380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0"/>
                  </a:lnTo>
                  <a:close/>
                </a:path>
                <a:path w="3810" h="140969">
                  <a:moveTo>
                    <a:pt x="3809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3809" y="27939"/>
                  </a:lnTo>
                  <a:lnTo>
                    <a:pt x="3809" y="21590"/>
                  </a:lnTo>
                  <a:close/>
                </a:path>
                <a:path w="3810" h="140969">
                  <a:moveTo>
                    <a:pt x="3809" y="27940"/>
                  </a:moveTo>
                  <a:lnTo>
                    <a:pt x="0" y="27940"/>
                  </a:lnTo>
                  <a:lnTo>
                    <a:pt x="0" y="34289"/>
                  </a:lnTo>
                  <a:lnTo>
                    <a:pt x="3809" y="34289"/>
                  </a:lnTo>
                  <a:lnTo>
                    <a:pt x="3809" y="27940"/>
                  </a:lnTo>
                  <a:close/>
                </a:path>
                <a:path w="3810" h="140969">
                  <a:moveTo>
                    <a:pt x="3809" y="34290"/>
                  </a:moveTo>
                  <a:lnTo>
                    <a:pt x="0" y="34290"/>
                  </a:lnTo>
                  <a:lnTo>
                    <a:pt x="0" y="66039"/>
                  </a:lnTo>
                  <a:lnTo>
                    <a:pt x="3809" y="66039"/>
                  </a:lnTo>
                  <a:lnTo>
                    <a:pt x="3809" y="34290"/>
                  </a:lnTo>
                  <a:close/>
                </a:path>
                <a:path w="3810" h="140969">
                  <a:moveTo>
                    <a:pt x="3809" y="106806"/>
                  </a:moveTo>
                  <a:lnTo>
                    <a:pt x="0" y="106806"/>
                  </a:lnTo>
                  <a:lnTo>
                    <a:pt x="0" y="129539"/>
                  </a:lnTo>
                  <a:lnTo>
                    <a:pt x="3809" y="129539"/>
                  </a:lnTo>
                  <a:lnTo>
                    <a:pt x="3809" y="106806"/>
                  </a:lnTo>
                  <a:close/>
                </a:path>
                <a:path w="3810" h="140969">
                  <a:moveTo>
                    <a:pt x="3809" y="81406"/>
                  </a:moveTo>
                  <a:lnTo>
                    <a:pt x="0" y="81406"/>
                  </a:lnTo>
                  <a:lnTo>
                    <a:pt x="0" y="106679"/>
                  </a:lnTo>
                  <a:lnTo>
                    <a:pt x="3809" y="106679"/>
                  </a:lnTo>
                  <a:lnTo>
                    <a:pt x="3809" y="81406"/>
                  </a:lnTo>
                  <a:close/>
                </a:path>
                <a:path w="3810" h="140969">
                  <a:moveTo>
                    <a:pt x="3809" y="75056"/>
                  </a:moveTo>
                  <a:lnTo>
                    <a:pt x="0" y="75056"/>
                  </a:lnTo>
                  <a:lnTo>
                    <a:pt x="0" y="81279"/>
                  </a:lnTo>
                  <a:lnTo>
                    <a:pt x="3809" y="81279"/>
                  </a:lnTo>
                  <a:lnTo>
                    <a:pt x="3809" y="75056"/>
                  </a:lnTo>
                  <a:close/>
                </a:path>
                <a:path w="3810" h="140969">
                  <a:moveTo>
                    <a:pt x="3809" y="71247"/>
                  </a:moveTo>
                  <a:lnTo>
                    <a:pt x="0" y="71247"/>
                  </a:lnTo>
                  <a:lnTo>
                    <a:pt x="0" y="74929"/>
                  </a:lnTo>
                  <a:lnTo>
                    <a:pt x="3809" y="74929"/>
                  </a:lnTo>
                  <a:lnTo>
                    <a:pt x="3809" y="71247"/>
                  </a:lnTo>
                  <a:close/>
                </a:path>
                <a:path w="3810" h="140969">
                  <a:moveTo>
                    <a:pt x="3809" y="68706"/>
                  </a:moveTo>
                  <a:lnTo>
                    <a:pt x="0" y="68706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8706"/>
                  </a:lnTo>
                  <a:close/>
                </a:path>
                <a:path w="3810" h="140969">
                  <a:moveTo>
                    <a:pt x="3809" y="66166"/>
                  </a:moveTo>
                  <a:lnTo>
                    <a:pt x="0" y="66166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66166"/>
                  </a:lnTo>
                  <a:close/>
                </a:path>
                <a:path w="3810" h="140969">
                  <a:moveTo>
                    <a:pt x="2539" y="129540"/>
                  </a:moveTo>
                  <a:lnTo>
                    <a:pt x="0" y="129540"/>
                  </a:lnTo>
                  <a:lnTo>
                    <a:pt x="0" y="135889"/>
                  </a:lnTo>
                  <a:lnTo>
                    <a:pt x="1269" y="135889"/>
                  </a:lnTo>
                  <a:lnTo>
                    <a:pt x="1269" y="134620"/>
                  </a:lnTo>
                  <a:lnTo>
                    <a:pt x="2539" y="134620"/>
                  </a:lnTo>
                  <a:lnTo>
                    <a:pt x="2539" y="129540"/>
                  </a:lnTo>
                  <a:close/>
                </a:path>
                <a:path w="3810" h="140969">
                  <a:moveTo>
                    <a:pt x="1269" y="135890"/>
                  </a:moveTo>
                  <a:lnTo>
                    <a:pt x="0" y="135890"/>
                  </a:lnTo>
                  <a:lnTo>
                    <a:pt x="0" y="140970"/>
                  </a:lnTo>
                  <a:lnTo>
                    <a:pt x="1269" y="140970"/>
                  </a:lnTo>
                  <a:lnTo>
                    <a:pt x="1269" y="135890"/>
                  </a:lnTo>
                  <a:close/>
                </a:path>
              </a:pathLst>
            </a:custGeom>
            <a:solidFill>
              <a:srgbClr val="440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2190749" y="759459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40">
                  <a:moveTo>
                    <a:pt x="381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3810" y="20319"/>
                  </a:lnTo>
                  <a:lnTo>
                    <a:pt x="3810" y="0"/>
                  </a:lnTo>
                  <a:close/>
                </a:path>
                <a:path w="3810" h="167640">
                  <a:moveTo>
                    <a:pt x="3810" y="20320"/>
                  </a:moveTo>
                  <a:lnTo>
                    <a:pt x="0" y="20320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20320"/>
                  </a:lnTo>
                  <a:close/>
                </a:path>
                <a:path w="3810" h="167640">
                  <a:moveTo>
                    <a:pt x="3810" y="26670"/>
                  </a:moveTo>
                  <a:lnTo>
                    <a:pt x="0" y="26670"/>
                  </a:lnTo>
                  <a:lnTo>
                    <a:pt x="0" y="33019"/>
                  </a:lnTo>
                  <a:lnTo>
                    <a:pt x="3810" y="33019"/>
                  </a:lnTo>
                  <a:lnTo>
                    <a:pt x="3810" y="26670"/>
                  </a:lnTo>
                  <a:close/>
                </a:path>
                <a:path w="3810" h="167640">
                  <a:moveTo>
                    <a:pt x="3810" y="33020"/>
                  </a:moveTo>
                  <a:lnTo>
                    <a:pt x="0" y="33020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33020"/>
                  </a:lnTo>
                  <a:close/>
                </a:path>
                <a:path w="3810" h="167640">
                  <a:moveTo>
                    <a:pt x="3810" y="105536"/>
                  </a:moveTo>
                  <a:lnTo>
                    <a:pt x="0" y="105536"/>
                  </a:lnTo>
                  <a:lnTo>
                    <a:pt x="0" y="128269"/>
                  </a:lnTo>
                  <a:lnTo>
                    <a:pt x="3810" y="128269"/>
                  </a:lnTo>
                  <a:lnTo>
                    <a:pt x="3810" y="105536"/>
                  </a:lnTo>
                  <a:close/>
                </a:path>
                <a:path w="3810" h="167640">
                  <a:moveTo>
                    <a:pt x="3810" y="80136"/>
                  </a:moveTo>
                  <a:lnTo>
                    <a:pt x="0" y="80136"/>
                  </a:lnTo>
                  <a:lnTo>
                    <a:pt x="0" y="105409"/>
                  </a:lnTo>
                  <a:lnTo>
                    <a:pt x="3810" y="105409"/>
                  </a:lnTo>
                  <a:lnTo>
                    <a:pt x="3810" y="80136"/>
                  </a:lnTo>
                  <a:close/>
                </a:path>
                <a:path w="3810" h="167640">
                  <a:moveTo>
                    <a:pt x="3810" y="73786"/>
                  </a:moveTo>
                  <a:lnTo>
                    <a:pt x="0" y="73786"/>
                  </a:lnTo>
                  <a:lnTo>
                    <a:pt x="0" y="80009"/>
                  </a:lnTo>
                  <a:lnTo>
                    <a:pt x="3810" y="80009"/>
                  </a:lnTo>
                  <a:lnTo>
                    <a:pt x="3810" y="73786"/>
                  </a:lnTo>
                  <a:close/>
                </a:path>
                <a:path w="3810" h="167640">
                  <a:moveTo>
                    <a:pt x="3810" y="69976"/>
                  </a:moveTo>
                  <a:lnTo>
                    <a:pt x="0" y="69976"/>
                  </a:lnTo>
                  <a:lnTo>
                    <a:pt x="0" y="73659"/>
                  </a:lnTo>
                  <a:lnTo>
                    <a:pt x="3810" y="73659"/>
                  </a:lnTo>
                  <a:lnTo>
                    <a:pt x="3810" y="69976"/>
                  </a:lnTo>
                  <a:close/>
                </a:path>
                <a:path w="3810" h="167640">
                  <a:moveTo>
                    <a:pt x="3810" y="67436"/>
                  </a:moveTo>
                  <a:lnTo>
                    <a:pt x="0" y="67436"/>
                  </a:lnTo>
                  <a:lnTo>
                    <a:pt x="0" y="69849"/>
                  </a:lnTo>
                  <a:lnTo>
                    <a:pt x="3810" y="69849"/>
                  </a:lnTo>
                  <a:lnTo>
                    <a:pt x="3810" y="67436"/>
                  </a:lnTo>
                  <a:close/>
                </a:path>
                <a:path w="3810" h="167640">
                  <a:moveTo>
                    <a:pt x="3810" y="64896"/>
                  </a:moveTo>
                  <a:lnTo>
                    <a:pt x="0" y="64896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64896"/>
                  </a:lnTo>
                  <a:close/>
                </a:path>
                <a:path w="3810" h="167640">
                  <a:moveTo>
                    <a:pt x="3810" y="128270"/>
                  </a:moveTo>
                  <a:lnTo>
                    <a:pt x="0" y="128270"/>
                  </a:lnTo>
                  <a:lnTo>
                    <a:pt x="0" y="134619"/>
                  </a:lnTo>
                  <a:lnTo>
                    <a:pt x="3810" y="134619"/>
                  </a:lnTo>
                  <a:lnTo>
                    <a:pt x="3810" y="128270"/>
                  </a:lnTo>
                  <a:close/>
                </a:path>
                <a:path w="3810" h="167640">
                  <a:moveTo>
                    <a:pt x="3810" y="134620"/>
                  </a:moveTo>
                  <a:lnTo>
                    <a:pt x="0" y="134620"/>
                  </a:lnTo>
                  <a:lnTo>
                    <a:pt x="0" y="167639"/>
                  </a:lnTo>
                  <a:lnTo>
                    <a:pt x="1270" y="167639"/>
                  </a:lnTo>
                  <a:lnTo>
                    <a:pt x="1269" y="158750"/>
                  </a:lnTo>
                  <a:lnTo>
                    <a:pt x="2540" y="158750"/>
                  </a:lnTo>
                  <a:lnTo>
                    <a:pt x="2539" y="148589"/>
                  </a:lnTo>
                  <a:lnTo>
                    <a:pt x="3810" y="148589"/>
                  </a:lnTo>
                  <a:lnTo>
                    <a:pt x="3810" y="134620"/>
                  </a:lnTo>
                  <a:close/>
                </a:path>
              </a:pathLst>
            </a:custGeom>
            <a:solidFill>
              <a:srgbClr val="41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2186939" y="760730"/>
              <a:ext cx="3810" cy="194310"/>
            </a:xfrm>
            <a:custGeom>
              <a:avLst/>
              <a:gdLst/>
              <a:ahLst/>
              <a:cxnLst/>
              <a:rect l="l" t="t" r="r" b="b"/>
              <a:pathLst>
                <a:path w="3810" h="194309">
                  <a:moveTo>
                    <a:pt x="381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10" y="19050"/>
                  </a:lnTo>
                  <a:lnTo>
                    <a:pt x="3810" y="0"/>
                  </a:lnTo>
                  <a:close/>
                </a:path>
                <a:path w="3810" h="194309">
                  <a:moveTo>
                    <a:pt x="3810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3810" y="25400"/>
                  </a:lnTo>
                  <a:lnTo>
                    <a:pt x="3810" y="19050"/>
                  </a:lnTo>
                  <a:close/>
                </a:path>
                <a:path w="3810" h="194309">
                  <a:moveTo>
                    <a:pt x="3810" y="25400"/>
                  </a:moveTo>
                  <a:lnTo>
                    <a:pt x="0" y="25400"/>
                  </a:lnTo>
                  <a:lnTo>
                    <a:pt x="0" y="31750"/>
                  </a:lnTo>
                  <a:lnTo>
                    <a:pt x="3810" y="31750"/>
                  </a:lnTo>
                  <a:lnTo>
                    <a:pt x="3810" y="25400"/>
                  </a:lnTo>
                  <a:close/>
                </a:path>
                <a:path w="3810" h="194309">
                  <a:moveTo>
                    <a:pt x="3810" y="31750"/>
                  </a:moveTo>
                  <a:lnTo>
                    <a:pt x="0" y="31750"/>
                  </a:lnTo>
                  <a:lnTo>
                    <a:pt x="0" y="63500"/>
                  </a:lnTo>
                  <a:lnTo>
                    <a:pt x="3810" y="63500"/>
                  </a:lnTo>
                  <a:lnTo>
                    <a:pt x="3810" y="31750"/>
                  </a:lnTo>
                  <a:close/>
                </a:path>
                <a:path w="3810" h="194309">
                  <a:moveTo>
                    <a:pt x="3810" y="104266"/>
                  </a:moveTo>
                  <a:lnTo>
                    <a:pt x="0" y="104266"/>
                  </a:lnTo>
                  <a:lnTo>
                    <a:pt x="0" y="127000"/>
                  </a:lnTo>
                  <a:lnTo>
                    <a:pt x="3810" y="127000"/>
                  </a:lnTo>
                  <a:lnTo>
                    <a:pt x="3810" y="104266"/>
                  </a:lnTo>
                  <a:close/>
                </a:path>
                <a:path w="3810" h="194309">
                  <a:moveTo>
                    <a:pt x="3810" y="78866"/>
                  </a:moveTo>
                  <a:lnTo>
                    <a:pt x="0" y="78866"/>
                  </a:lnTo>
                  <a:lnTo>
                    <a:pt x="0" y="104139"/>
                  </a:lnTo>
                  <a:lnTo>
                    <a:pt x="3810" y="104139"/>
                  </a:lnTo>
                  <a:lnTo>
                    <a:pt x="3810" y="78866"/>
                  </a:lnTo>
                  <a:close/>
                </a:path>
                <a:path w="3810" h="194309">
                  <a:moveTo>
                    <a:pt x="3810" y="72516"/>
                  </a:moveTo>
                  <a:lnTo>
                    <a:pt x="0" y="72516"/>
                  </a:lnTo>
                  <a:lnTo>
                    <a:pt x="0" y="78739"/>
                  </a:lnTo>
                  <a:lnTo>
                    <a:pt x="3810" y="78739"/>
                  </a:lnTo>
                  <a:lnTo>
                    <a:pt x="3810" y="72516"/>
                  </a:lnTo>
                  <a:close/>
                </a:path>
                <a:path w="3810" h="194309">
                  <a:moveTo>
                    <a:pt x="3810" y="68707"/>
                  </a:moveTo>
                  <a:lnTo>
                    <a:pt x="0" y="68707"/>
                  </a:lnTo>
                  <a:lnTo>
                    <a:pt x="0" y="72389"/>
                  </a:lnTo>
                  <a:lnTo>
                    <a:pt x="3810" y="72389"/>
                  </a:lnTo>
                  <a:lnTo>
                    <a:pt x="3810" y="68707"/>
                  </a:lnTo>
                  <a:close/>
                </a:path>
                <a:path w="3810" h="194309">
                  <a:moveTo>
                    <a:pt x="3810" y="66166"/>
                  </a:moveTo>
                  <a:lnTo>
                    <a:pt x="0" y="66166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6166"/>
                  </a:lnTo>
                  <a:close/>
                </a:path>
                <a:path w="3810" h="194309">
                  <a:moveTo>
                    <a:pt x="3810" y="63626"/>
                  </a:moveTo>
                  <a:lnTo>
                    <a:pt x="0" y="63626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63626"/>
                  </a:lnTo>
                  <a:close/>
                </a:path>
                <a:path w="3810" h="194309">
                  <a:moveTo>
                    <a:pt x="3810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3810" y="127000"/>
                  </a:lnTo>
                  <a:close/>
                </a:path>
                <a:path w="3810" h="194309">
                  <a:moveTo>
                    <a:pt x="3810" y="133350"/>
                  </a:moveTo>
                  <a:lnTo>
                    <a:pt x="0" y="133350"/>
                  </a:lnTo>
                  <a:lnTo>
                    <a:pt x="0" y="177800"/>
                  </a:lnTo>
                  <a:lnTo>
                    <a:pt x="2539" y="177800"/>
                  </a:lnTo>
                  <a:lnTo>
                    <a:pt x="2539" y="175260"/>
                  </a:lnTo>
                  <a:lnTo>
                    <a:pt x="3810" y="175260"/>
                  </a:lnTo>
                  <a:lnTo>
                    <a:pt x="3810" y="133350"/>
                  </a:lnTo>
                  <a:close/>
                </a:path>
                <a:path w="3810" h="194309">
                  <a:moveTo>
                    <a:pt x="2540" y="177800"/>
                  </a:moveTo>
                  <a:lnTo>
                    <a:pt x="0" y="177800"/>
                  </a:lnTo>
                  <a:lnTo>
                    <a:pt x="0" y="194310"/>
                  </a:lnTo>
                  <a:lnTo>
                    <a:pt x="1270" y="194310"/>
                  </a:lnTo>
                  <a:lnTo>
                    <a:pt x="1269" y="185420"/>
                  </a:lnTo>
                  <a:lnTo>
                    <a:pt x="2540" y="185420"/>
                  </a:lnTo>
                  <a:lnTo>
                    <a:pt x="2540" y="177800"/>
                  </a:lnTo>
                  <a:close/>
                </a:path>
              </a:pathLst>
            </a:custGeom>
            <a:solidFill>
              <a:srgbClr val="3D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2183129" y="762000"/>
              <a:ext cx="3810" cy="220979"/>
            </a:xfrm>
            <a:custGeom>
              <a:avLst/>
              <a:gdLst/>
              <a:ahLst/>
              <a:cxnLst/>
              <a:rect l="l" t="t" r="r" b="b"/>
              <a:pathLst>
                <a:path w="3810" h="220980">
                  <a:moveTo>
                    <a:pt x="380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09" y="17779"/>
                  </a:lnTo>
                  <a:lnTo>
                    <a:pt x="3809" y="0"/>
                  </a:lnTo>
                  <a:close/>
                </a:path>
                <a:path w="3810" h="220980">
                  <a:moveTo>
                    <a:pt x="3809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3809" y="24129"/>
                  </a:lnTo>
                  <a:lnTo>
                    <a:pt x="3809" y="17780"/>
                  </a:lnTo>
                  <a:close/>
                </a:path>
                <a:path w="3810" h="220980">
                  <a:moveTo>
                    <a:pt x="3809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809" y="30479"/>
                  </a:lnTo>
                  <a:lnTo>
                    <a:pt x="3809" y="24130"/>
                  </a:lnTo>
                  <a:close/>
                </a:path>
                <a:path w="3810" h="220980">
                  <a:moveTo>
                    <a:pt x="3809" y="30480"/>
                  </a:moveTo>
                  <a:lnTo>
                    <a:pt x="0" y="30480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30480"/>
                  </a:lnTo>
                  <a:close/>
                </a:path>
                <a:path w="3810" h="220980">
                  <a:moveTo>
                    <a:pt x="3809" y="102996"/>
                  </a:moveTo>
                  <a:lnTo>
                    <a:pt x="0" y="102996"/>
                  </a:lnTo>
                  <a:lnTo>
                    <a:pt x="0" y="125729"/>
                  </a:lnTo>
                  <a:lnTo>
                    <a:pt x="3809" y="125729"/>
                  </a:lnTo>
                  <a:lnTo>
                    <a:pt x="3809" y="102996"/>
                  </a:lnTo>
                  <a:close/>
                </a:path>
                <a:path w="3810" h="220980">
                  <a:moveTo>
                    <a:pt x="3809" y="77596"/>
                  </a:moveTo>
                  <a:lnTo>
                    <a:pt x="0" y="77596"/>
                  </a:lnTo>
                  <a:lnTo>
                    <a:pt x="0" y="102869"/>
                  </a:lnTo>
                  <a:lnTo>
                    <a:pt x="3809" y="102869"/>
                  </a:lnTo>
                  <a:lnTo>
                    <a:pt x="3809" y="77596"/>
                  </a:lnTo>
                  <a:close/>
                </a:path>
                <a:path w="3810" h="220980">
                  <a:moveTo>
                    <a:pt x="3809" y="71246"/>
                  </a:moveTo>
                  <a:lnTo>
                    <a:pt x="0" y="71246"/>
                  </a:lnTo>
                  <a:lnTo>
                    <a:pt x="0" y="77469"/>
                  </a:lnTo>
                  <a:lnTo>
                    <a:pt x="3809" y="77469"/>
                  </a:lnTo>
                  <a:lnTo>
                    <a:pt x="3809" y="71246"/>
                  </a:lnTo>
                  <a:close/>
                </a:path>
                <a:path w="3810" h="220980">
                  <a:moveTo>
                    <a:pt x="3809" y="67437"/>
                  </a:moveTo>
                  <a:lnTo>
                    <a:pt x="0" y="67437"/>
                  </a:lnTo>
                  <a:lnTo>
                    <a:pt x="0" y="71119"/>
                  </a:lnTo>
                  <a:lnTo>
                    <a:pt x="3809" y="71119"/>
                  </a:lnTo>
                  <a:lnTo>
                    <a:pt x="3809" y="67437"/>
                  </a:lnTo>
                  <a:close/>
                </a:path>
                <a:path w="3810" h="220980">
                  <a:moveTo>
                    <a:pt x="3809" y="64896"/>
                  </a:moveTo>
                  <a:lnTo>
                    <a:pt x="0" y="64896"/>
                  </a:lnTo>
                  <a:lnTo>
                    <a:pt x="0" y="67309"/>
                  </a:lnTo>
                  <a:lnTo>
                    <a:pt x="3809" y="67309"/>
                  </a:lnTo>
                  <a:lnTo>
                    <a:pt x="3809" y="64896"/>
                  </a:lnTo>
                  <a:close/>
                </a:path>
                <a:path w="3810" h="220980">
                  <a:moveTo>
                    <a:pt x="3809" y="62356"/>
                  </a:moveTo>
                  <a:lnTo>
                    <a:pt x="0" y="62356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62356"/>
                  </a:lnTo>
                  <a:close/>
                </a:path>
                <a:path w="3810" h="220980">
                  <a:moveTo>
                    <a:pt x="3809" y="125730"/>
                  </a:moveTo>
                  <a:lnTo>
                    <a:pt x="0" y="125730"/>
                  </a:lnTo>
                  <a:lnTo>
                    <a:pt x="0" y="132079"/>
                  </a:lnTo>
                  <a:lnTo>
                    <a:pt x="3809" y="132079"/>
                  </a:lnTo>
                  <a:lnTo>
                    <a:pt x="3809" y="125730"/>
                  </a:lnTo>
                  <a:close/>
                </a:path>
                <a:path w="3810" h="220980">
                  <a:moveTo>
                    <a:pt x="3809" y="132080"/>
                  </a:moveTo>
                  <a:lnTo>
                    <a:pt x="0" y="132080"/>
                  </a:lnTo>
                  <a:lnTo>
                    <a:pt x="0" y="176529"/>
                  </a:lnTo>
                  <a:lnTo>
                    <a:pt x="3809" y="176529"/>
                  </a:lnTo>
                  <a:lnTo>
                    <a:pt x="3809" y="132080"/>
                  </a:lnTo>
                  <a:close/>
                </a:path>
                <a:path w="3810" h="220980">
                  <a:moveTo>
                    <a:pt x="3809" y="176530"/>
                  </a:moveTo>
                  <a:lnTo>
                    <a:pt x="0" y="176530"/>
                  </a:lnTo>
                  <a:lnTo>
                    <a:pt x="0" y="205739"/>
                  </a:lnTo>
                  <a:lnTo>
                    <a:pt x="2540" y="205739"/>
                  </a:lnTo>
                  <a:lnTo>
                    <a:pt x="2540" y="203200"/>
                  </a:lnTo>
                  <a:lnTo>
                    <a:pt x="3809" y="203200"/>
                  </a:lnTo>
                  <a:lnTo>
                    <a:pt x="3809" y="176530"/>
                  </a:lnTo>
                  <a:close/>
                </a:path>
                <a:path w="3810" h="220980">
                  <a:moveTo>
                    <a:pt x="2540" y="205740"/>
                  </a:moveTo>
                  <a:lnTo>
                    <a:pt x="0" y="205740"/>
                  </a:lnTo>
                  <a:lnTo>
                    <a:pt x="0" y="214629"/>
                  </a:lnTo>
                  <a:lnTo>
                    <a:pt x="1269" y="214629"/>
                  </a:lnTo>
                  <a:lnTo>
                    <a:pt x="1269" y="212089"/>
                  </a:lnTo>
                  <a:lnTo>
                    <a:pt x="2540" y="212089"/>
                  </a:lnTo>
                  <a:lnTo>
                    <a:pt x="2540" y="205740"/>
                  </a:lnTo>
                  <a:close/>
                </a:path>
                <a:path w="3810" h="220980">
                  <a:moveTo>
                    <a:pt x="1269" y="214630"/>
                  </a:moveTo>
                  <a:lnTo>
                    <a:pt x="0" y="214630"/>
                  </a:lnTo>
                  <a:lnTo>
                    <a:pt x="0" y="220979"/>
                  </a:lnTo>
                  <a:lnTo>
                    <a:pt x="1269" y="220979"/>
                  </a:lnTo>
                  <a:lnTo>
                    <a:pt x="1269" y="214630"/>
                  </a:lnTo>
                  <a:close/>
                </a:path>
              </a:pathLst>
            </a:custGeom>
            <a:solidFill>
              <a:srgbClr val="3A0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2179319" y="763270"/>
              <a:ext cx="3810" cy="248920"/>
            </a:xfrm>
            <a:custGeom>
              <a:avLst/>
              <a:gdLst/>
              <a:ahLst/>
              <a:cxnLst/>
              <a:rect l="l" t="t" r="r" b="b"/>
              <a:pathLst>
                <a:path w="3810" h="248919">
                  <a:moveTo>
                    <a:pt x="381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3810" y="16509"/>
                  </a:lnTo>
                  <a:lnTo>
                    <a:pt x="3810" y="0"/>
                  </a:lnTo>
                  <a:close/>
                </a:path>
                <a:path w="3810" h="248919">
                  <a:moveTo>
                    <a:pt x="3810" y="16510"/>
                  </a:moveTo>
                  <a:lnTo>
                    <a:pt x="0" y="16510"/>
                  </a:lnTo>
                  <a:lnTo>
                    <a:pt x="0" y="22859"/>
                  </a:lnTo>
                  <a:lnTo>
                    <a:pt x="3810" y="22859"/>
                  </a:lnTo>
                  <a:lnTo>
                    <a:pt x="3810" y="16510"/>
                  </a:lnTo>
                  <a:close/>
                </a:path>
                <a:path w="3810" h="248919">
                  <a:moveTo>
                    <a:pt x="3810" y="22860"/>
                  </a:moveTo>
                  <a:lnTo>
                    <a:pt x="0" y="22860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22860"/>
                  </a:lnTo>
                  <a:close/>
                </a:path>
                <a:path w="3810" h="248919">
                  <a:moveTo>
                    <a:pt x="3810" y="29210"/>
                  </a:moveTo>
                  <a:lnTo>
                    <a:pt x="0" y="29210"/>
                  </a:lnTo>
                  <a:lnTo>
                    <a:pt x="0" y="60959"/>
                  </a:lnTo>
                  <a:lnTo>
                    <a:pt x="3810" y="60959"/>
                  </a:lnTo>
                  <a:lnTo>
                    <a:pt x="3810" y="29210"/>
                  </a:lnTo>
                  <a:close/>
                </a:path>
                <a:path w="3810" h="248919">
                  <a:moveTo>
                    <a:pt x="3810" y="101726"/>
                  </a:moveTo>
                  <a:lnTo>
                    <a:pt x="0" y="101726"/>
                  </a:lnTo>
                  <a:lnTo>
                    <a:pt x="0" y="124459"/>
                  </a:lnTo>
                  <a:lnTo>
                    <a:pt x="3810" y="124459"/>
                  </a:lnTo>
                  <a:lnTo>
                    <a:pt x="3810" y="101726"/>
                  </a:lnTo>
                  <a:close/>
                </a:path>
                <a:path w="3810" h="248919">
                  <a:moveTo>
                    <a:pt x="3810" y="76326"/>
                  </a:moveTo>
                  <a:lnTo>
                    <a:pt x="0" y="76326"/>
                  </a:lnTo>
                  <a:lnTo>
                    <a:pt x="0" y="101599"/>
                  </a:lnTo>
                  <a:lnTo>
                    <a:pt x="3810" y="101599"/>
                  </a:lnTo>
                  <a:lnTo>
                    <a:pt x="3810" y="76326"/>
                  </a:lnTo>
                  <a:close/>
                </a:path>
                <a:path w="3810" h="248919">
                  <a:moveTo>
                    <a:pt x="3810" y="69976"/>
                  </a:moveTo>
                  <a:lnTo>
                    <a:pt x="0" y="69976"/>
                  </a:lnTo>
                  <a:lnTo>
                    <a:pt x="0" y="76199"/>
                  </a:lnTo>
                  <a:lnTo>
                    <a:pt x="3810" y="76199"/>
                  </a:lnTo>
                  <a:lnTo>
                    <a:pt x="3810" y="69976"/>
                  </a:lnTo>
                  <a:close/>
                </a:path>
                <a:path w="3810" h="248919">
                  <a:moveTo>
                    <a:pt x="3810" y="66166"/>
                  </a:moveTo>
                  <a:lnTo>
                    <a:pt x="0" y="66166"/>
                  </a:lnTo>
                  <a:lnTo>
                    <a:pt x="0" y="69849"/>
                  </a:lnTo>
                  <a:lnTo>
                    <a:pt x="3810" y="69849"/>
                  </a:lnTo>
                  <a:lnTo>
                    <a:pt x="3810" y="66166"/>
                  </a:lnTo>
                  <a:close/>
                </a:path>
                <a:path w="3810" h="248919">
                  <a:moveTo>
                    <a:pt x="3810" y="63626"/>
                  </a:moveTo>
                  <a:lnTo>
                    <a:pt x="0" y="63626"/>
                  </a:lnTo>
                  <a:lnTo>
                    <a:pt x="0" y="66039"/>
                  </a:lnTo>
                  <a:lnTo>
                    <a:pt x="3810" y="66039"/>
                  </a:lnTo>
                  <a:lnTo>
                    <a:pt x="3810" y="63626"/>
                  </a:lnTo>
                  <a:close/>
                </a:path>
                <a:path w="3810" h="248919">
                  <a:moveTo>
                    <a:pt x="3810" y="61086"/>
                  </a:moveTo>
                  <a:lnTo>
                    <a:pt x="0" y="61086"/>
                  </a:lnTo>
                  <a:lnTo>
                    <a:pt x="0" y="63499"/>
                  </a:lnTo>
                  <a:lnTo>
                    <a:pt x="3810" y="63499"/>
                  </a:lnTo>
                  <a:lnTo>
                    <a:pt x="3810" y="61086"/>
                  </a:lnTo>
                  <a:close/>
                </a:path>
                <a:path w="3810" h="248919">
                  <a:moveTo>
                    <a:pt x="3810" y="124460"/>
                  </a:moveTo>
                  <a:lnTo>
                    <a:pt x="0" y="124460"/>
                  </a:lnTo>
                  <a:lnTo>
                    <a:pt x="0" y="130809"/>
                  </a:lnTo>
                  <a:lnTo>
                    <a:pt x="3810" y="130809"/>
                  </a:lnTo>
                  <a:lnTo>
                    <a:pt x="3810" y="124460"/>
                  </a:lnTo>
                  <a:close/>
                </a:path>
                <a:path w="3810" h="248919">
                  <a:moveTo>
                    <a:pt x="3810" y="130810"/>
                  </a:moveTo>
                  <a:lnTo>
                    <a:pt x="0" y="130810"/>
                  </a:lnTo>
                  <a:lnTo>
                    <a:pt x="0" y="175259"/>
                  </a:lnTo>
                  <a:lnTo>
                    <a:pt x="3810" y="175259"/>
                  </a:lnTo>
                  <a:lnTo>
                    <a:pt x="3810" y="130810"/>
                  </a:lnTo>
                  <a:close/>
                </a:path>
                <a:path w="3810" h="248919">
                  <a:moveTo>
                    <a:pt x="3810" y="175260"/>
                  </a:moveTo>
                  <a:lnTo>
                    <a:pt x="0" y="175260"/>
                  </a:lnTo>
                  <a:lnTo>
                    <a:pt x="0" y="204469"/>
                  </a:lnTo>
                  <a:lnTo>
                    <a:pt x="3810" y="204469"/>
                  </a:lnTo>
                  <a:lnTo>
                    <a:pt x="3810" y="175260"/>
                  </a:lnTo>
                  <a:close/>
                </a:path>
                <a:path w="3810" h="248919">
                  <a:moveTo>
                    <a:pt x="3810" y="204470"/>
                  </a:moveTo>
                  <a:lnTo>
                    <a:pt x="0" y="204470"/>
                  </a:lnTo>
                  <a:lnTo>
                    <a:pt x="0" y="213359"/>
                  </a:lnTo>
                  <a:lnTo>
                    <a:pt x="3810" y="213359"/>
                  </a:lnTo>
                  <a:lnTo>
                    <a:pt x="3810" y="204470"/>
                  </a:lnTo>
                  <a:close/>
                </a:path>
                <a:path w="3810" h="248919">
                  <a:moveTo>
                    <a:pt x="3810" y="213360"/>
                  </a:moveTo>
                  <a:lnTo>
                    <a:pt x="0" y="213360"/>
                  </a:lnTo>
                  <a:lnTo>
                    <a:pt x="0" y="219709"/>
                  </a:lnTo>
                  <a:lnTo>
                    <a:pt x="3810" y="219709"/>
                  </a:lnTo>
                  <a:lnTo>
                    <a:pt x="3810" y="213360"/>
                  </a:lnTo>
                  <a:close/>
                </a:path>
                <a:path w="3810" h="248919">
                  <a:moveTo>
                    <a:pt x="3810" y="219710"/>
                  </a:moveTo>
                  <a:lnTo>
                    <a:pt x="0" y="219710"/>
                  </a:lnTo>
                  <a:lnTo>
                    <a:pt x="0" y="248919"/>
                  </a:lnTo>
                  <a:lnTo>
                    <a:pt x="1270" y="248919"/>
                  </a:lnTo>
                  <a:lnTo>
                    <a:pt x="1270" y="238759"/>
                  </a:lnTo>
                  <a:lnTo>
                    <a:pt x="2540" y="238759"/>
                  </a:lnTo>
                  <a:lnTo>
                    <a:pt x="2540" y="229869"/>
                  </a:lnTo>
                  <a:lnTo>
                    <a:pt x="3810" y="229869"/>
                  </a:lnTo>
                  <a:lnTo>
                    <a:pt x="3810" y="219710"/>
                  </a:lnTo>
                  <a:close/>
                </a:path>
              </a:pathLst>
            </a:custGeom>
            <a:solidFill>
              <a:srgbClr val="37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2176779" y="764540"/>
              <a:ext cx="2540" cy="265430"/>
            </a:xfrm>
            <a:custGeom>
              <a:avLst/>
              <a:gdLst/>
              <a:ahLst/>
              <a:cxnLst/>
              <a:rect l="l" t="t" r="r" b="b"/>
              <a:pathLst>
                <a:path w="2539" h="265430">
                  <a:moveTo>
                    <a:pt x="25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39" y="15239"/>
                  </a:lnTo>
                  <a:lnTo>
                    <a:pt x="2539" y="0"/>
                  </a:lnTo>
                  <a:close/>
                </a:path>
                <a:path w="2539" h="265430">
                  <a:moveTo>
                    <a:pt x="2539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2539" y="21589"/>
                  </a:lnTo>
                  <a:lnTo>
                    <a:pt x="2539" y="15240"/>
                  </a:lnTo>
                  <a:close/>
                </a:path>
                <a:path w="2539" h="265430">
                  <a:moveTo>
                    <a:pt x="2539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2539" y="27939"/>
                  </a:lnTo>
                  <a:lnTo>
                    <a:pt x="2539" y="21590"/>
                  </a:lnTo>
                  <a:close/>
                </a:path>
                <a:path w="2539" h="265430">
                  <a:moveTo>
                    <a:pt x="2539" y="27940"/>
                  </a:moveTo>
                  <a:lnTo>
                    <a:pt x="0" y="27940"/>
                  </a:lnTo>
                  <a:lnTo>
                    <a:pt x="0" y="59689"/>
                  </a:lnTo>
                  <a:lnTo>
                    <a:pt x="2539" y="59689"/>
                  </a:lnTo>
                  <a:lnTo>
                    <a:pt x="2539" y="27940"/>
                  </a:lnTo>
                  <a:close/>
                </a:path>
                <a:path w="2539" h="265430">
                  <a:moveTo>
                    <a:pt x="2539" y="100456"/>
                  </a:moveTo>
                  <a:lnTo>
                    <a:pt x="0" y="100456"/>
                  </a:lnTo>
                  <a:lnTo>
                    <a:pt x="0" y="123189"/>
                  </a:lnTo>
                  <a:lnTo>
                    <a:pt x="2539" y="123189"/>
                  </a:lnTo>
                  <a:lnTo>
                    <a:pt x="2539" y="100456"/>
                  </a:lnTo>
                  <a:close/>
                </a:path>
                <a:path w="2539" h="265430">
                  <a:moveTo>
                    <a:pt x="2539" y="75056"/>
                  </a:moveTo>
                  <a:lnTo>
                    <a:pt x="0" y="75056"/>
                  </a:lnTo>
                  <a:lnTo>
                    <a:pt x="0" y="100329"/>
                  </a:lnTo>
                  <a:lnTo>
                    <a:pt x="2539" y="100329"/>
                  </a:lnTo>
                  <a:lnTo>
                    <a:pt x="2539" y="75056"/>
                  </a:lnTo>
                  <a:close/>
                </a:path>
                <a:path w="2539" h="265430">
                  <a:moveTo>
                    <a:pt x="2539" y="68706"/>
                  </a:moveTo>
                  <a:lnTo>
                    <a:pt x="0" y="68706"/>
                  </a:lnTo>
                  <a:lnTo>
                    <a:pt x="0" y="74929"/>
                  </a:lnTo>
                  <a:lnTo>
                    <a:pt x="2539" y="74929"/>
                  </a:lnTo>
                  <a:lnTo>
                    <a:pt x="2539" y="68706"/>
                  </a:lnTo>
                  <a:close/>
                </a:path>
                <a:path w="2539" h="265430">
                  <a:moveTo>
                    <a:pt x="2539" y="64897"/>
                  </a:moveTo>
                  <a:lnTo>
                    <a:pt x="0" y="64897"/>
                  </a:lnTo>
                  <a:lnTo>
                    <a:pt x="0" y="68579"/>
                  </a:lnTo>
                  <a:lnTo>
                    <a:pt x="2539" y="68579"/>
                  </a:lnTo>
                  <a:lnTo>
                    <a:pt x="2539" y="64897"/>
                  </a:lnTo>
                  <a:close/>
                </a:path>
                <a:path w="2539" h="265430">
                  <a:moveTo>
                    <a:pt x="2539" y="62356"/>
                  </a:moveTo>
                  <a:lnTo>
                    <a:pt x="0" y="62356"/>
                  </a:lnTo>
                  <a:lnTo>
                    <a:pt x="0" y="64769"/>
                  </a:lnTo>
                  <a:lnTo>
                    <a:pt x="2539" y="64769"/>
                  </a:lnTo>
                  <a:lnTo>
                    <a:pt x="2539" y="62356"/>
                  </a:lnTo>
                  <a:close/>
                </a:path>
                <a:path w="2539" h="265430">
                  <a:moveTo>
                    <a:pt x="2539" y="59816"/>
                  </a:moveTo>
                  <a:lnTo>
                    <a:pt x="0" y="59816"/>
                  </a:lnTo>
                  <a:lnTo>
                    <a:pt x="0" y="62229"/>
                  </a:lnTo>
                  <a:lnTo>
                    <a:pt x="2539" y="62229"/>
                  </a:lnTo>
                  <a:lnTo>
                    <a:pt x="2539" y="59816"/>
                  </a:lnTo>
                  <a:close/>
                </a:path>
                <a:path w="2539" h="265430">
                  <a:moveTo>
                    <a:pt x="2539" y="123190"/>
                  </a:moveTo>
                  <a:lnTo>
                    <a:pt x="0" y="123190"/>
                  </a:lnTo>
                  <a:lnTo>
                    <a:pt x="0" y="129539"/>
                  </a:lnTo>
                  <a:lnTo>
                    <a:pt x="2539" y="129539"/>
                  </a:lnTo>
                  <a:lnTo>
                    <a:pt x="2539" y="123190"/>
                  </a:lnTo>
                  <a:close/>
                </a:path>
                <a:path w="2539" h="265430">
                  <a:moveTo>
                    <a:pt x="2539" y="129540"/>
                  </a:moveTo>
                  <a:lnTo>
                    <a:pt x="0" y="129540"/>
                  </a:lnTo>
                  <a:lnTo>
                    <a:pt x="0" y="173989"/>
                  </a:lnTo>
                  <a:lnTo>
                    <a:pt x="2539" y="173989"/>
                  </a:lnTo>
                  <a:lnTo>
                    <a:pt x="2539" y="129540"/>
                  </a:lnTo>
                  <a:close/>
                </a:path>
                <a:path w="2539" h="265430">
                  <a:moveTo>
                    <a:pt x="2539" y="173990"/>
                  </a:moveTo>
                  <a:lnTo>
                    <a:pt x="0" y="173990"/>
                  </a:lnTo>
                  <a:lnTo>
                    <a:pt x="0" y="203200"/>
                  </a:lnTo>
                  <a:lnTo>
                    <a:pt x="2539" y="203200"/>
                  </a:lnTo>
                  <a:lnTo>
                    <a:pt x="2539" y="173990"/>
                  </a:lnTo>
                  <a:close/>
                </a:path>
                <a:path w="2539" h="265430">
                  <a:moveTo>
                    <a:pt x="2539" y="203200"/>
                  </a:moveTo>
                  <a:lnTo>
                    <a:pt x="0" y="203200"/>
                  </a:lnTo>
                  <a:lnTo>
                    <a:pt x="0" y="212089"/>
                  </a:lnTo>
                  <a:lnTo>
                    <a:pt x="2539" y="212089"/>
                  </a:lnTo>
                  <a:lnTo>
                    <a:pt x="2539" y="203200"/>
                  </a:lnTo>
                  <a:close/>
                </a:path>
                <a:path w="2539" h="265430">
                  <a:moveTo>
                    <a:pt x="2539" y="212090"/>
                  </a:moveTo>
                  <a:lnTo>
                    <a:pt x="0" y="212090"/>
                  </a:lnTo>
                  <a:lnTo>
                    <a:pt x="0" y="218439"/>
                  </a:lnTo>
                  <a:lnTo>
                    <a:pt x="2539" y="218439"/>
                  </a:lnTo>
                  <a:lnTo>
                    <a:pt x="2539" y="212090"/>
                  </a:lnTo>
                  <a:close/>
                </a:path>
                <a:path w="2539" h="265430">
                  <a:moveTo>
                    <a:pt x="2539" y="218440"/>
                  </a:moveTo>
                  <a:lnTo>
                    <a:pt x="0" y="218440"/>
                  </a:lnTo>
                  <a:lnTo>
                    <a:pt x="0" y="247650"/>
                  </a:lnTo>
                  <a:lnTo>
                    <a:pt x="2539" y="247650"/>
                  </a:lnTo>
                  <a:lnTo>
                    <a:pt x="2539" y="218440"/>
                  </a:lnTo>
                  <a:close/>
                </a:path>
                <a:path w="2539" h="265430">
                  <a:moveTo>
                    <a:pt x="2539" y="247650"/>
                  </a:moveTo>
                  <a:lnTo>
                    <a:pt x="0" y="247650"/>
                  </a:lnTo>
                  <a:lnTo>
                    <a:pt x="0" y="265430"/>
                  </a:lnTo>
                  <a:lnTo>
                    <a:pt x="1269" y="265430"/>
                  </a:lnTo>
                  <a:lnTo>
                    <a:pt x="1269" y="256539"/>
                  </a:lnTo>
                  <a:lnTo>
                    <a:pt x="2539" y="256539"/>
                  </a:lnTo>
                  <a:lnTo>
                    <a:pt x="2539" y="247650"/>
                  </a:lnTo>
                  <a:close/>
                </a:path>
              </a:pathLst>
            </a:custGeom>
            <a:solidFill>
              <a:srgbClr val="3300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2172969" y="764540"/>
              <a:ext cx="3810" cy="280670"/>
            </a:xfrm>
            <a:custGeom>
              <a:avLst/>
              <a:gdLst/>
              <a:ahLst/>
              <a:cxnLst/>
              <a:rect l="l" t="t" r="r" b="b"/>
              <a:pathLst>
                <a:path w="3810" h="280669">
                  <a:moveTo>
                    <a:pt x="38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15239"/>
                  </a:lnTo>
                  <a:lnTo>
                    <a:pt x="3810" y="15239"/>
                  </a:lnTo>
                  <a:lnTo>
                    <a:pt x="3810" y="0"/>
                  </a:lnTo>
                  <a:close/>
                </a:path>
                <a:path w="3810" h="280669">
                  <a:moveTo>
                    <a:pt x="3810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3810" y="21589"/>
                  </a:lnTo>
                  <a:lnTo>
                    <a:pt x="3810" y="15240"/>
                  </a:lnTo>
                  <a:close/>
                </a:path>
                <a:path w="3810" h="280669">
                  <a:moveTo>
                    <a:pt x="3810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3810" y="27939"/>
                  </a:lnTo>
                  <a:lnTo>
                    <a:pt x="3810" y="21590"/>
                  </a:lnTo>
                  <a:close/>
                </a:path>
                <a:path w="3810" h="280669">
                  <a:moveTo>
                    <a:pt x="3810" y="27940"/>
                  </a:moveTo>
                  <a:lnTo>
                    <a:pt x="0" y="27940"/>
                  </a:lnTo>
                  <a:lnTo>
                    <a:pt x="0" y="59689"/>
                  </a:lnTo>
                  <a:lnTo>
                    <a:pt x="3810" y="59689"/>
                  </a:lnTo>
                  <a:lnTo>
                    <a:pt x="3810" y="27940"/>
                  </a:lnTo>
                  <a:close/>
                </a:path>
                <a:path w="3810" h="280669">
                  <a:moveTo>
                    <a:pt x="3810" y="100456"/>
                  </a:moveTo>
                  <a:lnTo>
                    <a:pt x="0" y="100456"/>
                  </a:lnTo>
                  <a:lnTo>
                    <a:pt x="0" y="123189"/>
                  </a:lnTo>
                  <a:lnTo>
                    <a:pt x="3810" y="123189"/>
                  </a:lnTo>
                  <a:lnTo>
                    <a:pt x="3810" y="100456"/>
                  </a:lnTo>
                  <a:close/>
                </a:path>
                <a:path w="3810" h="280669">
                  <a:moveTo>
                    <a:pt x="3810" y="75056"/>
                  </a:moveTo>
                  <a:lnTo>
                    <a:pt x="0" y="75056"/>
                  </a:lnTo>
                  <a:lnTo>
                    <a:pt x="0" y="100329"/>
                  </a:lnTo>
                  <a:lnTo>
                    <a:pt x="3810" y="100329"/>
                  </a:lnTo>
                  <a:lnTo>
                    <a:pt x="3810" y="75056"/>
                  </a:lnTo>
                  <a:close/>
                </a:path>
                <a:path w="3810" h="280669">
                  <a:moveTo>
                    <a:pt x="3810" y="68706"/>
                  </a:moveTo>
                  <a:lnTo>
                    <a:pt x="0" y="68706"/>
                  </a:lnTo>
                  <a:lnTo>
                    <a:pt x="0" y="74929"/>
                  </a:lnTo>
                  <a:lnTo>
                    <a:pt x="3810" y="74929"/>
                  </a:lnTo>
                  <a:lnTo>
                    <a:pt x="3810" y="68706"/>
                  </a:lnTo>
                  <a:close/>
                </a:path>
                <a:path w="3810" h="280669">
                  <a:moveTo>
                    <a:pt x="3810" y="64897"/>
                  </a:moveTo>
                  <a:lnTo>
                    <a:pt x="0" y="64897"/>
                  </a:lnTo>
                  <a:lnTo>
                    <a:pt x="0" y="68579"/>
                  </a:lnTo>
                  <a:lnTo>
                    <a:pt x="3810" y="68579"/>
                  </a:lnTo>
                  <a:lnTo>
                    <a:pt x="3810" y="64897"/>
                  </a:lnTo>
                  <a:close/>
                </a:path>
                <a:path w="3810" h="280669">
                  <a:moveTo>
                    <a:pt x="3810" y="62356"/>
                  </a:moveTo>
                  <a:lnTo>
                    <a:pt x="0" y="62356"/>
                  </a:lnTo>
                  <a:lnTo>
                    <a:pt x="0" y="64769"/>
                  </a:lnTo>
                  <a:lnTo>
                    <a:pt x="3810" y="64769"/>
                  </a:lnTo>
                  <a:lnTo>
                    <a:pt x="3810" y="62356"/>
                  </a:lnTo>
                  <a:close/>
                </a:path>
                <a:path w="3810" h="280669">
                  <a:moveTo>
                    <a:pt x="3810" y="59816"/>
                  </a:moveTo>
                  <a:lnTo>
                    <a:pt x="0" y="59816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59816"/>
                  </a:lnTo>
                  <a:close/>
                </a:path>
                <a:path w="3810" h="280669">
                  <a:moveTo>
                    <a:pt x="3810" y="123190"/>
                  </a:moveTo>
                  <a:lnTo>
                    <a:pt x="0" y="123190"/>
                  </a:lnTo>
                  <a:lnTo>
                    <a:pt x="0" y="129539"/>
                  </a:lnTo>
                  <a:lnTo>
                    <a:pt x="3810" y="129539"/>
                  </a:lnTo>
                  <a:lnTo>
                    <a:pt x="3810" y="123190"/>
                  </a:lnTo>
                  <a:close/>
                </a:path>
                <a:path w="3810" h="280669">
                  <a:moveTo>
                    <a:pt x="3810" y="129540"/>
                  </a:moveTo>
                  <a:lnTo>
                    <a:pt x="0" y="129540"/>
                  </a:lnTo>
                  <a:lnTo>
                    <a:pt x="0" y="173989"/>
                  </a:lnTo>
                  <a:lnTo>
                    <a:pt x="3810" y="173989"/>
                  </a:lnTo>
                  <a:lnTo>
                    <a:pt x="3810" y="129540"/>
                  </a:lnTo>
                  <a:close/>
                </a:path>
                <a:path w="3810" h="280669">
                  <a:moveTo>
                    <a:pt x="3810" y="173990"/>
                  </a:moveTo>
                  <a:lnTo>
                    <a:pt x="0" y="173990"/>
                  </a:lnTo>
                  <a:lnTo>
                    <a:pt x="0" y="203200"/>
                  </a:lnTo>
                  <a:lnTo>
                    <a:pt x="3810" y="203200"/>
                  </a:lnTo>
                  <a:lnTo>
                    <a:pt x="3810" y="173990"/>
                  </a:lnTo>
                  <a:close/>
                </a:path>
                <a:path w="3810" h="280669">
                  <a:moveTo>
                    <a:pt x="3810" y="203200"/>
                  </a:moveTo>
                  <a:lnTo>
                    <a:pt x="0" y="203200"/>
                  </a:lnTo>
                  <a:lnTo>
                    <a:pt x="0" y="212089"/>
                  </a:lnTo>
                  <a:lnTo>
                    <a:pt x="3810" y="212089"/>
                  </a:lnTo>
                  <a:lnTo>
                    <a:pt x="3810" y="203200"/>
                  </a:lnTo>
                  <a:close/>
                </a:path>
                <a:path w="3810" h="280669">
                  <a:moveTo>
                    <a:pt x="3810" y="212090"/>
                  </a:moveTo>
                  <a:lnTo>
                    <a:pt x="0" y="212090"/>
                  </a:lnTo>
                  <a:lnTo>
                    <a:pt x="0" y="218439"/>
                  </a:lnTo>
                  <a:lnTo>
                    <a:pt x="3810" y="218439"/>
                  </a:lnTo>
                  <a:lnTo>
                    <a:pt x="3810" y="212090"/>
                  </a:lnTo>
                  <a:close/>
                </a:path>
                <a:path w="3810" h="280669">
                  <a:moveTo>
                    <a:pt x="3810" y="218440"/>
                  </a:moveTo>
                  <a:lnTo>
                    <a:pt x="0" y="218440"/>
                  </a:lnTo>
                  <a:lnTo>
                    <a:pt x="0" y="247650"/>
                  </a:lnTo>
                  <a:lnTo>
                    <a:pt x="3810" y="247650"/>
                  </a:lnTo>
                  <a:lnTo>
                    <a:pt x="3810" y="218440"/>
                  </a:lnTo>
                  <a:close/>
                </a:path>
                <a:path w="3810" h="280669">
                  <a:moveTo>
                    <a:pt x="3810" y="247650"/>
                  </a:moveTo>
                  <a:lnTo>
                    <a:pt x="0" y="247650"/>
                  </a:lnTo>
                  <a:lnTo>
                    <a:pt x="0" y="280670"/>
                  </a:lnTo>
                  <a:lnTo>
                    <a:pt x="2540" y="280670"/>
                  </a:lnTo>
                  <a:lnTo>
                    <a:pt x="2540" y="275589"/>
                  </a:lnTo>
                  <a:lnTo>
                    <a:pt x="3810" y="275589"/>
                  </a:lnTo>
                  <a:lnTo>
                    <a:pt x="3810" y="247650"/>
                  </a:lnTo>
                  <a:close/>
                </a:path>
              </a:pathLst>
            </a:custGeom>
            <a:solidFill>
              <a:srgbClr val="30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2169159" y="770890"/>
              <a:ext cx="3810" cy="275590"/>
            </a:xfrm>
            <a:custGeom>
              <a:avLst/>
              <a:gdLst/>
              <a:ahLst/>
              <a:cxnLst/>
              <a:rect l="l" t="t" r="r" b="b"/>
              <a:pathLst>
                <a:path w="3810" h="27559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3809" y="8889"/>
                  </a:lnTo>
                  <a:lnTo>
                    <a:pt x="3809" y="0"/>
                  </a:lnTo>
                  <a:close/>
                </a:path>
                <a:path w="3810" h="275590">
                  <a:moveTo>
                    <a:pt x="3809" y="8890"/>
                  </a:moveTo>
                  <a:lnTo>
                    <a:pt x="1269" y="8890"/>
                  </a:lnTo>
                  <a:lnTo>
                    <a:pt x="1269" y="15239"/>
                  </a:lnTo>
                  <a:lnTo>
                    <a:pt x="3809" y="15239"/>
                  </a:lnTo>
                  <a:lnTo>
                    <a:pt x="3809" y="8890"/>
                  </a:lnTo>
                  <a:close/>
                </a:path>
                <a:path w="3810" h="275590">
                  <a:moveTo>
                    <a:pt x="3809" y="15240"/>
                  </a:moveTo>
                  <a:lnTo>
                    <a:pt x="1269" y="15240"/>
                  </a:lnTo>
                  <a:lnTo>
                    <a:pt x="1269" y="17780"/>
                  </a:lnTo>
                  <a:lnTo>
                    <a:pt x="0" y="17780"/>
                  </a:lnTo>
                  <a:lnTo>
                    <a:pt x="0" y="21589"/>
                  </a:lnTo>
                  <a:lnTo>
                    <a:pt x="3809" y="21589"/>
                  </a:lnTo>
                  <a:lnTo>
                    <a:pt x="3809" y="15240"/>
                  </a:lnTo>
                  <a:close/>
                </a:path>
                <a:path w="3810" h="275590">
                  <a:moveTo>
                    <a:pt x="3809" y="21590"/>
                  </a:moveTo>
                  <a:lnTo>
                    <a:pt x="0" y="21590"/>
                  </a:lnTo>
                  <a:lnTo>
                    <a:pt x="0" y="53339"/>
                  </a:lnTo>
                  <a:lnTo>
                    <a:pt x="3809" y="53339"/>
                  </a:lnTo>
                  <a:lnTo>
                    <a:pt x="3809" y="21590"/>
                  </a:lnTo>
                  <a:close/>
                </a:path>
                <a:path w="3810" h="275590">
                  <a:moveTo>
                    <a:pt x="3809" y="94106"/>
                  </a:moveTo>
                  <a:lnTo>
                    <a:pt x="0" y="94106"/>
                  </a:lnTo>
                  <a:lnTo>
                    <a:pt x="0" y="116839"/>
                  </a:lnTo>
                  <a:lnTo>
                    <a:pt x="3809" y="116839"/>
                  </a:lnTo>
                  <a:lnTo>
                    <a:pt x="3809" y="94106"/>
                  </a:lnTo>
                  <a:close/>
                </a:path>
                <a:path w="3810" h="275590">
                  <a:moveTo>
                    <a:pt x="3809" y="68706"/>
                  </a:moveTo>
                  <a:lnTo>
                    <a:pt x="0" y="68706"/>
                  </a:lnTo>
                  <a:lnTo>
                    <a:pt x="0" y="93979"/>
                  </a:lnTo>
                  <a:lnTo>
                    <a:pt x="3809" y="93979"/>
                  </a:lnTo>
                  <a:lnTo>
                    <a:pt x="3809" y="68706"/>
                  </a:lnTo>
                  <a:close/>
                </a:path>
                <a:path w="3810" h="275590">
                  <a:moveTo>
                    <a:pt x="3809" y="62356"/>
                  </a:moveTo>
                  <a:lnTo>
                    <a:pt x="0" y="62356"/>
                  </a:lnTo>
                  <a:lnTo>
                    <a:pt x="0" y="68579"/>
                  </a:lnTo>
                  <a:lnTo>
                    <a:pt x="3809" y="68579"/>
                  </a:lnTo>
                  <a:lnTo>
                    <a:pt x="3809" y="62356"/>
                  </a:lnTo>
                  <a:close/>
                </a:path>
                <a:path w="3810" h="275590">
                  <a:moveTo>
                    <a:pt x="3809" y="58547"/>
                  </a:moveTo>
                  <a:lnTo>
                    <a:pt x="0" y="58547"/>
                  </a:lnTo>
                  <a:lnTo>
                    <a:pt x="0" y="62229"/>
                  </a:lnTo>
                  <a:lnTo>
                    <a:pt x="3809" y="62229"/>
                  </a:lnTo>
                  <a:lnTo>
                    <a:pt x="3809" y="58547"/>
                  </a:lnTo>
                  <a:close/>
                </a:path>
                <a:path w="3810" h="275590">
                  <a:moveTo>
                    <a:pt x="3809" y="56006"/>
                  </a:moveTo>
                  <a:lnTo>
                    <a:pt x="0" y="56006"/>
                  </a:lnTo>
                  <a:lnTo>
                    <a:pt x="0" y="58419"/>
                  </a:lnTo>
                  <a:lnTo>
                    <a:pt x="3809" y="58419"/>
                  </a:lnTo>
                  <a:lnTo>
                    <a:pt x="3809" y="56006"/>
                  </a:lnTo>
                  <a:close/>
                </a:path>
                <a:path w="3810" h="275590">
                  <a:moveTo>
                    <a:pt x="3809" y="53466"/>
                  </a:moveTo>
                  <a:lnTo>
                    <a:pt x="0" y="53466"/>
                  </a:lnTo>
                  <a:lnTo>
                    <a:pt x="0" y="55879"/>
                  </a:lnTo>
                  <a:lnTo>
                    <a:pt x="3809" y="55879"/>
                  </a:lnTo>
                  <a:lnTo>
                    <a:pt x="3809" y="53466"/>
                  </a:lnTo>
                  <a:close/>
                </a:path>
                <a:path w="3810" h="275590">
                  <a:moveTo>
                    <a:pt x="3809" y="116840"/>
                  </a:moveTo>
                  <a:lnTo>
                    <a:pt x="0" y="116840"/>
                  </a:lnTo>
                  <a:lnTo>
                    <a:pt x="0" y="123189"/>
                  </a:lnTo>
                  <a:lnTo>
                    <a:pt x="3809" y="123189"/>
                  </a:lnTo>
                  <a:lnTo>
                    <a:pt x="3809" y="116840"/>
                  </a:lnTo>
                  <a:close/>
                </a:path>
                <a:path w="3810" h="275590">
                  <a:moveTo>
                    <a:pt x="3809" y="123190"/>
                  </a:moveTo>
                  <a:lnTo>
                    <a:pt x="0" y="123190"/>
                  </a:lnTo>
                  <a:lnTo>
                    <a:pt x="0" y="167639"/>
                  </a:lnTo>
                  <a:lnTo>
                    <a:pt x="3809" y="167639"/>
                  </a:lnTo>
                  <a:lnTo>
                    <a:pt x="3809" y="123190"/>
                  </a:lnTo>
                  <a:close/>
                </a:path>
                <a:path w="3810" h="275590">
                  <a:moveTo>
                    <a:pt x="3809" y="167640"/>
                  </a:moveTo>
                  <a:lnTo>
                    <a:pt x="0" y="167640"/>
                  </a:lnTo>
                  <a:lnTo>
                    <a:pt x="0" y="196850"/>
                  </a:lnTo>
                  <a:lnTo>
                    <a:pt x="3809" y="196850"/>
                  </a:lnTo>
                  <a:lnTo>
                    <a:pt x="3809" y="167640"/>
                  </a:lnTo>
                  <a:close/>
                </a:path>
                <a:path w="3810" h="275590">
                  <a:moveTo>
                    <a:pt x="3809" y="196850"/>
                  </a:moveTo>
                  <a:lnTo>
                    <a:pt x="0" y="196850"/>
                  </a:lnTo>
                  <a:lnTo>
                    <a:pt x="0" y="205739"/>
                  </a:lnTo>
                  <a:lnTo>
                    <a:pt x="3809" y="205739"/>
                  </a:lnTo>
                  <a:lnTo>
                    <a:pt x="3809" y="196850"/>
                  </a:lnTo>
                  <a:close/>
                </a:path>
                <a:path w="3810" h="275590">
                  <a:moveTo>
                    <a:pt x="3809" y="205740"/>
                  </a:moveTo>
                  <a:lnTo>
                    <a:pt x="0" y="205740"/>
                  </a:lnTo>
                  <a:lnTo>
                    <a:pt x="0" y="212089"/>
                  </a:lnTo>
                  <a:lnTo>
                    <a:pt x="3809" y="212089"/>
                  </a:lnTo>
                  <a:lnTo>
                    <a:pt x="3809" y="205740"/>
                  </a:lnTo>
                  <a:close/>
                </a:path>
                <a:path w="3810" h="275590">
                  <a:moveTo>
                    <a:pt x="3809" y="212090"/>
                  </a:moveTo>
                  <a:lnTo>
                    <a:pt x="0" y="212090"/>
                  </a:lnTo>
                  <a:lnTo>
                    <a:pt x="0" y="241300"/>
                  </a:lnTo>
                  <a:lnTo>
                    <a:pt x="3809" y="241300"/>
                  </a:lnTo>
                  <a:lnTo>
                    <a:pt x="3809" y="212090"/>
                  </a:lnTo>
                  <a:close/>
                </a:path>
                <a:path w="3810" h="275590">
                  <a:moveTo>
                    <a:pt x="3809" y="241300"/>
                  </a:moveTo>
                  <a:lnTo>
                    <a:pt x="0" y="241300"/>
                  </a:lnTo>
                  <a:lnTo>
                    <a:pt x="0" y="275589"/>
                  </a:lnTo>
                  <a:lnTo>
                    <a:pt x="3809" y="275589"/>
                  </a:lnTo>
                  <a:lnTo>
                    <a:pt x="3809" y="241300"/>
                  </a:lnTo>
                  <a:close/>
                </a:path>
              </a:pathLst>
            </a:custGeom>
            <a:solidFill>
              <a:srgbClr val="2C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2165349" y="797560"/>
              <a:ext cx="3810" cy="250190"/>
            </a:xfrm>
            <a:custGeom>
              <a:avLst/>
              <a:gdLst/>
              <a:ahLst/>
              <a:cxnLst/>
              <a:rect l="l" t="t" r="r" b="b"/>
              <a:pathLst>
                <a:path w="3810" h="250190">
                  <a:moveTo>
                    <a:pt x="3810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26669"/>
                  </a:lnTo>
                  <a:lnTo>
                    <a:pt x="3810" y="26669"/>
                  </a:lnTo>
                  <a:lnTo>
                    <a:pt x="3810" y="0"/>
                  </a:lnTo>
                  <a:close/>
                </a:path>
                <a:path w="3810" h="250190">
                  <a:moveTo>
                    <a:pt x="3810" y="67436"/>
                  </a:moveTo>
                  <a:lnTo>
                    <a:pt x="0" y="67436"/>
                  </a:lnTo>
                  <a:lnTo>
                    <a:pt x="0" y="90169"/>
                  </a:lnTo>
                  <a:lnTo>
                    <a:pt x="3810" y="90169"/>
                  </a:lnTo>
                  <a:lnTo>
                    <a:pt x="3810" y="67436"/>
                  </a:lnTo>
                  <a:close/>
                </a:path>
                <a:path w="3810" h="250190">
                  <a:moveTo>
                    <a:pt x="3810" y="42036"/>
                  </a:moveTo>
                  <a:lnTo>
                    <a:pt x="0" y="42036"/>
                  </a:lnTo>
                  <a:lnTo>
                    <a:pt x="0" y="67309"/>
                  </a:lnTo>
                  <a:lnTo>
                    <a:pt x="3810" y="67309"/>
                  </a:lnTo>
                  <a:lnTo>
                    <a:pt x="3810" y="42036"/>
                  </a:lnTo>
                  <a:close/>
                </a:path>
                <a:path w="3810" h="250190">
                  <a:moveTo>
                    <a:pt x="3810" y="35686"/>
                  </a:moveTo>
                  <a:lnTo>
                    <a:pt x="0" y="35686"/>
                  </a:lnTo>
                  <a:lnTo>
                    <a:pt x="0" y="41909"/>
                  </a:lnTo>
                  <a:lnTo>
                    <a:pt x="3810" y="41909"/>
                  </a:lnTo>
                  <a:lnTo>
                    <a:pt x="3810" y="35686"/>
                  </a:lnTo>
                  <a:close/>
                </a:path>
                <a:path w="3810" h="250190">
                  <a:moveTo>
                    <a:pt x="3810" y="31876"/>
                  </a:moveTo>
                  <a:lnTo>
                    <a:pt x="0" y="31876"/>
                  </a:lnTo>
                  <a:lnTo>
                    <a:pt x="0" y="35559"/>
                  </a:lnTo>
                  <a:lnTo>
                    <a:pt x="3810" y="35559"/>
                  </a:lnTo>
                  <a:lnTo>
                    <a:pt x="3810" y="31876"/>
                  </a:lnTo>
                  <a:close/>
                </a:path>
                <a:path w="3810" h="250190">
                  <a:moveTo>
                    <a:pt x="3810" y="29336"/>
                  </a:moveTo>
                  <a:lnTo>
                    <a:pt x="0" y="29336"/>
                  </a:lnTo>
                  <a:lnTo>
                    <a:pt x="0" y="31749"/>
                  </a:lnTo>
                  <a:lnTo>
                    <a:pt x="3810" y="31749"/>
                  </a:lnTo>
                  <a:lnTo>
                    <a:pt x="3810" y="29336"/>
                  </a:lnTo>
                  <a:close/>
                </a:path>
                <a:path w="3810" h="250190">
                  <a:moveTo>
                    <a:pt x="3810" y="26796"/>
                  </a:moveTo>
                  <a:lnTo>
                    <a:pt x="0" y="26796"/>
                  </a:lnTo>
                  <a:lnTo>
                    <a:pt x="0" y="29209"/>
                  </a:lnTo>
                  <a:lnTo>
                    <a:pt x="3810" y="29209"/>
                  </a:lnTo>
                  <a:lnTo>
                    <a:pt x="3810" y="26796"/>
                  </a:lnTo>
                  <a:close/>
                </a:path>
                <a:path w="3810" h="250190">
                  <a:moveTo>
                    <a:pt x="3810" y="90170"/>
                  </a:moveTo>
                  <a:lnTo>
                    <a:pt x="0" y="90170"/>
                  </a:lnTo>
                  <a:lnTo>
                    <a:pt x="0" y="96519"/>
                  </a:lnTo>
                  <a:lnTo>
                    <a:pt x="3810" y="96519"/>
                  </a:lnTo>
                  <a:lnTo>
                    <a:pt x="3810" y="90170"/>
                  </a:lnTo>
                  <a:close/>
                </a:path>
                <a:path w="3810" h="250190">
                  <a:moveTo>
                    <a:pt x="3810" y="96520"/>
                  </a:moveTo>
                  <a:lnTo>
                    <a:pt x="0" y="96520"/>
                  </a:lnTo>
                  <a:lnTo>
                    <a:pt x="0" y="140969"/>
                  </a:lnTo>
                  <a:lnTo>
                    <a:pt x="3810" y="140969"/>
                  </a:lnTo>
                  <a:lnTo>
                    <a:pt x="3810" y="96520"/>
                  </a:lnTo>
                  <a:close/>
                </a:path>
                <a:path w="3810" h="250190">
                  <a:moveTo>
                    <a:pt x="3810" y="140970"/>
                  </a:moveTo>
                  <a:lnTo>
                    <a:pt x="0" y="140970"/>
                  </a:lnTo>
                  <a:lnTo>
                    <a:pt x="0" y="170179"/>
                  </a:lnTo>
                  <a:lnTo>
                    <a:pt x="3810" y="170179"/>
                  </a:lnTo>
                  <a:lnTo>
                    <a:pt x="3810" y="140970"/>
                  </a:lnTo>
                  <a:close/>
                </a:path>
                <a:path w="3810" h="250190">
                  <a:moveTo>
                    <a:pt x="3810" y="170180"/>
                  </a:moveTo>
                  <a:lnTo>
                    <a:pt x="0" y="170180"/>
                  </a:lnTo>
                  <a:lnTo>
                    <a:pt x="0" y="179069"/>
                  </a:lnTo>
                  <a:lnTo>
                    <a:pt x="3810" y="179069"/>
                  </a:lnTo>
                  <a:lnTo>
                    <a:pt x="3810" y="170180"/>
                  </a:lnTo>
                  <a:close/>
                </a:path>
                <a:path w="3810" h="250190">
                  <a:moveTo>
                    <a:pt x="3810" y="179070"/>
                  </a:moveTo>
                  <a:lnTo>
                    <a:pt x="0" y="179070"/>
                  </a:lnTo>
                  <a:lnTo>
                    <a:pt x="0" y="185419"/>
                  </a:lnTo>
                  <a:lnTo>
                    <a:pt x="3810" y="185419"/>
                  </a:lnTo>
                  <a:lnTo>
                    <a:pt x="3810" y="179070"/>
                  </a:lnTo>
                  <a:close/>
                </a:path>
                <a:path w="3810" h="250190">
                  <a:moveTo>
                    <a:pt x="3810" y="185420"/>
                  </a:moveTo>
                  <a:lnTo>
                    <a:pt x="0" y="185420"/>
                  </a:lnTo>
                  <a:lnTo>
                    <a:pt x="0" y="214629"/>
                  </a:lnTo>
                  <a:lnTo>
                    <a:pt x="3810" y="214629"/>
                  </a:lnTo>
                  <a:lnTo>
                    <a:pt x="3810" y="185420"/>
                  </a:lnTo>
                  <a:close/>
                </a:path>
                <a:path w="3810" h="250190">
                  <a:moveTo>
                    <a:pt x="3810" y="214630"/>
                  </a:moveTo>
                  <a:lnTo>
                    <a:pt x="0" y="214630"/>
                  </a:lnTo>
                  <a:lnTo>
                    <a:pt x="0" y="250189"/>
                  </a:lnTo>
                  <a:lnTo>
                    <a:pt x="2540" y="250189"/>
                  </a:lnTo>
                  <a:lnTo>
                    <a:pt x="2540" y="248919"/>
                  </a:lnTo>
                  <a:lnTo>
                    <a:pt x="3810" y="248919"/>
                  </a:lnTo>
                  <a:lnTo>
                    <a:pt x="3810" y="214630"/>
                  </a:lnTo>
                  <a:close/>
                </a:path>
              </a:pathLst>
            </a:custGeom>
            <a:solidFill>
              <a:srgbClr val="290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2161539" y="824356"/>
              <a:ext cx="3810" cy="224790"/>
            </a:xfrm>
            <a:custGeom>
              <a:avLst/>
              <a:gdLst/>
              <a:ahLst/>
              <a:cxnLst/>
              <a:rect l="l" t="t" r="r" b="b"/>
              <a:pathLst>
                <a:path w="3810" h="224790">
                  <a:moveTo>
                    <a:pt x="3810" y="40639"/>
                  </a:moveTo>
                  <a:lnTo>
                    <a:pt x="0" y="40639"/>
                  </a:lnTo>
                  <a:lnTo>
                    <a:pt x="0" y="63373"/>
                  </a:lnTo>
                  <a:lnTo>
                    <a:pt x="3810" y="63373"/>
                  </a:lnTo>
                  <a:lnTo>
                    <a:pt x="3810" y="40639"/>
                  </a:lnTo>
                  <a:close/>
                </a:path>
                <a:path w="3810" h="224790">
                  <a:moveTo>
                    <a:pt x="3810" y="15239"/>
                  </a:moveTo>
                  <a:lnTo>
                    <a:pt x="1270" y="15239"/>
                  </a:lnTo>
                  <a:lnTo>
                    <a:pt x="1270" y="16510"/>
                  </a:lnTo>
                  <a:lnTo>
                    <a:pt x="0" y="16510"/>
                  </a:lnTo>
                  <a:lnTo>
                    <a:pt x="0" y="40512"/>
                  </a:lnTo>
                  <a:lnTo>
                    <a:pt x="3810" y="40512"/>
                  </a:lnTo>
                  <a:lnTo>
                    <a:pt x="3810" y="15239"/>
                  </a:lnTo>
                  <a:close/>
                </a:path>
                <a:path w="3810" h="224790">
                  <a:moveTo>
                    <a:pt x="2540" y="8762"/>
                  </a:moveTo>
                  <a:lnTo>
                    <a:pt x="1270" y="8762"/>
                  </a:lnTo>
                  <a:lnTo>
                    <a:pt x="1270" y="15112"/>
                  </a:lnTo>
                  <a:lnTo>
                    <a:pt x="3810" y="15112"/>
                  </a:lnTo>
                  <a:lnTo>
                    <a:pt x="3810" y="8889"/>
                  </a:lnTo>
                  <a:lnTo>
                    <a:pt x="2540" y="8889"/>
                  </a:lnTo>
                  <a:close/>
                </a:path>
                <a:path w="3810" h="224790">
                  <a:moveTo>
                    <a:pt x="3810" y="5080"/>
                  </a:moveTo>
                  <a:lnTo>
                    <a:pt x="2540" y="5080"/>
                  </a:lnTo>
                  <a:lnTo>
                    <a:pt x="2540" y="8762"/>
                  </a:lnTo>
                  <a:lnTo>
                    <a:pt x="3810" y="8762"/>
                  </a:lnTo>
                  <a:lnTo>
                    <a:pt x="3810" y="5080"/>
                  </a:lnTo>
                  <a:close/>
                </a:path>
                <a:path w="3810" h="224790">
                  <a:moveTo>
                    <a:pt x="3810" y="2539"/>
                  </a:moveTo>
                  <a:lnTo>
                    <a:pt x="2540" y="2539"/>
                  </a:lnTo>
                  <a:lnTo>
                    <a:pt x="2540" y="4952"/>
                  </a:lnTo>
                  <a:lnTo>
                    <a:pt x="3810" y="4952"/>
                  </a:lnTo>
                  <a:lnTo>
                    <a:pt x="3810" y="2539"/>
                  </a:lnTo>
                  <a:close/>
                </a:path>
                <a:path w="3810" h="224790">
                  <a:moveTo>
                    <a:pt x="3810" y="0"/>
                  </a:moveTo>
                  <a:lnTo>
                    <a:pt x="2540" y="0"/>
                  </a:lnTo>
                  <a:lnTo>
                    <a:pt x="2540" y="2412"/>
                  </a:lnTo>
                  <a:lnTo>
                    <a:pt x="3810" y="2412"/>
                  </a:lnTo>
                  <a:lnTo>
                    <a:pt x="3810" y="0"/>
                  </a:lnTo>
                  <a:close/>
                </a:path>
                <a:path w="3810" h="224790">
                  <a:moveTo>
                    <a:pt x="3810" y="63373"/>
                  </a:moveTo>
                  <a:lnTo>
                    <a:pt x="0" y="63373"/>
                  </a:lnTo>
                  <a:lnTo>
                    <a:pt x="0" y="69723"/>
                  </a:lnTo>
                  <a:lnTo>
                    <a:pt x="3810" y="69723"/>
                  </a:lnTo>
                  <a:lnTo>
                    <a:pt x="3810" y="63373"/>
                  </a:lnTo>
                  <a:close/>
                </a:path>
                <a:path w="3810" h="224790">
                  <a:moveTo>
                    <a:pt x="3810" y="69723"/>
                  </a:moveTo>
                  <a:lnTo>
                    <a:pt x="0" y="69723"/>
                  </a:lnTo>
                  <a:lnTo>
                    <a:pt x="0" y="114173"/>
                  </a:lnTo>
                  <a:lnTo>
                    <a:pt x="3810" y="114173"/>
                  </a:lnTo>
                  <a:lnTo>
                    <a:pt x="3810" y="69723"/>
                  </a:lnTo>
                  <a:close/>
                </a:path>
                <a:path w="3810" h="224790">
                  <a:moveTo>
                    <a:pt x="3810" y="114173"/>
                  </a:moveTo>
                  <a:lnTo>
                    <a:pt x="0" y="114173"/>
                  </a:lnTo>
                  <a:lnTo>
                    <a:pt x="0" y="143383"/>
                  </a:lnTo>
                  <a:lnTo>
                    <a:pt x="3810" y="143383"/>
                  </a:lnTo>
                  <a:lnTo>
                    <a:pt x="3810" y="114173"/>
                  </a:lnTo>
                  <a:close/>
                </a:path>
                <a:path w="3810" h="224790">
                  <a:moveTo>
                    <a:pt x="3810" y="143383"/>
                  </a:moveTo>
                  <a:lnTo>
                    <a:pt x="0" y="143383"/>
                  </a:lnTo>
                  <a:lnTo>
                    <a:pt x="0" y="152273"/>
                  </a:lnTo>
                  <a:lnTo>
                    <a:pt x="3810" y="152273"/>
                  </a:lnTo>
                  <a:lnTo>
                    <a:pt x="3810" y="143383"/>
                  </a:lnTo>
                  <a:close/>
                </a:path>
                <a:path w="3810" h="224790">
                  <a:moveTo>
                    <a:pt x="3810" y="152273"/>
                  </a:moveTo>
                  <a:lnTo>
                    <a:pt x="0" y="152273"/>
                  </a:lnTo>
                  <a:lnTo>
                    <a:pt x="0" y="158623"/>
                  </a:lnTo>
                  <a:lnTo>
                    <a:pt x="3810" y="158623"/>
                  </a:lnTo>
                  <a:lnTo>
                    <a:pt x="3810" y="152273"/>
                  </a:lnTo>
                  <a:close/>
                </a:path>
                <a:path w="3810" h="224790">
                  <a:moveTo>
                    <a:pt x="3810" y="158623"/>
                  </a:moveTo>
                  <a:lnTo>
                    <a:pt x="0" y="158623"/>
                  </a:lnTo>
                  <a:lnTo>
                    <a:pt x="0" y="187833"/>
                  </a:lnTo>
                  <a:lnTo>
                    <a:pt x="3810" y="187833"/>
                  </a:lnTo>
                  <a:lnTo>
                    <a:pt x="3810" y="158623"/>
                  </a:lnTo>
                  <a:close/>
                </a:path>
                <a:path w="3810" h="224790">
                  <a:moveTo>
                    <a:pt x="3810" y="187833"/>
                  </a:moveTo>
                  <a:lnTo>
                    <a:pt x="0" y="187833"/>
                  </a:lnTo>
                  <a:lnTo>
                    <a:pt x="0" y="224663"/>
                  </a:lnTo>
                  <a:lnTo>
                    <a:pt x="2540" y="224663"/>
                  </a:lnTo>
                  <a:lnTo>
                    <a:pt x="2540" y="223393"/>
                  </a:lnTo>
                  <a:lnTo>
                    <a:pt x="3810" y="223393"/>
                  </a:lnTo>
                  <a:lnTo>
                    <a:pt x="3810" y="187833"/>
                  </a:lnTo>
                  <a:close/>
                </a:path>
              </a:pathLst>
            </a:custGeom>
            <a:solidFill>
              <a:srgbClr val="25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2157729" y="849629"/>
              <a:ext cx="3810" cy="200660"/>
            </a:xfrm>
            <a:custGeom>
              <a:avLst/>
              <a:gdLst/>
              <a:ahLst/>
              <a:cxnLst/>
              <a:rect l="l" t="t" r="r" b="b"/>
              <a:pathLst>
                <a:path w="3810" h="200659">
                  <a:moveTo>
                    <a:pt x="3809" y="15366"/>
                  </a:moveTo>
                  <a:lnTo>
                    <a:pt x="1269" y="15366"/>
                  </a:lnTo>
                  <a:lnTo>
                    <a:pt x="1269" y="17907"/>
                  </a:lnTo>
                  <a:lnTo>
                    <a:pt x="0" y="17907"/>
                  </a:lnTo>
                  <a:lnTo>
                    <a:pt x="0" y="38100"/>
                  </a:lnTo>
                  <a:lnTo>
                    <a:pt x="3809" y="38100"/>
                  </a:lnTo>
                  <a:lnTo>
                    <a:pt x="3809" y="15366"/>
                  </a:lnTo>
                  <a:close/>
                </a:path>
                <a:path w="3810" h="200659">
                  <a:moveTo>
                    <a:pt x="3809" y="0"/>
                  </a:moveTo>
                  <a:lnTo>
                    <a:pt x="2539" y="0"/>
                  </a:lnTo>
                  <a:lnTo>
                    <a:pt x="2539" y="9016"/>
                  </a:lnTo>
                  <a:lnTo>
                    <a:pt x="1269" y="9016"/>
                  </a:lnTo>
                  <a:lnTo>
                    <a:pt x="1269" y="15239"/>
                  </a:lnTo>
                  <a:lnTo>
                    <a:pt x="3809" y="15239"/>
                  </a:lnTo>
                  <a:lnTo>
                    <a:pt x="3809" y="0"/>
                  </a:lnTo>
                  <a:close/>
                </a:path>
                <a:path w="3810" h="200659">
                  <a:moveTo>
                    <a:pt x="3809" y="38100"/>
                  </a:moveTo>
                  <a:lnTo>
                    <a:pt x="0" y="38100"/>
                  </a:lnTo>
                  <a:lnTo>
                    <a:pt x="0" y="44450"/>
                  </a:lnTo>
                  <a:lnTo>
                    <a:pt x="3809" y="44450"/>
                  </a:lnTo>
                  <a:lnTo>
                    <a:pt x="3809" y="38100"/>
                  </a:lnTo>
                  <a:close/>
                </a:path>
                <a:path w="3810" h="200659">
                  <a:moveTo>
                    <a:pt x="3809" y="44450"/>
                  </a:moveTo>
                  <a:lnTo>
                    <a:pt x="0" y="44450"/>
                  </a:lnTo>
                  <a:lnTo>
                    <a:pt x="0" y="88900"/>
                  </a:lnTo>
                  <a:lnTo>
                    <a:pt x="3809" y="88900"/>
                  </a:lnTo>
                  <a:lnTo>
                    <a:pt x="3809" y="44450"/>
                  </a:lnTo>
                  <a:close/>
                </a:path>
                <a:path w="3810" h="200659">
                  <a:moveTo>
                    <a:pt x="3809" y="88900"/>
                  </a:moveTo>
                  <a:lnTo>
                    <a:pt x="0" y="88900"/>
                  </a:lnTo>
                  <a:lnTo>
                    <a:pt x="0" y="118110"/>
                  </a:lnTo>
                  <a:lnTo>
                    <a:pt x="3809" y="118110"/>
                  </a:lnTo>
                  <a:lnTo>
                    <a:pt x="3809" y="88900"/>
                  </a:lnTo>
                  <a:close/>
                </a:path>
                <a:path w="3810" h="200659">
                  <a:moveTo>
                    <a:pt x="3809" y="118110"/>
                  </a:moveTo>
                  <a:lnTo>
                    <a:pt x="0" y="118110"/>
                  </a:lnTo>
                  <a:lnTo>
                    <a:pt x="0" y="127000"/>
                  </a:lnTo>
                  <a:lnTo>
                    <a:pt x="3809" y="127000"/>
                  </a:lnTo>
                  <a:lnTo>
                    <a:pt x="3809" y="118110"/>
                  </a:lnTo>
                  <a:close/>
                </a:path>
                <a:path w="3810" h="200659">
                  <a:moveTo>
                    <a:pt x="3809" y="127000"/>
                  </a:moveTo>
                  <a:lnTo>
                    <a:pt x="0" y="127000"/>
                  </a:lnTo>
                  <a:lnTo>
                    <a:pt x="0" y="133350"/>
                  </a:lnTo>
                  <a:lnTo>
                    <a:pt x="3809" y="133350"/>
                  </a:lnTo>
                  <a:lnTo>
                    <a:pt x="3809" y="127000"/>
                  </a:lnTo>
                  <a:close/>
                </a:path>
                <a:path w="3810" h="200659">
                  <a:moveTo>
                    <a:pt x="3809" y="133350"/>
                  </a:moveTo>
                  <a:lnTo>
                    <a:pt x="0" y="133350"/>
                  </a:lnTo>
                  <a:lnTo>
                    <a:pt x="0" y="162560"/>
                  </a:lnTo>
                  <a:lnTo>
                    <a:pt x="3809" y="162560"/>
                  </a:lnTo>
                  <a:lnTo>
                    <a:pt x="3809" y="133350"/>
                  </a:lnTo>
                  <a:close/>
                </a:path>
                <a:path w="3810" h="200659">
                  <a:moveTo>
                    <a:pt x="3809" y="162560"/>
                  </a:moveTo>
                  <a:lnTo>
                    <a:pt x="0" y="162560"/>
                  </a:lnTo>
                  <a:lnTo>
                    <a:pt x="0" y="200660"/>
                  </a:lnTo>
                  <a:lnTo>
                    <a:pt x="2539" y="200660"/>
                  </a:lnTo>
                  <a:lnTo>
                    <a:pt x="2539" y="199390"/>
                  </a:lnTo>
                  <a:lnTo>
                    <a:pt x="3809" y="199390"/>
                  </a:lnTo>
                  <a:lnTo>
                    <a:pt x="3809" y="162560"/>
                  </a:lnTo>
                  <a:close/>
                </a:path>
              </a:pathLst>
            </a:custGeom>
            <a:solidFill>
              <a:srgbClr val="220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2155189" y="876427"/>
              <a:ext cx="2540" cy="173990"/>
            </a:xfrm>
            <a:custGeom>
              <a:avLst/>
              <a:gdLst/>
              <a:ahLst/>
              <a:cxnLst/>
              <a:rect l="l" t="t" r="r" b="b"/>
              <a:pathLst>
                <a:path w="2539" h="173990">
                  <a:moveTo>
                    <a:pt x="2540" y="0"/>
                  </a:moveTo>
                  <a:lnTo>
                    <a:pt x="1270" y="0"/>
                  </a:lnTo>
                  <a:lnTo>
                    <a:pt x="1270" y="8889"/>
                  </a:lnTo>
                  <a:lnTo>
                    <a:pt x="0" y="8889"/>
                  </a:lnTo>
                  <a:lnTo>
                    <a:pt x="0" y="11302"/>
                  </a:lnTo>
                  <a:lnTo>
                    <a:pt x="2540" y="11302"/>
                  </a:lnTo>
                  <a:lnTo>
                    <a:pt x="2540" y="0"/>
                  </a:lnTo>
                  <a:close/>
                </a:path>
                <a:path w="2539" h="173990">
                  <a:moveTo>
                    <a:pt x="2540" y="11303"/>
                  </a:moveTo>
                  <a:lnTo>
                    <a:pt x="0" y="11303"/>
                  </a:lnTo>
                  <a:lnTo>
                    <a:pt x="0" y="17652"/>
                  </a:lnTo>
                  <a:lnTo>
                    <a:pt x="2540" y="17652"/>
                  </a:lnTo>
                  <a:lnTo>
                    <a:pt x="2540" y="11303"/>
                  </a:lnTo>
                  <a:close/>
                </a:path>
                <a:path w="2539" h="173990">
                  <a:moveTo>
                    <a:pt x="2540" y="17653"/>
                  </a:moveTo>
                  <a:lnTo>
                    <a:pt x="0" y="17653"/>
                  </a:lnTo>
                  <a:lnTo>
                    <a:pt x="0" y="62102"/>
                  </a:lnTo>
                  <a:lnTo>
                    <a:pt x="2540" y="62102"/>
                  </a:lnTo>
                  <a:lnTo>
                    <a:pt x="2540" y="17653"/>
                  </a:lnTo>
                  <a:close/>
                </a:path>
                <a:path w="2539" h="173990">
                  <a:moveTo>
                    <a:pt x="2540" y="62103"/>
                  </a:moveTo>
                  <a:lnTo>
                    <a:pt x="0" y="62103"/>
                  </a:lnTo>
                  <a:lnTo>
                    <a:pt x="0" y="91312"/>
                  </a:lnTo>
                  <a:lnTo>
                    <a:pt x="2540" y="91312"/>
                  </a:lnTo>
                  <a:lnTo>
                    <a:pt x="2540" y="62103"/>
                  </a:lnTo>
                  <a:close/>
                </a:path>
                <a:path w="2539" h="173990">
                  <a:moveTo>
                    <a:pt x="2540" y="91313"/>
                  </a:moveTo>
                  <a:lnTo>
                    <a:pt x="0" y="91313"/>
                  </a:lnTo>
                  <a:lnTo>
                    <a:pt x="0" y="100202"/>
                  </a:lnTo>
                  <a:lnTo>
                    <a:pt x="2540" y="100202"/>
                  </a:lnTo>
                  <a:lnTo>
                    <a:pt x="2540" y="91313"/>
                  </a:lnTo>
                  <a:close/>
                </a:path>
                <a:path w="2539" h="173990">
                  <a:moveTo>
                    <a:pt x="2540" y="100203"/>
                  </a:moveTo>
                  <a:lnTo>
                    <a:pt x="0" y="100203"/>
                  </a:lnTo>
                  <a:lnTo>
                    <a:pt x="0" y="106552"/>
                  </a:lnTo>
                  <a:lnTo>
                    <a:pt x="2540" y="106552"/>
                  </a:lnTo>
                  <a:lnTo>
                    <a:pt x="2540" y="100203"/>
                  </a:lnTo>
                  <a:close/>
                </a:path>
                <a:path w="2539" h="173990">
                  <a:moveTo>
                    <a:pt x="2540" y="106553"/>
                  </a:moveTo>
                  <a:lnTo>
                    <a:pt x="0" y="106553"/>
                  </a:lnTo>
                  <a:lnTo>
                    <a:pt x="0" y="135762"/>
                  </a:lnTo>
                  <a:lnTo>
                    <a:pt x="2540" y="135762"/>
                  </a:lnTo>
                  <a:lnTo>
                    <a:pt x="2540" y="106553"/>
                  </a:lnTo>
                  <a:close/>
                </a:path>
                <a:path w="2539" h="173990">
                  <a:moveTo>
                    <a:pt x="2540" y="135763"/>
                  </a:moveTo>
                  <a:lnTo>
                    <a:pt x="0" y="135763"/>
                  </a:lnTo>
                  <a:lnTo>
                    <a:pt x="0" y="173862"/>
                  </a:lnTo>
                  <a:lnTo>
                    <a:pt x="2540" y="173862"/>
                  </a:lnTo>
                  <a:lnTo>
                    <a:pt x="2540" y="135763"/>
                  </a:lnTo>
                  <a:close/>
                </a:path>
              </a:pathLst>
            </a:custGeom>
            <a:solidFill>
              <a:srgbClr val="1E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2151379" y="894079"/>
              <a:ext cx="3810" cy="157480"/>
            </a:xfrm>
            <a:custGeom>
              <a:avLst/>
              <a:gdLst/>
              <a:ahLst/>
              <a:cxnLst/>
              <a:rect l="l" t="t" r="r" b="b"/>
              <a:pathLst>
                <a:path w="3810" h="15748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44449"/>
                  </a:lnTo>
                  <a:lnTo>
                    <a:pt x="3809" y="44449"/>
                  </a:lnTo>
                  <a:lnTo>
                    <a:pt x="3809" y="0"/>
                  </a:lnTo>
                  <a:close/>
                </a:path>
                <a:path w="3810" h="157480">
                  <a:moveTo>
                    <a:pt x="3809" y="44450"/>
                  </a:moveTo>
                  <a:lnTo>
                    <a:pt x="0" y="44450"/>
                  </a:lnTo>
                  <a:lnTo>
                    <a:pt x="0" y="73659"/>
                  </a:lnTo>
                  <a:lnTo>
                    <a:pt x="3809" y="73659"/>
                  </a:lnTo>
                  <a:lnTo>
                    <a:pt x="3809" y="44450"/>
                  </a:lnTo>
                  <a:close/>
                </a:path>
                <a:path w="3810" h="157480">
                  <a:moveTo>
                    <a:pt x="3809" y="73660"/>
                  </a:moveTo>
                  <a:lnTo>
                    <a:pt x="0" y="73660"/>
                  </a:lnTo>
                  <a:lnTo>
                    <a:pt x="0" y="82549"/>
                  </a:lnTo>
                  <a:lnTo>
                    <a:pt x="3809" y="82549"/>
                  </a:lnTo>
                  <a:lnTo>
                    <a:pt x="3809" y="73660"/>
                  </a:lnTo>
                  <a:close/>
                </a:path>
                <a:path w="3810" h="157480">
                  <a:moveTo>
                    <a:pt x="3809" y="82550"/>
                  </a:moveTo>
                  <a:lnTo>
                    <a:pt x="0" y="82550"/>
                  </a:lnTo>
                  <a:lnTo>
                    <a:pt x="0" y="88899"/>
                  </a:lnTo>
                  <a:lnTo>
                    <a:pt x="3809" y="88899"/>
                  </a:lnTo>
                  <a:lnTo>
                    <a:pt x="3809" y="82550"/>
                  </a:lnTo>
                  <a:close/>
                </a:path>
                <a:path w="3810" h="157480">
                  <a:moveTo>
                    <a:pt x="3809" y="88900"/>
                  </a:moveTo>
                  <a:lnTo>
                    <a:pt x="0" y="88900"/>
                  </a:lnTo>
                  <a:lnTo>
                    <a:pt x="0" y="118109"/>
                  </a:lnTo>
                  <a:lnTo>
                    <a:pt x="3809" y="118109"/>
                  </a:lnTo>
                  <a:lnTo>
                    <a:pt x="3809" y="88900"/>
                  </a:lnTo>
                  <a:close/>
                </a:path>
                <a:path w="3810" h="157480">
                  <a:moveTo>
                    <a:pt x="3809" y="118110"/>
                  </a:moveTo>
                  <a:lnTo>
                    <a:pt x="0" y="118110"/>
                  </a:lnTo>
                  <a:lnTo>
                    <a:pt x="0" y="157479"/>
                  </a:lnTo>
                  <a:lnTo>
                    <a:pt x="3809" y="157479"/>
                  </a:lnTo>
                  <a:lnTo>
                    <a:pt x="3809" y="118110"/>
                  </a:lnTo>
                  <a:close/>
                </a:path>
              </a:pathLst>
            </a:custGeom>
            <a:solidFill>
              <a:srgbClr val="1B00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2147569" y="920750"/>
              <a:ext cx="3810" cy="132080"/>
            </a:xfrm>
            <a:custGeom>
              <a:avLst/>
              <a:gdLst/>
              <a:ahLst/>
              <a:cxnLst/>
              <a:rect l="l" t="t" r="r" b="b"/>
              <a:pathLst>
                <a:path w="3810" h="13208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3810" y="17779"/>
                  </a:lnTo>
                  <a:lnTo>
                    <a:pt x="3810" y="0"/>
                  </a:lnTo>
                  <a:close/>
                </a:path>
                <a:path w="3810" h="132080">
                  <a:moveTo>
                    <a:pt x="3810" y="17780"/>
                  </a:moveTo>
                  <a:lnTo>
                    <a:pt x="0" y="17780"/>
                  </a:lnTo>
                  <a:lnTo>
                    <a:pt x="0" y="46989"/>
                  </a:lnTo>
                  <a:lnTo>
                    <a:pt x="3810" y="46989"/>
                  </a:lnTo>
                  <a:lnTo>
                    <a:pt x="3810" y="17780"/>
                  </a:lnTo>
                  <a:close/>
                </a:path>
                <a:path w="3810" h="132080">
                  <a:moveTo>
                    <a:pt x="3810" y="46990"/>
                  </a:moveTo>
                  <a:lnTo>
                    <a:pt x="0" y="46990"/>
                  </a:lnTo>
                  <a:lnTo>
                    <a:pt x="0" y="55879"/>
                  </a:lnTo>
                  <a:lnTo>
                    <a:pt x="3810" y="55879"/>
                  </a:lnTo>
                  <a:lnTo>
                    <a:pt x="3810" y="46990"/>
                  </a:lnTo>
                  <a:close/>
                </a:path>
                <a:path w="3810" h="132080">
                  <a:moveTo>
                    <a:pt x="3810" y="55880"/>
                  </a:moveTo>
                  <a:lnTo>
                    <a:pt x="0" y="55880"/>
                  </a:lnTo>
                  <a:lnTo>
                    <a:pt x="0" y="62229"/>
                  </a:lnTo>
                  <a:lnTo>
                    <a:pt x="3810" y="62229"/>
                  </a:lnTo>
                  <a:lnTo>
                    <a:pt x="3810" y="55880"/>
                  </a:lnTo>
                  <a:close/>
                </a:path>
                <a:path w="3810" h="132080">
                  <a:moveTo>
                    <a:pt x="3810" y="62230"/>
                  </a:moveTo>
                  <a:lnTo>
                    <a:pt x="0" y="62230"/>
                  </a:lnTo>
                  <a:lnTo>
                    <a:pt x="0" y="91439"/>
                  </a:lnTo>
                  <a:lnTo>
                    <a:pt x="3810" y="91439"/>
                  </a:lnTo>
                  <a:lnTo>
                    <a:pt x="3810" y="62230"/>
                  </a:lnTo>
                  <a:close/>
                </a:path>
                <a:path w="3810" h="132080">
                  <a:moveTo>
                    <a:pt x="3810" y="91440"/>
                  </a:moveTo>
                  <a:lnTo>
                    <a:pt x="0" y="91440"/>
                  </a:lnTo>
                  <a:lnTo>
                    <a:pt x="0" y="132079"/>
                  </a:lnTo>
                  <a:lnTo>
                    <a:pt x="3810" y="132079"/>
                  </a:lnTo>
                  <a:lnTo>
                    <a:pt x="3810" y="91440"/>
                  </a:lnTo>
                  <a:close/>
                </a:path>
              </a:pathLst>
            </a:custGeom>
            <a:solidFill>
              <a:srgbClr val="18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2143759" y="947420"/>
              <a:ext cx="3810" cy="106680"/>
            </a:xfrm>
            <a:custGeom>
              <a:avLst/>
              <a:gdLst/>
              <a:ahLst/>
              <a:cxnLst/>
              <a:rect l="l" t="t" r="r" b="b"/>
              <a:pathLst>
                <a:path w="3810" h="106680">
                  <a:moveTo>
                    <a:pt x="3809" y="0"/>
                  </a:moveTo>
                  <a:lnTo>
                    <a:pt x="2539" y="0"/>
                  </a:lnTo>
                  <a:lnTo>
                    <a:pt x="2539" y="8889"/>
                  </a:lnTo>
                  <a:lnTo>
                    <a:pt x="1269" y="8889"/>
                  </a:lnTo>
                  <a:lnTo>
                    <a:pt x="1269" y="17779"/>
                  </a:lnTo>
                  <a:lnTo>
                    <a:pt x="0" y="17779"/>
                  </a:lnTo>
                  <a:lnTo>
                    <a:pt x="0" y="20319"/>
                  </a:lnTo>
                  <a:lnTo>
                    <a:pt x="3809" y="20319"/>
                  </a:lnTo>
                  <a:lnTo>
                    <a:pt x="3809" y="0"/>
                  </a:lnTo>
                  <a:close/>
                </a:path>
                <a:path w="3810" h="106680">
                  <a:moveTo>
                    <a:pt x="3809" y="20320"/>
                  </a:moveTo>
                  <a:lnTo>
                    <a:pt x="0" y="20320"/>
                  </a:lnTo>
                  <a:lnTo>
                    <a:pt x="0" y="29209"/>
                  </a:lnTo>
                  <a:lnTo>
                    <a:pt x="3809" y="29209"/>
                  </a:lnTo>
                  <a:lnTo>
                    <a:pt x="3809" y="20320"/>
                  </a:lnTo>
                  <a:close/>
                </a:path>
                <a:path w="3810" h="106680">
                  <a:moveTo>
                    <a:pt x="3809" y="29210"/>
                  </a:moveTo>
                  <a:lnTo>
                    <a:pt x="0" y="29210"/>
                  </a:lnTo>
                  <a:lnTo>
                    <a:pt x="0" y="35559"/>
                  </a:lnTo>
                  <a:lnTo>
                    <a:pt x="3809" y="35559"/>
                  </a:lnTo>
                  <a:lnTo>
                    <a:pt x="3809" y="29210"/>
                  </a:lnTo>
                  <a:close/>
                </a:path>
                <a:path w="3810" h="106680">
                  <a:moveTo>
                    <a:pt x="3809" y="35560"/>
                  </a:moveTo>
                  <a:lnTo>
                    <a:pt x="0" y="35560"/>
                  </a:lnTo>
                  <a:lnTo>
                    <a:pt x="0" y="64769"/>
                  </a:lnTo>
                  <a:lnTo>
                    <a:pt x="3809" y="64769"/>
                  </a:lnTo>
                  <a:lnTo>
                    <a:pt x="3809" y="35560"/>
                  </a:lnTo>
                  <a:close/>
                </a:path>
                <a:path w="3810" h="106680">
                  <a:moveTo>
                    <a:pt x="3809" y="64770"/>
                  </a:moveTo>
                  <a:lnTo>
                    <a:pt x="0" y="64770"/>
                  </a:lnTo>
                  <a:lnTo>
                    <a:pt x="0" y="106679"/>
                  </a:lnTo>
                  <a:lnTo>
                    <a:pt x="2539" y="106679"/>
                  </a:lnTo>
                  <a:lnTo>
                    <a:pt x="2539" y="105409"/>
                  </a:lnTo>
                  <a:lnTo>
                    <a:pt x="3809" y="105409"/>
                  </a:lnTo>
                  <a:lnTo>
                    <a:pt x="3809" y="64770"/>
                  </a:lnTo>
                  <a:close/>
                </a:path>
              </a:pathLst>
            </a:custGeom>
            <a:solidFill>
              <a:srgbClr val="14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2139949" y="974090"/>
              <a:ext cx="3810" cy="81280"/>
            </a:xfrm>
            <a:custGeom>
              <a:avLst/>
              <a:gdLst/>
              <a:ahLst/>
              <a:cxnLst/>
              <a:rect l="l" t="t" r="r" b="b"/>
              <a:pathLst>
                <a:path w="3810" h="81280">
                  <a:moveTo>
                    <a:pt x="3810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3810" y="2539"/>
                  </a:lnTo>
                  <a:lnTo>
                    <a:pt x="3810" y="0"/>
                  </a:lnTo>
                  <a:close/>
                </a:path>
                <a:path w="3810" h="81280">
                  <a:moveTo>
                    <a:pt x="3810" y="2540"/>
                  </a:moveTo>
                  <a:lnTo>
                    <a:pt x="2539" y="2540"/>
                  </a:lnTo>
                  <a:lnTo>
                    <a:pt x="2539" y="8889"/>
                  </a:lnTo>
                  <a:lnTo>
                    <a:pt x="3810" y="8889"/>
                  </a:lnTo>
                  <a:lnTo>
                    <a:pt x="3810" y="2540"/>
                  </a:lnTo>
                  <a:close/>
                </a:path>
                <a:path w="3810" h="81280">
                  <a:moveTo>
                    <a:pt x="3810" y="8890"/>
                  </a:moveTo>
                  <a:lnTo>
                    <a:pt x="1269" y="8890"/>
                  </a:lnTo>
                  <a:lnTo>
                    <a:pt x="1269" y="16510"/>
                  </a:lnTo>
                  <a:lnTo>
                    <a:pt x="0" y="16510"/>
                  </a:lnTo>
                  <a:lnTo>
                    <a:pt x="0" y="38100"/>
                  </a:lnTo>
                  <a:lnTo>
                    <a:pt x="3810" y="38100"/>
                  </a:lnTo>
                  <a:lnTo>
                    <a:pt x="3810" y="8890"/>
                  </a:lnTo>
                  <a:close/>
                </a:path>
                <a:path w="3810" h="81280">
                  <a:moveTo>
                    <a:pt x="3810" y="38100"/>
                  </a:moveTo>
                  <a:lnTo>
                    <a:pt x="0" y="38100"/>
                  </a:lnTo>
                  <a:lnTo>
                    <a:pt x="0" y="81280"/>
                  </a:lnTo>
                  <a:lnTo>
                    <a:pt x="2540" y="81280"/>
                  </a:lnTo>
                  <a:lnTo>
                    <a:pt x="2540" y="80010"/>
                  </a:lnTo>
                  <a:lnTo>
                    <a:pt x="3810" y="80010"/>
                  </a:lnTo>
                  <a:lnTo>
                    <a:pt x="3810" y="38100"/>
                  </a:lnTo>
                  <a:close/>
                </a:path>
              </a:pathLst>
            </a:custGeom>
            <a:solidFill>
              <a:srgbClr val="110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2136139" y="999490"/>
              <a:ext cx="3810" cy="57150"/>
            </a:xfrm>
            <a:custGeom>
              <a:avLst/>
              <a:gdLst/>
              <a:ahLst/>
              <a:cxnLst/>
              <a:rect l="l" t="t" r="r" b="b"/>
              <a:pathLst>
                <a:path w="3810" h="57150">
                  <a:moveTo>
                    <a:pt x="3810" y="0"/>
                  </a:moveTo>
                  <a:lnTo>
                    <a:pt x="2540" y="0"/>
                  </a:lnTo>
                  <a:lnTo>
                    <a:pt x="2540" y="8889"/>
                  </a:lnTo>
                  <a:lnTo>
                    <a:pt x="1270" y="8889"/>
                  </a:lnTo>
                  <a:lnTo>
                    <a:pt x="1270" y="12700"/>
                  </a:lnTo>
                  <a:lnTo>
                    <a:pt x="3810" y="12700"/>
                  </a:lnTo>
                  <a:lnTo>
                    <a:pt x="3810" y="0"/>
                  </a:lnTo>
                  <a:close/>
                </a:path>
                <a:path w="3810" h="57150">
                  <a:moveTo>
                    <a:pt x="3810" y="12700"/>
                  </a:moveTo>
                  <a:lnTo>
                    <a:pt x="1270" y="12700"/>
                  </a:lnTo>
                  <a:lnTo>
                    <a:pt x="1270" y="17780"/>
                  </a:lnTo>
                  <a:lnTo>
                    <a:pt x="0" y="17780"/>
                  </a:lnTo>
                  <a:lnTo>
                    <a:pt x="0" y="57150"/>
                  </a:lnTo>
                  <a:lnTo>
                    <a:pt x="2540" y="57150"/>
                  </a:lnTo>
                  <a:lnTo>
                    <a:pt x="2540" y="55880"/>
                  </a:lnTo>
                  <a:lnTo>
                    <a:pt x="3810" y="55880"/>
                  </a:lnTo>
                  <a:lnTo>
                    <a:pt x="3810" y="12700"/>
                  </a:lnTo>
                  <a:close/>
                </a:path>
              </a:pathLst>
            </a:custGeom>
            <a:solidFill>
              <a:srgbClr val="0D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2133599" y="1026159"/>
              <a:ext cx="2540" cy="30480"/>
            </a:xfrm>
            <a:custGeom>
              <a:avLst/>
              <a:gdLst/>
              <a:ahLst/>
              <a:cxnLst/>
              <a:rect l="l" t="t" r="r" b="b"/>
              <a:pathLst>
                <a:path w="2539" h="30480">
                  <a:moveTo>
                    <a:pt x="253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30479"/>
                  </a:lnTo>
                  <a:lnTo>
                    <a:pt x="2539" y="30479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A00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2131059" y="1043940"/>
              <a:ext cx="2540" cy="13970"/>
            </a:xfrm>
            <a:custGeom>
              <a:avLst/>
              <a:gdLst/>
              <a:ahLst/>
              <a:cxnLst/>
              <a:rect l="l" t="t" r="r" b="b"/>
              <a:pathLst>
                <a:path w="2539" h="13969">
                  <a:moveTo>
                    <a:pt x="2539" y="0"/>
                  </a:moveTo>
                  <a:lnTo>
                    <a:pt x="1269" y="0"/>
                  </a:lnTo>
                  <a:lnTo>
                    <a:pt x="1269" y="8889"/>
                  </a:lnTo>
                  <a:lnTo>
                    <a:pt x="0" y="8889"/>
                  </a:lnTo>
                  <a:lnTo>
                    <a:pt x="0" y="13970"/>
                  </a:lnTo>
                  <a:lnTo>
                    <a:pt x="1269" y="13970"/>
                  </a:lnTo>
                  <a:lnTo>
                    <a:pt x="1269" y="12700"/>
                  </a:lnTo>
                  <a:lnTo>
                    <a:pt x="2539" y="1270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600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2131059" y="732790"/>
              <a:ext cx="148590" cy="323850"/>
            </a:xfrm>
            <a:custGeom>
              <a:avLst/>
              <a:gdLst/>
              <a:ahLst/>
              <a:cxnLst/>
              <a:rect l="l" t="t" r="r" b="b"/>
              <a:pathLst>
                <a:path w="148589" h="323850">
                  <a:moveTo>
                    <a:pt x="41909" y="33020"/>
                  </a:moveTo>
                  <a:lnTo>
                    <a:pt x="81279" y="20320"/>
                  </a:lnTo>
                  <a:lnTo>
                    <a:pt x="74929" y="67310"/>
                  </a:lnTo>
                  <a:lnTo>
                    <a:pt x="78739" y="59689"/>
                  </a:lnTo>
                  <a:lnTo>
                    <a:pt x="81279" y="53339"/>
                  </a:lnTo>
                  <a:lnTo>
                    <a:pt x="83819" y="46989"/>
                  </a:lnTo>
                  <a:lnTo>
                    <a:pt x="87629" y="40639"/>
                  </a:lnTo>
                  <a:lnTo>
                    <a:pt x="90169" y="35560"/>
                  </a:lnTo>
                  <a:lnTo>
                    <a:pt x="92709" y="30480"/>
                  </a:lnTo>
                  <a:lnTo>
                    <a:pt x="96519" y="25400"/>
                  </a:lnTo>
                  <a:lnTo>
                    <a:pt x="99059" y="21589"/>
                  </a:lnTo>
                  <a:lnTo>
                    <a:pt x="101600" y="17780"/>
                  </a:lnTo>
                  <a:lnTo>
                    <a:pt x="104139" y="13970"/>
                  </a:lnTo>
                  <a:lnTo>
                    <a:pt x="106679" y="11430"/>
                  </a:lnTo>
                  <a:lnTo>
                    <a:pt x="110489" y="8889"/>
                  </a:lnTo>
                  <a:lnTo>
                    <a:pt x="113029" y="6350"/>
                  </a:lnTo>
                  <a:lnTo>
                    <a:pt x="115569" y="5080"/>
                  </a:lnTo>
                  <a:lnTo>
                    <a:pt x="119379" y="2539"/>
                  </a:lnTo>
                  <a:lnTo>
                    <a:pt x="121919" y="2539"/>
                  </a:lnTo>
                  <a:lnTo>
                    <a:pt x="127000" y="0"/>
                  </a:lnTo>
                  <a:lnTo>
                    <a:pt x="130809" y="1270"/>
                  </a:lnTo>
                  <a:lnTo>
                    <a:pt x="134619" y="2539"/>
                  </a:lnTo>
                  <a:lnTo>
                    <a:pt x="135889" y="3810"/>
                  </a:lnTo>
                  <a:lnTo>
                    <a:pt x="137159" y="5080"/>
                  </a:lnTo>
                  <a:lnTo>
                    <a:pt x="138429" y="5080"/>
                  </a:lnTo>
                  <a:lnTo>
                    <a:pt x="139700" y="7620"/>
                  </a:lnTo>
                  <a:lnTo>
                    <a:pt x="140969" y="8889"/>
                  </a:lnTo>
                  <a:lnTo>
                    <a:pt x="142239" y="10160"/>
                  </a:lnTo>
                  <a:lnTo>
                    <a:pt x="143509" y="12700"/>
                  </a:lnTo>
                  <a:lnTo>
                    <a:pt x="144779" y="15239"/>
                  </a:lnTo>
                  <a:lnTo>
                    <a:pt x="144779" y="17780"/>
                  </a:lnTo>
                  <a:lnTo>
                    <a:pt x="146050" y="21589"/>
                  </a:lnTo>
                  <a:lnTo>
                    <a:pt x="146050" y="24130"/>
                  </a:lnTo>
                  <a:lnTo>
                    <a:pt x="147319" y="27939"/>
                  </a:lnTo>
                  <a:lnTo>
                    <a:pt x="147319" y="31750"/>
                  </a:lnTo>
                  <a:lnTo>
                    <a:pt x="148589" y="35560"/>
                  </a:lnTo>
                  <a:lnTo>
                    <a:pt x="148589" y="39370"/>
                  </a:lnTo>
                  <a:lnTo>
                    <a:pt x="148589" y="43180"/>
                  </a:lnTo>
                  <a:lnTo>
                    <a:pt x="148589" y="54610"/>
                  </a:lnTo>
                  <a:lnTo>
                    <a:pt x="147319" y="64770"/>
                  </a:lnTo>
                  <a:lnTo>
                    <a:pt x="146050" y="76200"/>
                  </a:lnTo>
                  <a:lnTo>
                    <a:pt x="146050" y="90170"/>
                  </a:lnTo>
                  <a:lnTo>
                    <a:pt x="143509" y="102870"/>
                  </a:lnTo>
                  <a:lnTo>
                    <a:pt x="116839" y="288289"/>
                  </a:lnTo>
                  <a:lnTo>
                    <a:pt x="74929" y="300989"/>
                  </a:lnTo>
                  <a:lnTo>
                    <a:pt x="97789" y="140970"/>
                  </a:lnTo>
                  <a:lnTo>
                    <a:pt x="97789" y="134620"/>
                  </a:lnTo>
                  <a:lnTo>
                    <a:pt x="99059" y="128270"/>
                  </a:lnTo>
                  <a:lnTo>
                    <a:pt x="99059" y="123189"/>
                  </a:lnTo>
                  <a:lnTo>
                    <a:pt x="100329" y="119380"/>
                  </a:lnTo>
                  <a:lnTo>
                    <a:pt x="100329" y="114300"/>
                  </a:lnTo>
                  <a:lnTo>
                    <a:pt x="100329" y="111760"/>
                  </a:lnTo>
                  <a:lnTo>
                    <a:pt x="100329" y="109220"/>
                  </a:lnTo>
                  <a:lnTo>
                    <a:pt x="100329" y="107950"/>
                  </a:lnTo>
                  <a:lnTo>
                    <a:pt x="99059" y="106680"/>
                  </a:lnTo>
                  <a:lnTo>
                    <a:pt x="99059" y="105410"/>
                  </a:lnTo>
                  <a:lnTo>
                    <a:pt x="99059" y="104139"/>
                  </a:lnTo>
                  <a:lnTo>
                    <a:pt x="99059" y="102870"/>
                  </a:lnTo>
                  <a:lnTo>
                    <a:pt x="97789" y="101600"/>
                  </a:lnTo>
                  <a:lnTo>
                    <a:pt x="97789" y="100330"/>
                  </a:lnTo>
                  <a:lnTo>
                    <a:pt x="97789" y="99060"/>
                  </a:lnTo>
                  <a:lnTo>
                    <a:pt x="97789" y="97789"/>
                  </a:lnTo>
                  <a:lnTo>
                    <a:pt x="96519" y="96520"/>
                  </a:lnTo>
                  <a:lnTo>
                    <a:pt x="95250" y="96520"/>
                  </a:lnTo>
                  <a:lnTo>
                    <a:pt x="93979" y="95250"/>
                  </a:lnTo>
                  <a:lnTo>
                    <a:pt x="91439" y="95250"/>
                  </a:lnTo>
                  <a:lnTo>
                    <a:pt x="90169" y="95250"/>
                  </a:lnTo>
                  <a:lnTo>
                    <a:pt x="88900" y="96520"/>
                  </a:lnTo>
                  <a:lnTo>
                    <a:pt x="86359" y="97789"/>
                  </a:lnTo>
                  <a:lnTo>
                    <a:pt x="85089" y="99060"/>
                  </a:lnTo>
                  <a:lnTo>
                    <a:pt x="83819" y="99060"/>
                  </a:lnTo>
                  <a:lnTo>
                    <a:pt x="83819" y="100330"/>
                  </a:lnTo>
                  <a:lnTo>
                    <a:pt x="82550" y="101600"/>
                  </a:lnTo>
                  <a:lnTo>
                    <a:pt x="81279" y="102870"/>
                  </a:lnTo>
                  <a:lnTo>
                    <a:pt x="81279" y="104139"/>
                  </a:lnTo>
                  <a:lnTo>
                    <a:pt x="80009" y="105410"/>
                  </a:lnTo>
                  <a:lnTo>
                    <a:pt x="78739" y="107950"/>
                  </a:lnTo>
                  <a:lnTo>
                    <a:pt x="77469" y="109220"/>
                  </a:lnTo>
                  <a:lnTo>
                    <a:pt x="77469" y="110489"/>
                  </a:lnTo>
                  <a:lnTo>
                    <a:pt x="74929" y="114300"/>
                  </a:lnTo>
                  <a:lnTo>
                    <a:pt x="74929" y="116839"/>
                  </a:lnTo>
                  <a:lnTo>
                    <a:pt x="73659" y="119380"/>
                  </a:lnTo>
                  <a:lnTo>
                    <a:pt x="72389" y="121920"/>
                  </a:lnTo>
                  <a:lnTo>
                    <a:pt x="72389" y="124460"/>
                  </a:lnTo>
                  <a:lnTo>
                    <a:pt x="71119" y="127000"/>
                  </a:lnTo>
                  <a:lnTo>
                    <a:pt x="69850" y="129539"/>
                  </a:lnTo>
                  <a:lnTo>
                    <a:pt x="68579" y="137160"/>
                  </a:lnTo>
                  <a:lnTo>
                    <a:pt x="67309" y="144780"/>
                  </a:lnTo>
                  <a:lnTo>
                    <a:pt x="66039" y="152400"/>
                  </a:lnTo>
                  <a:lnTo>
                    <a:pt x="63500" y="161289"/>
                  </a:lnTo>
                  <a:lnTo>
                    <a:pt x="62229" y="170180"/>
                  </a:lnTo>
                  <a:lnTo>
                    <a:pt x="43179" y="311150"/>
                  </a:lnTo>
                  <a:lnTo>
                    <a:pt x="0" y="323850"/>
                  </a:lnTo>
                  <a:lnTo>
                    <a:pt x="41909" y="33020"/>
                  </a:lnTo>
                  <a:close/>
                </a:path>
              </a:pathLst>
            </a:custGeom>
            <a:ln w="125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4" name="object 534"/>
          <p:cNvGrpSpPr/>
          <p:nvPr/>
        </p:nvGrpSpPr>
        <p:grpSpPr>
          <a:xfrm>
            <a:off x="3315107" y="3379470"/>
            <a:ext cx="2211705" cy="381000"/>
            <a:chOff x="3315107" y="3379470"/>
            <a:chExt cx="2211705" cy="381000"/>
          </a:xfrm>
        </p:grpSpPr>
        <p:sp>
          <p:nvSpPr>
            <p:cNvPr id="535" name="object 535"/>
            <p:cNvSpPr/>
            <p:nvPr/>
          </p:nvSpPr>
          <p:spPr>
            <a:xfrm>
              <a:off x="3331210" y="3397250"/>
              <a:ext cx="279400" cy="2768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3331210" y="3397250"/>
              <a:ext cx="279400" cy="276860"/>
            </a:xfrm>
            <a:custGeom>
              <a:avLst/>
              <a:gdLst/>
              <a:ahLst/>
              <a:cxnLst/>
              <a:rect l="l" t="t" r="r" b="b"/>
              <a:pathLst>
                <a:path w="279400" h="276860">
                  <a:moveTo>
                    <a:pt x="279400" y="0"/>
                  </a:moveTo>
                  <a:lnTo>
                    <a:pt x="135889" y="276860"/>
                  </a:lnTo>
                  <a:lnTo>
                    <a:pt x="49529" y="276860"/>
                  </a:lnTo>
                  <a:lnTo>
                    <a:pt x="0" y="0"/>
                  </a:lnTo>
                  <a:lnTo>
                    <a:pt x="78739" y="0"/>
                  </a:lnTo>
                  <a:lnTo>
                    <a:pt x="101600" y="196850"/>
                  </a:lnTo>
                  <a:lnTo>
                    <a:pt x="102869" y="196850"/>
                  </a:lnTo>
                  <a:lnTo>
                    <a:pt x="194310" y="0"/>
                  </a:lnTo>
                  <a:lnTo>
                    <a:pt x="279400" y="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3583940" y="3463290"/>
              <a:ext cx="222250" cy="21971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3827780" y="3468370"/>
              <a:ext cx="220979" cy="2108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3823107" y="3463697"/>
              <a:ext cx="230324" cy="2201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4058920" y="3463290"/>
              <a:ext cx="223520" cy="2197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4288790" y="3392170"/>
              <a:ext cx="234950" cy="29082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4545330" y="3473450"/>
              <a:ext cx="224789" cy="2057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4540657" y="3468777"/>
              <a:ext cx="232864" cy="21508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4786630" y="3397250"/>
              <a:ext cx="114300" cy="27686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4773930" y="3397250"/>
              <a:ext cx="127000" cy="276860"/>
            </a:xfrm>
            <a:custGeom>
              <a:avLst/>
              <a:gdLst/>
              <a:ahLst/>
              <a:cxnLst/>
              <a:rect l="l" t="t" r="r" b="b"/>
              <a:pathLst>
                <a:path w="127000" h="276860">
                  <a:moveTo>
                    <a:pt x="127000" y="0"/>
                  </a:moveTo>
                  <a:lnTo>
                    <a:pt x="72390" y="276860"/>
                  </a:lnTo>
                  <a:lnTo>
                    <a:pt x="0" y="276860"/>
                  </a:lnTo>
                  <a:lnTo>
                    <a:pt x="55880" y="0"/>
                  </a:lnTo>
                  <a:lnTo>
                    <a:pt x="127000" y="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4894580" y="3463290"/>
              <a:ext cx="223520" cy="2197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5143681" y="3468370"/>
              <a:ext cx="167458" cy="2057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5126127" y="3463697"/>
              <a:ext cx="189684" cy="2150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5280660" y="3473450"/>
              <a:ext cx="242570" cy="2819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5280660" y="3473450"/>
              <a:ext cx="241300" cy="281940"/>
            </a:xfrm>
            <a:custGeom>
              <a:avLst/>
              <a:gdLst/>
              <a:ahLst/>
              <a:cxnLst/>
              <a:rect l="l" t="t" r="r" b="b"/>
              <a:pathLst>
                <a:path w="241300" h="281939">
                  <a:moveTo>
                    <a:pt x="241300" y="0"/>
                  </a:moveTo>
                  <a:lnTo>
                    <a:pt x="123189" y="226060"/>
                  </a:lnTo>
                  <a:lnTo>
                    <a:pt x="119379" y="233680"/>
                  </a:lnTo>
                  <a:lnTo>
                    <a:pt x="115569" y="241300"/>
                  </a:lnTo>
                  <a:lnTo>
                    <a:pt x="110489" y="247650"/>
                  </a:lnTo>
                  <a:lnTo>
                    <a:pt x="106679" y="254000"/>
                  </a:lnTo>
                  <a:lnTo>
                    <a:pt x="102869" y="259080"/>
                  </a:lnTo>
                  <a:lnTo>
                    <a:pt x="99060" y="264160"/>
                  </a:lnTo>
                  <a:lnTo>
                    <a:pt x="93979" y="266700"/>
                  </a:lnTo>
                  <a:lnTo>
                    <a:pt x="90169" y="270510"/>
                  </a:lnTo>
                  <a:lnTo>
                    <a:pt x="86360" y="273050"/>
                  </a:lnTo>
                  <a:lnTo>
                    <a:pt x="82550" y="275589"/>
                  </a:lnTo>
                  <a:lnTo>
                    <a:pt x="77469" y="278130"/>
                  </a:lnTo>
                  <a:lnTo>
                    <a:pt x="72389" y="279400"/>
                  </a:lnTo>
                  <a:lnTo>
                    <a:pt x="68579" y="280669"/>
                  </a:lnTo>
                  <a:lnTo>
                    <a:pt x="62229" y="280669"/>
                  </a:lnTo>
                  <a:lnTo>
                    <a:pt x="57150" y="281939"/>
                  </a:lnTo>
                  <a:lnTo>
                    <a:pt x="52069" y="281939"/>
                  </a:lnTo>
                  <a:lnTo>
                    <a:pt x="44450" y="281939"/>
                  </a:lnTo>
                  <a:lnTo>
                    <a:pt x="38100" y="281939"/>
                  </a:lnTo>
                  <a:lnTo>
                    <a:pt x="31750" y="280669"/>
                  </a:lnTo>
                  <a:lnTo>
                    <a:pt x="25400" y="279400"/>
                  </a:lnTo>
                  <a:lnTo>
                    <a:pt x="19050" y="279400"/>
                  </a:lnTo>
                  <a:lnTo>
                    <a:pt x="11429" y="278130"/>
                  </a:lnTo>
                  <a:lnTo>
                    <a:pt x="0" y="274319"/>
                  </a:lnTo>
                  <a:lnTo>
                    <a:pt x="5079" y="222250"/>
                  </a:lnTo>
                  <a:lnTo>
                    <a:pt x="7619" y="223519"/>
                  </a:lnTo>
                  <a:lnTo>
                    <a:pt x="10160" y="224789"/>
                  </a:lnTo>
                  <a:lnTo>
                    <a:pt x="13969" y="226060"/>
                  </a:lnTo>
                  <a:lnTo>
                    <a:pt x="16510" y="226060"/>
                  </a:lnTo>
                  <a:lnTo>
                    <a:pt x="19050" y="226060"/>
                  </a:lnTo>
                  <a:lnTo>
                    <a:pt x="22860" y="227330"/>
                  </a:lnTo>
                  <a:lnTo>
                    <a:pt x="25400" y="227330"/>
                  </a:lnTo>
                  <a:lnTo>
                    <a:pt x="27939" y="227330"/>
                  </a:lnTo>
                  <a:lnTo>
                    <a:pt x="30479" y="227330"/>
                  </a:lnTo>
                  <a:lnTo>
                    <a:pt x="34289" y="227330"/>
                  </a:lnTo>
                  <a:lnTo>
                    <a:pt x="35560" y="226060"/>
                  </a:lnTo>
                  <a:lnTo>
                    <a:pt x="38100" y="226060"/>
                  </a:lnTo>
                  <a:lnTo>
                    <a:pt x="40639" y="224789"/>
                  </a:lnTo>
                  <a:lnTo>
                    <a:pt x="43179" y="223519"/>
                  </a:lnTo>
                  <a:lnTo>
                    <a:pt x="44450" y="222250"/>
                  </a:lnTo>
                  <a:lnTo>
                    <a:pt x="46989" y="220980"/>
                  </a:lnTo>
                  <a:lnTo>
                    <a:pt x="49529" y="218439"/>
                  </a:lnTo>
                  <a:lnTo>
                    <a:pt x="50800" y="217169"/>
                  </a:lnTo>
                  <a:lnTo>
                    <a:pt x="53339" y="214630"/>
                  </a:lnTo>
                  <a:lnTo>
                    <a:pt x="54610" y="212089"/>
                  </a:lnTo>
                  <a:lnTo>
                    <a:pt x="57150" y="209550"/>
                  </a:lnTo>
                  <a:lnTo>
                    <a:pt x="58419" y="207010"/>
                  </a:lnTo>
                  <a:lnTo>
                    <a:pt x="60960" y="200660"/>
                  </a:lnTo>
                  <a:lnTo>
                    <a:pt x="25400" y="0"/>
                  </a:lnTo>
                  <a:lnTo>
                    <a:pt x="95250" y="0"/>
                  </a:lnTo>
                  <a:lnTo>
                    <a:pt x="105410" y="139700"/>
                  </a:lnTo>
                  <a:lnTo>
                    <a:pt x="106679" y="139700"/>
                  </a:lnTo>
                  <a:lnTo>
                    <a:pt x="168910" y="0"/>
                  </a:lnTo>
                  <a:lnTo>
                    <a:pt x="241300" y="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3319767" y="3384549"/>
              <a:ext cx="280035" cy="2540"/>
            </a:xfrm>
            <a:custGeom>
              <a:avLst/>
              <a:gdLst/>
              <a:ahLst/>
              <a:cxnLst/>
              <a:rect l="l" t="t" r="r" b="b"/>
              <a:pathLst>
                <a:path w="280035" h="2539">
                  <a:moveTo>
                    <a:pt x="787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8740" y="2540"/>
                  </a:lnTo>
                  <a:lnTo>
                    <a:pt x="78740" y="0"/>
                  </a:lnTo>
                  <a:close/>
                </a:path>
                <a:path w="280035" h="2539">
                  <a:moveTo>
                    <a:pt x="279412" y="0"/>
                  </a:moveTo>
                  <a:lnTo>
                    <a:pt x="193052" y="0"/>
                  </a:lnTo>
                  <a:lnTo>
                    <a:pt x="193052" y="2540"/>
                  </a:lnTo>
                  <a:lnTo>
                    <a:pt x="279412" y="2540"/>
                  </a:lnTo>
                  <a:lnTo>
                    <a:pt x="27941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3319780" y="3387090"/>
              <a:ext cx="279400" cy="3810"/>
            </a:xfrm>
            <a:custGeom>
              <a:avLst/>
              <a:gdLst/>
              <a:ahLst/>
              <a:cxnLst/>
              <a:rect l="l" t="t" r="r" b="b"/>
              <a:pathLst>
                <a:path w="279400" h="3810">
                  <a:moveTo>
                    <a:pt x="7873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78740" y="3810"/>
                  </a:lnTo>
                  <a:lnTo>
                    <a:pt x="78739" y="0"/>
                  </a:lnTo>
                  <a:close/>
                </a:path>
                <a:path w="279400" h="3810">
                  <a:moveTo>
                    <a:pt x="279400" y="0"/>
                  </a:moveTo>
                  <a:lnTo>
                    <a:pt x="191770" y="0"/>
                  </a:lnTo>
                  <a:lnTo>
                    <a:pt x="191770" y="2539"/>
                  </a:lnTo>
                  <a:lnTo>
                    <a:pt x="190500" y="2539"/>
                  </a:lnTo>
                  <a:lnTo>
                    <a:pt x="190500" y="3810"/>
                  </a:lnTo>
                  <a:lnTo>
                    <a:pt x="278129" y="3810"/>
                  </a:lnTo>
                  <a:lnTo>
                    <a:pt x="278130" y="1270"/>
                  </a:lnTo>
                  <a:lnTo>
                    <a:pt x="279400" y="127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B9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3321050" y="3390900"/>
              <a:ext cx="276860" cy="3810"/>
            </a:xfrm>
            <a:custGeom>
              <a:avLst/>
              <a:gdLst/>
              <a:ahLst/>
              <a:cxnLst/>
              <a:rect l="l" t="t" r="r" b="b"/>
              <a:pathLst>
                <a:path w="276860" h="3810">
                  <a:moveTo>
                    <a:pt x="7873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8739" y="3810"/>
                  </a:lnTo>
                  <a:lnTo>
                    <a:pt x="78739" y="0"/>
                  </a:lnTo>
                  <a:close/>
                </a:path>
                <a:path w="276860" h="3810">
                  <a:moveTo>
                    <a:pt x="187960" y="3755"/>
                  </a:moveTo>
                  <a:lnTo>
                    <a:pt x="186689" y="3810"/>
                  </a:lnTo>
                  <a:lnTo>
                    <a:pt x="187960" y="3810"/>
                  </a:lnTo>
                  <a:close/>
                </a:path>
                <a:path w="276860" h="3810">
                  <a:moveTo>
                    <a:pt x="275589" y="54"/>
                  </a:moveTo>
                  <a:lnTo>
                    <a:pt x="187960" y="3810"/>
                  </a:lnTo>
                  <a:lnTo>
                    <a:pt x="274320" y="3810"/>
                  </a:lnTo>
                  <a:lnTo>
                    <a:pt x="274320" y="2539"/>
                  </a:lnTo>
                  <a:lnTo>
                    <a:pt x="275589" y="2539"/>
                  </a:lnTo>
                  <a:lnTo>
                    <a:pt x="275589" y="54"/>
                  </a:lnTo>
                  <a:close/>
                </a:path>
                <a:path w="276860" h="3810">
                  <a:moveTo>
                    <a:pt x="275589" y="0"/>
                  </a:moveTo>
                  <a:lnTo>
                    <a:pt x="189229" y="0"/>
                  </a:lnTo>
                  <a:lnTo>
                    <a:pt x="189229" y="1270"/>
                  </a:lnTo>
                  <a:lnTo>
                    <a:pt x="187960" y="1270"/>
                  </a:lnTo>
                  <a:lnTo>
                    <a:pt x="187960" y="3755"/>
                  </a:lnTo>
                  <a:lnTo>
                    <a:pt x="275589" y="0"/>
                  </a:lnTo>
                  <a:close/>
                </a:path>
                <a:path w="276860" h="3810">
                  <a:moveTo>
                    <a:pt x="276859" y="0"/>
                  </a:moveTo>
                  <a:lnTo>
                    <a:pt x="275589" y="0"/>
                  </a:lnTo>
                  <a:lnTo>
                    <a:pt x="276859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3321050" y="3394710"/>
              <a:ext cx="274320" cy="3810"/>
            </a:xfrm>
            <a:custGeom>
              <a:avLst/>
              <a:gdLst/>
              <a:ahLst/>
              <a:cxnLst/>
              <a:rect l="l" t="t" r="r" b="b"/>
              <a:pathLst>
                <a:path w="274320" h="3810">
                  <a:moveTo>
                    <a:pt x="7873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3810"/>
                  </a:lnTo>
                  <a:lnTo>
                    <a:pt x="78740" y="3810"/>
                  </a:lnTo>
                  <a:lnTo>
                    <a:pt x="78739" y="0"/>
                  </a:lnTo>
                  <a:close/>
                </a:path>
                <a:path w="274320" h="3810">
                  <a:moveTo>
                    <a:pt x="274319" y="0"/>
                  </a:moveTo>
                  <a:lnTo>
                    <a:pt x="186689" y="0"/>
                  </a:lnTo>
                  <a:lnTo>
                    <a:pt x="186689" y="2539"/>
                  </a:lnTo>
                  <a:lnTo>
                    <a:pt x="185420" y="2539"/>
                  </a:lnTo>
                  <a:lnTo>
                    <a:pt x="185420" y="3810"/>
                  </a:lnTo>
                  <a:lnTo>
                    <a:pt x="273050" y="3810"/>
                  </a:lnTo>
                  <a:lnTo>
                    <a:pt x="273050" y="1269"/>
                  </a:lnTo>
                  <a:lnTo>
                    <a:pt x="274319" y="126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3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3322320" y="3398520"/>
              <a:ext cx="271780" cy="3810"/>
            </a:xfrm>
            <a:custGeom>
              <a:avLst/>
              <a:gdLst/>
              <a:ahLst/>
              <a:cxnLst/>
              <a:rect l="l" t="t" r="r" b="b"/>
              <a:pathLst>
                <a:path w="271779" h="3810">
                  <a:moveTo>
                    <a:pt x="7747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8739" y="3809"/>
                  </a:lnTo>
                  <a:lnTo>
                    <a:pt x="78739" y="2539"/>
                  </a:lnTo>
                  <a:lnTo>
                    <a:pt x="77470" y="2539"/>
                  </a:lnTo>
                  <a:lnTo>
                    <a:pt x="77470" y="0"/>
                  </a:lnTo>
                  <a:close/>
                </a:path>
                <a:path w="271779" h="3810">
                  <a:moveTo>
                    <a:pt x="182879" y="3755"/>
                  </a:moveTo>
                  <a:lnTo>
                    <a:pt x="181609" y="3809"/>
                  </a:lnTo>
                  <a:lnTo>
                    <a:pt x="182879" y="3809"/>
                  </a:lnTo>
                  <a:close/>
                </a:path>
                <a:path w="271779" h="3810">
                  <a:moveTo>
                    <a:pt x="270510" y="54"/>
                  </a:moveTo>
                  <a:lnTo>
                    <a:pt x="182879" y="3809"/>
                  </a:lnTo>
                  <a:lnTo>
                    <a:pt x="269239" y="3809"/>
                  </a:lnTo>
                  <a:lnTo>
                    <a:pt x="269239" y="2539"/>
                  </a:lnTo>
                  <a:lnTo>
                    <a:pt x="270509" y="2539"/>
                  </a:lnTo>
                  <a:lnTo>
                    <a:pt x="270510" y="54"/>
                  </a:lnTo>
                  <a:close/>
                </a:path>
                <a:path w="271779" h="3810">
                  <a:moveTo>
                    <a:pt x="270510" y="0"/>
                  </a:moveTo>
                  <a:lnTo>
                    <a:pt x="184150" y="0"/>
                  </a:lnTo>
                  <a:lnTo>
                    <a:pt x="184150" y="1269"/>
                  </a:lnTo>
                  <a:lnTo>
                    <a:pt x="182879" y="1269"/>
                  </a:lnTo>
                  <a:lnTo>
                    <a:pt x="182879" y="3755"/>
                  </a:lnTo>
                  <a:lnTo>
                    <a:pt x="270510" y="0"/>
                  </a:lnTo>
                  <a:close/>
                </a:path>
                <a:path w="271779" h="3810">
                  <a:moveTo>
                    <a:pt x="271779" y="0"/>
                  </a:moveTo>
                  <a:lnTo>
                    <a:pt x="270510" y="0"/>
                  </a:lnTo>
                  <a:lnTo>
                    <a:pt x="271779" y="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3322320" y="3402330"/>
              <a:ext cx="269240" cy="3810"/>
            </a:xfrm>
            <a:custGeom>
              <a:avLst/>
              <a:gdLst/>
              <a:ahLst/>
              <a:cxnLst/>
              <a:rect l="l" t="t" r="r" b="b"/>
              <a:pathLst>
                <a:path w="269239" h="3810">
                  <a:moveTo>
                    <a:pt x="7873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78739" y="3810"/>
                  </a:lnTo>
                  <a:lnTo>
                    <a:pt x="78739" y="0"/>
                  </a:lnTo>
                  <a:close/>
                </a:path>
                <a:path w="269239" h="3810">
                  <a:moveTo>
                    <a:pt x="269239" y="0"/>
                  </a:moveTo>
                  <a:lnTo>
                    <a:pt x="181609" y="0"/>
                  </a:lnTo>
                  <a:lnTo>
                    <a:pt x="181609" y="3810"/>
                  </a:lnTo>
                  <a:lnTo>
                    <a:pt x="267969" y="3810"/>
                  </a:lnTo>
                  <a:lnTo>
                    <a:pt x="267969" y="1270"/>
                  </a:lnTo>
                  <a:lnTo>
                    <a:pt x="269239" y="1270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EB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3323590" y="3406139"/>
              <a:ext cx="265430" cy="2540"/>
            </a:xfrm>
            <a:custGeom>
              <a:avLst/>
              <a:gdLst/>
              <a:ahLst/>
              <a:cxnLst/>
              <a:rect l="l" t="t" r="r" b="b"/>
              <a:pathLst>
                <a:path w="265429" h="2539">
                  <a:moveTo>
                    <a:pt x="774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7470" y="2540"/>
                  </a:lnTo>
                  <a:lnTo>
                    <a:pt x="77470" y="0"/>
                  </a:lnTo>
                  <a:close/>
                </a:path>
                <a:path w="265429" h="2539">
                  <a:moveTo>
                    <a:pt x="265430" y="0"/>
                  </a:moveTo>
                  <a:lnTo>
                    <a:pt x="179070" y="0"/>
                  </a:lnTo>
                  <a:lnTo>
                    <a:pt x="179070" y="2540"/>
                  </a:lnTo>
                  <a:lnTo>
                    <a:pt x="265430" y="2540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E78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3323590" y="3408680"/>
              <a:ext cx="264160" cy="3810"/>
            </a:xfrm>
            <a:custGeom>
              <a:avLst/>
              <a:gdLst/>
              <a:ahLst/>
              <a:cxnLst/>
              <a:rect l="l" t="t" r="r" b="b"/>
              <a:pathLst>
                <a:path w="264160" h="3810">
                  <a:moveTo>
                    <a:pt x="774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77470" y="3810"/>
                  </a:lnTo>
                  <a:lnTo>
                    <a:pt x="77470" y="0"/>
                  </a:lnTo>
                  <a:close/>
                </a:path>
                <a:path w="264160" h="3810">
                  <a:moveTo>
                    <a:pt x="262890" y="2540"/>
                  </a:moveTo>
                  <a:lnTo>
                    <a:pt x="176530" y="2540"/>
                  </a:lnTo>
                  <a:lnTo>
                    <a:pt x="176530" y="3810"/>
                  </a:lnTo>
                  <a:lnTo>
                    <a:pt x="262890" y="3810"/>
                  </a:lnTo>
                  <a:lnTo>
                    <a:pt x="262890" y="2540"/>
                  </a:lnTo>
                  <a:close/>
                </a:path>
                <a:path w="264160" h="3810">
                  <a:moveTo>
                    <a:pt x="264160" y="0"/>
                  </a:moveTo>
                  <a:lnTo>
                    <a:pt x="177800" y="0"/>
                  </a:lnTo>
                  <a:lnTo>
                    <a:pt x="177800" y="2540"/>
                  </a:lnTo>
                  <a:lnTo>
                    <a:pt x="264160" y="254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3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3324860" y="3412490"/>
              <a:ext cx="261620" cy="3810"/>
            </a:xfrm>
            <a:custGeom>
              <a:avLst/>
              <a:gdLst/>
              <a:ahLst/>
              <a:cxnLst/>
              <a:rect l="l" t="t" r="r" b="b"/>
              <a:pathLst>
                <a:path w="261620" h="3810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0"/>
                  </a:lnTo>
                  <a:close/>
                </a:path>
                <a:path w="261620" h="3810">
                  <a:moveTo>
                    <a:pt x="173989" y="3754"/>
                  </a:moveTo>
                  <a:lnTo>
                    <a:pt x="172719" y="3810"/>
                  </a:lnTo>
                  <a:lnTo>
                    <a:pt x="173989" y="3810"/>
                  </a:lnTo>
                  <a:close/>
                </a:path>
                <a:path w="261620" h="3810">
                  <a:moveTo>
                    <a:pt x="260350" y="55"/>
                  </a:moveTo>
                  <a:lnTo>
                    <a:pt x="173989" y="3810"/>
                  </a:lnTo>
                  <a:lnTo>
                    <a:pt x="259079" y="3810"/>
                  </a:lnTo>
                  <a:lnTo>
                    <a:pt x="259079" y="2539"/>
                  </a:lnTo>
                  <a:lnTo>
                    <a:pt x="260350" y="2539"/>
                  </a:lnTo>
                  <a:lnTo>
                    <a:pt x="260350" y="55"/>
                  </a:lnTo>
                  <a:close/>
                </a:path>
                <a:path w="261620" h="3810">
                  <a:moveTo>
                    <a:pt x="260350" y="0"/>
                  </a:moveTo>
                  <a:lnTo>
                    <a:pt x="175260" y="0"/>
                  </a:lnTo>
                  <a:lnTo>
                    <a:pt x="175260" y="1270"/>
                  </a:lnTo>
                  <a:lnTo>
                    <a:pt x="173989" y="1270"/>
                  </a:lnTo>
                  <a:lnTo>
                    <a:pt x="173989" y="3754"/>
                  </a:lnTo>
                  <a:lnTo>
                    <a:pt x="260350" y="0"/>
                  </a:lnTo>
                  <a:close/>
                </a:path>
                <a:path w="261620" h="3810">
                  <a:moveTo>
                    <a:pt x="261620" y="0"/>
                  </a:moveTo>
                  <a:lnTo>
                    <a:pt x="260350" y="0"/>
                  </a:lnTo>
                  <a:lnTo>
                    <a:pt x="261620" y="0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3324860" y="3416300"/>
              <a:ext cx="259079" cy="3810"/>
            </a:xfrm>
            <a:custGeom>
              <a:avLst/>
              <a:gdLst/>
              <a:ahLst/>
              <a:cxnLst/>
              <a:rect l="l" t="t" r="r" b="b"/>
              <a:pathLst>
                <a:path w="259079" h="3810">
                  <a:moveTo>
                    <a:pt x="77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77469" y="3810"/>
                  </a:lnTo>
                  <a:lnTo>
                    <a:pt x="77470" y="0"/>
                  </a:lnTo>
                  <a:close/>
                </a:path>
                <a:path w="259079" h="3810">
                  <a:moveTo>
                    <a:pt x="259079" y="0"/>
                  </a:moveTo>
                  <a:lnTo>
                    <a:pt x="172719" y="0"/>
                  </a:lnTo>
                  <a:lnTo>
                    <a:pt x="172719" y="2539"/>
                  </a:lnTo>
                  <a:lnTo>
                    <a:pt x="171450" y="2539"/>
                  </a:lnTo>
                  <a:lnTo>
                    <a:pt x="171450" y="3810"/>
                  </a:lnTo>
                  <a:lnTo>
                    <a:pt x="257810" y="3810"/>
                  </a:lnTo>
                  <a:lnTo>
                    <a:pt x="257809" y="1270"/>
                  </a:lnTo>
                  <a:lnTo>
                    <a:pt x="259079" y="1270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DC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3326130" y="3420110"/>
              <a:ext cx="255270" cy="24256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3319780" y="3384550"/>
              <a:ext cx="279400" cy="276860"/>
            </a:xfrm>
            <a:custGeom>
              <a:avLst/>
              <a:gdLst/>
              <a:ahLst/>
              <a:cxnLst/>
              <a:rect l="l" t="t" r="r" b="b"/>
              <a:pathLst>
                <a:path w="279400" h="276860">
                  <a:moveTo>
                    <a:pt x="279400" y="0"/>
                  </a:moveTo>
                  <a:lnTo>
                    <a:pt x="134620" y="276860"/>
                  </a:lnTo>
                  <a:lnTo>
                    <a:pt x="48260" y="276860"/>
                  </a:lnTo>
                  <a:lnTo>
                    <a:pt x="0" y="0"/>
                  </a:lnTo>
                  <a:lnTo>
                    <a:pt x="77470" y="0"/>
                  </a:lnTo>
                  <a:lnTo>
                    <a:pt x="100330" y="196850"/>
                  </a:lnTo>
                  <a:lnTo>
                    <a:pt x="101600" y="196850"/>
                  </a:lnTo>
                  <a:lnTo>
                    <a:pt x="193040" y="0"/>
                  </a:lnTo>
                  <a:lnTo>
                    <a:pt x="2794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3675380" y="3457067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8890" y="1142"/>
                  </a:moveTo>
                  <a:lnTo>
                    <a:pt x="0" y="1142"/>
                  </a:lnTo>
                  <a:lnTo>
                    <a:pt x="0" y="2412"/>
                  </a:lnTo>
                  <a:lnTo>
                    <a:pt x="41910" y="2412"/>
                  </a:lnTo>
                  <a:lnTo>
                    <a:pt x="41910" y="1270"/>
                  </a:lnTo>
                  <a:lnTo>
                    <a:pt x="8890" y="1270"/>
                  </a:lnTo>
                  <a:lnTo>
                    <a:pt x="8890" y="1142"/>
                  </a:lnTo>
                  <a:close/>
                </a:path>
                <a:path w="41910" h="2539">
                  <a:moveTo>
                    <a:pt x="41910" y="1142"/>
                  </a:moveTo>
                  <a:lnTo>
                    <a:pt x="31750" y="1142"/>
                  </a:lnTo>
                  <a:lnTo>
                    <a:pt x="31750" y="1270"/>
                  </a:lnTo>
                  <a:lnTo>
                    <a:pt x="41910" y="1270"/>
                  </a:lnTo>
                  <a:lnTo>
                    <a:pt x="41910" y="1142"/>
                  </a:lnTo>
                  <a:close/>
                </a:path>
                <a:path w="41910" h="2539">
                  <a:moveTo>
                    <a:pt x="31750" y="0"/>
                  </a:moveTo>
                  <a:lnTo>
                    <a:pt x="8890" y="0"/>
                  </a:lnTo>
                  <a:lnTo>
                    <a:pt x="8890" y="1142"/>
                  </a:lnTo>
                  <a:lnTo>
                    <a:pt x="31750" y="114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3658870" y="3459480"/>
              <a:ext cx="68580" cy="2540"/>
            </a:xfrm>
            <a:custGeom>
              <a:avLst/>
              <a:gdLst/>
              <a:ahLst/>
              <a:cxnLst/>
              <a:rect l="l" t="t" r="r" b="b"/>
              <a:pathLst>
                <a:path w="68579" h="2539">
                  <a:moveTo>
                    <a:pt x="68579" y="1397"/>
                  </a:moveTo>
                  <a:lnTo>
                    <a:pt x="0" y="1397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1397"/>
                  </a:lnTo>
                  <a:close/>
                </a:path>
                <a:path w="68579" h="2539">
                  <a:moveTo>
                    <a:pt x="60960" y="0"/>
                  </a:moveTo>
                  <a:lnTo>
                    <a:pt x="8889" y="0"/>
                  </a:lnTo>
                  <a:lnTo>
                    <a:pt x="8889" y="1397"/>
                  </a:lnTo>
                  <a:lnTo>
                    <a:pt x="60960" y="1397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99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3646170" y="346201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86360" y="0"/>
                  </a:moveTo>
                  <a:lnTo>
                    <a:pt x="81280" y="0"/>
                  </a:lnTo>
                  <a:lnTo>
                    <a:pt x="7620" y="0"/>
                  </a:lnTo>
                  <a:lnTo>
                    <a:pt x="7620" y="1270"/>
                  </a:lnTo>
                  <a:lnTo>
                    <a:pt x="86360" y="1270"/>
                  </a:lnTo>
                  <a:lnTo>
                    <a:pt x="86360" y="127"/>
                  </a:lnTo>
                  <a:lnTo>
                    <a:pt x="86360" y="0"/>
                  </a:lnTo>
                  <a:close/>
                </a:path>
                <a:path w="95250" h="3810">
                  <a:moveTo>
                    <a:pt x="95250" y="2540"/>
                  </a:moveTo>
                  <a:lnTo>
                    <a:pt x="91440" y="2540"/>
                  </a:lnTo>
                  <a:lnTo>
                    <a:pt x="91440" y="1397"/>
                  </a:lnTo>
                  <a:lnTo>
                    <a:pt x="5080" y="1397"/>
                  </a:lnTo>
                  <a:lnTo>
                    <a:pt x="508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5250" y="3810"/>
                  </a:lnTo>
                  <a:lnTo>
                    <a:pt x="95250" y="2667"/>
                  </a:lnTo>
                  <a:lnTo>
                    <a:pt x="95250" y="2540"/>
                  </a:lnTo>
                  <a:close/>
                </a:path>
              </a:pathLst>
            </a:custGeom>
            <a:solidFill>
              <a:srgbClr val="F4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3637280" y="3465829"/>
              <a:ext cx="110489" cy="3810"/>
            </a:xfrm>
            <a:custGeom>
              <a:avLst/>
              <a:gdLst/>
              <a:ahLst/>
              <a:cxnLst/>
              <a:rect l="l" t="t" r="r" b="b"/>
              <a:pathLst>
                <a:path w="110489" h="3810">
                  <a:moveTo>
                    <a:pt x="110477" y="2540"/>
                  </a:moveTo>
                  <a:lnTo>
                    <a:pt x="109220" y="2540"/>
                  </a:lnTo>
                  <a:lnTo>
                    <a:pt x="109220" y="1397"/>
                  </a:lnTo>
                  <a:lnTo>
                    <a:pt x="105410" y="1397"/>
                  </a:lnTo>
                  <a:lnTo>
                    <a:pt x="105410" y="0"/>
                  </a:lnTo>
                  <a:lnTo>
                    <a:pt x="6350" y="0"/>
                  </a:lnTo>
                  <a:lnTo>
                    <a:pt x="6350" y="1397"/>
                  </a:lnTo>
                  <a:lnTo>
                    <a:pt x="2540" y="1397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0477" y="3810"/>
                  </a:lnTo>
                  <a:lnTo>
                    <a:pt x="110477" y="2667"/>
                  </a:lnTo>
                  <a:lnTo>
                    <a:pt x="110477" y="254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3629660" y="3469639"/>
              <a:ext cx="125730" cy="3810"/>
            </a:xfrm>
            <a:custGeom>
              <a:avLst/>
              <a:gdLst/>
              <a:ahLst/>
              <a:cxnLst/>
              <a:rect l="l" t="t" r="r" b="b"/>
              <a:pathLst>
                <a:path w="125729" h="3810">
                  <a:moveTo>
                    <a:pt x="125730" y="2540"/>
                  </a:moveTo>
                  <a:lnTo>
                    <a:pt x="124447" y="2540"/>
                  </a:lnTo>
                  <a:lnTo>
                    <a:pt x="124447" y="1397"/>
                  </a:lnTo>
                  <a:lnTo>
                    <a:pt x="124447" y="1270"/>
                  </a:lnTo>
                  <a:lnTo>
                    <a:pt x="120650" y="1270"/>
                  </a:lnTo>
                  <a:lnTo>
                    <a:pt x="120650" y="127"/>
                  </a:lnTo>
                  <a:lnTo>
                    <a:pt x="118097" y="127"/>
                  </a:lnTo>
                  <a:lnTo>
                    <a:pt x="118097" y="0"/>
                  </a:lnTo>
                  <a:lnTo>
                    <a:pt x="7620" y="0"/>
                  </a:lnTo>
                  <a:lnTo>
                    <a:pt x="7620" y="127"/>
                  </a:lnTo>
                  <a:lnTo>
                    <a:pt x="3810" y="127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5730" y="3810"/>
                  </a:lnTo>
                  <a:lnTo>
                    <a:pt x="125730" y="2540"/>
                  </a:lnTo>
                  <a:close/>
                </a:path>
              </a:pathLst>
            </a:custGeom>
            <a:solidFill>
              <a:srgbClr val="EA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3624580" y="347344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133350" y="1270"/>
                  </a:moveTo>
                  <a:lnTo>
                    <a:pt x="132080" y="1270"/>
                  </a:lnTo>
                  <a:lnTo>
                    <a:pt x="132080" y="127"/>
                  </a:lnTo>
                  <a:lnTo>
                    <a:pt x="130810" y="127"/>
                  </a:lnTo>
                  <a:lnTo>
                    <a:pt x="130810" y="0"/>
                  </a:lnTo>
                  <a:lnTo>
                    <a:pt x="5080" y="0"/>
                  </a:lnTo>
                  <a:lnTo>
                    <a:pt x="5080" y="127"/>
                  </a:lnTo>
                  <a:lnTo>
                    <a:pt x="3810" y="127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33350" y="2540"/>
                  </a:lnTo>
                  <a:lnTo>
                    <a:pt x="133350" y="1397"/>
                  </a:lnTo>
                  <a:lnTo>
                    <a:pt x="133350" y="1270"/>
                  </a:lnTo>
                  <a:close/>
                </a:path>
                <a:path w="134620" h="3810">
                  <a:moveTo>
                    <a:pt x="13462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34620" y="3810"/>
                  </a:lnTo>
                  <a:lnTo>
                    <a:pt x="134620" y="2667"/>
                  </a:lnTo>
                  <a:close/>
                </a:path>
              </a:pathLst>
            </a:custGeom>
            <a:solidFill>
              <a:srgbClr val="E5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3619500" y="3477259"/>
              <a:ext cx="144780" cy="3810"/>
            </a:xfrm>
            <a:custGeom>
              <a:avLst/>
              <a:gdLst/>
              <a:ahLst/>
              <a:cxnLst/>
              <a:rect l="l" t="t" r="r" b="b"/>
              <a:pathLst>
                <a:path w="144779" h="3810">
                  <a:moveTo>
                    <a:pt x="144780" y="2667"/>
                  </a:moveTo>
                  <a:lnTo>
                    <a:pt x="142240" y="2667"/>
                  </a:lnTo>
                  <a:lnTo>
                    <a:pt x="142240" y="1270"/>
                  </a:lnTo>
                  <a:lnTo>
                    <a:pt x="140970" y="1270"/>
                  </a:lnTo>
                  <a:lnTo>
                    <a:pt x="140970" y="127"/>
                  </a:lnTo>
                  <a:lnTo>
                    <a:pt x="140970" y="0"/>
                  </a:lnTo>
                  <a:lnTo>
                    <a:pt x="13970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667"/>
                  </a:lnTo>
                  <a:lnTo>
                    <a:pt x="0" y="2667"/>
                  </a:lnTo>
                  <a:lnTo>
                    <a:pt x="0" y="3810"/>
                  </a:lnTo>
                  <a:lnTo>
                    <a:pt x="144780" y="3810"/>
                  </a:lnTo>
                  <a:lnTo>
                    <a:pt x="144780" y="2667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3616960" y="3481069"/>
              <a:ext cx="148590" cy="2540"/>
            </a:xfrm>
            <a:custGeom>
              <a:avLst/>
              <a:gdLst/>
              <a:ahLst/>
              <a:cxnLst/>
              <a:rect l="l" t="t" r="r" b="b"/>
              <a:pathLst>
                <a:path w="148589" h="2539">
                  <a:moveTo>
                    <a:pt x="148590" y="0"/>
                  </a:moveTo>
                  <a:lnTo>
                    <a:pt x="14732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48590" y="2540"/>
                  </a:lnTo>
                  <a:lnTo>
                    <a:pt x="148590" y="1270"/>
                  </a:lnTo>
                  <a:lnTo>
                    <a:pt x="148590" y="127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DB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3611880" y="3483609"/>
              <a:ext cx="157480" cy="3810"/>
            </a:xfrm>
            <a:custGeom>
              <a:avLst/>
              <a:gdLst/>
              <a:ahLst/>
              <a:cxnLst/>
              <a:rect l="l" t="t" r="r" b="b"/>
              <a:pathLst>
                <a:path w="157479" h="3810">
                  <a:moveTo>
                    <a:pt x="157467" y="2667"/>
                  </a:moveTo>
                  <a:lnTo>
                    <a:pt x="156210" y="2667"/>
                  </a:lnTo>
                  <a:lnTo>
                    <a:pt x="156210" y="1270"/>
                  </a:lnTo>
                  <a:lnTo>
                    <a:pt x="154940" y="1270"/>
                  </a:lnTo>
                  <a:lnTo>
                    <a:pt x="154940" y="127"/>
                  </a:lnTo>
                  <a:lnTo>
                    <a:pt x="154940" y="0"/>
                  </a:lnTo>
                  <a:lnTo>
                    <a:pt x="15367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667"/>
                  </a:lnTo>
                  <a:lnTo>
                    <a:pt x="0" y="2667"/>
                  </a:lnTo>
                  <a:lnTo>
                    <a:pt x="0" y="3810"/>
                  </a:lnTo>
                  <a:lnTo>
                    <a:pt x="157467" y="3810"/>
                  </a:lnTo>
                  <a:lnTo>
                    <a:pt x="157467" y="2667"/>
                  </a:lnTo>
                  <a:close/>
                </a:path>
              </a:pathLst>
            </a:custGeom>
            <a:solidFill>
              <a:srgbClr val="D6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3608070" y="3487419"/>
              <a:ext cx="165100" cy="3810"/>
            </a:xfrm>
            <a:custGeom>
              <a:avLst/>
              <a:gdLst/>
              <a:ahLst/>
              <a:cxnLst/>
              <a:rect l="l" t="t" r="r" b="b"/>
              <a:pathLst>
                <a:path w="165100" h="3810">
                  <a:moveTo>
                    <a:pt x="162560" y="0"/>
                  </a:moveTo>
                  <a:lnTo>
                    <a:pt x="16127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62560" y="1270"/>
                  </a:lnTo>
                  <a:lnTo>
                    <a:pt x="162560" y="127"/>
                  </a:lnTo>
                  <a:lnTo>
                    <a:pt x="162560" y="0"/>
                  </a:lnTo>
                  <a:close/>
                </a:path>
                <a:path w="165100" h="3810">
                  <a:moveTo>
                    <a:pt x="165100" y="2540"/>
                  </a:moveTo>
                  <a:lnTo>
                    <a:pt x="163830" y="2540"/>
                  </a:lnTo>
                  <a:lnTo>
                    <a:pt x="163830" y="1397"/>
                  </a:lnTo>
                  <a:lnTo>
                    <a:pt x="1270" y="1397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5100" y="3810"/>
                  </a:lnTo>
                  <a:lnTo>
                    <a:pt x="165100" y="2667"/>
                  </a:lnTo>
                  <a:lnTo>
                    <a:pt x="165100" y="254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3604260" y="3491229"/>
              <a:ext cx="171450" cy="3810"/>
            </a:xfrm>
            <a:custGeom>
              <a:avLst/>
              <a:gdLst/>
              <a:ahLst/>
              <a:cxnLst/>
              <a:rect l="l" t="t" r="r" b="b"/>
              <a:pathLst>
                <a:path w="171450" h="3810">
                  <a:moveTo>
                    <a:pt x="17018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70180" y="2540"/>
                  </a:lnTo>
                  <a:lnTo>
                    <a:pt x="170180" y="1270"/>
                  </a:lnTo>
                  <a:lnTo>
                    <a:pt x="170180" y="0"/>
                  </a:lnTo>
                  <a:close/>
                </a:path>
                <a:path w="171450" h="3810">
                  <a:moveTo>
                    <a:pt x="17145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71450" y="3810"/>
                  </a:lnTo>
                  <a:lnTo>
                    <a:pt x="171450" y="2667"/>
                  </a:lnTo>
                  <a:close/>
                </a:path>
              </a:pathLst>
            </a:custGeom>
            <a:solidFill>
              <a:srgbClr val="CC7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3601720" y="3495039"/>
              <a:ext cx="175260" cy="3810"/>
            </a:xfrm>
            <a:custGeom>
              <a:avLst/>
              <a:gdLst/>
              <a:ahLst/>
              <a:cxnLst/>
              <a:rect l="l" t="t" r="r" b="b"/>
              <a:pathLst>
                <a:path w="175260" h="3810">
                  <a:moveTo>
                    <a:pt x="175260" y="1270"/>
                  </a:moveTo>
                  <a:lnTo>
                    <a:pt x="173990" y="1270"/>
                  </a:lnTo>
                  <a:lnTo>
                    <a:pt x="1739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5260" y="3810"/>
                  </a:lnTo>
                  <a:lnTo>
                    <a:pt x="175260" y="2540"/>
                  </a:lnTo>
                  <a:lnTo>
                    <a:pt x="175260" y="1397"/>
                  </a:lnTo>
                  <a:lnTo>
                    <a:pt x="175260" y="1270"/>
                  </a:lnTo>
                  <a:close/>
                </a:path>
              </a:pathLst>
            </a:custGeom>
            <a:solidFill>
              <a:srgbClr val="C7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3599180" y="349884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180340" y="3810"/>
                  </a:moveTo>
                  <a:lnTo>
                    <a:pt x="180327" y="2667"/>
                  </a:lnTo>
                  <a:lnTo>
                    <a:pt x="179070" y="2667"/>
                  </a:lnTo>
                  <a:lnTo>
                    <a:pt x="179070" y="127"/>
                  </a:lnTo>
                  <a:lnTo>
                    <a:pt x="177800" y="127"/>
                  </a:lnTo>
                  <a:lnTo>
                    <a:pt x="177800" y="0"/>
                  </a:lnTo>
                  <a:lnTo>
                    <a:pt x="2540" y="0"/>
                  </a:lnTo>
                  <a:lnTo>
                    <a:pt x="2540" y="127"/>
                  </a:lnTo>
                  <a:lnTo>
                    <a:pt x="1270" y="127"/>
                  </a:lnTo>
                  <a:lnTo>
                    <a:pt x="1270" y="2667"/>
                  </a:lnTo>
                  <a:lnTo>
                    <a:pt x="0" y="2667"/>
                  </a:lnTo>
                  <a:lnTo>
                    <a:pt x="0" y="3810"/>
                  </a:lnTo>
                  <a:lnTo>
                    <a:pt x="180340" y="3810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3596640" y="3502659"/>
              <a:ext cx="184150" cy="2540"/>
            </a:xfrm>
            <a:custGeom>
              <a:avLst/>
              <a:gdLst/>
              <a:ahLst/>
              <a:cxnLst/>
              <a:rect l="l" t="t" r="r" b="b"/>
              <a:pathLst>
                <a:path w="184150" h="2539">
                  <a:moveTo>
                    <a:pt x="184150" y="1270"/>
                  </a:moveTo>
                  <a:lnTo>
                    <a:pt x="182880" y="1270"/>
                  </a:lnTo>
                  <a:lnTo>
                    <a:pt x="18288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84150" y="2540"/>
                  </a:lnTo>
                  <a:lnTo>
                    <a:pt x="184150" y="1270"/>
                  </a:lnTo>
                  <a:close/>
                </a:path>
              </a:pathLst>
            </a:custGeom>
            <a:solidFill>
              <a:srgbClr val="BD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3594100" y="350519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9525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95250" y="3810"/>
                  </a:lnTo>
                  <a:lnTo>
                    <a:pt x="95250" y="2667"/>
                  </a:lnTo>
                  <a:close/>
                </a:path>
                <a:path w="187960" h="3810">
                  <a:moveTo>
                    <a:pt x="187960" y="1270"/>
                  </a:moveTo>
                  <a:lnTo>
                    <a:pt x="186690" y="1270"/>
                  </a:lnTo>
                  <a:lnTo>
                    <a:pt x="18669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99060" y="2540"/>
                  </a:lnTo>
                  <a:lnTo>
                    <a:pt x="99060" y="3810"/>
                  </a:lnTo>
                  <a:lnTo>
                    <a:pt x="187960" y="3810"/>
                  </a:lnTo>
                  <a:lnTo>
                    <a:pt x="187960" y="2540"/>
                  </a:lnTo>
                  <a:lnTo>
                    <a:pt x="187960" y="1270"/>
                  </a:lnTo>
                  <a:close/>
                </a:path>
              </a:pathLst>
            </a:custGeom>
            <a:solidFill>
              <a:srgbClr val="B8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3591560" y="350901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85089" y="2666"/>
                  </a:moveTo>
                  <a:lnTo>
                    <a:pt x="0" y="2666"/>
                  </a:lnTo>
                  <a:lnTo>
                    <a:pt x="0" y="3810"/>
                  </a:lnTo>
                  <a:lnTo>
                    <a:pt x="85089" y="3810"/>
                  </a:lnTo>
                  <a:lnTo>
                    <a:pt x="85089" y="2666"/>
                  </a:lnTo>
                  <a:close/>
                </a:path>
                <a:path w="193039" h="3810">
                  <a:moveTo>
                    <a:pt x="2539" y="0"/>
                  </a:moveTo>
                  <a:lnTo>
                    <a:pt x="1269" y="0"/>
                  </a:lnTo>
                  <a:lnTo>
                    <a:pt x="1269" y="2666"/>
                  </a:lnTo>
                  <a:lnTo>
                    <a:pt x="87629" y="2666"/>
                  </a:lnTo>
                  <a:lnTo>
                    <a:pt x="87629" y="1269"/>
                  </a:lnTo>
                  <a:lnTo>
                    <a:pt x="90169" y="1269"/>
                  </a:lnTo>
                  <a:lnTo>
                    <a:pt x="90169" y="126"/>
                  </a:lnTo>
                  <a:lnTo>
                    <a:pt x="2539" y="126"/>
                  </a:lnTo>
                  <a:close/>
                </a:path>
                <a:path w="193039" h="3810">
                  <a:moveTo>
                    <a:pt x="97789" y="0"/>
                  </a:moveTo>
                  <a:lnTo>
                    <a:pt x="90169" y="0"/>
                  </a:lnTo>
                  <a:lnTo>
                    <a:pt x="97789" y="126"/>
                  </a:lnTo>
                  <a:close/>
                </a:path>
                <a:path w="193039" h="3810">
                  <a:moveTo>
                    <a:pt x="193039" y="2666"/>
                  </a:moveTo>
                  <a:lnTo>
                    <a:pt x="111760" y="2666"/>
                  </a:lnTo>
                  <a:lnTo>
                    <a:pt x="111760" y="3810"/>
                  </a:lnTo>
                  <a:lnTo>
                    <a:pt x="193039" y="3810"/>
                  </a:lnTo>
                  <a:lnTo>
                    <a:pt x="193039" y="2666"/>
                  </a:lnTo>
                  <a:close/>
                </a:path>
                <a:path w="193039" h="3810">
                  <a:moveTo>
                    <a:pt x="191769" y="0"/>
                  </a:moveTo>
                  <a:lnTo>
                    <a:pt x="190500" y="0"/>
                  </a:lnTo>
                  <a:lnTo>
                    <a:pt x="104139" y="126"/>
                  </a:lnTo>
                  <a:lnTo>
                    <a:pt x="104139" y="1269"/>
                  </a:lnTo>
                  <a:lnTo>
                    <a:pt x="109219" y="1269"/>
                  </a:lnTo>
                  <a:lnTo>
                    <a:pt x="109219" y="2666"/>
                  </a:lnTo>
                  <a:lnTo>
                    <a:pt x="191769" y="2666"/>
                  </a:lnTo>
                  <a:lnTo>
                    <a:pt x="191769" y="0"/>
                  </a:lnTo>
                  <a:close/>
                </a:path>
                <a:path w="193039" h="3810">
                  <a:moveTo>
                    <a:pt x="104139" y="0"/>
                  </a:moveTo>
                  <a:lnTo>
                    <a:pt x="101600" y="0"/>
                  </a:lnTo>
                  <a:lnTo>
                    <a:pt x="104139" y="126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3590290" y="351282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195580" y="2539"/>
                  </a:moveTo>
                  <a:lnTo>
                    <a:pt x="194310" y="2539"/>
                  </a:lnTo>
                  <a:lnTo>
                    <a:pt x="194310" y="2666"/>
                  </a:lnTo>
                  <a:lnTo>
                    <a:pt x="118110" y="2666"/>
                  </a:lnTo>
                  <a:lnTo>
                    <a:pt x="118110" y="3809"/>
                  </a:lnTo>
                  <a:lnTo>
                    <a:pt x="195580" y="3809"/>
                  </a:lnTo>
                  <a:lnTo>
                    <a:pt x="195580" y="2539"/>
                  </a:lnTo>
                  <a:close/>
                </a:path>
                <a:path w="195579" h="3810">
                  <a:moveTo>
                    <a:pt x="194310" y="126"/>
                  </a:moveTo>
                  <a:lnTo>
                    <a:pt x="115570" y="126"/>
                  </a:lnTo>
                  <a:lnTo>
                    <a:pt x="115570" y="1396"/>
                  </a:lnTo>
                  <a:lnTo>
                    <a:pt x="118110" y="1396"/>
                  </a:lnTo>
                  <a:lnTo>
                    <a:pt x="118110" y="2539"/>
                  </a:lnTo>
                  <a:lnTo>
                    <a:pt x="194310" y="2539"/>
                  </a:lnTo>
                  <a:lnTo>
                    <a:pt x="194310" y="126"/>
                  </a:lnTo>
                  <a:close/>
                </a:path>
                <a:path w="195579" h="3810">
                  <a:moveTo>
                    <a:pt x="115570" y="0"/>
                  </a:moveTo>
                  <a:lnTo>
                    <a:pt x="113030" y="0"/>
                  </a:lnTo>
                  <a:lnTo>
                    <a:pt x="115570" y="126"/>
                  </a:lnTo>
                  <a:close/>
                </a:path>
                <a:path w="195579" h="3810">
                  <a:moveTo>
                    <a:pt x="80010" y="2666"/>
                  </a:moveTo>
                  <a:lnTo>
                    <a:pt x="0" y="2666"/>
                  </a:lnTo>
                  <a:lnTo>
                    <a:pt x="0" y="3809"/>
                  </a:lnTo>
                  <a:lnTo>
                    <a:pt x="80010" y="3809"/>
                  </a:lnTo>
                  <a:lnTo>
                    <a:pt x="80010" y="2666"/>
                  </a:lnTo>
                  <a:close/>
                </a:path>
                <a:path w="195579" h="3810">
                  <a:moveTo>
                    <a:pt x="81279" y="1396"/>
                  </a:moveTo>
                  <a:lnTo>
                    <a:pt x="0" y="1396"/>
                  </a:lnTo>
                  <a:lnTo>
                    <a:pt x="0" y="2539"/>
                  </a:lnTo>
                  <a:lnTo>
                    <a:pt x="80010" y="2539"/>
                  </a:lnTo>
                  <a:lnTo>
                    <a:pt x="80010" y="2666"/>
                  </a:lnTo>
                  <a:lnTo>
                    <a:pt x="81279" y="2666"/>
                  </a:lnTo>
                  <a:lnTo>
                    <a:pt x="81279" y="1396"/>
                  </a:lnTo>
                  <a:close/>
                </a:path>
                <a:path w="195579" h="3810">
                  <a:moveTo>
                    <a:pt x="83820" y="126"/>
                  </a:moveTo>
                  <a:lnTo>
                    <a:pt x="1270" y="126"/>
                  </a:lnTo>
                  <a:lnTo>
                    <a:pt x="1270" y="1396"/>
                  </a:lnTo>
                  <a:lnTo>
                    <a:pt x="83820" y="1396"/>
                  </a:lnTo>
                  <a:lnTo>
                    <a:pt x="83820" y="126"/>
                  </a:lnTo>
                  <a:close/>
                </a:path>
                <a:path w="195579" h="3810">
                  <a:moveTo>
                    <a:pt x="86360" y="0"/>
                  </a:moveTo>
                  <a:lnTo>
                    <a:pt x="83820" y="0"/>
                  </a:lnTo>
                  <a:lnTo>
                    <a:pt x="86360" y="126"/>
                  </a:lnTo>
                  <a:close/>
                </a:path>
              </a:pathLst>
            </a:custGeom>
            <a:solidFill>
              <a:srgbClr val="AE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3587750" y="351663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127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8739" y="3810"/>
                  </a:lnTo>
                  <a:lnTo>
                    <a:pt x="78739" y="2666"/>
                  </a:lnTo>
                  <a:lnTo>
                    <a:pt x="1270" y="2666"/>
                  </a:lnTo>
                  <a:close/>
                </a:path>
                <a:path w="198120" h="3810">
                  <a:moveTo>
                    <a:pt x="8001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78740" y="2539"/>
                  </a:lnTo>
                  <a:lnTo>
                    <a:pt x="78740" y="1397"/>
                  </a:lnTo>
                  <a:lnTo>
                    <a:pt x="80010" y="1397"/>
                  </a:lnTo>
                  <a:lnTo>
                    <a:pt x="80010" y="0"/>
                  </a:lnTo>
                  <a:close/>
                </a:path>
                <a:path w="198120" h="3810">
                  <a:moveTo>
                    <a:pt x="198119" y="2666"/>
                  </a:moveTo>
                  <a:lnTo>
                    <a:pt x="125729" y="2666"/>
                  </a:lnTo>
                  <a:lnTo>
                    <a:pt x="125729" y="3810"/>
                  </a:lnTo>
                  <a:lnTo>
                    <a:pt x="198119" y="3810"/>
                  </a:lnTo>
                  <a:lnTo>
                    <a:pt x="198119" y="2666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21920" y="0"/>
                  </a:lnTo>
                  <a:lnTo>
                    <a:pt x="121920" y="1397"/>
                  </a:lnTo>
                  <a:lnTo>
                    <a:pt x="124460" y="1397"/>
                  </a:lnTo>
                  <a:lnTo>
                    <a:pt x="124460" y="2666"/>
                  </a:lnTo>
                  <a:lnTo>
                    <a:pt x="125729" y="2666"/>
                  </a:lnTo>
                  <a:lnTo>
                    <a:pt x="198120" y="25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A9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3586480" y="352044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76200" y="1397"/>
                  </a:moveTo>
                  <a:lnTo>
                    <a:pt x="1270" y="1397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1397"/>
                  </a:lnTo>
                  <a:close/>
                </a:path>
                <a:path w="200660" h="3810">
                  <a:moveTo>
                    <a:pt x="8001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6200" y="1269"/>
                  </a:lnTo>
                  <a:lnTo>
                    <a:pt x="76200" y="1397"/>
                  </a:lnTo>
                  <a:lnTo>
                    <a:pt x="77470" y="1397"/>
                  </a:lnTo>
                  <a:lnTo>
                    <a:pt x="77470" y="126"/>
                  </a:lnTo>
                  <a:lnTo>
                    <a:pt x="80010" y="126"/>
                  </a:lnTo>
                  <a:close/>
                </a:path>
                <a:path w="200660" h="3810">
                  <a:moveTo>
                    <a:pt x="200660" y="1397"/>
                  </a:moveTo>
                  <a:lnTo>
                    <a:pt x="128270" y="1397"/>
                  </a:lnTo>
                  <a:lnTo>
                    <a:pt x="128270" y="3810"/>
                  </a:lnTo>
                  <a:lnTo>
                    <a:pt x="200660" y="3810"/>
                  </a:lnTo>
                  <a:lnTo>
                    <a:pt x="200660" y="1397"/>
                  </a:lnTo>
                  <a:close/>
                </a:path>
                <a:path w="200660" h="3810">
                  <a:moveTo>
                    <a:pt x="200660" y="126"/>
                  </a:moveTo>
                  <a:lnTo>
                    <a:pt x="128270" y="126"/>
                  </a:lnTo>
                  <a:lnTo>
                    <a:pt x="128270" y="1269"/>
                  </a:lnTo>
                  <a:lnTo>
                    <a:pt x="200660" y="1269"/>
                  </a:lnTo>
                  <a:lnTo>
                    <a:pt x="200660" y="126"/>
                  </a:lnTo>
                  <a:close/>
                </a:path>
                <a:path w="200660" h="3810">
                  <a:moveTo>
                    <a:pt x="199389" y="0"/>
                  </a:moveTo>
                  <a:lnTo>
                    <a:pt x="127000" y="0"/>
                  </a:lnTo>
                  <a:lnTo>
                    <a:pt x="199389" y="126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3586480" y="3524250"/>
              <a:ext cx="201930" cy="2540"/>
            </a:xfrm>
            <a:custGeom>
              <a:avLst/>
              <a:gdLst/>
              <a:ahLst/>
              <a:cxnLst/>
              <a:rect l="l" t="t" r="r" b="b"/>
              <a:pathLst>
                <a:path w="201929" h="2539">
                  <a:moveTo>
                    <a:pt x="201930" y="1269"/>
                  </a:moveTo>
                  <a:lnTo>
                    <a:pt x="200660" y="1269"/>
                  </a:lnTo>
                  <a:lnTo>
                    <a:pt x="129540" y="1396"/>
                  </a:lnTo>
                  <a:lnTo>
                    <a:pt x="129540" y="2539"/>
                  </a:lnTo>
                  <a:lnTo>
                    <a:pt x="201930" y="2539"/>
                  </a:lnTo>
                  <a:lnTo>
                    <a:pt x="201930" y="1269"/>
                  </a:lnTo>
                  <a:close/>
                </a:path>
                <a:path w="201929" h="2539">
                  <a:moveTo>
                    <a:pt x="200660" y="0"/>
                  </a:moveTo>
                  <a:lnTo>
                    <a:pt x="128270" y="0"/>
                  </a:lnTo>
                  <a:lnTo>
                    <a:pt x="129540" y="126"/>
                  </a:lnTo>
                  <a:lnTo>
                    <a:pt x="129540" y="1269"/>
                  </a:lnTo>
                  <a:lnTo>
                    <a:pt x="200660" y="1269"/>
                  </a:lnTo>
                  <a:lnTo>
                    <a:pt x="200660" y="0"/>
                  </a:lnTo>
                  <a:close/>
                </a:path>
                <a:path w="201929" h="2539">
                  <a:moveTo>
                    <a:pt x="73660" y="1396"/>
                  </a:moveTo>
                  <a:lnTo>
                    <a:pt x="0" y="1396"/>
                  </a:lnTo>
                  <a:lnTo>
                    <a:pt x="0" y="2539"/>
                  </a:lnTo>
                  <a:lnTo>
                    <a:pt x="73660" y="2539"/>
                  </a:lnTo>
                  <a:lnTo>
                    <a:pt x="73660" y="1396"/>
                  </a:lnTo>
                  <a:close/>
                </a:path>
                <a:path w="201929" h="2539">
                  <a:moveTo>
                    <a:pt x="762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3660" y="1269"/>
                  </a:lnTo>
                  <a:lnTo>
                    <a:pt x="74929" y="1396"/>
                  </a:lnTo>
                  <a:lnTo>
                    <a:pt x="74929" y="126"/>
                  </a:lnTo>
                  <a:lnTo>
                    <a:pt x="76200" y="126"/>
                  </a:lnTo>
                  <a:close/>
                </a:path>
              </a:pathLst>
            </a:custGeom>
            <a:solidFill>
              <a:srgbClr val="9F5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3585210" y="3526790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73660" y="126"/>
                  </a:moveTo>
                  <a:lnTo>
                    <a:pt x="0" y="126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39"/>
                  </a:lnTo>
                  <a:lnTo>
                    <a:pt x="73660" y="2539"/>
                  </a:lnTo>
                  <a:lnTo>
                    <a:pt x="73660" y="126"/>
                  </a:lnTo>
                  <a:close/>
                </a:path>
                <a:path w="203200" h="3810">
                  <a:moveTo>
                    <a:pt x="74929" y="0"/>
                  </a:moveTo>
                  <a:lnTo>
                    <a:pt x="1269" y="0"/>
                  </a:lnTo>
                  <a:lnTo>
                    <a:pt x="74929" y="126"/>
                  </a:lnTo>
                  <a:close/>
                </a:path>
                <a:path w="203200" h="3810">
                  <a:moveTo>
                    <a:pt x="203200" y="0"/>
                  </a:moveTo>
                  <a:lnTo>
                    <a:pt x="130810" y="0"/>
                  </a:lnTo>
                  <a:lnTo>
                    <a:pt x="132079" y="126"/>
                  </a:lnTo>
                  <a:lnTo>
                    <a:pt x="132079" y="3810"/>
                  </a:lnTo>
                  <a:lnTo>
                    <a:pt x="203200" y="381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A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3583940" y="353060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204470" y="1396"/>
                  </a:moveTo>
                  <a:lnTo>
                    <a:pt x="133350" y="1396"/>
                  </a:lnTo>
                  <a:lnTo>
                    <a:pt x="133350" y="2666"/>
                  </a:lnTo>
                  <a:lnTo>
                    <a:pt x="134620" y="2666"/>
                  </a:lnTo>
                  <a:lnTo>
                    <a:pt x="134620" y="3810"/>
                  </a:lnTo>
                  <a:lnTo>
                    <a:pt x="204470" y="3810"/>
                  </a:lnTo>
                  <a:lnTo>
                    <a:pt x="204470" y="1396"/>
                  </a:lnTo>
                  <a:close/>
                </a:path>
                <a:path w="204470" h="3810">
                  <a:moveTo>
                    <a:pt x="72389" y="1396"/>
                  </a:moveTo>
                  <a:lnTo>
                    <a:pt x="0" y="1396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396"/>
                  </a:lnTo>
                  <a:close/>
                </a:path>
                <a:path w="204470" h="3810">
                  <a:moveTo>
                    <a:pt x="73660" y="0"/>
                  </a:moveTo>
                  <a:lnTo>
                    <a:pt x="1270" y="0"/>
                  </a:lnTo>
                  <a:lnTo>
                    <a:pt x="0" y="126"/>
                  </a:lnTo>
                  <a:lnTo>
                    <a:pt x="0" y="1269"/>
                  </a:lnTo>
                  <a:lnTo>
                    <a:pt x="72389" y="1269"/>
                  </a:lnTo>
                  <a:lnTo>
                    <a:pt x="73660" y="1396"/>
                  </a:lnTo>
                  <a:lnTo>
                    <a:pt x="73660" y="0"/>
                  </a:lnTo>
                  <a:close/>
                </a:path>
                <a:path w="204470" h="3810">
                  <a:moveTo>
                    <a:pt x="204470" y="0"/>
                  </a:moveTo>
                  <a:lnTo>
                    <a:pt x="133350" y="0"/>
                  </a:lnTo>
                  <a:lnTo>
                    <a:pt x="133350" y="1269"/>
                  </a:lnTo>
                  <a:lnTo>
                    <a:pt x="204470" y="1269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3581400" y="3534410"/>
              <a:ext cx="208279" cy="3810"/>
            </a:xfrm>
            <a:custGeom>
              <a:avLst/>
              <a:gdLst/>
              <a:ahLst/>
              <a:cxnLst/>
              <a:rect l="l" t="t" r="r" b="b"/>
              <a:pathLst>
                <a:path w="208279" h="3810">
                  <a:moveTo>
                    <a:pt x="207010" y="0"/>
                  </a:moveTo>
                  <a:lnTo>
                    <a:pt x="137160" y="0"/>
                  </a:lnTo>
                  <a:lnTo>
                    <a:pt x="137160" y="2666"/>
                  </a:lnTo>
                  <a:lnTo>
                    <a:pt x="138429" y="2666"/>
                  </a:lnTo>
                  <a:lnTo>
                    <a:pt x="138429" y="3810"/>
                  </a:lnTo>
                  <a:lnTo>
                    <a:pt x="208280" y="3810"/>
                  </a:lnTo>
                  <a:lnTo>
                    <a:pt x="208279" y="126"/>
                  </a:lnTo>
                  <a:lnTo>
                    <a:pt x="207010" y="126"/>
                  </a:lnTo>
                  <a:close/>
                </a:path>
                <a:path w="208279" h="3810">
                  <a:moveTo>
                    <a:pt x="73660" y="126"/>
                  </a:moveTo>
                  <a:lnTo>
                    <a:pt x="1270" y="126"/>
                  </a:lnTo>
                  <a:lnTo>
                    <a:pt x="1270" y="2666"/>
                  </a:lnTo>
                  <a:lnTo>
                    <a:pt x="0" y="2666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126"/>
                  </a:lnTo>
                  <a:close/>
                </a:path>
                <a:path w="208279" h="3810">
                  <a:moveTo>
                    <a:pt x="74929" y="0"/>
                  </a:moveTo>
                  <a:lnTo>
                    <a:pt x="2539" y="0"/>
                  </a:lnTo>
                  <a:lnTo>
                    <a:pt x="74929" y="126"/>
                  </a:lnTo>
                  <a:close/>
                </a:path>
              </a:pathLst>
            </a:custGeom>
            <a:solidFill>
              <a:srgbClr val="90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3580130" y="3538220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209550" y="0"/>
                  </a:moveTo>
                  <a:lnTo>
                    <a:pt x="139700" y="0"/>
                  </a:lnTo>
                  <a:lnTo>
                    <a:pt x="139700" y="3809"/>
                  </a:lnTo>
                  <a:lnTo>
                    <a:pt x="209550" y="3809"/>
                  </a:lnTo>
                  <a:lnTo>
                    <a:pt x="209550" y="0"/>
                  </a:lnTo>
                  <a:close/>
                </a:path>
                <a:path w="209550" h="3810">
                  <a:moveTo>
                    <a:pt x="72389" y="2666"/>
                  </a:moveTo>
                  <a:lnTo>
                    <a:pt x="0" y="2666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2666"/>
                  </a:lnTo>
                  <a:close/>
                </a:path>
                <a:path w="209550" h="3810">
                  <a:moveTo>
                    <a:pt x="74930" y="0"/>
                  </a:moveTo>
                  <a:lnTo>
                    <a:pt x="1270" y="0"/>
                  </a:lnTo>
                  <a:lnTo>
                    <a:pt x="1270" y="2666"/>
                  </a:lnTo>
                  <a:lnTo>
                    <a:pt x="73660" y="2666"/>
                  </a:lnTo>
                  <a:lnTo>
                    <a:pt x="73660" y="126"/>
                  </a:lnTo>
                  <a:lnTo>
                    <a:pt x="74930" y="126"/>
                  </a:lnTo>
                  <a:close/>
                </a:path>
              </a:pathLst>
            </a:custGeom>
            <a:solidFill>
              <a:srgbClr val="8B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3578860" y="3542029"/>
              <a:ext cx="210820" cy="3810"/>
            </a:xfrm>
            <a:custGeom>
              <a:avLst/>
              <a:gdLst/>
              <a:ahLst/>
              <a:cxnLst/>
              <a:rect l="l" t="t" r="r" b="b"/>
              <a:pathLst>
                <a:path w="210820" h="3810">
                  <a:moveTo>
                    <a:pt x="73647" y="0"/>
                  </a:moveTo>
                  <a:lnTo>
                    <a:pt x="1270" y="0"/>
                  </a:lnTo>
                  <a:lnTo>
                    <a:pt x="1270" y="2667"/>
                  </a:lnTo>
                  <a:lnTo>
                    <a:pt x="0" y="2667"/>
                  </a:lnTo>
                  <a:lnTo>
                    <a:pt x="0" y="3810"/>
                  </a:lnTo>
                  <a:lnTo>
                    <a:pt x="72390" y="3810"/>
                  </a:lnTo>
                  <a:lnTo>
                    <a:pt x="72390" y="2667"/>
                  </a:lnTo>
                  <a:lnTo>
                    <a:pt x="73647" y="2667"/>
                  </a:lnTo>
                  <a:lnTo>
                    <a:pt x="73647" y="0"/>
                  </a:lnTo>
                  <a:close/>
                </a:path>
                <a:path w="210820" h="3810">
                  <a:moveTo>
                    <a:pt x="210820" y="0"/>
                  </a:moveTo>
                  <a:lnTo>
                    <a:pt x="140970" y="0"/>
                  </a:lnTo>
                  <a:lnTo>
                    <a:pt x="140970" y="3810"/>
                  </a:lnTo>
                  <a:lnTo>
                    <a:pt x="210820" y="381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3578860" y="3545840"/>
              <a:ext cx="210820" cy="2540"/>
            </a:xfrm>
            <a:custGeom>
              <a:avLst/>
              <a:gdLst/>
              <a:ahLst/>
              <a:cxnLst/>
              <a:rect l="l" t="t" r="r" b="b"/>
              <a:pathLst>
                <a:path w="210820" h="2539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  <a:path w="210820" h="2539">
                  <a:moveTo>
                    <a:pt x="210820" y="0"/>
                  </a:moveTo>
                  <a:lnTo>
                    <a:pt x="140969" y="0"/>
                  </a:lnTo>
                  <a:lnTo>
                    <a:pt x="140969" y="1397"/>
                  </a:lnTo>
                  <a:lnTo>
                    <a:pt x="139700" y="1397"/>
                  </a:lnTo>
                  <a:lnTo>
                    <a:pt x="139700" y="2539"/>
                  </a:lnTo>
                  <a:lnTo>
                    <a:pt x="210820" y="2539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81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3577590" y="3548380"/>
              <a:ext cx="212090" cy="3810"/>
            </a:xfrm>
            <a:custGeom>
              <a:avLst/>
              <a:gdLst/>
              <a:ahLst/>
              <a:cxnLst/>
              <a:rect l="l" t="t" r="r" b="b"/>
              <a:pathLst>
                <a:path w="212089" h="3810">
                  <a:moveTo>
                    <a:pt x="127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666"/>
                  </a:lnTo>
                  <a:lnTo>
                    <a:pt x="1270" y="2666"/>
                  </a:lnTo>
                  <a:close/>
                </a:path>
                <a:path w="212089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72390" y="2539"/>
                  </a:lnTo>
                  <a:lnTo>
                    <a:pt x="72390" y="1397"/>
                  </a:lnTo>
                  <a:lnTo>
                    <a:pt x="73660" y="1397"/>
                  </a:lnTo>
                  <a:lnTo>
                    <a:pt x="73660" y="0"/>
                  </a:lnTo>
                  <a:close/>
                </a:path>
                <a:path w="212089" h="3810">
                  <a:moveTo>
                    <a:pt x="212089" y="2666"/>
                  </a:moveTo>
                  <a:lnTo>
                    <a:pt x="140970" y="2666"/>
                  </a:lnTo>
                  <a:lnTo>
                    <a:pt x="140970" y="3810"/>
                  </a:lnTo>
                  <a:lnTo>
                    <a:pt x="212090" y="3810"/>
                  </a:lnTo>
                  <a:lnTo>
                    <a:pt x="212089" y="2666"/>
                  </a:lnTo>
                  <a:close/>
                </a:path>
                <a:path w="212089" h="3810">
                  <a:moveTo>
                    <a:pt x="212090" y="0"/>
                  </a:moveTo>
                  <a:lnTo>
                    <a:pt x="140970" y="0"/>
                  </a:lnTo>
                  <a:lnTo>
                    <a:pt x="140970" y="2539"/>
                  </a:lnTo>
                  <a:lnTo>
                    <a:pt x="212089" y="253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C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3577590" y="3552189"/>
              <a:ext cx="212090" cy="3810"/>
            </a:xfrm>
            <a:custGeom>
              <a:avLst/>
              <a:gdLst/>
              <a:ahLst/>
              <a:cxnLst/>
              <a:rect l="l" t="t" r="r" b="b"/>
              <a:pathLst>
                <a:path w="212089" h="3810">
                  <a:moveTo>
                    <a:pt x="7112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52"/>
                  </a:lnTo>
                  <a:close/>
                </a:path>
                <a:path w="212089" h="3810">
                  <a:moveTo>
                    <a:pt x="723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2390" y="2540"/>
                  </a:lnTo>
                  <a:lnTo>
                    <a:pt x="72390" y="0"/>
                  </a:lnTo>
                  <a:close/>
                </a:path>
                <a:path w="212089" h="3810">
                  <a:moveTo>
                    <a:pt x="212090" y="2552"/>
                  </a:moveTo>
                  <a:lnTo>
                    <a:pt x="140970" y="2552"/>
                  </a:lnTo>
                  <a:lnTo>
                    <a:pt x="140970" y="3810"/>
                  </a:lnTo>
                  <a:lnTo>
                    <a:pt x="212090" y="3810"/>
                  </a:lnTo>
                  <a:lnTo>
                    <a:pt x="212090" y="2552"/>
                  </a:lnTo>
                  <a:close/>
                </a:path>
                <a:path w="212089" h="3810">
                  <a:moveTo>
                    <a:pt x="212090" y="0"/>
                  </a:moveTo>
                  <a:lnTo>
                    <a:pt x="140970" y="0"/>
                  </a:lnTo>
                  <a:lnTo>
                    <a:pt x="140970" y="2540"/>
                  </a:lnTo>
                  <a:lnTo>
                    <a:pt x="212090" y="254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3576320" y="3555999"/>
              <a:ext cx="213360" cy="4445"/>
            </a:xfrm>
            <a:custGeom>
              <a:avLst/>
              <a:gdLst/>
              <a:ahLst/>
              <a:cxnLst/>
              <a:rect l="l" t="t" r="r" b="b"/>
              <a:pathLst>
                <a:path w="213360" h="4445">
                  <a:moveTo>
                    <a:pt x="72390" y="0"/>
                  </a:moveTo>
                  <a:lnTo>
                    <a:pt x="1270" y="0"/>
                  </a:lnTo>
                  <a:lnTo>
                    <a:pt x="1270" y="1282"/>
                  </a:lnTo>
                  <a:lnTo>
                    <a:pt x="0" y="1282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1282"/>
                  </a:lnTo>
                  <a:lnTo>
                    <a:pt x="72390" y="1282"/>
                  </a:lnTo>
                  <a:lnTo>
                    <a:pt x="72390" y="0"/>
                  </a:lnTo>
                  <a:close/>
                </a:path>
                <a:path w="213360" h="4445">
                  <a:moveTo>
                    <a:pt x="213360" y="0"/>
                  </a:moveTo>
                  <a:lnTo>
                    <a:pt x="142240" y="0"/>
                  </a:lnTo>
                  <a:lnTo>
                    <a:pt x="142240" y="3822"/>
                  </a:lnTo>
                  <a:lnTo>
                    <a:pt x="213360" y="3822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72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3576320" y="3559809"/>
              <a:ext cx="213360" cy="2540"/>
            </a:xfrm>
            <a:custGeom>
              <a:avLst/>
              <a:gdLst/>
              <a:ahLst/>
              <a:cxnLst/>
              <a:rect l="l" t="t" r="r" b="b"/>
              <a:pathLst>
                <a:path w="213360" h="2539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213360" h="2539">
                  <a:moveTo>
                    <a:pt x="213360" y="0"/>
                  </a:moveTo>
                  <a:lnTo>
                    <a:pt x="140970" y="0"/>
                  </a:lnTo>
                  <a:lnTo>
                    <a:pt x="140970" y="2540"/>
                  </a:lnTo>
                  <a:lnTo>
                    <a:pt x="213360" y="254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6D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3576320" y="3562350"/>
              <a:ext cx="213360" cy="3810"/>
            </a:xfrm>
            <a:custGeom>
              <a:avLst/>
              <a:gdLst/>
              <a:ahLst/>
              <a:cxnLst/>
              <a:rect l="l" t="t" r="r" b="b"/>
              <a:pathLst>
                <a:path w="21336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13360" h="3810">
                  <a:moveTo>
                    <a:pt x="213359" y="0"/>
                  </a:moveTo>
                  <a:lnTo>
                    <a:pt x="140969" y="0"/>
                  </a:lnTo>
                  <a:lnTo>
                    <a:pt x="140969" y="3810"/>
                  </a:lnTo>
                  <a:lnTo>
                    <a:pt x="212089" y="3810"/>
                  </a:lnTo>
                  <a:lnTo>
                    <a:pt x="212089" y="2539"/>
                  </a:lnTo>
                  <a:lnTo>
                    <a:pt x="213359" y="253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6A3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3576320" y="3566159"/>
              <a:ext cx="212090" cy="4445"/>
            </a:xfrm>
            <a:custGeom>
              <a:avLst/>
              <a:gdLst/>
              <a:ahLst/>
              <a:cxnLst/>
              <a:rect l="l" t="t" r="r" b="b"/>
              <a:pathLst>
                <a:path w="212089" h="4445">
                  <a:moveTo>
                    <a:pt x="69850" y="1282"/>
                  </a:moveTo>
                  <a:lnTo>
                    <a:pt x="0" y="1282"/>
                  </a:lnTo>
                  <a:lnTo>
                    <a:pt x="0" y="3822"/>
                  </a:lnTo>
                  <a:lnTo>
                    <a:pt x="69850" y="3822"/>
                  </a:lnTo>
                  <a:lnTo>
                    <a:pt x="69850" y="1282"/>
                  </a:lnTo>
                  <a:close/>
                </a:path>
                <a:path w="212089" h="4445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212089" h="4445">
                  <a:moveTo>
                    <a:pt x="212090" y="1282"/>
                  </a:moveTo>
                  <a:lnTo>
                    <a:pt x="139700" y="1282"/>
                  </a:lnTo>
                  <a:lnTo>
                    <a:pt x="139700" y="3822"/>
                  </a:lnTo>
                  <a:lnTo>
                    <a:pt x="212090" y="3822"/>
                  </a:lnTo>
                  <a:lnTo>
                    <a:pt x="212090" y="1282"/>
                  </a:lnTo>
                  <a:close/>
                </a:path>
                <a:path w="212089" h="4445">
                  <a:moveTo>
                    <a:pt x="212090" y="0"/>
                  </a:moveTo>
                  <a:lnTo>
                    <a:pt x="139700" y="0"/>
                  </a:lnTo>
                  <a:lnTo>
                    <a:pt x="139700" y="1270"/>
                  </a:lnTo>
                  <a:lnTo>
                    <a:pt x="212090" y="1270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6F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3576320" y="3569982"/>
              <a:ext cx="212090" cy="3810"/>
            </a:xfrm>
            <a:custGeom>
              <a:avLst/>
              <a:gdLst/>
              <a:ahLst/>
              <a:cxnLst/>
              <a:rect l="l" t="t" r="r" b="b"/>
              <a:pathLst>
                <a:path w="212089" h="3810">
                  <a:moveTo>
                    <a:pt x="6985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69850" y="3797"/>
                  </a:lnTo>
                  <a:lnTo>
                    <a:pt x="69850" y="0"/>
                  </a:lnTo>
                  <a:close/>
                </a:path>
                <a:path w="212089" h="3810">
                  <a:moveTo>
                    <a:pt x="212090" y="0"/>
                  </a:moveTo>
                  <a:lnTo>
                    <a:pt x="139700" y="0"/>
                  </a:lnTo>
                  <a:lnTo>
                    <a:pt x="139700" y="2527"/>
                  </a:lnTo>
                  <a:lnTo>
                    <a:pt x="138430" y="2527"/>
                  </a:lnTo>
                  <a:lnTo>
                    <a:pt x="138430" y="3797"/>
                  </a:lnTo>
                  <a:lnTo>
                    <a:pt x="210820" y="3797"/>
                  </a:lnTo>
                  <a:lnTo>
                    <a:pt x="210820" y="2527"/>
                  </a:lnTo>
                  <a:lnTo>
                    <a:pt x="212090" y="2527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3576320" y="3573779"/>
              <a:ext cx="210820" cy="3810"/>
            </a:xfrm>
            <a:custGeom>
              <a:avLst/>
              <a:gdLst/>
              <a:ahLst/>
              <a:cxnLst/>
              <a:rect l="l" t="t" r="r" b="b"/>
              <a:pathLst>
                <a:path w="210820" h="3810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0"/>
                  </a:lnTo>
                  <a:close/>
                </a:path>
                <a:path w="210820" h="3810">
                  <a:moveTo>
                    <a:pt x="210820" y="0"/>
                  </a:moveTo>
                  <a:lnTo>
                    <a:pt x="138430" y="0"/>
                  </a:lnTo>
                  <a:lnTo>
                    <a:pt x="138430" y="3810"/>
                  </a:lnTo>
                  <a:lnTo>
                    <a:pt x="210820" y="381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79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3576320" y="3577590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0"/>
                  </a:lnTo>
                  <a:close/>
                </a:path>
                <a:path w="209550" h="3810">
                  <a:moveTo>
                    <a:pt x="209549" y="0"/>
                  </a:moveTo>
                  <a:lnTo>
                    <a:pt x="137159" y="0"/>
                  </a:lnTo>
                  <a:lnTo>
                    <a:pt x="137159" y="2539"/>
                  </a:lnTo>
                  <a:lnTo>
                    <a:pt x="135889" y="2539"/>
                  </a:lnTo>
                  <a:lnTo>
                    <a:pt x="135889" y="3810"/>
                  </a:lnTo>
                  <a:lnTo>
                    <a:pt x="209550" y="3810"/>
                  </a:lnTo>
                  <a:lnTo>
                    <a:pt x="209549" y="0"/>
                  </a:lnTo>
                  <a:close/>
                </a:path>
              </a:pathLst>
            </a:custGeom>
            <a:solidFill>
              <a:srgbClr val="7E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3576320" y="3581400"/>
              <a:ext cx="209550" cy="2540"/>
            </a:xfrm>
            <a:custGeom>
              <a:avLst/>
              <a:gdLst/>
              <a:ahLst/>
              <a:cxnLst/>
              <a:rect l="l" t="t" r="r" b="b"/>
              <a:pathLst>
                <a:path w="209550" h="2539">
                  <a:moveTo>
                    <a:pt x="7112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  <a:path w="209550" h="2539">
                  <a:moveTo>
                    <a:pt x="135889" y="2496"/>
                  </a:moveTo>
                  <a:lnTo>
                    <a:pt x="134619" y="2539"/>
                  </a:lnTo>
                  <a:lnTo>
                    <a:pt x="135889" y="2539"/>
                  </a:lnTo>
                  <a:close/>
                </a:path>
                <a:path w="209550" h="2539">
                  <a:moveTo>
                    <a:pt x="208279" y="43"/>
                  </a:moveTo>
                  <a:lnTo>
                    <a:pt x="135889" y="2539"/>
                  </a:lnTo>
                  <a:lnTo>
                    <a:pt x="208279" y="2539"/>
                  </a:lnTo>
                  <a:lnTo>
                    <a:pt x="208279" y="43"/>
                  </a:lnTo>
                  <a:close/>
                </a:path>
                <a:path w="209550" h="2539">
                  <a:moveTo>
                    <a:pt x="208279" y="0"/>
                  </a:moveTo>
                  <a:lnTo>
                    <a:pt x="135889" y="0"/>
                  </a:lnTo>
                  <a:lnTo>
                    <a:pt x="135889" y="2496"/>
                  </a:lnTo>
                  <a:lnTo>
                    <a:pt x="208279" y="0"/>
                  </a:lnTo>
                  <a:close/>
                </a:path>
                <a:path w="209550" h="2539">
                  <a:moveTo>
                    <a:pt x="209550" y="0"/>
                  </a:moveTo>
                  <a:lnTo>
                    <a:pt x="208279" y="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3576320" y="3583939"/>
              <a:ext cx="208279" cy="3810"/>
            </a:xfrm>
            <a:custGeom>
              <a:avLst/>
              <a:gdLst/>
              <a:ahLst/>
              <a:cxnLst/>
              <a:rect l="l" t="t" r="r" b="b"/>
              <a:pathLst>
                <a:path w="208279" h="3810">
                  <a:moveTo>
                    <a:pt x="7112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52"/>
                  </a:lnTo>
                  <a:close/>
                </a:path>
                <a:path w="208279" h="3810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208279" h="3810">
                  <a:moveTo>
                    <a:pt x="207010" y="2552"/>
                  </a:moveTo>
                  <a:lnTo>
                    <a:pt x="133350" y="2552"/>
                  </a:lnTo>
                  <a:lnTo>
                    <a:pt x="133350" y="3810"/>
                  </a:lnTo>
                  <a:lnTo>
                    <a:pt x="207010" y="3810"/>
                  </a:lnTo>
                  <a:lnTo>
                    <a:pt x="207010" y="2552"/>
                  </a:lnTo>
                  <a:close/>
                </a:path>
                <a:path w="208279" h="3810">
                  <a:moveTo>
                    <a:pt x="208280" y="0"/>
                  </a:moveTo>
                  <a:lnTo>
                    <a:pt x="134620" y="0"/>
                  </a:lnTo>
                  <a:lnTo>
                    <a:pt x="134620" y="2540"/>
                  </a:lnTo>
                  <a:lnTo>
                    <a:pt x="208280" y="2540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884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3576320" y="3587750"/>
              <a:ext cx="207010" cy="3810"/>
            </a:xfrm>
            <a:custGeom>
              <a:avLst/>
              <a:gdLst/>
              <a:ahLst/>
              <a:cxnLst/>
              <a:rect l="l" t="t" r="r" b="b"/>
              <a:pathLst>
                <a:path w="207010" h="3810">
                  <a:moveTo>
                    <a:pt x="7112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269" y="2539"/>
                  </a:lnTo>
                  <a:lnTo>
                    <a:pt x="1269" y="3810"/>
                  </a:lnTo>
                  <a:lnTo>
                    <a:pt x="72389" y="3810"/>
                  </a:lnTo>
                  <a:lnTo>
                    <a:pt x="72389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207010" h="3810">
                  <a:moveTo>
                    <a:pt x="207010" y="0"/>
                  </a:moveTo>
                  <a:lnTo>
                    <a:pt x="133350" y="0"/>
                  </a:lnTo>
                  <a:lnTo>
                    <a:pt x="133350" y="1270"/>
                  </a:lnTo>
                  <a:lnTo>
                    <a:pt x="132079" y="1270"/>
                  </a:lnTo>
                  <a:lnTo>
                    <a:pt x="132079" y="3810"/>
                  </a:lnTo>
                  <a:lnTo>
                    <a:pt x="205739" y="3810"/>
                  </a:lnTo>
                  <a:lnTo>
                    <a:pt x="205739" y="2539"/>
                  </a:lnTo>
                  <a:lnTo>
                    <a:pt x="207009" y="2539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8D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3577590" y="359156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69"/>
                  </a:lnTo>
                  <a:lnTo>
                    <a:pt x="71120" y="1269"/>
                  </a:lnTo>
                  <a:lnTo>
                    <a:pt x="71120" y="0"/>
                  </a:lnTo>
                  <a:close/>
                </a:path>
                <a:path w="204470" h="3810">
                  <a:moveTo>
                    <a:pt x="204469" y="0"/>
                  </a:moveTo>
                  <a:lnTo>
                    <a:pt x="129539" y="0"/>
                  </a:lnTo>
                  <a:lnTo>
                    <a:pt x="129539" y="2539"/>
                  </a:lnTo>
                  <a:lnTo>
                    <a:pt x="128270" y="2539"/>
                  </a:lnTo>
                  <a:lnTo>
                    <a:pt x="128270" y="3810"/>
                  </a:lnTo>
                  <a:lnTo>
                    <a:pt x="203200" y="3810"/>
                  </a:lnTo>
                  <a:lnTo>
                    <a:pt x="203200" y="1269"/>
                  </a:lnTo>
                  <a:lnTo>
                    <a:pt x="204469" y="1269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3577590" y="359537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366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4929" y="3809"/>
                  </a:lnTo>
                  <a:lnTo>
                    <a:pt x="74929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  <a:path w="201929" h="3810">
                  <a:moveTo>
                    <a:pt x="201930" y="0"/>
                  </a:moveTo>
                  <a:lnTo>
                    <a:pt x="128270" y="0"/>
                  </a:lnTo>
                  <a:lnTo>
                    <a:pt x="128270" y="1269"/>
                  </a:lnTo>
                  <a:lnTo>
                    <a:pt x="127000" y="1269"/>
                  </a:lnTo>
                  <a:lnTo>
                    <a:pt x="127000" y="3809"/>
                  </a:lnTo>
                  <a:lnTo>
                    <a:pt x="201929" y="3809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97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3578860" y="359918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7492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40"/>
                  </a:lnTo>
                  <a:lnTo>
                    <a:pt x="74929" y="2540"/>
                  </a:lnTo>
                  <a:lnTo>
                    <a:pt x="74929" y="0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24460" y="0"/>
                  </a:lnTo>
                  <a:lnTo>
                    <a:pt x="124460" y="1270"/>
                  </a:lnTo>
                  <a:lnTo>
                    <a:pt x="123189" y="1270"/>
                  </a:lnTo>
                  <a:lnTo>
                    <a:pt x="123189" y="2540"/>
                  </a:lnTo>
                  <a:lnTo>
                    <a:pt x="121919" y="2540"/>
                  </a:lnTo>
                  <a:lnTo>
                    <a:pt x="121919" y="3810"/>
                  </a:lnTo>
                  <a:lnTo>
                    <a:pt x="199389" y="3810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9C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3578860" y="3602990"/>
              <a:ext cx="198120" cy="2540"/>
            </a:xfrm>
            <a:custGeom>
              <a:avLst/>
              <a:gdLst/>
              <a:ahLst/>
              <a:cxnLst/>
              <a:rect l="l" t="t" r="r" b="b"/>
              <a:pathLst>
                <a:path w="198120" h="2539">
                  <a:moveTo>
                    <a:pt x="7620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7470" y="2539"/>
                  </a:lnTo>
                  <a:lnTo>
                    <a:pt x="77470" y="1270"/>
                  </a:lnTo>
                  <a:lnTo>
                    <a:pt x="76200" y="1270"/>
                  </a:lnTo>
                  <a:lnTo>
                    <a:pt x="76200" y="0"/>
                  </a:lnTo>
                  <a:close/>
                </a:path>
                <a:path w="198120" h="2539">
                  <a:moveTo>
                    <a:pt x="198119" y="0"/>
                  </a:moveTo>
                  <a:lnTo>
                    <a:pt x="121919" y="0"/>
                  </a:lnTo>
                  <a:lnTo>
                    <a:pt x="121919" y="1270"/>
                  </a:lnTo>
                  <a:lnTo>
                    <a:pt x="120650" y="1270"/>
                  </a:lnTo>
                  <a:lnTo>
                    <a:pt x="120650" y="2539"/>
                  </a:lnTo>
                  <a:lnTo>
                    <a:pt x="198120" y="253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3580130" y="360553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0010" y="3810"/>
                  </a:lnTo>
                  <a:lnTo>
                    <a:pt x="80010" y="2540"/>
                  </a:lnTo>
                  <a:lnTo>
                    <a:pt x="78739" y="2540"/>
                  </a:lnTo>
                  <a:lnTo>
                    <a:pt x="78739" y="1270"/>
                  </a:lnTo>
                  <a:lnTo>
                    <a:pt x="77470" y="1270"/>
                  </a:lnTo>
                  <a:lnTo>
                    <a:pt x="77470" y="0"/>
                  </a:lnTo>
                  <a:close/>
                </a:path>
                <a:path w="195579" h="3810">
                  <a:moveTo>
                    <a:pt x="194310" y="2540"/>
                  </a:moveTo>
                  <a:lnTo>
                    <a:pt x="113030" y="2540"/>
                  </a:lnTo>
                  <a:lnTo>
                    <a:pt x="113030" y="3810"/>
                  </a:lnTo>
                  <a:lnTo>
                    <a:pt x="194310" y="3810"/>
                  </a:lnTo>
                  <a:lnTo>
                    <a:pt x="194310" y="2540"/>
                  </a:lnTo>
                  <a:close/>
                </a:path>
                <a:path w="195579" h="3810">
                  <a:moveTo>
                    <a:pt x="195580" y="0"/>
                  </a:moveTo>
                  <a:lnTo>
                    <a:pt x="116840" y="0"/>
                  </a:lnTo>
                  <a:lnTo>
                    <a:pt x="116840" y="1270"/>
                  </a:lnTo>
                  <a:lnTo>
                    <a:pt x="115570" y="1270"/>
                  </a:lnTo>
                  <a:lnTo>
                    <a:pt x="115570" y="2540"/>
                  </a:lnTo>
                  <a:lnTo>
                    <a:pt x="195580" y="254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A6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3581400" y="360934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800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5089" y="3810"/>
                  </a:lnTo>
                  <a:lnTo>
                    <a:pt x="85089" y="2540"/>
                  </a:lnTo>
                  <a:lnTo>
                    <a:pt x="82550" y="2540"/>
                  </a:lnTo>
                  <a:lnTo>
                    <a:pt x="82550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  <a:path w="193039" h="3810">
                  <a:moveTo>
                    <a:pt x="190500" y="2540"/>
                  </a:moveTo>
                  <a:lnTo>
                    <a:pt x="106679" y="2540"/>
                  </a:lnTo>
                  <a:lnTo>
                    <a:pt x="106679" y="3810"/>
                  </a:lnTo>
                  <a:lnTo>
                    <a:pt x="190500" y="3810"/>
                  </a:lnTo>
                  <a:lnTo>
                    <a:pt x="190500" y="2540"/>
                  </a:lnTo>
                  <a:close/>
                </a:path>
                <a:path w="193039" h="3810">
                  <a:moveTo>
                    <a:pt x="191770" y="1270"/>
                  </a:moveTo>
                  <a:lnTo>
                    <a:pt x="107950" y="1270"/>
                  </a:lnTo>
                  <a:lnTo>
                    <a:pt x="107950" y="2540"/>
                  </a:lnTo>
                  <a:lnTo>
                    <a:pt x="191770" y="2540"/>
                  </a:lnTo>
                  <a:lnTo>
                    <a:pt x="191770" y="1270"/>
                  </a:lnTo>
                  <a:close/>
                </a:path>
                <a:path w="193039" h="3810">
                  <a:moveTo>
                    <a:pt x="193039" y="0"/>
                  </a:moveTo>
                  <a:lnTo>
                    <a:pt x="110489" y="0"/>
                  </a:lnTo>
                  <a:lnTo>
                    <a:pt x="110489" y="1270"/>
                  </a:lnTo>
                  <a:lnTo>
                    <a:pt x="193039" y="1270"/>
                  </a:lnTo>
                  <a:lnTo>
                    <a:pt x="193039" y="0"/>
                  </a:lnTo>
                  <a:close/>
                </a:path>
              </a:pathLst>
            </a:custGeom>
            <a:solidFill>
              <a:srgbClr val="AB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3582670" y="3613149"/>
              <a:ext cx="189230" cy="3810"/>
            </a:xfrm>
            <a:custGeom>
              <a:avLst/>
              <a:gdLst/>
              <a:ahLst/>
              <a:cxnLst/>
              <a:rect l="l" t="t" r="r" b="b"/>
              <a:pathLst>
                <a:path w="189229" h="3810">
                  <a:moveTo>
                    <a:pt x="91440" y="1270"/>
                  </a:moveTo>
                  <a:lnTo>
                    <a:pt x="85090" y="1270"/>
                  </a:lnTo>
                  <a:lnTo>
                    <a:pt x="85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91440" y="2540"/>
                  </a:lnTo>
                  <a:lnTo>
                    <a:pt x="91440" y="1270"/>
                  </a:lnTo>
                  <a:close/>
                </a:path>
                <a:path w="189229" h="3810">
                  <a:moveTo>
                    <a:pt x="18796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187960" y="3810"/>
                  </a:lnTo>
                  <a:lnTo>
                    <a:pt x="187960" y="2552"/>
                  </a:lnTo>
                  <a:close/>
                </a:path>
                <a:path w="189229" h="3810">
                  <a:moveTo>
                    <a:pt x="189230" y="0"/>
                  </a:moveTo>
                  <a:lnTo>
                    <a:pt x="97790" y="0"/>
                  </a:lnTo>
                  <a:lnTo>
                    <a:pt x="97790" y="1270"/>
                  </a:lnTo>
                  <a:lnTo>
                    <a:pt x="95250" y="1270"/>
                  </a:lnTo>
                  <a:lnTo>
                    <a:pt x="95250" y="254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3583940" y="3616959"/>
              <a:ext cx="185420" cy="3810"/>
            </a:xfrm>
            <a:custGeom>
              <a:avLst/>
              <a:gdLst/>
              <a:ahLst/>
              <a:cxnLst/>
              <a:rect l="l" t="t" r="r" b="b"/>
              <a:pathLst>
                <a:path w="185420" h="3810">
                  <a:moveTo>
                    <a:pt x="185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84150" y="3810"/>
                  </a:lnTo>
                  <a:lnTo>
                    <a:pt x="184150" y="2540"/>
                  </a:lnTo>
                  <a:lnTo>
                    <a:pt x="185420" y="2540"/>
                  </a:lnTo>
                  <a:lnTo>
                    <a:pt x="185420" y="127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B5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3585210" y="3620769"/>
              <a:ext cx="181610" cy="3810"/>
            </a:xfrm>
            <a:custGeom>
              <a:avLst/>
              <a:gdLst/>
              <a:ahLst/>
              <a:cxnLst/>
              <a:rect l="l" t="t" r="r" b="b"/>
              <a:pathLst>
                <a:path w="181610" h="3810">
                  <a:moveTo>
                    <a:pt x="1816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80340" y="3810"/>
                  </a:lnTo>
                  <a:lnTo>
                    <a:pt x="180340" y="2540"/>
                  </a:lnTo>
                  <a:lnTo>
                    <a:pt x="181597" y="2540"/>
                  </a:lnTo>
                  <a:lnTo>
                    <a:pt x="181597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BA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3587750" y="3624579"/>
              <a:ext cx="176530" cy="2540"/>
            </a:xfrm>
            <a:custGeom>
              <a:avLst/>
              <a:gdLst/>
              <a:ahLst/>
              <a:cxnLst/>
              <a:rect l="l" t="t" r="r" b="b"/>
              <a:pathLst>
                <a:path w="176529" h="2539">
                  <a:moveTo>
                    <a:pt x="176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75260" y="2540"/>
                  </a:lnTo>
                  <a:lnTo>
                    <a:pt x="175260" y="1270"/>
                  </a:lnTo>
                  <a:lnTo>
                    <a:pt x="176530" y="127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3590290" y="3627119"/>
              <a:ext cx="172720" cy="3810"/>
            </a:xfrm>
            <a:custGeom>
              <a:avLst/>
              <a:gdLst/>
              <a:ahLst/>
              <a:cxnLst/>
              <a:rect l="l" t="t" r="r" b="b"/>
              <a:pathLst>
                <a:path w="172720" h="3810">
                  <a:moveTo>
                    <a:pt x="17145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70180" y="3810"/>
                  </a:lnTo>
                  <a:lnTo>
                    <a:pt x="170180" y="2540"/>
                  </a:lnTo>
                  <a:lnTo>
                    <a:pt x="171450" y="2540"/>
                  </a:lnTo>
                  <a:lnTo>
                    <a:pt x="171450" y="1282"/>
                  </a:lnTo>
                  <a:close/>
                </a:path>
                <a:path w="172720" h="3810">
                  <a:moveTo>
                    <a:pt x="172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72720" y="127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C47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3592830" y="3630929"/>
              <a:ext cx="166370" cy="3810"/>
            </a:xfrm>
            <a:custGeom>
              <a:avLst/>
              <a:gdLst/>
              <a:ahLst/>
              <a:cxnLst/>
              <a:rect l="l" t="t" r="r" b="b"/>
              <a:pathLst>
                <a:path w="166370" h="3810">
                  <a:moveTo>
                    <a:pt x="1663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63830" y="3810"/>
                  </a:lnTo>
                  <a:lnTo>
                    <a:pt x="163830" y="2540"/>
                  </a:lnTo>
                  <a:lnTo>
                    <a:pt x="165100" y="2540"/>
                  </a:lnTo>
                  <a:lnTo>
                    <a:pt x="165100" y="1270"/>
                  </a:lnTo>
                  <a:lnTo>
                    <a:pt x="166370" y="127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C9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3595370" y="3634752"/>
              <a:ext cx="160020" cy="3810"/>
            </a:xfrm>
            <a:custGeom>
              <a:avLst/>
              <a:gdLst/>
              <a:ahLst/>
              <a:cxnLst/>
              <a:rect l="l" t="t" r="r" b="b"/>
              <a:pathLst>
                <a:path w="160020" h="3810">
                  <a:moveTo>
                    <a:pt x="1600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157480" y="3797"/>
                  </a:lnTo>
                  <a:lnTo>
                    <a:pt x="157480" y="2527"/>
                  </a:lnTo>
                  <a:lnTo>
                    <a:pt x="158737" y="2527"/>
                  </a:lnTo>
                  <a:lnTo>
                    <a:pt x="158737" y="1257"/>
                  </a:lnTo>
                  <a:lnTo>
                    <a:pt x="160020" y="125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3597910" y="3638549"/>
              <a:ext cx="152400" cy="3810"/>
            </a:xfrm>
            <a:custGeom>
              <a:avLst/>
              <a:gdLst/>
              <a:ahLst/>
              <a:cxnLst/>
              <a:rect l="l" t="t" r="r" b="b"/>
              <a:pathLst>
                <a:path w="152400" h="3810">
                  <a:moveTo>
                    <a:pt x="14986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49860" y="3810"/>
                  </a:lnTo>
                  <a:lnTo>
                    <a:pt x="149860" y="2552"/>
                  </a:lnTo>
                  <a:close/>
                </a:path>
                <a:path w="152400" h="3810">
                  <a:moveTo>
                    <a:pt x="152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1130" y="2540"/>
                  </a:lnTo>
                  <a:lnTo>
                    <a:pt x="151130" y="127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3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3600450" y="3642359"/>
              <a:ext cx="146050" cy="3810"/>
            </a:xfrm>
            <a:custGeom>
              <a:avLst/>
              <a:gdLst/>
              <a:ahLst/>
              <a:cxnLst/>
              <a:rect l="l" t="t" r="r" b="b"/>
              <a:pathLst>
                <a:path w="146050" h="3810">
                  <a:moveTo>
                    <a:pt x="1460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43510" y="3810"/>
                  </a:lnTo>
                  <a:lnTo>
                    <a:pt x="143510" y="2540"/>
                  </a:lnTo>
                  <a:lnTo>
                    <a:pt x="144780" y="2540"/>
                  </a:lnTo>
                  <a:lnTo>
                    <a:pt x="144780" y="1270"/>
                  </a:lnTo>
                  <a:lnTo>
                    <a:pt x="146050" y="127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D8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3605530" y="3646169"/>
              <a:ext cx="137160" cy="2540"/>
            </a:xfrm>
            <a:custGeom>
              <a:avLst/>
              <a:gdLst/>
              <a:ahLst/>
              <a:cxnLst/>
              <a:rect l="l" t="t" r="r" b="b"/>
              <a:pathLst>
                <a:path w="137160" h="2539">
                  <a:moveTo>
                    <a:pt x="13462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1282"/>
                  </a:lnTo>
                  <a:close/>
                </a:path>
                <a:path w="137160" h="2539">
                  <a:moveTo>
                    <a:pt x="137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7160" y="127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3608070" y="3648709"/>
              <a:ext cx="129539" cy="3810"/>
            </a:xfrm>
            <a:custGeom>
              <a:avLst/>
              <a:gdLst/>
              <a:ahLst/>
              <a:cxnLst/>
              <a:rect l="l" t="t" r="r" b="b"/>
              <a:pathLst>
                <a:path w="129539" h="3810">
                  <a:moveTo>
                    <a:pt x="129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25730" y="3810"/>
                  </a:lnTo>
                  <a:lnTo>
                    <a:pt x="125730" y="2540"/>
                  </a:lnTo>
                  <a:lnTo>
                    <a:pt x="128270" y="2540"/>
                  </a:lnTo>
                  <a:lnTo>
                    <a:pt x="128270" y="1270"/>
                  </a:lnTo>
                  <a:lnTo>
                    <a:pt x="129540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E2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3614420" y="3652519"/>
              <a:ext cx="118110" cy="3810"/>
            </a:xfrm>
            <a:custGeom>
              <a:avLst/>
              <a:gdLst/>
              <a:ahLst/>
              <a:cxnLst/>
              <a:rect l="l" t="t" r="r" b="b"/>
              <a:pathLst>
                <a:path w="118110" h="3810">
                  <a:moveTo>
                    <a:pt x="11557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3030" y="3810"/>
                  </a:lnTo>
                  <a:lnTo>
                    <a:pt x="113030" y="2540"/>
                  </a:lnTo>
                  <a:lnTo>
                    <a:pt x="115570" y="2540"/>
                  </a:lnTo>
                  <a:lnTo>
                    <a:pt x="115570" y="1282"/>
                  </a:lnTo>
                  <a:close/>
                </a:path>
                <a:path w="118110" h="3810">
                  <a:moveTo>
                    <a:pt x="1181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8110" y="127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E7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3620770" y="3656329"/>
              <a:ext cx="102870" cy="3810"/>
            </a:xfrm>
            <a:custGeom>
              <a:avLst/>
              <a:gdLst/>
              <a:ahLst/>
              <a:cxnLst/>
              <a:rect l="l" t="t" r="r" b="b"/>
              <a:pathLst>
                <a:path w="102870" h="3810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95237" y="3810"/>
                  </a:lnTo>
                  <a:lnTo>
                    <a:pt x="95237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3633470" y="3660140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10" h="3810">
                  <a:moveTo>
                    <a:pt x="72389" y="2539"/>
                  </a:moveTo>
                  <a:lnTo>
                    <a:pt x="5079" y="2539"/>
                  </a:lnTo>
                  <a:lnTo>
                    <a:pt x="5079" y="3809"/>
                  </a:lnTo>
                  <a:lnTo>
                    <a:pt x="72389" y="3809"/>
                  </a:lnTo>
                  <a:lnTo>
                    <a:pt x="72389" y="2539"/>
                  </a:lnTo>
                  <a:close/>
                </a:path>
                <a:path w="80010" h="3810">
                  <a:moveTo>
                    <a:pt x="7492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74929" y="2539"/>
                  </a:lnTo>
                  <a:lnTo>
                    <a:pt x="74929" y="1269"/>
                  </a:lnTo>
                  <a:close/>
                </a:path>
                <a:path w="80010" h="3810">
                  <a:moveTo>
                    <a:pt x="800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0010" y="1269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F1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3648710" y="3663950"/>
              <a:ext cx="50800" cy="3810"/>
            </a:xfrm>
            <a:custGeom>
              <a:avLst/>
              <a:gdLst/>
              <a:ahLst/>
              <a:cxnLst/>
              <a:rect l="l" t="t" r="r" b="b"/>
              <a:pathLst>
                <a:path w="50800" h="3810">
                  <a:moveTo>
                    <a:pt x="41909" y="1269"/>
                  </a:moveTo>
                  <a:lnTo>
                    <a:pt x="7619" y="1269"/>
                  </a:lnTo>
                  <a:lnTo>
                    <a:pt x="7619" y="2539"/>
                  </a:lnTo>
                  <a:lnTo>
                    <a:pt x="41909" y="2539"/>
                  </a:lnTo>
                  <a:lnTo>
                    <a:pt x="41909" y="1269"/>
                  </a:lnTo>
                  <a:close/>
                </a:path>
                <a:path w="50800" h="3810">
                  <a:moveTo>
                    <a:pt x="508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0800" y="1269"/>
                  </a:lnTo>
                  <a:lnTo>
                    <a:pt x="50800" y="0"/>
                  </a:lnTo>
                  <a:close/>
                </a:path>
                <a:path w="50800" h="3810">
                  <a:moveTo>
                    <a:pt x="33020" y="2540"/>
                  </a:moveTo>
                  <a:lnTo>
                    <a:pt x="10160" y="2540"/>
                  </a:lnTo>
                  <a:lnTo>
                    <a:pt x="10160" y="3810"/>
                  </a:lnTo>
                  <a:lnTo>
                    <a:pt x="33020" y="3810"/>
                  </a:lnTo>
                  <a:lnTo>
                    <a:pt x="33020" y="254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3658870" y="3666490"/>
              <a:ext cx="22860" cy="1270"/>
            </a:xfrm>
            <a:custGeom>
              <a:avLst/>
              <a:gdLst/>
              <a:ahLst/>
              <a:cxnLst/>
              <a:rect l="l" t="t" r="r" b="b"/>
              <a:pathLst>
                <a:path w="22860" h="1270">
                  <a:moveTo>
                    <a:pt x="2286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2860" y="12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3675380" y="3507739"/>
              <a:ext cx="48260" cy="110489"/>
            </a:xfrm>
            <a:custGeom>
              <a:avLst/>
              <a:gdLst/>
              <a:ahLst/>
              <a:cxnLst/>
              <a:rect l="l" t="t" r="r" b="b"/>
              <a:pathLst>
                <a:path w="48260" h="110489">
                  <a:moveTo>
                    <a:pt x="48260" y="25400"/>
                  </a:moveTo>
                  <a:lnTo>
                    <a:pt x="46990" y="21590"/>
                  </a:lnTo>
                  <a:lnTo>
                    <a:pt x="46990" y="20320"/>
                  </a:lnTo>
                  <a:lnTo>
                    <a:pt x="46990" y="19050"/>
                  </a:lnTo>
                  <a:lnTo>
                    <a:pt x="45720" y="17780"/>
                  </a:lnTo>
                  <a:lnTo>
                    <a:pt x="45720" y="16510"/>
                  </a:lnTo>
                  <a:lnTo>
                    <a:pt x="45720" y="15240"/>
                  </a:lnTo>
                  <a:lnTo>
                    <a:pt x="45212" y="15494"/>
                  </a:lnTo>
                  <a:lnTo>
                    <a:pt x="44450" y="13970"/>
                  </a:lnTo>
                  <a:lnTo>
                    <a:pt x="43180" y="12700"/>
                  </a:lnTo>
                  <a:lnTo>
                    <a:pt x="43180" y="11430"/>
                  </a:lnTo>
                  <a:lnTo>
                    <a:pt x="43180" y="10160"/>
                  </a:lnTo>
                  <a:lnTo>
                    <a:pt x="41910" y="10160"/>
                  </a:lnTo>
                  <a:lnTo>
                    <a:pt x="41148" y="9398"/>
                  </a:lnTo>
                  <a:lnTo>
                    <a:pt x="41910" y="8890"/>
                  </a:lnTo>
                  <a:lnTo>
                    <a:pt x="40640" y="7620"/>
                  </a:lnTo>
                  <a:lnTo>
                    <a:pt x="39370" y="6350"/>
                  </a:lnTo>
                  <a:lnTo>
                    <a:pt x="38100" y="5080"/>
                  </a:lnTo>
                  <a:lnTo>
                    <a:pt x="35560" y="2540"/>
                  </a:lnTo>
                  <a:lnTo>
                    <a:pt x="33020" y="1270"/>
                  </a:lnTo>
                  <a:lnTo>
                    <a:pt x="31750" y="0"/>
                  </a:lnTo>
                  <a:lnTo>
                    <a:pt x="29210" y="0"/>
                  </a:lnTo>
                  <a:lnTo>
                    <a:pt x="26670" y="7620"/>
                  </a:lnTo>
                  <a:lnTo>
                    <a:pt x="28257" y="8420"/>
                  </a:lnTo>
                  <a:lnTo>
                    <a:pt x="27940" y="8890"/>
                  </a:lnTo>
                  <a:lnTo>
                    <a:pt x="30480" y="10160"/>
                  </a:lnTo>
                  <a:lnTo>
                    <a:pt x="31750" y="11430"/>
                  </a:lnTo>
                  <a:lnTo>
                    <a:pt x="33020" y="12700"/>
                  </a:lnTo>
                  <a:lnTo>
                    <a:pt x="34290" y="13970"/>
                  </a:lnTo>
                  <a:lnTo>
                    <a:pt x="34798" y="14986"/>
                  </a:lnTo>
                  <a:lnTo>
                    <a:pt x="34290" y="15240"/>
                  </a:lnTo>
                  <a:lnTo>
                    <a:pt x="35560" y="16510"/>
                  </a:lnTo>
                  <a:lnTo>
                    <a:pt x="35560" y="17780"/>
                  </a:lnTo>
                  <a:lnTo>
                    <a:pt x="36830" y="19050"/>
                  </a:lnTo>
                  <a:lnTo>
                    <a:pt x="36830" y="20320"/>
                  </a:lnTo>
                  <a:lnTo>
                    <a:pt x="36830" y="21590"/>
                  </a:lnTo>
                  <a:lnTo>
                    <a:pt x="38100" y="24142"/>
                  </a:lnTo>
                  <a:lnTo>
                    <a:pt x="38100" y="27940"/>
                  </a:lnTo>
                  <a:lnTo>
                    <a:pt x="39370" y="31750"/>
                  </a:lnTo>
                  <a:lnTo>
                    <a:pt x="39370" y="35560"/>
                  </a:lnTo>
                  <a:lnTo>
                    <a:pt x="39370" y="41910"/>
                  </a:lnTo>
                  <a:lnTo>
                    <a:pt x="38100" y="48260"/>
                  </a:lnTo>
                  <a:lnTo>
                    <a:pt x="36830" y="54610"/>
                  </a:lnTo>
                  <a:lnTo>
                    <a:pt x="36830" y="59690"/>
                  </a:lnTo>
                  <a:lnTo>
                    <a:pt x="34290" y="66040"/>
                  </a:lnTo>
                  <a:lnTo>
                    <a:pt x="33020" y="71120"/>
                  </a:lnTo>
                  <a:lnTo>
                    <a:pt x="30480" y="77470"/>
                  </a:lnTo>
                  <a:lnTo>
                    <a:pt x="28409" y="81610"/>
                  </a:lnTo>
                  <a:lnTo>
                    <a:pt x="27940" y="81292"/>
                  </a:lnTo>
                  <a:lnTo>
                    <a:pt x="25400" y="86360"/>
                  </a:lnTo>
                  <a:lnTo>
                    <a:pt x="25400" y="87642"/>
                  </a:lnTo>
                  <a:lnTo>
                    <a:pt x="24599" y="89230"/>
                  </a:lnTo>
                  <a:lnTo>
                    <a:pt x="24130" y="88900"/>
                  </a:lnTo>
                  <a:lnTo>
                    <a:pt x="21590" y="91440"/>
                  </a:lnTo>
                  <a:lnTo>
                    <a:pt x="20739" y="93141"/>
                  </a:lnTo>
                  <a:lnTo>
                    <a:pt x="19050" y="93992"/>
                  </a:lnTo>
                  <a:lnTo>
                    <a:pt x="16510" y="95250"/>
                  </a:lnTo>
                  <a:lnTo>
                    <a:pt x="15595" y="97066"/>
                  </a:lnTo>
                  <a:lnTo>
                    <a:pt x="15240" y="96520"/>
                  </a:lnTo>
                  <a:lnTo>
                    <a:pt x="13970" y="97790"/>
                  </a:lnTo>
                  <a:lnTo>
                    <a:pt x="12700" y="99060"/>
                  </a:lnTo>
                  <a:lnTo>
                    <a:pt x="10160" y="100330"/>
                  </a:lnTo>
                  <a:lnTo>
                    <a:pt x="8890" y="100330"/>
                  </a:lnTo>
                  <a:lnTo>
                    <a:pt x="7620" y="100330"/>
                  </a:lnTo>
                  <a:lnTo>
                    <a:pt x="6350" y="100330"/>
                  </a:lnTo>
                  <a:lnTo>
                    <a:pt x="3810" y="101600"/>
                  </a:lnTo>
                  <a:lnTo>
                    <a:pt x="2540" y="101600"/>
                  </a:lnTo>
                  <a:lnTo>
                    <a:pt x="0" y="101600"/>
                  </a:lnTo>
                  <a:lnTo>
                    <a:pt x="0" y="110490"/>
                  </a:lnTo>
                  <a:lnTo>
                    <a:pt x="2540" y="110490"/>
                  </a:lnTo>
                  <a:lnTo>
                    <a:pt x="3810" y="110490"/>
                  </a:lnTo>
                  <a:lnTo>
                    <a:pt x="5080" y="110490"/>
                  </a:lnTo>
                  <a:lnTo>
                    <a:pt x="7620" y="110490"/>
                  </a:lnTo>
                  <a:lnTo>
                    <a:pt x="10160" y="110490"/>
                  </a:lnTo>
                  <a:lnTo>
                    <a:pt x="11430" y="110490"/>
                  </a:lnTo>
                  <a:lnTo>
                    <a:pt x="12700" y="109220"/>
                  </a:lnTo>
                  <a:lnTo>
                    <a:pt x="13970" y="107950"/>
                  </a:lnTo>
                  <a:lnTo>
                    <a:pt x="16510" y="107950"/>
                  </a:lnTo>
                  <a:lnTo>
                    <a:pt x="19050" y="106680"/>
                  </a:lnTo>
                  <a:lnTo>
                    <a:pt x="19050" y="105410"/>
                  </a:lnTo>
                  <a:lnTo>
                    <a:pt x="20320" y="105410"/>
                  </a:lnTo>
                  <a:lnTo>
                    <a:pt x="21590" y="104140"/>
                  </a:lnTo>
                  <a:lnTo>
                    <a:pt x="22860" y="102870"/>
                  </a:lnTo>
                  <a:lnTo>
                    <a:pt x="25400" y="101600"/>
                  </a:lnTo>
                  <a:lnTo>
                    <a:pt x="26670" y="100330"/>
                  </a:lnTo>
                  <a:lnTo>
                    <a:pt x="27940" y="99060"/>
                  </a:lnTo>
                  <a:lnTo>
                    <a:pt x="28778" y="97370"/>
                  </a:lnTo>
                  <a:lnTo>
                    <a:pt x="29210" y="97790"/>
                  </a:lnTo>
                  <a:lnTo>
                    <a:pt x="30480" y="95250"/>
                  </a:lnTo>
                  <a:lnTo>
                    <a:pt x="31750" y="95250"/>
                  </a:lnTo>
                  <a:lnTo>
                    <a:pt x="31750" y="93992"/>
                  </a:lnTo>
                  <a:lnTo>
                    <a:pt x="33020" y="91440"/>
                  </a:lnTo>
                  <a:lnTo>
                    <a:pt x="36830" y="86360"/>
                  </a:lnTo>
                  <a:lnTo>
                    <a:pt x="39370" y="81292"/>
                  </a:lnTo>
                  <a:lnTo>
                    <a:pt x="41910" y="74942"/>
                  </a:lnTo>
                  <a:lnTo>
                    <a:pt x="43180" y="68592"/>
                  </a:lnTo>
                  <a:lnTo>
                    <a:pt x="45720" y="62242"/>
                  </a:lnTo>
                  <a:lnTo>
                    <a:pt x="46990" y="55892"/>
                  </a:lnTo>
                  <a:lnTo>
                    <a:pt x="48260" y="49542"/>
                  </a:lnTo>
                  <a:lnTo>
                    <a:pt x="48260" y="43192"/>
                  </a:lnTo>
                  <a:lnTo>
                    <a:pt x="48260" y="35560"/>
                  </a:lnTo>
                  <a:lnTo>
                    <a:pt x="48260" y="30492"/>
                  </a:lnTo>
                  <a:lnTo>
                    <a:pt x="48260" y="29210"/>
                  </a:lnTo>
                  <a:lnTo>
                    <a:pt x="4826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3641090" y="3503929"/>
              <a:ext cx="66040" cy="106680"/>
            </a:xfrm>
            <a:custGeom>
              <a:avLst/>
              <a:gdLst/>
              <a:ahLst/>
              <a:cxnLst/>
              <a:rect l="l" t="t" r="r" b="b"/>
              <a:pathLst>
                <a:path w="66039" h="106679">
                  <a:moveTo>
                    <a:pt x="66040" y="3810"/>
                  </a:moveTo>
                  <a:lnTo>
                    <a:pt x="64770" y="3810"/>
                  </a:lnTo>
                  <a:lnTo>
                    <a:pt x="62230" y="2540"/>
                  </a:lnTo>
                  <a:lnTo>
                    <a:pt x="60960" y="1270"/>
                  </a:lnTo>
                  <a:lnTo>
                    <a:pt x="58420" y="1270"/>
                  </a:lnTo>
                  <a:lnTo>
                    <a:pt x="55880" y="0"/>
                  </a:lnTo>
                  <a:lnTo>
                    <a:pt x="52070" y="0"/>
                  </a:lnTo>
                  <a:lnTo>
                    <a:pt x="49530" y="0"/>
                  </a:lnTo>
                  <a:lnTo>
                    <a:pt x="39370" y="0"/>
                  </a:lnTo>
                  <a:lnTo>
                    <a:pt x="39370" y="1270"/>
                  </a:lnTo>
                  <a:lnTo>
                    <a:pt x="36830" y="1270"/>
                  </a:lnTo>
                  <a:lnTo>
                    <a:pt x="34290" y="2540"/>
                  </a:lnTo>
                  <a:lnTo>
                    <a:pt x="33020" y="3810"/>
                  </a:lnTo>
                  <a:lnTo>
                    <a:pt x="31750" y="3810"/>
                  </a:lnTo>
                  <a:lnTo>
                    <a:pt x="29210" y="3810"/>
                  </a:lnTo>
                  <a:lnTo>
                    <a:pt x="27940" y="5080"/>
                  </a:lnTo>
                  <a:lnTo>
                    <a:pt x="25400" y="7620"/>
                  </a:lnTo>
                  <a:lnTo>
                    <a:pt x="22860" y="8890"/>
                  </a:lnTo>
                  <a:lnTo>
                    <a:pt x="22860" y="10160"/>
                  </a:lnTo>
                  <a:lnTo>
                    <a:pt x="20320" y="11430"/>
                  </a:lnTo>
                  <a:lnTo>
                    <a:pt x="17780" y="13970"/>
                  </a:lnTo>
                  <a:lnTo>
                    <a:pt x="16510" y="16510"/>
                  </a:lnTo>
                  <a:lnTo>
                    <a:pt x="13970" y="19050"/>
                  </a:lnTo>
                  <a:lnTo>
                    <a:pt x="12700" y="21590"/>
                  </a:lnTo>
                  <a:lnTo>
                    <a:pt x="11430" y="24130"/>
                  </a:lnTo>
                  <a:lnTo>
                    <a:pt x="11430" y="25400"/>
                  </a:lnTo>
                  <a:lnTo>
                    <a:pt x="8890" y="30480"/>
                  </a:lnTo>
                  <a:lnTo>
                    <a:pt x="6350" y="35560"/>
                  </a:lnTo>
                  <a:lnTo>
                    <a:pt x="6350" y="36830"/>
                  </a:lnTo>
                  <a:lnTo>
                    <a:pt x="5080" y="41910"/>
                  </a:lnTo>
                  <a:lnTo>
                    <a:pt x="2540" y="47002"/>
                  </a:lnTo>
                  <a:lnTo>
                    <a:pt x="1270" y="53352"/>
                  </a:lnTo>
                  <a:lnTo>
                    <a:pt x="0" y="59702"/>
                  </a:lnTo>
                  <a:lnTo>
                    <a:pt x="0" y="64770"/>
                  </a:lnTo>
                  <a:lnTo>
                    <a:pt x="0" y="66052"/>
                  </a:lnTo>
                  <a:lnTo>
                    <a:pt x="0" y="7112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1270" y="83820"/>
                  </a:lnTo>
                  <a:lnTo>
                    <a:pt x="1270" y="85102"/>
                  </a:lnTo>
                  <a:lnTo>
                    <a:pt x="2540" y="87630"/>
                  </a:lnTo>
                  <a:lnTo>
                    <a:pt x="3810" y="91452"/>
                  </a:lnTo>
                  <a:lnTo>
                    <a:pt x="3810" y="92710"/>
                  </a:lnTo>
                  <a:lnTo>
                    <a:pt x="5397" y="95097"/>
                  </a:lnTo>
                  <a:lnTo>
                    <a:pt x="5080" y="95250"/>
                  </a:lnTo>
                  <a:lnTo>
                    <a:pt x="6350" y="97802"/>
                  </a:lnTo>
                  <a:lnTo>
                    <a:pt x="7620" y="99060"/>
                  </a:lnTo>
                  <a:lnTo>
                    <a:pt x="10160" y="101600"/>
                  </a:lnTo>
                  <a:lnTo>
                    <a:pt x="11430" y="104140"/>
                  </a:lnTo>
                  <a:lnTo>
                    <a:pt x="11430" y="105410"/>
                  </a:lnTo>
                  <a:lnTo>
                    <a:pt x="12700" y="105410"/>
                  </a:lnTo>
                  <a:lnTo>
                    <a:pt x="12700" y="106680"/>
                  </a:lnTo>
                  <a:lnTo>
                    <a:pt x="13970" y="106680"/>
                  </a:lnTo>
                  <a:lnTo>
                    <a:pt x="16510" y="102870"/>
                  </a:lnTo>
                  <a:lnTo>
                    <a:pt x="20320" y="99060"/>
                  </a:lnTo>
                  <a:lnTo>
                    <a:pt x="19050" y="99060"/>
                  </a:lnTo>
                  <a:lnTo>
                    <a:pt x="16510" y="96520"/>
                  </a:lnTo>
                  <a:lnTo>
                    <a:pt x="15240" y="93980"/>
                  </a:lnTo>
                  <a:lnTo>
                    <a:pt x="14884" y="94221"/>
                  </a:lnTo>
                  <a:lnTo>
                    <a:pt x="13970" y="91452"/>
                  </a:lnTo>
                  <a:lnTo>
                    <a:pt x="13970" y="90170"/>
                  </a:lnTo>
                  <a:lnTo>
                    <a:pt x="12700" y="90170"/>
                  </a:lnTo>
                  <a:lnTo>
                    <a:pt x="11430" y="87630"/>
                  </a:lnTo>
                  <a:lnTo>
                    <a:pt x="11074" y="87871"/>
                  </a:lnTo>
                  <a:lnTo>
                    <a:pt x="10160" y="85102"/>
                  </a:lnTo>
                  <a:lnTo>
                    <a:pt x="10160" y="82550"/>
                  </a:lnTo>
                  <a:lnTo>
                    <a:pt x="10160" y="81280"/>
                  </a:lnTo>
                  <a:lnTo>
                    <a:pt x="10160" y="78752"/>
                  </a:lnTo>
                  <a:lnTo>
                    <a:pt x="8890" y="74930"/>
                  </a:lnTo>
                  <a:lnTo>
                    <a:pt x="8890" y="71120"/>
                  </a:lnTo>
                  <a:lnTo>
                    <a:pt x="8890" y="66052"/>
                  </a:lnTo>
                  <a:lnTo>
                    <a:pt x="10160" y="60960"/>
                  </a:lnTo>
                  <a:lnTo>
                    <a:pt x="10160" y="55880"/>
                  </a:lnTo>
                  <a:lnTo>
                    <a:pt x="11430" y="49530"/>
                  </a:lnTo>
                  <a:lnTo>
                    <a:pt x="12700" y="44450"/>
                  </a:lnTo>
                  <a:lnTo>
                    <a:pt x="15240" y="39370"/>
                  </a:lnTo>
                  <a:lnTo>
                    <a:pt x="17780" y="34302"/>
                  </a:lnTo>
                  <a:lnTo>
                    <a:pt x="19900" y="29006"/>
                  </a:lnTo>
                  <a:lnTo>
                    <a:pt x="20320" y="29210"/>
                  </a:lnTo>
                  <a:lnTo>
                    <a:pt x="21590" y="25400"/>
                  </a:lnTo>
                  <a:lnTo>
                    <a:pt x="22860" y="24130"/>
                  </a:lnTo>
                  <a:lnTo>
                    <a:pt x="24130" y="21590"/>
                  </a:lnTo>
                  <a:lnTo>
                    <a:pt x="25400" y="20320"/>
                  </a:lnTo>
                  <a:lnTo>
                    <a:pt x="27940" y="17780"/>
                  </a:lnTo>
                  <a:lnTo>
                    <a:pt x="27393" y="17424"/>
                  </a:lnTo>
                  <a:lnTo>
                    <a:pt x="29210" y="16510"/>
                  </a:lnTo>
                  <a:lnTo>
                    <a:pt x="28778" y="16090"/>
                  </a:lnTo>
                  <a:lnTo>
                    <a:pt x="30480" y="15240"/>
                  </a:lnTo>
                  <a:lnTo>
                    <a:pt x="31750" y="13970"/>
                  </a:lnTo>
                  <a:lnTo>
                    <a:pt x="34290" y="12700"/>
                  </a:lnTo>
                  <a:lnTo>
                    <a:pt x="36830" y="11430"/>
                  </a:lnTo>
                  <a:lnTo>
                    <a:pt x="38100" y="11430"/>
                  </a:lnTo>
                  <a:lnTo>
                    <a:pt x="40640" y="10160"/>
                  </a:lnTo>
                  <a:lnTo>
                    <a:pt x="41656" y="9144"/>
                  </a:lnTo>
                  <a:lnTo>
                    <a:pt x="41910" y="10160"/>
                  </a:lnTo>
                  <a:lnTo>
                    <a:pt x="44450" y="8890"/>
                  </a:lnTo>
                  <a:lnTo>
                    <a:pt x="53340" y="8890"/>
                  </a:lnTo>
                  <a:lnTo>
                    <a:pt x="55880" y="10160"/>
                  </a:lnTo>
                  <a:lnTo>
                    <a:pt x="57150" y="10160"/>
                  </a:lnTo>
                  <a:lnTo>
                    <a:pt x="59690" y="11430"/>
                  </a:lnTo>
                  <a:lnTo>
                    <a:pt x="60960" y="11430"/>
                  </a:lnTo>
                  <a:lnTo>
                    <a:pt x="63500" y="12700"/>
                  </a:lnTo>
                  <a:lnTo>
                    <a:pt x="64770" y="8890"/>
                  </a:lnTo>
                  <a:lnTo>
                    <a:pt x="6604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3653790" y="3451859"/>
              <a:ext cx="139700" cy="166370"/>
            </a:xfrm>
            <a:custGeom>
              <a:avLst/>
              <a:gdLst/>
              <a:ahLst/>
              <a:cxnLst/>
              <a:rect l="l" t="t" r="r" b="b"/>
              <a:pathLst>
                <a:path w="139700" h="166370">
                  <a:moveTo>
                    <a:pt x="21590" y="157480"/>
                  </a:moveTo>
                  <a:lnTo>
                    <a:pt x="20320" y="157480"/>
                  </a:lnTo>
                  <a:lnTo>
                    <a:pt x="19050" y="157480"/>
                  </a:lnTo>
                  <a:lnTo>
                    <a:pt x="17780" y="157480"/>
                  </a:lnTo>
                  <a:lnTo>
                    <a:pt x="16510" y="156210"/>
                  </a:lnTo>
                  <a:lnTo>
                    <a:pt x="15240" y="156210"/>
                  </a:lnTo>
                  <a:lnTo>
                    <a:pt x="13970" y="156210"/>
                  </a:lnTo>
                  <a:lnTo>
                    <a:pt x="12700" y="154940"/>
                  </a:lnTo>
                  <a:lnTo>
                    <a:pt x="11430" y="154940"/>
                  </a:lnTo>
                  <a:lnTo>
                    <a:pt x="11430" y="153670"/>
                  </a:lnTo>
                  <a:lnTo>
                    <a:pt x="10160" y="153670"/>
                  </a:lnTo>
                  <a:lnTo>
                    <a:pt x="8890" y="152400"/>
                  </a:lnTo>
                  <a:lnTo>
                    <a:pt x="7620" y="152400"/>
                  </a:lnTo>
                  <a:lnTo>
                    <a:pt x="6350" y="151130"/>
                  </a:lnTo>
                  <a:lnTo>
                    <a:pt x="3810" y="154940"/>
                  </a:lnTo>
                  <a:lnTo>
                    <a:pt x="0" y="158750"/>
                  </a:lnTo>
                  <a:lnTo>
                    <a:pt x="1270" y="158750"/>
                  </a:lnTo>
                  <a:lnTo>
                    <a:pt x="2540" y="160020"/>
                  </a:lnTo>
                  <a:lnTo>
                    <a:pt x="3810" y="161290"/>
                  </a:lnTo>
                  <a:lnTo>
                    <a:pt x="5080" y="161290"/>
                  </a:lnTo>
                  <a:lnTo>
                    <a:pt x="5080" y="162560"/>
                  </a:lnTo>
                  <a:lnTo>
                    <a:pt x="6350" y="162560"/>
                  </a:lnTo>
                  <a:lnTo>
                    <a:pt x="7620" y="163830"/>
                  </a:lnTo>
                  <a:lnTo>
                    <a:pt x="8890" y="163830"/>
                  </a:lnTo>
                  <a:lnTo>
                    <a:pt x="10160" y="165100"/>
                  </a:lnTo>
                  <a:lnTo>
                    <a:pt x="11430" y="165100"/>
                  </a:lnTo>
                  <a:lnTo>
                    <a:pt x="13970" y="166370"/>
                  </a:lnTo>
                  <a:lnTo>
                    <a:pt x="15240" y="166370"/>
                  </a:lnTo>
                  <a:lnTo>
                    <a:pt x="16510" y="166370"/>
                  </a:lnTo>
                  <a:lnTo>
                    <a:pt x="17780" y="166370"/>
                  </a:lnTo>
                  <a:lnTo>
                    <a:pt x="19050" y="166370"/>
                  </a:lnTo>
                  <a:lnTo>
                    <a:pt x="20320" y="166370"/>
                  </a:lnTo>
                  <a:lnTo>
                    <a:pt x="21590" y="166370"/>
                  </a:lnTo>
                  <a:lnTo>
                    <a:pt x="21590" y="157480"/>
                  </a:lnTo>
                  <a:close/>
                </a:path>
                <a:path w="139700" h="166370">
                  <a:moveTo>
                    <a:pt x="139700" y="86372"/>
                  </a:moveTo>
                  <a:lnTo>
                    <a:pt x="138430" y="77470"/>
                  </a:lnTo>
                  <a:lnTo>
                    <a:pt x="138430" y="76200"/>
                  </a:lnTo>
                  <a:lnTo>
                    <a:pt x="135890" y="68580"/>
                  </a:lnTo>
                  <a:lnTo>
                    <a:pt x="133350" y="59690"/>
                  </a:lnTo>
                  <a:lnTo>
                    <a:pt x="129540" y="50800"/>
                  </a:lnTo>
                  <a:lnTo>
                    <a:pt x="127000" y="43180"/>
                  </a:lnTo>
                  <a:lnTo>
                    <a:pt x="125730" y="43180"/>
                  </a:lnTo>
                  <a:lnTo>
                    <a:pt x="121920" y="35560"/>
                  </a:lnTo>
                  <a:lnTo>
                    <a:pt x="120650" y="35560"/>
                  </a:lnTo>
                  <a:lnTo>
                    <a:pt x="115570" y="29210"/>
                  </a:lnTo>
                  <a:lnTo>
                    <a:pt x="113030" y="25400"/>
                  </a:lnTo>
                  <a:lnTo>
                    <a:pt x="111760" y="25400"/>
                  </a:lnTo>
                  <a:lnTo>
                    <a:pt x="111760" y="24130"/>
                  </a:lnTo>
                  <a:lnTo>
                    <a:pt x="109220" y="21590"/>
                  </a:lnTo>
                  <a:lnTo>
                    <a:pt x="105410" y="19050"/>
                  </a:lnTo>
                  <a:lnTo>
                    <a:pt x="101600" y="16510"/>
                  </a:lnTo>
                  <a:lnTo>
                    <a:pt x="101600" y="15240"/>
                  </a:lnTo>
                  <a:lnTo>
                    <a:pt x="96520" y="13970"/>
                  </a:lnTo>
                  <a:lnTo>
                    <a:pt x="92710" y="11430"/>
                  </a:lnTo>
                  <a:lnTo>
                    <a:pt x="88900" y="8890"/>
                  </a:lnTo>
                  <a:lnTo>
                    <a:pt x="83820" y="7620"/>
                  </a:lnTo>
                  <a:lnTo>
                    <a:pt x="80010" y="5080"/>
                  </a:lnTo>
                  <a:lnTo>
                    <a:pt x="78740" y="5080"/>
                  </a:lnTo>
                  <a:lnTo>
                    <a:pt x="73660" y="3810"/>
                  </a:lnTo>
                  <a:lnTo>
                    <a:pt x="63500" y="1270"/>
                  </a:lnTo>
                  <a:lnTo>
                    <a:pt x="52070" y="0"/>
                  </a:lnTo>
                  <a:lnTo>
                    <a:pt x="39370" y="0"/>
                  </a:lnTo>
                  <a:lnTo>
                    <a:pt x="39370" y="8890"/>
                  </a:lnTo>
                  <a:lnTo>
                    <a:pt x="50825" y="10045"/>
                  </a:lnTo>
                  <a:lnTo>
                    <a:pt x="60985" y="11303"/>
                  </a:lnTo>
                  <a:lnTo>
                    <a:pt x="60960" y="11430"/>
                  </a:lnTo>
                  <a:lnTo>
                    <a:pt x="72390" y="12700"/>
                  </a:lnTo>
                  <a:lnTo>
                    <a:pt x="76200" y="13970"/>
                  </a:lnTo>
                  <a:lnTo>
                    <a:pt x="80010" y="15240"/>
                  </a:lnTo>
                  <a:lnTo>
                    <a:pt x="85090" y="17780"/>
                  </a:lnTo>
                  <a:lnTo>
                    <a:pt x="85356" y="16700"/>
                  </a:lnTo>
                  <a:lnTo>
                    <a:pt x="88900" y="19050"/>
                  </a:lnTo>
                  <a:lnTo>
                    <a:pt x="92710" y="21590"/>
                  </a:lnTo>
                  <a:lnTo>
                    <a:pt x="96520" y="24130"/>
                  </a:lnTo>
                  <a:lnTo>
                    <a:pt x="96875" y="23406"/>
                  </a:lnTo>
                  <a:lnTo>
                    <a:pt x="99060" y="26670"/>
                  </a:lnTo>
                  <a:lnTo>
                    <a:pt x="102870" y="29210"/>
                  </a:lnTo>
                  <a:lnTo>
                    <a:pt x="105410" y="31750"/>
                  </a:lnTo>
                  <a:lnTo>
                    <a:pt x="107950" y="34290"/>
                  </a:lnTo>
                  <a:lnTo>
                    <a:pt x="113169" y="40576"/>
                  </a:lnTo>
                  <a:lnTo>
                    <a:pt x="113030" y="40640"/>
                  </a:lnTo>
                  <a:lnTo>
                    <a:pt x="118110" y="48260"/>
                  </a:lnTo>
                  <a:lnTo>
                    <a:pt x="121920" y="55880"/>
                  </a:lnTo>
                  <a:lnTo>
                    <a:pt x="122224" y="55676"/>
                  </a:lnTo>
                  <a:lnTo>
                    <a:pt x="124460" y="63500"/>
                  </a:lnTo>
                  <a:lnTo>
                    <a:pt x="124777" y="63347"/>
                  </a:lnTo>
                  <a:lnTo>
                    <a:pt x="127000" y="71120"/>
                  </a:lnTo>
                  <a:lnTo>
                    <a:pt x="128270" y="78740"/>
                  </a:lnTo>
                  <a:lnTo>
                    <a:pt x="129540" y="87630"/>
                  </a:lnTo>
                  <a:lnTo>
                    <a:pt x="129692" y="87604"/>
                  </a:lnTo>
                  <a:lnTo>
                    <a:pt x="130708" y="95796"/>
                  </a:lnTo>
                  <a:lnTo>
                    <a:pt x="129540" y="102870"/>
                  </a:lnTo>
                  <a:lnTo>
                    <a:pt x="129540" y="109220"/>
                  </a:lnTo>
                  <a:lnTo>
                    <a:pt x="128270" y="115570"/>
                  </a:lnTo>
                  <a:lnTo>
                    <a:pt x="127000" y="123190"/>
                  </a:lnTo>
                  <a:lnTo>
                    <a:pt x="125730" y="129540"/>
                  </a:lnTo>
                  <a:lnTo>
                    <a:pt x="129540" y="130822"/>
                  </a:lnTo>
                  <a:lnTo>
                    <a:pt x="134620" y="132080"/>
                  </a:lnTo>
                  <a:lnTo>
                    <a:pt x="135890" y="124472"/>
                  </a:lnTo>
                  <a:lnTo>
                    <a:pt x="137160" y="118122"/>
                  </a:lnTo>
                  <a:lnTo>
                    <a:pt x="137160" y="116840"/>
                  </a:lnTo>
                  <a:lnTo>
                    <a:pt x="138430" y="110490"/>
                  </a:lnTo>
                  <a:lnTo>
                    <a:pt x="139700" y="102870"/>
                  </a:lnTo>
                  <a:lnTo>
                    <a:pt x="139700" y="96520"/>
                  </a:lnTo>
                  <a:lnTo>
                    <a:pt x="139700" y="95250"/>
                  </a:lnTo>
                  <a:lnTo>
                    <a:pt x="139700" y="86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3577590" y="3575049"/>
              <a:ext cx="212090" cy="95250"/>
            </a:xfrm>
            <a:custGeom>
              <a:avLst/>
              <a:gdLst/>
              <a:ahLst/>
              <a:cxnLst/>
              <a:rect l="l" t="t" r="r" b="b"/>
              <a:pathLst>
                <a:path w="212089" h="95250">
                  <a:moveTo>
                    <a:pt x="212090" y="1282"/>
                  </a:moveTo>
                  <a:lnTo>
                    <a:pt x="208280" y="0"/>
                  </a:lnTo>
                  <a:lnTo>
                    <a:pt x="203200" y="0"/>
                  </a:lnTo>
                  <a:lnTo>
                    <a:pt x="201930" y="6350"/>
                  </a:lnTo>
                  <a:lnTo>
                    <a:pt x="199390" y="12700"/>
                  </a:lnTo>
                  <a:lnTo>
                    <a:pt x="196850" y="20332"/>
                  </a:lnTo>
                  <a:lnTo>
                    <a:pt x="194310" y="26682"/>
                  </a:lnTo>
                  <a:lnTo>
                    <a:pt x="190500" y="33020"/>
                  </a:lnTo>
                  <a:lnTo>
                    <a:pt x="186690" y="40640"/>
                  </a:lnTo>
                  <a:lnTo>
                    <a:pt x="182880" y="45720"/>
                  </a:lnTo>
                  <a:lnTo>
                    <a:pt x="178358" y="51371"/>
                  </a:lnTo>
                  <a:lnTo>
                    <a:pt x="177800" y="50800"/>
                  </a:lnTo>
                  <a:lnTo>
                    <a:pt x="173278" y="56451"/>
                  </a:lnTo>
                  <a:lnTo>
                    <a:pt x="172720" y="55880"/>
                  </a:lnTo>
                  <a:lnTo>
                    <a:pt x="167640" y="60960"/>
                  </a:lnTo>
                  <a:lnTo>
                    <a:pt x="161290" y="66040"/>
                  </a:lnTo>
                  <a:lnTo>
                    <a:pt x="161759" y="66522"/>
                  </a:lnTo>
                  <a:lnTo>
                    <a:pt x="156210" y="69850"/>
                  </a:lnTo>
                  <a:lnTo>
                    <a:pt x="148590" y="73660"/>
                  </a:lnTo>
                  <a:lnTo>
                    <a:pt x="148844" y="74168"/>
                  </a:lnTo>
                  <a:lnTo>
                    <a:pt x="142240" y="77470"/>
                  </a:lnTo>
                  <a:lnTo>
                    <a:pt x="142468" y="77825"/>
                  </a:lnTo>
                  <a:lnTo>
                    <a:pt x="135890" y="80010"/>
                  </a:lnTo>
                  <a:lnTo>
                    <a:pt x="128270" y="82550"/>
                  </a:lnTo>
                  <a:lnTo>
                    <a:pt x="119380" y="83820"/>
                  </a:lnTo>
                  <a:lnTo>
                    <a:pt x="111760" y="85090"/>
                  </a:lnTo>
                  <a:lnTo>
                    <a:pt x="102870" y="86360"/>
                  </a:lnTo>
                  <a:lnTo>
                    <a:pt x="93980" y="86360"/>
                  </a:lnTo>
                  <a:lnTo>
                    <a:pt x="82550" y="86360"/>
                  </a:lnTo>
                  <a:lnTo>
                    <a:pt x="71120" y="85090"/>
                  </a:lnTo>
                  <a:lnTo>
                    <a:pt x="60960" y="82550"/>
                  </a:lnTo>
                  <a:lnTo>
                    <a:pt x="60960" y="83350"/>
                  </a:lnTo>
                  <a:lnTo>
                    <a:pt x="52070" y="80010"/>
                  </a:lnTo>
                  <a:lnTo>
                    <a:pt x="48260" y="78740"/>
                  </a:lnTo>
                  <a:lnTo>
                    <a:pt x="44450" y="76200"/>
                  </a:lnTo>
                  <a:lnTo>
                    <a:pt x="44297" y="76771"/>
                  </a:lnTo>
                  <a:lnTo>
                    <a:pt x="40640" y="74930"/>
                  </a:lnTo>
                  <a:lnTo>
                    <a:pt x="36830" y="72390"/>
                  </a:lnTo>
                  <a:lnTo>
                    <a:pt x="33782" y="70358"/>
                  </a:lnTo>
                  <a:lnTo>
                    <a:pt x="34290" y="69850"/>
                  </a:lnTo>
                  <a:lnTo>
                    <a:pt x="30480" y="67310"/>
                  </a:lnTo>
                  <a:lnTo>
                    <a:pt x="30048" y="67945"/>
                  </a:lnTo>
                  <a:lnTo>
                    <a:pt x="27940" y="64770"/>
                  </a:lnTo>
                  <a:lnTo>
                    <a:pt x="25400" y="62230"/>
                  </a:lnTo>
                  <a:lnTo>
                    <a:pt x="20180" y="55981"/>
                  </a:lnTo>
                  <a:lnTo>
                    <a:pt x="20320" y="55880"/>
                  </a:lnTo>
                  <a:lnTo>
                    <a:pt x="17780" y="52070"/>
                  </a:lnTo>
                  <a:lnTo>
                    <a:pt x="15240" y="48260"/>
                  </a:lnTo>
                  <a:lnTo>
                    <a:pt x="14884" y="48501"/>
                  </a:lnTo>
                  <a:lnTo>
                    <a:pt x="13970" y="45720"/>
                  </a:lnTo>
                  <a:lnTo>
                    <a:pt x="11430" y="41910"/>
                  </a:lnTo>
                  <a:lnTo>
                    <a:pt x="8890" y="34290"/>
                  </a:lnTo>
                  <a:lnTo>
                    <a:pt x="3810" y="35560"/>
                  </a:lnTo>
                  <a:lnTo>
                    <a:pt x="0" y="38100"/>
                  </a:lnTo>
                  <a:lnTo>
                    <a:pt x="3810" y="45720"/>
                  </a:lnTo>
                  <a:lnTo>
                    <a:pt x="5080" y="49530"/>
                  </a:lnTo>
                  <a:lnTo>
                    <a:pt x="6350" y="53340"/>
                  </a:lnTo>
                  <a:lnTo>
                    <a:pt x="7620" y="53340"/>
                  </a:lnTo>
                  <a:lnTo>
                    <a:pt x="10160" y="57150"/>
                  </a:lnTo>
                  <a:lnTo>
                    <a:pt x="11430" y="60960"/>
                  </a:lnTo>
                  <a:lnTo>
                    <a:pt x="12700" y="62230"/>
                  </a:lnTo>
                  <a:lnTo>
                    <a:pt x="17780" y="68580"/>
                  </a:lnTo>
                  <a:lnTo>
                    <a:pt x="21590" y="71120"/>
                  </a:lnTo>
                  <a:lnTo>
                    <a:pt x="24130" y="74930"/>
                  </a:lnTo>
                  <a:lnTo>
                    <a:pt x="25400" y="74930"/>
                  </a:lnTo>
                  <a:lnTo>
                    <a:pt x="27940" y="77470"/>
                  </a:lnTo>
                  <a:lnTo>
                    <a:pt x="31750" y="80010"/>
                  </a:lnTo>
                  <a:lnTo>
                    <a:pt x="33020" y="80010"/>
                  </a:lnTo>
                  <a:lnTo>
                    <a:pt x="35941" y="81965"/>
                  </a:lnTo>
                  <a:lnTo>
                    <a:pt x="35560" y="82550"/>
                  </a:lnTo>
                  <a:lnTo>
                    <a:pt x="40640" y="85090"/>
                  </a:lnTo>
                  <a:lnTo>
                    <a:pt x="45720" y="87630"/>
                  </a:lnTo>
                  <a:lnTo>
                    <a:pt x="49530" y="88900"/>
                  </a:lnTo>
                  <a:lnTo>
                    <a:pt x="59690" y="91440"/>
                  </a:lnTo>
                  <a:lnTo>
                    <a:pt x="59690" y="92710"/>
                  </a:lnTo>
                  <a:lnTo>
                    <a:pt x="69850" y="93980"/>
                  </a:lnTo>
                  <a:lnTo>
                    <a:pt x="81280" y="95250"/>
                  </a:lnTo>
                  <a:lnTo>
                    <a:pt x="93980" y="95250"/>
                  </a:lnTo>
                  <a:lnTo>
                    <a:pt x="102870" y="95250"/>
                  </a:lnTo>
                  <a:lnTo>
                    <a:pt x="104140" y="95250"/>
                  </a:lnTo>
                  <a:lnTo>
                    <a:pt x="113030" y="93980"/>
                  </a:lnTo>
                  <a:lnTo>
                    <a:pt x="121920" y="93980"/>
                  </a:lnTo>
                  <a:lnTo>
                    <a:pt x="130810" y="91440"/>
                  </a:lnTo>
                  <a:lnTo>
                    <a:pt x="138430" y="88900"/>
                  </a:lnTo>
                  <a:lnTo>
                    <a:pt x="146050" y="86360"/>
                  </a:lnTo>
                  <a:lnTo>
                    <a:pt x="147320" y="86360"/>
                  </a:lnTo>
                  <a:lnTo>
                    <a:pt x="153670" y="82550"/>
                  </a:lnTo>
                  <a:lnTo>
                    <a:pt x="161290" y="78740"/>
                  </a:lnTo>
                  <a:lnTo>
                    <a:pt x="167640" y="73660"/>
                  </a:lnTo>
                  <a:lnTo>
                    <a:pt x="173990" y="68580"/>
                  </a:lnTo>
                  <a:lnTo>
                    <a:pt x="180340" y="63500"/>
                  </a:lnTo>
                  <a:lnTo>
                    <a:pt x="185420" y="57150"/>
                  </a:lnTo>
                  <a:lnTo>
                    <a:pt x="189230" y="52070"/>
                  </a:lnTo>
                  <a:lnTo>
                    <a:pt x="190500" y="50800"/>
                  </a:lnTo>
                  <a:lnTo>
                    <a:pt x="194310" y="45720"/>
                  </a:lnTo>
                  <a:lnTo>
                    <a:pt x="198120" y="38100"/>
                  </a:lnTo>
                  <a:lnTo>
                    <a:pt x="199390" y="38100"/>
                  </a:lnTo>
                  <a:lnTo>
                    <a:pt x="201930" y="30480"/>
                  </a:lnTo>
                  <a:lnTo>
                    <a:pt x="205740" y="24130"/>
                  </a:lnTo>
                  <a:lnTo>
                    <a:pt x="208280" y="16510"/>
                  </a:lnTo>
                  <a:lnTo>
                    <a:pt x="210820" y="8890"/>
                  </a:lnTo>
                  <a:lnTo>
                    <a:pt x="212090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3571240" y="3451859"/>
              <a:ext cx="121920" cy="168910"/>
            </a:xfrm>
            <a:custGeom>
              <a:avLst/>
              <a:gdLst/>
              <a:ahLst/>
              <a:cxnLst/>
              <a:rect l="l" t="t" r="r" b="b"/>
              <a:pathLst>
                <a:path w="121920" h="168910">
                  <a:moveTo>
                    <a:pt x="121920" y="0"/>
                  </a:moveTo>
                  <a:lnTo>
                    <a:pt x="113030" y="0"/>
                  </a:lnTo>
                  <a:lnTo>
                    <a:pt x="111760" y="0"/>
                  </a:lnTo>
                  <a:lnTo>
                    <a:pt x="104140" y="1270"/>
                  </a:lnTo>
                  <a:lnTo>
                    <a:pt x="95250" y="2540"/>
                  </a:lnTo>
                  <a:lnTo>
                    <a:pt x="87630" y="3810"/>
                  </a:lnTo>
                  <a:lnTo>
                    <a:pt x="86360" y="3810"/>
                  </a:lnTo>
                  <a:lnTo>
                    <a:pt x="78740" y="6350"/>
                  </a:lnTo>
                  <a:lnTo>
                    <a:pt x="71120" y="8890"/>
                  </a:lnTo>
                  <a:lnTo>
                    <a:pt x="63500" y="12700"/>
                  </a:lnTo>
                  <a:lnTo>
                    <a:pt x="55880" y="16510"/>
                  </a:lnTo>
                  <a:lnTo>
                    <a:pt x="49530" y="21590"/>
                  </a:lnTo>
                  <a:lnTo>
                    <a:pt x="44450" y="25400"/>
                  </a:lnTo>
                  <a:lnTo>
                    <a:pt x="43180" y="25400"/>
                  </a:lnTo>
                  <a:lnTo>
                    <a:pt x="36830" y="30480"/>
                  </a:lnTo>
                  <a:lnTo>
                    <a:pt x="31750" y="36830"/>
                  </a:lnTo>
                  <a:lnTo>
                    <a:pt x="27940" y="43180"/>
                  </a:lnTo>
                  <a:lnTo>
                    <a:pt x="22860" y="48260"/>
                  </a:lnTo>
                  <a:lnTo>
                    <a:pt x="6350" y="85090"/>
                  </a:lnTo>
                  <a:lnTo>
                    <a:pt x="3810" y="92722"/>
                  </a:lnTo>
                  <a:lnTo>
                    <a:pt x="1270" y="100330"/>
                  </a:lnTo>
                  <a:lnTo>
                    <a:pt x="1270" y="107950"/>
                  </a:lnTo>
                  <a:lnTo>
                    <a:pt x="0" y="115570"/>
                  </a:lnTo>
                  <a:lnTo>
                    <a:pt x="0" y="123190"/>
                  </a:lnTo>
                  <a:lnTo>
                    <a:pt x="0" y="133350"/>
                  </a:lnTo>
                  <a:lnTo>
                    <a:pt x="1270" y="142240"/>
                  </a:lnTo>
                  <a:lnTo>
                    <a:pt x="1270" y="143522"/>
                  </a:lnTo>
                  <a:lnTo>
                    <a:pt x="3810" y="152400"/>
                  </a:lnTo>
                  <a:lnTo>
                    <a:pt x="6350" y="160020"/>
                  </a:lnTo>
                  <a:lnTo>
                    <a:pt x="6350" y="161290"/>
                  </a:lnTo>
                  <a:lnTo>
                    <a:pt x="10160" y="168910"/>
                  </a:lnTo>
                  <a:lnTo>
                    <a:pt x="13970" y="167640"/>
                  </a:lnTo>
                  <a:lnTo>
                    <a:pt x="17780" y="165100"/>
                  </a:lnTo>
                  <a:lnTo>
                    <a:pt x="15240" y="157480"/>
                  </a:lnTo>
                  <a:lnTo>
                    <a:pt x="12700" y="149872"/>
                  </a:lnTo>
                  <a:lnTo>
                    <a:pt x="10160" y="140970"/>
                  </a:lnTo>
                  <a:lnTo>
                    <a:pt x="10160" y="133350"/>
                  </a:lnTo>
                  <a:lnTo>
                    <a:pt x="10160" y="132080"/>
                  </a:lnTo>
                  <a:lnTo>
                    <a:pt x="9994" y="132130"/>
                  </a:lnTo>
                  <a:lnTo>
                    <a:pt x="8978" y="123926"/>
                  </a:lnTo>
                  <a:lnTo>
                    <a:pt x="10160" y="116840"/>
                  </a:lnTo>
                  <a:lnTo>
                    <a:pt x="10160" y="109220"/>
                  </a:lnTo>
                  <a:lnTo>
                    <a:pt x="11430" y="101600"/>
                  </a:lnTo>
                  <a:lnTo>
                    <a:pt x="12700" y="95250"/>
                  </a:lnTo>
                  <a:lnTo>
                    <a:pt x="13970" y="87630"/>
                  </a:lnTo>
                  <a:lnTo>
                    <a:pt x="16510" y="81280"/>
                  </a:lnTo>
                  <a:lnTo>
                    <a:pt x="19050" y="73660"/>
                  </a:lnTo>
                  <a:lnTo>
                    <a:pt x="22860" y="67310"/>
                  </a:lnTo>
                  <a:lnTo>
                    <a:pt x="26670" y="59690"/>
                  </a:lnTo>
                  <a:lnTo>
                    <a:pt x="25755" y="59245"/>
                  </a:lnTo>
                  <a:lnTo>
                    <a:pt x="30480" y="53340"/>
                  </a:lnTo>
                  <a:lnTo>
                    <a:pt x="30302" y="53238"/>
                  </a:lnTo>
                  <a:lnTo>
                    <a:pt x="34290" y="48260"/>
                  </a:lnTo>
                  <a:lnTo>
                    <a:pt x="39370" y="43180"/>
                  </a:lnTo>
                  <a:lnTo>
                    <a:pt x="43878" y="37541"/>
                  </a:lnTo>
                  <a:lnTo>
                    <a:pt x="44450" y="38100"/>
                  </a:lnTo>
                  <a:lnTo>
                    <a:pt x="49530" y="33020"/>
                  </a:lnTo>
                  <a:lnTo>
                    <a:pt x="54610" y="29210"/>
                  </a:lnTo>
                  <a:lnTo>
                    <a:pt x="60960" y="24130"/>
                  </a:lnTo>
                  <a:lnTo>
                    <a:pt x="67157" y="21031"/>
                  </a:lnTo>
                  <a:lnTo>
                    <a:pt x="67310" y="21590"/>
                  </a:lnTo>
                  <a:lnTo>
                    <a:pt x="74930" y="17780"/>
                  </a:lnTo>
                  <a:lnTo>
                    <a:pt x="74688" y="17437"/>
                  </a:lnTo>
                  <a:lnTo>
                    <a:pt x="81280" y="15240"/>
                  </a:lnTo>
                  <a:lnTo>
                    <a:pt x="88900" y="12700"/>
                  </a:lnTo>
                  <a:lnTo>
                    <a:pt x="96520" y="11430"/>
                  </a:lnTo>
                  <a:lnTo>
                    <a:pt x="105410" y="10160"/>
                  </a:lnTo>
                  <a:lnTo>
                    <a:pt x="113030" y="10160"/>
                  </a:lnTo>
                  <a:lnTo>
                    <a:pt x="121920" y="8890"/>
                  </a:lnTo>
                  <a:lnTo>
                    <a:pt x="121920" y="508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3915410" y="3457067"/>
              <a:ext cx="44450" cy="2540"/>
            </a:xfrm>
            <a:custGeom>
              <a:avLst/>
              <a:gdLst/>
              <a:ahLst/>
              <a:cxnLst/>
              <a:rect l="l" t="t" r="r" b="b"/>
              <a:pathLst>
                <a:path w="44450" h="2539">
                  <a:moveTo>
                    <a:pt x="8889" y="1142"/>
                  </a:moveTo>
                  <a:lnTo>
                    <a:pt x="0" y="1142"/>
                  </a:lnTo>
                  <a:lnTo>
                    <a:pt x="0" y="2412"/>
                  </a:lnTo>
                  <a:lnTo>
                    <a:pt x="44450" y="2412"/>
                  </a:lnTo>
                  <a:lnTo>
                    <a:pt x="44450" y="1270"/>
                  </a:lnTo>
                  <a:lnTo>
                    <a:pt x="8889" y="1270"/>
                  </a:lnTo>
                  <a:lnTo>
                    <a:pt x="8889" y="1142"/>
                  </a:lnTo>
                  <a:close/>
                </a:path>
                <a:path w="44450" h="2539">
                  <a:moveTo>
                    <a:pt x="44450" y="1142"/>
                  </a:moveTo>
                  <a:lnTo>
                    <a:pt x="35560" y="1142"/>
                  </a:lnTo>
                  <a:lnTo>
                    <a:pt x="35560" y="1270"/>
                  </a:lnTo>
                  <a:lnTo>
                    <a:pt x="44450" y="1270"/>
                  </a:lnTo>
                  <a:lnTo>
                    <a:pt x="44450" y="1142"/>
                  </a:lnTo>
                  <a:close/>
                </a:path>
                <a:path w="44450" h="2539">
                  <a:moveTo>
                    <a:pt x="35560" y="0"/>
                  </a:moveTo>
                  <a:lnTo>
                    <a:pt x="8889" y="0"/>
                  </a:lnTo>
                  <a:lnTo>
                    <a:pt x="8889" y="1142"/>
                  </a:lnTo>
                  <a:lnTo>
                    <a:pt x="35560" y="1142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3902710" y="3459480"/>
              <a:ext cx="74930" cy="2540"/>
            </a:xfrm>
            <a:custGeom>
              <a:avLst/>
              <a:gdLst/>
              <a:ahLst/>
              <a:cxnLst/>
              <a:rect l="l" t="t" r="r" b="b"/>
              <a:pathLst>
                <a:path w="74929" h="2539">
                  <a:moveTo>
                    <a:pt x="74929" y="1397"/>
                  </a:moveTo>
                  <a:lnTo>
                    <a:pt x="0" y="1397"/>
                  </a:lnTo>
                  <a:lnTo>
                    <a:pt x="0" y="2539"/>
                  </a:lnTo>
                  <a:lnTo>
                    <a:pt x="74929" y="2539"/>
                  </a:lnTo>
                  <a:lnTo>
                    <a:pt x="74929" y="1397"/>
                  </a:lnTo>
                  <a:close/>
                </a:path>
                <a:path w="74929" h="2539">
                  <a:moveTo>
                    <a:pt x="67310" y="0"/>
                  </a:moveTo>
                  <a:lnTo>
                    <a:pt x="8889" y="0"/>
                  </a:lnTo>
                  <a:lnTo>
                    <a:pt x="8889" y="1397"/>
                  </a:lnTo>
                  <a:lnTo>
                    <a:pt x="67310" y="1397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99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3888740" y="3462019"/>
              <a:ext cx="99060" cy="3810"/>
            </a:xfrm>
            <a:custGeom>
              <a:avLst/>
              <a:gdLst/>
              <a:ahLst/>
              <a:cxnLst/>
              <a:rect l="l" t="t" r="r" b="b"/>
              <a:pathLst>
                <a:path w="99060" h="3810">
                  <a:moveTo>
                    <a:pt x="91440" y="0"/>
                  </a:moveTo>
                  <a:lnTo>
                    <a:pt x="88900" y="0"/>
                  </a:lnTo>
                  <a:lnTo>
                    <a:pt x="10160" y="0"/>
                  </a:lnTo>
                  <a:lnTo>
                    <a:pt x="10160" y="1270"/>
                  </a:lnTo>
                  <a:lnTo>
                    <a:pt x="91440" y="1270"/>
                  </a:lnTo>
                  <a:lnTo>
                    <a:pt x="91440" y="127"/>
                  </a:lnTo>
                  <a:lnTo>
                    <a:pt x="91440" y="0"/>
                  </a:lnTo>
                  <a:close/>
                </a:path>
                <a:path w="99060" h="3810">
                  <a:moveTo>
                    <a:pt x="99060" y="2540"/>
                  </a:moveTo>
                  <a:lnTo>
                    <a:pt x="97790" y="2540"/>
                  </a:lnTo>
                  <a:lnTo>
                    <a:pt x="97790" y="1397"/>
                  </a:lnTo>
                  <a:lnTo>
                    <a:pt x="3810" y="1397"/>
                  </a:lnTo>
                  <a:lnTo>
                    <a:pt x="38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2667"/>
                  </a:lnTo>
                  <a:lnTo>
                    <a:pt x="99060" y="2540"/>
                  </a:lnTo>
                  <a:close/>
                </a:path>
              </a:pathLst>
            </a:custGeom>
            <a:solidFill>
              <a:srgbClr val="F4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3881120" y="3465829"/>
              <a:ext cx="114300" cy="3810"/>
            </a:xfrm>
            <a:custGeom>
              <a:avLst/>
              <a:gdLst/>
              <a:ahLst/>
              <a:cxnLst/>
              <a:rect l="l" t="t" r="r" b="b"/>
              <a:pathLst>
                <a:path w="114300" h="3810">
                  <a:moveTo>
                    <a:pt x="114300" y="2540"/>
                  </a:moveTo>
                  <a:lnTo>
                    <a:pt x="113030" y="2540"/>
                  </a:lnTo>
                  <a:lnTo>
                    <a:pt x="113030" y="1397"/>
                  </a:lnTo>
                  <a:lnTo>
                    <a:pt x="109220" y="1397"/>
                  </a:lnTo>
                  <a:lnTo>
                    <a:pt x="109220" y="0"/>
                  </a:lnTo>
                  <a:lnTo>
                    <a:pt x="6350" y="0"/>
                  </a:lnTo>
                  <a:lnTo>
                    <a:pt x="6350" y="1397"/>
                  </a:lnTo>
                  <a:lnTo>
                    <a:pt x="2540" y="1397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4300" y="3810"/>
                  </a:lnTo>
                  <a:lnTo>
                    <a:pt x="114300" y="2667"/>
                  </a:lnTo>
                  <a:lnTo>
                    <a:pt x="114300" y="254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3872230" y="3469639"/>
              <a:ext cx="130810" cy="3810"/>
            </a:xfrm>
            <a:custGeom>
              <a:avLst/>
              <a:gdLst/>
              <a:ahLst/>
              <a:cxnLst/>
              <a:rect l="l" t="t" r="r" b="b"/>
              <a:pathLst>
                <a:path w="130810" h="3810">
                  <a:moveTo>
                    <a:pt x="130810" y="2540"/>
                  </a:moveTo>
                  <a:lnTo>
                    <a:pt x="129527" y="2540"/>
                  </a:lnTo>
                  <a:lnTo>
                    <a:pt x="129527" y="1397"/>
                  </a:lnTo>
                  <a:lnTo>
                    <a:pt x="129527" y="1270"/>
                  </a:lnTo>
                  <a:lnTo>
                    <a:pt x="125730" y="1270"/>
                  </a:lnTo>
                  <a:lnTo>
                    <a:pt x="125730" y="127"/>
                  </a:lnTo>
                  <a:lnTo>
                    <a:pt x="123190" y="127"/>
                  </a:lnTo>
                  <a:lnTo>
                    <a:pt x="123190" y="0"/>
                  </a:lnTo>
                  <a:lnTo>
                    <a:pt x="8890" y="0"/>
                  </a:lnTo>
                  <a:lnTo>
                    <a:pt x="8890" y="127"/>
                  </a:lnTo>
                  <a:lnTo>
                    <a:pt x="5080" y="127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0810" y="3810"/>
                  </a:lnTo>
                  <a:lnTo>
                    <a:pt x="130810" y="2540"/>
                  </a:lnTo>
                  <a:close/>
                </a:path>
              </a:pathLst>
            </a:custGeom>
            <a:solidFill>
              <a:srgbClr val="EA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3867150" y="3473449"/>
              <a:ext cx="140970" cy="3810"/>
            </a:xfrm>
            <a:custGeom>
              <a:avLst/>
              <a:gdLst/>
              <a:ahLst/>
              <a:cxnLst/>
              <a:rect l="l" t="t" r="r" b="b"/>
              <a:pathLst>
                <a:path w="140970" h="3810">
                  <a:moveTo>
                    <a:pt x="139700" y="1270"/>
                  </a:moveTo>
                  <a:lnTo>
                    <a:pt x="137160" y="1270"/>
                  </a:lnTo>
                  <a:lnTo>
                    <a:pt x="137160" y="127"/>
                  </a:lnTo>
                  <a:lnTo>
                    <a:pt x="135890" y="127"/>
                  </a:lnTo>
                  <a:lnTo>
                    <a:pt x="135890" y="0"/>
                  </a:lnTo>
                  <a:lnTo>
                    <a:pt x="5080" y="0"/>
                  </a:lnTo>
                  <a:lnTo>
                    <a:pt x="5080" y="127"/>
                  </a:lnTo>
                  <a:lnTo>
                    <a:pt x="3810" y="127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39700" y="2540"/>
                  </a:lnTo>
                  <a:lnTo>
                    <a:pt x="139700" y="1397"/>
                  </a:lnTo>
                  <a:lnTo>
                    <a:pt x="139700" y="1270"/>
                  </a:lnTo>
                  <a:close/>
                </a:path>
                <a:path w="140970" h="3810">
                  <a:moveTo>
                    <a:pt x="14097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40970" y="3810"/>
                  </a:lnTo>
                  <a:lnTo>
                    <a:pt x="140970" y="2667"/>
                  </a:lnTo>
                  <a:close/>
                </a:path>
              </a:pathLst>
            </a:custGeom>
            <a:solidFill>
              <a:srgbClr val="E5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3860800" y="3477259"/>
              <a:ext cx="151130" cy="3810"/>
            </a:xfrm>
            <a:custGeom>
              <a:avLst/>
              <a:gdLst/>
              <a:ahLst/>
              <a:cxnLst/>
              <a:rect l="l" t="t" r="r" b="b"/>
              <a:pathLst>
                <a:path w="151129" h="3810">
                  <a:moveTo>
                    <a:pt x="151130" y="2667"/>
                  </a:moveTo>
                  <a:lnTo>
                    <a:pt x="149860" y="2667"/>
                  </a:lnTo>
                  <a:lnTo>
                    <a:pt x="149860" y="1270"/>
                  </a:lnTo>
                  <a:lnTo>
                    <a:pt x="148590" y="1270"/>
                  </a:lnTo>
                  <a:lnTo>
                    <a:pt x="148590" y="127"/>
                  </a:lnTo>
                  <a:lnTo>
                    <a:pt x="148590" y="0"/>
                  </a:lnTo>
                  <a:lnTo>
                    <a:pt x="14732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1270" y="1270"/>
                  </a:lnTo>
                  <a:lnTo>
                    <a:pt x="1270" y="2667"/>
                  </a:lnTo>
                  <a:lnTo>
                    <a:pt x="0" y="2667"/>
                  </a:lnTo>
                  <a:lnTo>
                    <a:pt x="0" y="3810"/>
                  </a:lnTo>
                  <a:lnTo>
                    <a:pt x="151130" y="3810"/>
                  </a:lnTo>
                  <a:lnTo>
                    <a:pt x="151130" y="2667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3856990" y="3481069"/>
              <a:ext cx="157480" cy="2540"/>
            </a:xfrm>
            <a:custGeom>
              <a:avLst/>
              <a:gdLst/>
              <a:ahLst/>
              <a:cxnLst/>
              <a:rect l="l" t="t" r="r" b="b"/>
              <a:pathLst>
                <a:path w="157479" h="2539">
                  <a:moveTo>
                    <a:pt x="156210" y="0"/>
                  </a:moveTo>
                  <a:lnTo>
                    <a:pt x="15494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56210" y="1270"/>
                  </a:lnTo>
                  <a:lnTo>
                    <a:pt x="156210" y="127"/>
                  </a:lnTo>
                  <a:lnTo>
                    <a:pt x="156210" y="0"/>
                  </a:lnTo>
                  <a:close/>
                </a:path>
                <a:path w="157479" h="2539">
                  <a:moveTo>
                    <a:pt x="157467" y="1397"/>
                  </a:moveTo>
                  <a:lnTo>
                    <a:pt x="0" y="1397"/>
                  </a:lnTo>
                  <a:lnTo>
                    <a:pt x="0" y="2540"/>
                  </a:lnTo>
                  <a:lnTo>
                    <a:pt x="157467" y="2540"/>
                  </a:lnTo>
                  <a:lnTo>
                    <a:pt x="157467" y="1397"/>
                  </a:lnTo>
                  <a:close/>
                </a:path>
              </a:pathLst>
            </a:custGeom>
            <a:solidFill>
              <a:srgbClr val="DB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3854450" y="3483609"/>
              <a:ext cx="165100" cy="3810"/>
            </a:xfrm>
            <a:custGeom>
              <a:avLst/>
              <a:gdLst/>
              <a:ahLst/>
              <a:cxnLst/>
              <a:rect l="l" t="t" r="r" b="b"/>
              <a:pathLst>
                <a:path w="165100" h="3810">
                  <a:moveTo>
                    <a:pt x="165100" y="2540"/>
                  </a:moveTo>
                  <a:lnTo>
                    <a:pt x="163830" y="2540"/>
                  </a:lnTo>
                  <a:lnTo>
                    <a:pt x="163830" y="1270"/>
                  </a:lnTo>
                  <a:lnTo>
                    <a:pt x="162560" y="1270"/>
                  </a:lnTo>
                  <a:lnTo>
                    <a:pt x="162560" y="127"/>
                  </a:lnTo>
                  <a:lnTo>
                    <a:pt x="162560" y="0"/>
                  </a:lnTo>
                  <a:lnTo>
                    <a:pt x="160007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5100" y="3810"/>
                  </a:lnTo>
                  <a:lnTo>
                    <a:pt x="165100" y="2540"/>
                  </a:lnTo>
                  <a:close/>
                </a:path>
              </a:pathLst>
            </a:custGeom>
            <a:solidFill>
              <a:srgbClr val="D6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3850640" y="3487419"/>
              <a:ext cx="171450" cy="3810"/>
            </a:xfrm>
            <a:custGeom>
              <a:avLst/>
              <a:gdLst/>
              <a:ahLst/>
              <a:cxnLst/>
              <a:rect l="l" t="t" r="r" b="b"/>
              <a:pathLst>
                <a:path w="171450" h="3810">
                  <a:moveTo>
                    <a:pt x="171450" y="2540"/>
                  </a:moveTo>
                  <a:lnTo>
                    <a:pt x="170180" y="2540"/>
                  </a:lnTo>
                  <a:lnTo>
                    <a:pt x="170180" y="1270"/>
                  </a:lnTo>
                  <a:lnTo>
                    <a:pt x="170167" y="127"/>
                  </a:lnTo>
                  <a:lnTo>
                    <a:pt x="170167" y="0"/>
                  </a:lnTo>
                  <a:lnTo>
                    <a:pt x="16891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1450" y="3810"/>
                  </a:lnTo>
                  <a:lnTo>
                    <a:pt x="171450" y="2667"/>
                  </a:lnTo>
                  <a:lnTo>
                    <a:pt x="171450" y="254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3846830" y="3491229"/>
              <a:ext cx="177800" cy="3810"/>
            </a:xfrm>
            <a:custGeom>
              <a:avLst/>
              <a:gdLst/>
              <a:ahLst/>
              <a:cxnLst/>
              <a:rect l="l" t="t" r="r" b="b"/>
              <a:pathLst>
                <a:path w="177800" h="3810">
                  <a:moveTo>
                    <a:pt x="1765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76530" y="2540"/>
                  </a:lnTo>
                  <a:lnTo>
                    <a:pt x="176530" y="1270"/>
                  </a:lnTo>
                  <a:lnTo>
                    <a:pt x="176530" y="0"/>
                  </a:lnTo>
                  <a:close/>
                </a:path>
                <a:path w="177800" h="3810">
                  <a:moveTo>
                    <a:pt x="17780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77800" y="3810"/>
                  </a:lnTo>
                  <a:lnTo>
                    <a:pt x="177800" y="2667"/>
                  </a:lnTo>
                  <a:close/>
                </a:path>
              </a:pathLst>
            </a:custGeom>
            <a:solidFill>
              <a:srgbClr val="CC7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3844290" y="3495039"/>
              <a:ext cx="182880" cy="3810"/>
            </a:xfrm>
            <a:custGeom>
              <a:avLst/>
              <a:gdLst/>
              <a:ahLst/>
              <a:cxnLst/>
              <a:rect l="l" t="t" r="r" b="b"/>
              <a:pathLst>
                <a:path w="182879" h="3810">
                  <a:moveTo>
                    <a:pt x="182880" y="3810"/>
                  </a:moveTo>
                  <a:lnTo>
                    <a:pt x="182867" y="2540"/>
                  </a:lnTo>
                  <a:lnTo>
                    <a:pt x="181610" y="2540"/>
                  </a:lnTo>
                  <a:lnTo>
                    <a:pt x="181610" y="1397"/>
                  </a:lnTo>
                  <a:lnTo>
                    <a:pt x="181610" y="1270"/>
                  </a:lnTo>
                  <a:lnTo>
                    <a:pt x="180340" y="1270"/>
                  </a:lnTo>
                  <a:lnTo>
                    <a:pt x="18034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2880" y="3810"/>
                  </a:lnTo>
                  <a:close/>
                </a:path>
              </a:pathLst>
            </a:custGeom>
            <a:solidFill>
              <a:srgbClr val="C7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3841750" y="349884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86690" y="1270"/>
                  </a:moveTo>
                  <a:lnTo>
                    <a:pt x="185420" y="1270"/>
                  </a:lnTo>
                  <a:lnTo>
                    <a:pt x="18542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86690" y="2540"/>
                  </a:lnTo>
                  <a:lnTo>
                    <a:pt x="186690" y="1270"/>
                  </a:lnTo>
                  <a:close/>
                </a:path>
                <a:path w="187960" h="3810">
                  <a:moveTo>
                    <a:pt x="18796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87960" y="3810"/>
                  </a:lnTo>
                  <a:lnTo>
                    <a:pt x="187960" y="2667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3839210" y="3502659"/>
              <a:ext cx="190500" cy="2540"/>
            </a:xfrm>
            <a:custGeom>
              <a:avLst/>
              <a:gdLst/>
              <a:ahLst/>
              <a:cxnLst/>
              <a:rect l="l" t="t" r="r" b="b"/>
              <a:pathLst>
                <a:path w="190500" h="2539">
                  <a:moveTo>
                    <a:pt x="190500" y="1270"/>
                  </a:moveTo>
                  <a:lnTo>
                    <a:pt x="190487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90500" y="2540"/>
                  </a:lnTo>
                  <a:lnTo>
                    <a:pt x="190500" y="1270"/>
                  </a:lnTo>
                  <a:close/>
                </a:path>
              </a:pathLst>
            </a:custGeom>
            <a:solidFill>
              <a:srgbClr val="BD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3836670" y="3505199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0033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00330" y="3810"/>
                  </a:lnTo>
                  <a:lnTo>
                    <a:pt x="100330" y="2667"/>
                  </a:lnTo>
                  <a:close/>
                </a:path>
                <a:path w="194310" h="3810">
                  <a:moveTo>
                    <a:pt x="1943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05410" y="2540"/>
                  </a:lnTo>
                  <a:lnTo>
                    <a:pt x="105410" y="3810"/>
                  </a:lnTo>
                  <a:lnTo>
                    <a:pt x="194310" y="3810"/>
                  </a:lnTo>
                  <a:lnTo>
                    <a:pt x="194310" y="254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B8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3834130" y="3509009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87617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87617" y="3810"/>
                  </a:lnTo>
                  <a:lnTo>
                    <a:pt x="87617" y="2667"/>
                  </a:lnTo>
                  <a:close/>
                </a:path>
                <a:path w="198120" h="3810">
                  <a:moveTo>
                    <a:pt x="102870" y="0"/>
                  </a:moveTo>
                  <a:lnTo>
                    <a:pt x="9398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90170" y="2540"/>
                  </a:lnTo>
                  <a:lnTo>
                    <a:pt x="90170" y="1270"/>
                  </a:lnTo>
                  <a:lnTo>
                    <a:pt x="93980" y="1270"/>
                  </a:lnTo>
                  <a:lnTo>
                    <a:pt x="93980" y="127"/>
                  </a:lnTo>
                  <a:lnTo>
                    <a:pt x="102870" y="127"/>
                  </a:lnTo>
                  <a:lnTo>
                    <a:pt x="102870" y="0"/>
                  </a:lnTo>
                  <a:close/>
                </a:path>
                <a:path w="198120" h="3810">
                  <a:moveTo>
                    <a:pt x="111760" y="0"/>
                  </a:moveTo>
                  <a:lnTo>
                    <a:pt x="107950" y="0"/>
                  </a:lnTo>
                  <a:lnTo>
                    <a:pt x="107950" y="127"/>
                  </a:lnTo>
                  <a:lnTo>
                    <a:pt x="111760" y="127"/>
                  </a:lnTo>
                  <a:lnTo>
                    <a:pt x="111760" y="0"/>
                  </a:lnTo>
                  <a:close/>
                </a:path>
                <a:path w="198120" h="3810">
                  <a:moveTo>
                    <a:pt x="198120" y="1270"/>
                  </a:moveTo>
                  <a:lnTo>
                    <a:pt x="196850" y="1270"/>
                  </a:lnTo>
                  <a:lnTo>
                    <a:pt x="196850" y="127"/>
                  </a:lnTo>
                  <a:lnTo>
                    <a:pt x="111760" y="127"/>
                  </a:lnTo>
                  <a:lnTo>
                    <a:pt x="111760" y="1270"/>
                  </a:lnTo>
                  <a:lnTo>
                    <a:pt x="120650" y="1270"/>
                  </a:lnTo>
                  <a:lnTo>
                    <a:pt x="120650" y="2540"/>
                  </a:lnTo>
                  <a:lnTo>
                    <a:pt x="123190" y="2540"/>
                  </a:lnTo>
                  <a:lnTo>
                    <a:pt x="123190" y="3810"/>
                  </a:lnTo>
                  <a:lnTo>
                    <a:pt x="198120" y="3810"/>
                  </a:lnTo>
                  <a:lnTo>
                    <a:pt x="198120" y="2540"/>
                  </a:lnTo>
                  <a:lnTo>
                    <a:pt x="198120" y="1270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3831590" y="351282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201930" y="2666"/>
                  </a:moveTo>
                  <a:lnTo>
                    <a:pt x="130810" y="2666"/>
                  </a:lnTo>
                  <a:lnTo>
                    <a:pt x="130810" y="3809"/>
                  </a:lnTo>
                  <a:lnTo>
                    <a:pt x="201930" y="3809"/>
                  </a:lnTo>
                  <a:lnTo>
                    <a:pt x="201930" y="2666"/>
                  </a:lnTo>
                  <a:close/>
                </a:path>
                <a:path w="201929" h="3810">
                  <a:moveTo>
                    <a:pt x="201929" y="0"/>
                  </a:moveTo>
                  <a:lnTo>
                    <a:pt x="200660" y="0"/>
                  </a:lnTo>
                  <a:lnTo>
                    <a:pt x="127000" y="126"/>
                  </a:lnTo>
                  <a:lnTo>
                    <a:pt x="127000" y="1396"/>
                  </a:lnTo>
                  <a:lnTo>
                    <a:pt x="129539" y="1396"/>
                  </a:lnTo>
                  <a:lnTo>
                    <a:pt x="129539" y="2666"/>
                  </a:lnTo>
                  <a:lnTo>
                    <a:pt x="130810" y="2666"/>
                  </a:lnTo>
                  <a:lnTo>
                    <a:pt x="130810" y="2539"/>
                  </a:lnTo>
                  <a:lnTo>
                    <a:pt x="201930" y="2539"/>
                  </a:lnTo>
                  <a:lnTo>
                    <a:pt x="201929" y="0"/>
                  </a:lnTo>
                  <a:close/>
                </a:path>
                <a:path w="201929" h="3810">
                  <a:moveTo>
                    <a:pt x="127000" y="0"/>
                  </a:moveTo>
                  <a:lnTo>
                    <a:pt x="125730" y="0"/>
                  </a:lnTo>
                  <a:lnTo>
                    <a:pt x="127000" y="126"/>
                  </a:lnTo>
                  <a:close/>
                </a:path>
                <a:path w="201929" h="3810">
                  <a:moveTo>
                    <a:pt x="12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83820" y="3809"/>
                  </a:lnTo>
                  <a:lnTo>
                    <a:pt x="83820" y="2666"/>
                  </a:lnTo>
                  <a:lnTo>
                    <a:pt x="1270" y="2666"/>
                  </a:lnTo>
                  <a:lnTo>
                    <a:pt x="1270" y="2539"/>
                  </a:lnTo>
                  <a:close/>
                </a:path>
                <a:path w="201929" h="3810">
                  <a:moveTo>
                    <a:pt x="2539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83820" y="2539"/>
                  </a:lnTo>
                  <a:lnTo>
                    <a:pt x="83820" y="2666"/>
                  </a:lnTo>
                  <a:lnTo>
                    <a:pt x="86360" y="2666"/>
                  </a:lnTo>
                  <a:lnTo>
                    <a:pt x="86360" y="1396"/>
                  </a:lnTo>
                  <a:lnTo>
                    <a:pt x="88900" y="1396"/>
                  </a:lnTo>
                  <a:lnTo>
                    <a:pt x="88900" y="126"/>
                  </a:lnTo>
                  <a:lnTo>
                    <a:pt x="2539" y="126"/>
                  </a:lnTo>
                  <a:close/>
                </a:path>
                <a:path w="201929" h="3810">
                  <a:moveTo>
                    <a:pt x="90169" y="0"/>
                  </a:moveTo>
                  <a:lnTo>
                    <a:pt x="88900" y="0"/>
                  </a:lnTo>
                  <a:lnTo>
                    <a:pt x="90169" y="126"/>
                  </a:lnTo>
                  <a:close/>
                </a:path>
              </a:pathLst>
            </a:custGeom>
            <a:solidFill>
              <a:srgbClr val="AE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3829050" y="3516630"/>
              <a:ext cx="205740" cy="3810"/>
            </a:xfrm>
            <a:custGeom>
              <a:avLst/>
              <a:gdLst/>
              <a:ahLst/>
              <a:cxnLst/>
              <a:rect l="l" t="t" r="r" b="b"/>
              <a:pathLst>
                <a:path w="205739" h="3810">
                  <a:moveTo>
                    <a:pt x="127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81279" y="3810"/>
                  </a:lnTo>
                  <a:lnTo>
                    <a:pt x="81279" y="2666"/>
                  </a:lnTo>
                  <a:lnTo>
                    <a:pt x="1270" y="2666"/>
                  </a:lnTo>
                  <a:close/>
                </a:path>
                <a:path w="205739" h="3810">
                  <a:moveTo>
                    <a:pt x="82550" y="1397"/>
                  </a:moveTo>
                  <a:lnTo>
                    <a:pt x="1270" y="1397"/>
                  </a:lnTo>
                  <a:lnTo>
                    <a:pt x="1270" y="2539"/>
                  </a:lnTo>
                  <a:lnTo>
                    <a:pt x="81279" y="2539"/>
                  </a:lnTo>
                  <a:lnTo>
                    <a:pt x="82550" y="2666"/>
                  </a:lnTo>
                  <a:lnTo>
                    <a:pt x="82550" y="1397"/>
                  </a:lnTo>
                  <a:close/>
                </a:path>
                <a:path w="205739" h="3810">
                  <a:moveTo>
                    <a:pt x="83819" y="0"/>
                  </a:moveTo>
                  <a:lnTo>
                    <a:pt x="2539" y="0"/>
                  </a:lnTo>
                  <a:lnTo>
                    <a:pt x="2539" y="1397"/>
                  </a:lnTo>
                  <a:lnTo>
                    <a:pt x="83819" y="1397"/>
                  </a:lnTo>
                  <a:lnTo>
                    <a:pt x="83819" y="0"/>
                  </a:lnTo>
                  <a:close/>
                </a:path>
                <a:path w="205739" h="3810">
                  <a:moveTo>
                    <a:pt x="205739" y="2666"/>
                  </a:moveTo>
                  <a:lnTo>
                    <a:pt x="137160" y="2666"/>
                  </a:lnTo>
                  <a:lnTo>
                    <a:pt x="137160" y="3810"/>
                  </a:lnTo>
                  <a:lnTo>
                    <a:pt x="205739" y="3810"/>
                  </a:lnTo>
                  <a:lnTo>
                    <a:pt x="205739" y="2666"/>
                  </a:lnTo>
                  <a:close/>
                </a:path>
                <a:path w="205739" h="3810">
                  <a:moveTo>
                    <a:pt x="205740" y="0"/>
                  </a:moveTo>
                  <a:lnTo>
                    <a:pt x="134620" y="0"/>
                  </a:lnTo>
                  <a:lnTo>
                    <a:pt x="134620" y="1397"/>
                  </a:lnTo>
                  <a:lnTo>
                    <a:pt x="135889" y="1397"/>
                  </a:lnTo>
                  <a:lnTo>
                    <a:pt x="135889" y="2666"/>
                  </a:lnTo>
                  <a:lnTo>
                    <a:pt x="137160" y="2666"/>
                  </a:lnTo>
                  <a:lnTo>
                    <a:pt x="205739" y="25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A9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3827780" y="3520440"/>
              <a:ext cx="208279" cy="3810"/>
            </a:xfrm>
            <a:custGeom>
              <a:avLst/>
              <a:gdLst/>
              <a:ahLst/>
              <a:cxnLst/>
              <a:rect l="l" t="t" r="r" b="b"/>
              <a:pathLst>
                <a:path w="208279" h="3810">
                  <a:moveTo>
                    <a:pt x="208279" y="1269"/>
                  </a:moveTo>
                  <a:lnTo>
                    <a:pt x="207010" y="1269"/>
                  </a:lnTo>
                  <a:lnTo>
                    <a:pt x="207010" y="1397"/>
                  </a:lnTo>
                  <a:lnTo>
                    <a:pt x="139700" y="1397"/>
                  </a:lnTo>
                  <a:lnTo>
                    <a:pt x="139700" y="3810"/>
                  </a:lnTo>
                  <a:lnTo>
                    <a:pt x="208279" y="3810"/>
                  </a:lnTo>
                  <a:lnTo>
                    <a:pt x="208279" y="1269"/>
                  </a:lnTo>
                  <a:close/>
                </a:path>
                <a:path w="208279" h="3810">
                  <a:moveTo>
                    <a:pt x="207010" y="0"/>
                  </a:moveTo>
                  <a:lnTo>
                    <a:pt x="138430" y="0"/>
                  </a:lnTo>
                  <a:lnTo>
                    <a:pt x="138430" y="1397"/>
                  </a:lnTo>
                  <a:lnTo>
                    <a:pt x="139700" y="1397"/>
                  </a:lnTo>
                  <a:lnTo>
                    <a:pt x="139700" y="1269"/>
                  </a:lnTo>
                  <a:lnTo>
                    <a:pt x="207010" y="1269"/>
                  </a:lnTo>
                  <a:lnTo>
                    <a:pt x="207010" y="0"/>
                  </a:lnTo>
                  <a:close/>
                </a:path>
                <a:path w="208279" h="3810">
                  <a:moveTo>
                    <a:pt x="1270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2539"/>
                  </a:lnTo>
                  <a:lnTo>
                    <a:pt x="80010" y="2539"/>
                  </a:lnTo>
                  <a:lnTo>
                    <a:pt x="80010" y="1397"/>
                  </a:lnTo>
                  <a:lnTo>
                    <a:pt x="1270" y="1397"/>
                  </a:lnTo>
                  <a:lnTo>
                    <a:pt x="1270" y="1269"/>
                  </a:lnTo>
                  <a:close/>
                </a:path>
                <a:path w="208279" h="3810">
                  <a:moveTo>
                    <a:pt x="8255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80010" y="1269"/>
                  </a:lnTo>
                  <a:lnTo>
                    <a:pt x="80010" y="1397"/>
                  </a:lnTo>
                  <a:lnTo>
                    <a:pt x="81280" y="1397"/>
                  </a:lnTo>
                  <a:lnTo>
                    <a:pt x="81280" y="126"/>
                  </a:lnTo>
                  <a:lnTo>
                    <a:pt x="82550" y="126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3826510" y="3524250"/>
              <a:ext cx="209550" cy="2540"/>
            </a:xfrm>
            <a:custGeom>
              <a:avLst/>
              <a:gdLst/>
              <a:ahLst/>
              <a:cxnLst/>
              <a:rect l="l" t="t" r="r" b="b"/>
              <a:pathLst>
                <a:path w="209550" h="2539">
                  <a:moveTo>
                    <a:pt x="77470" y="126"/>
                  </a:moveTo>
                  <a:lnTo>
                    <a:pt x="0" y="126"/>
                  </a:lnTo>
                  <a:lnTo>
                    <a:pt x="0" y="2539"/>
                  </a:lnTo>
                  <a:lnTo>
                    <a:pt x="77470" y="2539"/>
                  </a:lnTo>
                  <a:lnTo>
                    <a:pt x="77470" y="126"/>
                  </a:lnTo>
                  <a:close/>
                </a:path>
                <a:path w="209550" h="2539">
                  <a:moveTo>
                    <a:pt x="78739" y="0"/>
                  </a:moveTo>
                  <a:lnTo>
                    <a:pt x="1269" y="0"/>
                  </a:lnTo>
                  <a:lnTo>
                    <a:pt x="78739" y="126"/>
                  </a:lnTo>
                  <a:close/>
                </a:path>
                <a:path w="209550" h="2539">
                  <a:moveTo>
                    <a:pt x="209549" y="0"/>
                  </a:moveTo>
                  <a:lnTo>
                    <a:pt x="140969" y="0"/>
                  </a:lnTo>
                  <a:lnTo>
                    <a:pt x="142239" y="126"/>
                  </a:lnTo>
                  <a:lnTo>
                    <a:pt x="142239" y="2539"/>
                  </a:lnTo>
                  <a:lnTo>
                    <a:pt x="209550" y="2539"/>
                  </a:lnTo>
                  <a:lnTo>
                    <a:pt x="209549" y="0"/>
                  </a:lnTo>
                  <a:close/>
                </a:path>
              </a:pathLst>
            </a:custGeom>
            <a:solidFill>
              <a:srgbClr val="9F5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3825240" y="3526790"/>
              <a:ext cx="212090" cy="3810"/>
            </a:xfrm>
            <a:custGeom>
              <a:avLst/>
              <a:gdLst/>
              <a:ahLst/>
              <a:cxnLst/>
              <a:rect l="l" t="t" r="r" b="b"/>
              <a:pathLst>
                <a:path w="212089" h="3810">
                  <a:moveTo>
                    <a:pt x="127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77470" y="2539"/>
                  </a:lnTo>
                  <a:lnTo>
                    <a:pt x="77470" y="1397"/>
                  </a:lnTo>
                  <a:lnTo>
                    <a:pt x="1270" y="1397"/>
                  </a:lnTo>
                  <a:lnTo>
                    <a:pt x="1270" y="1269"/>
                  </a:lnTo>
                  <a:close/>
                </a:path>
                <a:path w="212089" h="3810">
                  <a:moveTo>
                    <a:pt x="787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7470" y="1269"/>
                  </a:lnTo>
                  <a:lnTo>
                    <a:pt x="77470" y="126"/>
                  </a:lnTo>
                  <a:lnTo>
                    <a:pt x="78740" y="126"/>
                  </a:lnTo>
                  <a:close/>
                </a:path>
                <a:path w="212089" h="3810">
                  <a:moveTo>
                    <a:pt x="212089" y="1269"/>
                  </a:moveTo>
                  <a:lnTo>
                    <a:pt x="210820" y="1269"/>
                  </a:lnTo>
                  <a:lnTo>
                    <a:pt x="210820" y="1397"/>
                  </a:lnTo>
                  <a:lnTo>
                    <a:pt x="144780" y="1397"/>
                  </a:lnTo>
                  <a:lnTo>
                    <a:pt x="144780" y="2539"/>
                  </a:lnTo>
                  <a:lnTo>
                    <a:pt x="212089" y="2539"/>
                  </a:lnTo>
                  <a:lnTo>
                    <a:pt x="212089" y="1269"/>
                  </a:lnTo>
                  <a:close/>
                </a:path>
                <a:path w="212089" h="3810">
                  <a:moveTo>
                    <a:pt x="210820" y="0"/>
                  </a:moveTo>
                  <a:lnTo>
                    <a:pt x="143510" y="0"/>
                  </a:lnTo>
                  <a:lnTo>
                    <a:pt x="144780" y="126"/>
                  </a:lnTo>
                  <a:lnTo>
                    <a:pt x="144780" y="1269"/>
                  </a:lnTo>
                  <a:lnTo>
                    <a:pt x="210820" y="1269"/>
                  </a:lnTo>
                  <a:lnTo>
                    <a:pt x="210820" y="0"/>
                  </a:lnTo>
                  <a:close/>
                </a:path>
                <a:path w="212089" h="3810">
                  <a:moveTo>
                    <a:pt x="762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40"/>
                  </a:lnTo>
                  <a:close/>
                </a:path>
                <a:path w="212089" h="3810">
                  <a:moveTo>
                    <a:pt x="212089" y="2540"/>
                  </a:moveTo>
                  <a:lnTo>
                    <a:pt x="146050" y="2540"/>
                  </a:lnTo>
                  <a:lnTo>
                    <a:pt x="146050" y="3810"/>
                  </a:lnTo>
                  <a:lnTo>
                    <a:pt x="212089" y="3810"/>
                  </a:lnTo>
                  <a:lnTo>
                    <a:pt x="212089" y="2540"/>
                  </a:lnTo>
                  <a:close/>
                </a:path>
              </a:pathLst>
            </a:custGeom>
            <a:solidFill>
              <a:srgbClr val="9A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3823970" y="3530600"/>
              <a:ext cx="213360" cy="3810"/>
            </a:xfrm>
            <a:custGeom>
              <a:avLst/>
              <a:gdLst/>
              <a:ahLst/>
              <a:cxnLst/>
              <a:rect l="l" t="t" r="r" b="b"/>
              <a:pathLst>
                <a:path w="213360" h="3810">
                  <a:moveTo>
                    <a:pt x="76200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2539"/>
                  </a:lnTo>
                  <a:lnTo>
                    <a:pt x="76200" y="2539"/>
                  </a:lnTo>
                  <a:lnTo>
                    <a:pt x="76200" y="1270"/>
                  </a:lnTo>
                  <a:close/>
                </a:path>
                <a:path w="213360" h="3810">
                  <a:moveTo>
                    <a:pt x="7746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77469" y="1270"/>
                  </a:lnTo>
                  <a:lnTo>
                    <a:pt x="77469" y="0"/>
                  </a:lnTo>
                  <a:close/>
                </a:path>
                <a:path w="213360" h="3810">
                  <a:moveTo>
                    <a:pt x="213359" y="0"/>
                  </a:moveTo>
                  <a:lnTo>
                    <a:pt x="147319" y="0"/>
                  </a:lnTo>
                  <a:lnTo>
                    <a:pt x="147319" y="3810"/>
                  </a:lnTo>
                  <a:lnTo>
                    <a:pt x="213359" y="381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3822700" y="3534410"/>
              <a:ext cx="76200" cy="3810"/>
            </a:xfrm>
            <a:custGeom>
              <a:avLst/>
              <a:gdLst/>
              <a:ahLst/>
              <a:cxnLst/>
              <a:rect l="l" t="t" r="r" b="b"/>
              <a:pathLst>
                <a:path w="76200" h="3810">
                  <a:moveTo>
                    <a:pt x="7620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6200" y="1269"/>
                  </a:lnTo>
                  <a:lnTo>
                    <a:pt x="76200" y="0"/>
                  </a:lnTo>
                  <a:close/>
                </a:path>
                <a:path w="76200" h="3810">
                  <a:moveTo>
                    <a:pt x="74929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1270"/>
                  </a:lnTo>
                  <a:close/>
                </a:path>
              </a:pathLst>
            </a:custGeom>
            <a:solidFill>
              <a:srgbClr val="90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3820160" y="353822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1269" y="3746"/>
                  </a:moveTo>
                  <a:lnTo>
                    <a:pt x="0" y="3809"/>
                  </a:lnTo>
                  <a:lnTo>
                    <a:pt x="1269" y="3809"/>
                  </a:lnTo>
                  <a:close/>
                </a:path>
                <a:path w="77470" h="3810">
                  <a:moveTo>
                    <a:pt x="76200" y="63"/>
                  </a:moveTo>
                  <a:lnTo>
                    <a:pt x="1269" y="3809"/>
                  </a:lnTo>
                  <a:lnTo>
                    <a:pt x="74929" y="3809"/>
                  </a:lnTo>
                  <a:lnTo>
                    <a:pt x="74929" y="2539"/>
                  </a:lnTo>
                  <a:lnTo>
                    <a:pt x="76199" y="2539"/>
                  </a:lnTo>
                  <a:lnTo>
                    <a:pt x="76200" y="63"/>
                  </a:lnTo>
                  <a:close/>
                </a:path>
                <a:path w="77470" h="3810">
                  <a:moveTo>
                    <a:pt x="7620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269" y="1269"/>
                  </a:lnTo>
                  <a:lnTo>
                    <a:pt x="1269" y="3746"/>
                  </a:lnTo>
                  <a:lnTo>
                    <a:pt x="76200" y="0"/>
                  </a:lnTo>
                  <a:close/>
                </a:path>
                <a:path w="77470" h="3810">
                  <a:moveTo>
                    <a:pt x="77469" y="0"/>
                  </a:moveTo>
                  <a:lnTo>
                    <a:pt x="76200" y="0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8B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3820160" y="3542030"/>
              <a:ext cx="74930" cy="3810"/>
            </a:xfrm>
            <a:custGeom>
              <a:avLst/>
              <a:gdLst/>
              <a:ahLst/>
              <a:cxnLst/>
              <a:rect l="l" t="t" r="r" b="b"/>
              <a:pathLst>
                <a:path w="74929" h="3810">
                  <a:moveTo>
                    <a:pt x="7492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40"/>
                  </a:lnTo>
                  <a:lnTo>
                    <a:pt x="73660" y="2540"/>
                  </a:lnTo>
                  <a:lnTo>
                    <a:pt x="73660" y="1270"/>
                  </a:lnTo>
                  <a:lnTo>
                    <a:pt x="74929" y="127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3818890" y="3545840"/>
              <a:ext cx="73660" cy="2540"/>
            </a:xfrm>
            <a:custGeom>
              <a:avLst/>
              <a:gdLst/>
              <a:ahLst/>
              <a:cxnLst/>
              <a:rect l="l" t="t" r="r" b="b"/>
              <a:pathLst>
                <a:path w="73660" h="2539">
                  <a:moveTo>
                    <a:pt x="72389" y="1270"/>
                  </a:moveTo>
                  <a:lnTo>
                    <a:pt x="0" y="1270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1270"/>
                  </a:lnTo>
                  <a:close/>
                </a:path>
                <a:path w="73660" h="2539">
                  <a:moveTo>
                    <a:pt x="7366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81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3818890" y="354838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7C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3817620" y="355219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3817620" y="355600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72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3817620" y="3559810"/>
              <a:ext cx="71120" cy="2540"/>
            </a:xfrm>
            <a:custGeom>
              <a:avLst/>
              <a:gdLst/>
              <a:ahLst/>
              <a:cxnLst/>
              <a:rect l="l" t="t" r="r" b="b"/>
              <a:pathLst>
                <a:path w="71120" h="2539">
                  <a:moveTo>
                    <a:pt x="7112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1119" y="253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6D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3816350" y="356235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A3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3816350" y="3566160"/>
              <a:ext cx="71120" cy="3810"/>
            </a:xfrm>
            <a:custGeom>
              <a:avLst/>
              <a:gdLst/>
              <a:ahLst/>
              <a:cxnLst/>
              <a:rect l="l" t="t" r="r" b="b"/>
              <a:pathLst>
                <a:path w="71120" h="3810">
                  <a:moveTo>
                    <a:pt x="0" y="3810"/>
                  </a:moveTo>
                  <a:lnTo>
                    <a:pt x="0" y="0"/>
                  </a:lnTo>
                  <a:lnTo>
                    <a:pt x="71120" y="0"/>
                  </a:lnTo>
                  <a:lnTo>
                    <a:pt x="71120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6F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3816350" y="3569970"/>
              <a:ext cx="71120" cy="3810"/>
            </a:xfrm>
            <a:custGeom>
              <a:avLst/>
              <a:gdLst/>
              <a:ahLst/>
              <a:cxnLst/>
              <a:rect l="l" t="t" r="r" b="b"/>
              <a:pathLst>
                <a:path w="71120" h="3810">
                  <a:moveTo>
                    <a:pt x="7112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1269"/>
                  </a:lnTo>
                  <a:lnTo>
                    <a:pt x="71120" y="126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3815080" y="3573780"/>
              <a:ext cx="71120" cy="3810"/>
            </a:xfrm>
            <a:custGeom>
              <a:avLst/>
              <a:gdLst/>
              <a:ahLst/>
              <a:cxnLst/>
              <a:rect l="l" t="t" r="r" b="b"/>
              <a:pathLst>
                <a:path w="71120" h="3810">
                  <a:moveTo>
                    <a:pt x="0" y="0"/>
                  </a:moveTo>
                  <a:lnTo>
                    <a:pt x="71120" y="0"/>
                  </a:lnTo>
                  <a:lnTo>
                    <a:pt x="71120" y="3810"/>
                  </a:lnTo>
                  <a:lnTo>
                    <a:pt x="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3815080" y="3577589"/>
              <a:ext cx="144780" cy="3810"/>
            </a:xfrm>
            <a:custGeom>
              <a:avLst/>
              <a:gdLst/>
              <a:ahLst/>
              <a:cxnLst/>
              <a:rect l="l" t="t" r="r" b="b"/>
              <a:pathLst>
                <a:path w="144779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144779" h="3810">
                  <a:moveTo>
                    <a:pt x="144780" y="2540"/>
                  </a:moveTo>
                  <a:lnTo>
                    <a:pt x="143510" y="2540"/>
                  </a:lnTo>
                  <a:lnTo>
                    <a:pt x="143510" y="3810"/>
                  </a:lnTo>
                  <a:lnTo>
                    <a:pt x="144780" y="3810"/>
                  </a:lnTo>
                  <a:lnTo>
                    <a:pt x="144780" y="2540"/>
                  </a:lnTo>
                  <a:close/>
                </a:path>
              </a:pathLst>
            </a:custGeom>
            <a:solidFill>
              <a:srgbClr val="7E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3815080" y="3581399"/>
              <a:ext cx="162560" cy="2540"/>
            </a:xfrm>
            <a:custGeom>
              <a:avLst/>
              <a:gdLst/>
              <a:ahLst/>
              <a:cxnLst/>
              <a:rect l="l" t="t" r="r" b="b"/>
              <a:pathLst>
                <a:path w="162560" h="2539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162560" h="2539">
                  <a:moveTo>
                    <a:pt x="162560" y="1282"/>
                  </a:moveTo>
                  <a:lnTo>
                    <a:pt x="151130" y="1282"/>
                  </a:lnTo>
                  <a:lnTo>
                    <a:pt x="151130" y="0"/>
                  </a:lnTo>
                  <a:lnTo>
                    <a:pt x="143510" y="0"/>
                  </a:lnTo>
                  <a:lnTo>
                    <a:pt x="143510" y="1282"/>
                  </a:lnTo>
                  <a:lnTo>
                    <a:pt x="142240" y="1282"/>
                  </a:lnTo>
                  <a:lnTo>
                    <a:pt x="14224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3815080" y="358394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72390" y="3810"/>
                  </a:lnTo>
                  <a:lnTo>
                    <a:pt x="72390" y="2539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  <a:path w="195579" h="3810">
                  <a:moveTo>
                    <a:pt x="184150" y="1270"/>
                  </a:moveTo>
                  <a:lnTo>
                    <a:pt x="140970" y="1270"/>
                  </a:lnTo>
                  <a:lnTo>
                    <a:pt x="140970" y="3810"/>
                  </a:lnTo>
                  <a:lnTo>
                    <a:pt x="195580" y="3810"/>
                  </a:lnTo>
                  <a:lnTo>
                    <a:pt x="195580" y="2539"/>
                  </a:lnTo>
                  <a:lnTo>
                    <a:pt x="184150" y="2539"/>
                  </a:lnTo>
                  <a:lnTo>
                    <a:pt x="184150" y="1270"/>
                  </a:lnTo>
                  <a:close/>
                </a:path>
                <a:path w="195579" h="3810">
                  <a:moveTo>
                    <a:pt x="173990" y="0"/>
                  </a:moveTo>
                  <a:lnTo>
                    <a:pt x="142240" y="0"/>
                  </a:lnTo>
                  <a:lnTo>
                    <a:pt x="142240" y="1270"/>
                  </a:lnTo>
                  <a:lnTo>
                    <a:pt x="173990" y="1270"/>
                  </a:lnTo>
                  <a:lnTo>
                    <a:pt x="173990" y="0"/>
                  </a:lnTo>
                  <a:close/>
                </a:path>
              </a:pathLst>
            </a:custGeom>
            <a:solidFill>
              <a:srgbClr val="884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3816350" y="3587749"/>
              <a:ext cx="210820" cy="3810"/>
            </a:xfrm>
            <a:custGeom>
              <a:avLst/>
              <a:gdLst/>
              <a:ahLst/>
              <a:cxnLst/>
              <a:rect l="l" t="t" r="r" b="b"/>
              <a:pathLst>
                <a:path w="21082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10820" h="3810">
                  <a:moveTo>
                    <a:pt x="210807" y="0"/>
                  </a:moveTo>
                  <a:lnTo>
                    <a:pt x="138430" y="0"/>
                  </a:lnTo>
                  <a:lnTo>
                    <a:pt x="138430" y="2540"/>
                  </a:lnTo>
                  <a:lnTo>
                    <a:pt x="137160" y="2540"/>
                  </a:lnTo>
                  <a:lnTo>
                    <a:pt x="137160" y="3810"/>
                  </a:lnTo>
                  <a:lnTo>
                    <a:pt x="209550" y="3810"/>
                  </a:lnTo>
                  <a:lnTo>
                    <a:pt x="209550" y="2540"/>
                  </a:lnTo>
                  <a:lnTo>
                    <a:pt x="210807" y="2540"/>
                  </a:lnTo>
                  <a:lnTo>
                    <a:pt x="210807" y="0"/>
                  </a:lnTo>
                  <a:close/>
                </a:path>
              </a:pathLst>
            </a:custGeom>
            <a:solidFill>
              <a:srgbClr val="8D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3816350" y="3591559"/>
              <a:ext cx="209550" cy="4445"/>
            </a:xfrm>
            <a:custGeom>
              <a:avLst/>
              <a:gdLst/>
              <a:ahLst/>
              <a:cxnLst/>
              <a:rect l="l" t="t" r="r" b="b"/>
              <a:pathLst>
                <a:path w="209550" h="4445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209550" h="4445">
                  <a:moveTo>
                    <a:pt x="72390" y="1282"/>
                  </a:moveTo>
                  <a:lnTo>
                    <a:pt x="0" y="1282"/>
                  </a:lnTo>
                  <a:lnTo>
                    <a:pt x="0" y="3822"/>
                  </a:lnTo>
                  <a:lnTo>
                    <a:pt x="72390" y="3822"/>
                  </a:lnTo>
                  <a:lnTo>
                    <a:pt x="72390" y="1282"/>
                  </a:lnTo>
                  <a:close/>
                </a:path>
                <a:path w="209550" h="4445">
                  <a:moveTo>
                    <a:pt x="208280" y="1282"/>
                  </a:moveTo>
                  <a:lnTo>
                    <a:pt x="135890" y="1282"/>
                  </a:lnTo>
                  <a:lnTo>
                    <a:pt x="135890" y="3822"/>
                  </a:lnTo>
                  <a:lnTo>
                    <a:pt x="208280" y="3822"/>
                  </a:lnTo>
                  <a:lnTo>
                    <a:pt x="208280" y="1282"/>
                  </a:lnTo>
                  <a:close/>
                </a:path>
                <a:path w="209550" h="4445">
                  <a:moveTo>
                    <a:pt x="209550" y="0"/>
                  </a:moveTo>
                  <a:lnTo>
                    <a:pt x="137160" y="0"/>
                  </a:lnTo>
                  <a:lnTo>
                    <a:pt x="137160" y="1270"/>
                  </a:lnTo>
                  <a:lnTo>
                    <a:pt x="209550" y="127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3816350" y="3595370"/>
              <a:ext cx="207010" cy="3810"/>
            </a:xfrm>
            <a:custGeom>
              <a:avLst/>
              <a:gdLst/>
              <a:ahLst/>
              <a:cxnLst/>
              <a:rect l="l" t="t" r="r" b="b"/>
              <a:pathLst>
                <a:path w="207010" h="3810">
                  <a:moveTo>
                    <a:pt x="1270" y="65"/>
                  </a:moveTo>
                  <a:lnTo>
                    <a:pt x="1270" y="3809"/>
                  </a:lnTo>
                  <a:lnTo>
                    <a:pt x="73660" y="3809"/>
                  </a:lnTo>
                  <a:lnTo>
                    <a:pt x="1270" y="65"/>
                  </a:lnTo>
                  <a:close/>
                </a:path>
                <a:path w="207010" h="3810">
                  <a:moveTo>
                    <a:pt x="73660" y="3744"/>
                  </a:moveTo>
                  <a:lnTo>
                    <a:pt x="74930" y="3809"/>
                  </a:lnTo>
                  <a:lnTo>
                    <a:pt x="73660" y="3744"/>
                  </a:lnTo>
                  <a:close/>
                </a:path>
                <a:path w="207010" h="3810">
                  <a:moveTo>
                    <a:pt x="72390" y="0"/>
                  </a:moveTo>
                  <a:lnTo>
                    <a:pt x="1270" y="0"/>
                  </a:lnTo>
                  <a:lnTo>
                    <a:pt x="73660" y="3744"/>
                  </a:lnTo>
                  <a:lnTo>
                    <a:pt x="73660" y="1269"/>
                  </a:lnTo>
                  <a:lnTo>
                    <a:pt x="72390" y="1269"/>
                  </a:lnTo>
                  <a:lnTo>
                    <a:pt x="72390" y="0"/>
                  </a:lnTo>
                  <a:close/>
                </a:path>
                <a:path w="207010" h="3810">
                  <a:moveTo>
                    <a:pt x="1270" y="0"/>
                  </a:moveTo>
                  <a:lnTo>
                    <a:pt x="0" y="0"/>
                  </a:lnTo>
                  <a:lnTo>
                    <a:pt x="1270" y="65"/>
                  </a:lnTo>
                  <a:close/>
                </a:path>
                <a:path w="207010" h="3810">
                  <a:moveTo>
                    <a:pt x="207010" y="0"/>
                  </a:moveTo>
                  <a:lnTo>
                    <a:pt x="134620" y="0"/>
                  </a:lnTo>
                  <a:lnTo>
                    <a:pt x="134620" y="1269"/>
                  </a:lnTo>
                  <a:lnTo>
                    <a:pt x="133350" y="1269"/>
                  </a:lnTo>
                  <a:lnTo>
                    <a:pt x="133350" y="2539"/>
                  </a:lnTo>
                  <a:lnTo>
                    <a:pt x="132079" y="2539"/>
                  </a:lnTo>
                  <a:lnTo>
                    <a:pt x="132079" y="3809"/>
                  </a:lnTo>
                  <a:lnTo>
                    <a:pt x="207009" y="3809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97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3817620" y="359918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736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2540"/>
                  </a:lnTo>
                  <a:lnTo>
                    <a:pt x="73660" y="2540"/>
                  </a:lnTo>
                  <a:lnTo>
                    <a:pt x="73660" y="0"/>
                  </a:lnTo>
                  <a:close/>
                </a:path>
                <a:path w="204470" h="3810">
                  <a:moveTo>
                    <a:pt x="203200" y="2540"/>
                  </a:moveTo>
                  <a:lnTo>
                    <a:pt x="127000" y="2540"/>
                  </a:lnTo>
                  <a:lnTo>
                    <a:pt x="127000" y="3810"/>
                  </a:lnTo>
                  <a:lnTo>
                    <a:pt x="203200" y="3810"/>
                  </a:lnTo>
                  <a:lnTo>
                    <a:pt x="203200" y="2540"/>
                  </a:lnTo>
                  <a:close/>
                </a:path>
                <a:path w="204470" h="3810">
                  <a:moveTo>
                    <a:pt x="204469" y="0"/>
                  </a:moveTo>
                  <a:lnTo>
                    <a:pt x="129539" y="0"/>
                  </a:lnTo>
                  <a:lnTo>
                    <a:pt x="129539" y="1270"/>
                  </a:lnTo>
                  <a:lnTo>
                    <a:pt x="128269" y="1270"/>
                  </a:lnTo>
                  <a:lnTo>
                    <a:pt x="128269" y="2540"/>
                  </a:lnTo>
                  <a:lnTo>
                    <a:pt x="204469" y="2540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9C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3817620" y="3602990"/>
              <a:ext cx="203200" cy="2540"/>
            </a:xfrm>
            <a:custGeom>
              <a:avLst/>
              <a:gdLst/>
              <a:ahLst/>
              <a:cxnLst/>
              <a:rect l="l" t="t" r="r" b="b"/>
              <a:pathLst>
                <a:path w="203200" h="2539">
                  <a:moveTo>
                    <a:pt x="7620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7470" y="2539"/>
                  </a:lnTo>
                  <a:lnTo>
                    <a:pt x="77470" y="1270"/>
                  </a:lnTo>
                  <a:lnTo>
                    <a:pt x="76200" y="1270"/>
                  </a:lnTo>
                  <a:lnTo>
                    <a:pt x="76200" y="0"/>
                  </a:lnTo>
                  <a:close/>
                </a:path>
                <a:path w="203200" h="2539">
                  <a:moveTo>
                    <a:pt x="201929" y="1270"/>
                  </a:moveTo>
                  <a:lnTo>
                    <a:pt x="124459" y="1270"/>
                  </a:lnTo>
                  <a:lnTo>
                    <a:pt x="124459" y="2539"/>
                  </a:lnTo>
                  <a:lnTo>
                    <a:pt x="201929" y="2539"/>
                  </a:lnTo>
                  <a:lnTo>
                    <a:pt x="201929" y="1270"/>
                  </a:lnTo>
                  <a:close/>
                </a:path>
                <a:path w="203200" h="2539">
                  <a:moveTo>
                    <a:pt x="203200" y="0"/>
                  </a:moveTo>
                  <a:lnTo>
                    <a:pt x="125729" y="0"/>
                  </a:lnTo>
                  <a:lnTo>
                    <a:pt x="125729" y="1270"/>
                  </a:lnTo>
                  <a:lnTo>
                    <a:pt x="203200" y="12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3818890" y="360553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1279" y="3810"/>
                  </a:lnTo>
                  <a:lnTo>
                    <a:pt x="81279" y="2540"/>
                  </a:lnTo>
                  <a:lnTo>
                    <a:pt x="80010" y="2540"/>
                  </a:lnTo>
                  <a:lnTo>
                    <a:pt x="80010" y="1270"/>
                  </a:lnTo>
                  <a:lnTo>
                    <a:pt x="77470" y="1270"/>
                  </a:lnTo>
                  <a:lnTo>
                    <a:pt x="77470" y="0"/>
                  </a:lnTo>
                  <a:close/>
                </a:path>
                <a:path w="200660" h="3810">
                  <a:moveTo>
                    <a:pt x="199389" y="2540"/>
                  </a:moveTo>
                  <a:lnTo>
                    <a:pt x="118110" y="2540"/>
                  </a:lnTo>
                  <a:lnTo>
                    <a:pt x="118110" y="3810"/>
                  </a:lnTo>
                  <a:lnTo>
                    <a:pt x="199389" y="3810"/>
                  </a:lnTo>
                  <a:lnTo>
                    <a:pt x="199389" y="254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1920" y="0"/>
                  </a:lnTo>
                  <a:lnTo>
                    <a:pt x="121920" y="1270"/>
                  </a:lnTo>
                  <a:lnTo>
                    <a:pt x="119380" y="1270"/>
                  </a:lnTo>
                  <a:lnTo>
                    <a:pt x="119380" y="2540"/>
                  </a:lnTo>
                  <a:lnTo>
                    <a:pt x="200660" y="254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A6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3818890" y="360934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87630" y="2540"/>
                  </a:moveTo>
                  <a:lnTo>
                    <a:pt x="1270" y="2540"/>
                  </a:lnTo>
                  <a:lnTo>
                    <a:pt x="1270" y="3810"/>
                  </a:lnTo>
                  <a:lnTo>
                    <a:pt x="87630" y="3810"/>
                  </a:lnTo>
                  <a:lnTo>
                    <a:pt x="87630" y="2540"/>
                  </a:lnTo>
                  <a:close/>
                </a:path>
                <a:path w="199389" h="3810">
                  <a:moveTo>
                    <a:pt x="825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85089" y="2540"/>
                  </a:lnTo>
                  <a:lnTo>
                    <a:pt x="85089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199389" h="3810">
                  <a:moveTo>
                    <a:pt x="198120" y="1270"/>
                  </a:moveTo>
                  <a:lnTo>
                    <a:pt x="114300" y="1270"/>
                  </a:lnTo>
                  <a:lnTo>
                    <a:pt x="114300" y="2540"/>
                  </a:lnTo>
                  <a:lnTo>
                    <a:pt x="110489" y="2540"/>
                  </a:lnTo>
                  <a:lnTo>
                    <a:pt x="110489" y="3810"/>
                  </a:lnTo>
                  <a:lnTo>
                    <a:pt x="198119" y="3810"/>
                  </a:lnTo>
                  <a:lnTo>
                    <a:pt x="198120" y="1270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16839" y="0"/>
                  </a:lnTo>
                  <a:lnTo>
                    <a:pt x="116839" y="1270"/>
                  </a:lnTo>
                  <a:lnTo>
                    <a:pt x="199389" y="1270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AB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3820160" y="3613149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95250" y="1270"/>
                  </a:move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95250" y="2540"/>
                  </a:lnTo>
                  <a:lnTo>
                    <a:pt x="95250" y="1270"/>
                  </a:lnTo>
                  <a:close/>
                </a:path>
                <a:path w="195579" h="3810">
                  <a:moveTo>
                    <a:pt x="19431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94297" y="3810"/>
                  </a:lnTo>
                  <a:lnTo>
                    <a:pt x="194310" y="2552"/>
                  </a:lnTo>
                  <a:close/>
                </a:path>
                <a:path w="195579" h="3810">
                  <a:moveTo>
                    <a:pt x="195580" y="0"/>
                  </a:moveTo>
                  <a:lnTo>
                    <a:pt x="102870" y="0"/>
                  </a:lnTo>
                  <a:lnTo>
                    <a:pt x="102870" y="1270"/>
                  </a:lnTo>
                  <a:lnTo>
                    <a:pt x="100330" y="1270"/>
                  </a:lnTo>
                  <a:lnTo>
                    <a:pt x="100330" y="2540"/>
                  </a:lnTo>
                  <a:lnTo>
                    <a:pt x="195580" y="2540"/>
                  </a:lnTo>
                  <a:lnTo>
                    <a:pt x="195580" y="127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3821430" y="361695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90500" y="3810"/>
                  </a:lnTo>
                  <a:lnTo>
                    <a:pt x="190500" y="2540"/>
                  </a:lnTo>
                  <a:lnTo>
                    <a:pt x="191770" y="2540"/>
                  </a:lnTo>
                  <a:lnTo>
                    <a:pt x="191770" y="127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B5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3822700" y="3620769"/>
              <a:ext cx="189230" cy="3810"/>
            </a:xfrm>
            <a:custGeom>
              <a:avLst/>
              <a:gdLst/>
              <a:ahLst/>
              <a:cxnLst/>
              <a:rect l="l" t="t" r="r" b="b"/>
              <a:pathLst>
                <a:path w="189229" h="3810">
                  <a:moveTo>
                    <a:pt x="189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86690" y="3810"/>
                  </a:lnTo>
                  <a:lnTo>
                    <a:pt x="186690" y="254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BA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3825240" y="3624579"/>
              <a:ext cx="184150" cy="2540"/>
            </a:xfrm>
            <a:custGeom>
              <a:avLst/>
              <a:gdLst/>
              <a:ahLst/>
              <a:cxnLst/>
              <a:rect l="l" t="t" r="r" b="b"/>
              <a:pathLst>
                <a:path w="184150" h="2539">
                  <a:moveTo>
                    <a:pt x="184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82867" y="2540"/>
                  </a:lnTo>
                  <a:lnTo>
                    <a:pt x="182867" y="1270"/>
                  </a:lnTo>
                  <a:lnTo>
                    <a:pt x="184150" y="127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3826510" y="3627132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18034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179070" y="3797"/>
                  </a:lnTo>
                  <a:lnTo>
                    <a:pt x="179070" y="2527"/>
                  </a:lnTo>
                  <a:lnTo>
                    <a:pt x="180340" y="2527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C47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3827780" y="363092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1765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72720" y="3810"/>
                  </a:lnTo>
                  <a:lnTo>
                    <a:pt x="172720" y="2540"/>
                  </a:lnTo>
                  <a:lnTo>
                    <a:pt x="175260" y="2540"/>
                  </a:lnTo>
                  <a:lnTo>
                    <a:pt x="175260" y="1270"/>
                  </a:lnTo>
                  <a:lnTo>
                    <a:pt x="176517" y="1270"/>
                  </a:lnTo>
                  <a:lnTo>
                    <a:pt x="176517" y="0"/>
                  </a:lnTo>
                  <a:close/>
                </a:path>
              </a:pathLst>
            </a:custGeom>
            <a:solidFill>
              <a:srgbClr val="C9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3831590" y="3634739"/>
              <a:ext cx="167640" cy="3810"/>
            </a:xfrm>
            <a:custGeom>
              <a:avLst/>
              <a:gdLst/>
              <a:ahLst/>
              <a:cxnLst/>
              <a:rect l="l" t="t" r="r" b="b"/>
              <a:pathLst>
                <a:path w="167639" h="3810">
                  <a:moveTo>
                    <a:pt x="1676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65100" y="3810"/>
                  </a:lnTo>
                  <a:lnTo>
                    <a:pt x="165100" y="2540"/>
                  </a:lnTo>
                  <a:lnTo>
                    <a:pt x="166370" y="2540"/>
                  </a:lnTo>
                  <a:lnTo>
                    <a:pt x="166370" y="1270"/>
                  </a:lnTo>
                  <a:lnTo>
                    <a:pt x="167640" y="127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3834130" y="3638549"/>
              <a:ext cx="161290" cy="3810"/>
            </a:xfrm>
            <a:custGeom>
              <a:avLst/>
              <a:gdLst/>
              <a:ahLst/>
              <a:cxnLst/>
              <a:rect l="l" t="t" r="r" b="b"/>
              <a:pathLst>
                <a:path w="161289" h="3810">
                  <a:moveTo>
                    <a:pt x="15875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58750" y="3810"/>
                  </a:lnTo>
                  <a:lnTo>
                    <a:pt x="158750" y="2552"/>
                  </a:lnTo>
                  <a:close/>
                </a:path>
                <a:path w="161289" h="3810">
                  <a:moveTo>
                    <a:pt x="1612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60020" y="2540"/>
                  </a:lnTo>
                  <a:lnTo>
                    <a:pt x="160020" y="1270"/>
                  </a:lnTo>
                  <a:lnTo>
                    <a:pt x="161277" y="1270"/>
                  </a:lnTo>
                  <a:lnTo>
                    <a:pt x="161277" y="0"/>
                  </a:lnTo>
                  <a:close/>
                </a:path>
              </a:pathLst>
            </a:custGeom>
            <a:solidFill>
              <a:srgbClr val="D3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3837940" y="3642359"/>
              <a:ext cx="153670" cy="3810"/>
            </a:xfrm>
            <a:custGeom>
              <a:avLst/>
              <a:gdLst/>
              <a:ahLst/>
              <a:cxnLst/>
              <a:rect l="l" t="t" r="r" b="b"/>
              <a:pathLst>
                <a:path w="153670" h="3810">
                  <a:moveTo>
                    <a:pt x="1536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49860" y="3810"/>
                  </a:lnTo>
                  <a:lnTo>
                    <a:pt x="149860" y="2540"/>
                  </a:lnTo>
                  <a:lnTo>
                    <a:pt x="152400" y="2540"/>
                  </a:lnTo>
                  <a:lnTo>
                    <a:pt x="152400" y="1270"/>
                  </a:lnTo>
                  <a:lnTo>
                    <a:pt x="153670" y="127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D8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3843020" y="3646169"/>
              <a:ext cx="143510" cy="2540"/>
            </a:xfrm>
            <a:custGeom>
              <a:avLst/>
              <a:gdLst/>
              <a:ahLst/>
              <a:cxnLst/>
              <a:rect l="l" t="t" r="r" b="b"/>
              <a:pathLst>
                <a:path w="143510" h="2539">
                  <a:moveTo>
                    <a:pt x="14224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142240" y="2540"/>
                  </a:lnTo>
                  <a:lnTo>
                    <a:pt x="142240" y="1282"/>
                  </a:lnTo>
                  <a:close/>
                </a:path>
                <a:path w="143510" h="2539">
                  <a:moveTo>
                    <a:pt x="1435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43510" y="127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3846830" y="3648709"/>
              <a:ext cx="135890" cy="3810"/>
            </a:xfrm>
            <a:custGeom>
              <a:avLst/>
              <a:gdLst/>
              <a:ahLst/>
              <a:cxnLst/>
              <a:rect l="l" t="t" r="r" b="b"/>
              <a:pathLst>
                <a:path w="135889" h="3810">
                  <a:moveTo>
                    <a:pt x="1358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32080" y="3810"/>
                  </a:lnTo>
                  <a:lnTo>
                    <a:pt x="132080" y="2540"/>
                  </a:lnTo>
                  <a:lnTo>
                    <a:pt x="134620" y="2540"/>
                  </a:lnTo>
                  <a:lnTo>
                    <a:pt x="134620" y="1270"/>
                  </a:lnTo>
                  <a:lnTo>
                    <a:pt x="135877" y="1270"/>
                  </a:lnTo>
                  <a:lnTo>
                    <a:pt x="135877" y="0"/>
                  </a:lnTo>
                  <a:close/>
                </a:path>
              </a:pathLst>
            </a:custGeom>
            <a:solidFill>
              <a:srgbClr val="E2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3851910" y="3652519"/>
              <a:ext cx="125730" cy="3810"/>
            </a:xfrm>
            <a:custGeom>
              <a:avLst/>
              <a:gdLst/>
              <a:ahLst/>
              <a:cxnLst/>
              <a:rect l="l" t="t" r="r" b="b"/>
              <a:pathLst>
                <a:path w="125729" h="3810">
                  <a:moveTo>
                    <a:pt x="12319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19380" y="3810"/>
                  </a:lnTo>
                  <a:lnTo>
                    <a:pt x="119380" y="2540"/>
                  </a:lnTo>
                  <a:lnTo>
                    <a:pt x="123190" y="2540"/>
                  </a:lnTo>
                  <a:lnTo>
                    <a:pt x="123190" y="1282"/>
                  </a:lnTo>
                  <a:close/>
                </a:path>
                <a:path w="125729" h="3810">
                  <a:moveTo>
                    <a:pt x="1257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5730" y="127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E7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3859530" y="3656329"/>
              <a:ext cx="110489" cy="3810"/>
            </a:xfrm>
            <a:custGeom>
              <a:avLst/>
              <a:gdLst/>
              <a:ahLst/>
              <a:cxnLst/>
              <a:rect l="l" t="t" r="r" b="b"/>
              <a:pathLst>
                <a:path w="110489" h="3810">
                  <a:moveTo>
                    <a:pt x="1104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104140" y="3810"/>
                  </a:lnTo>
                  <a:lnTo>
                    <a:pt x="104140" y="2540"/>
                  </a:lnTo>
                  <a:lnTo>
                    <a:pt x="107950" y="2540"/>
                  </a:lnTo>
                  <a:lnTo>
                    <a:pt x="107950" y="1270"/>
                  </a:lnTo>
                  <a:lnTo>
                    <a:pt x="110477" y="1270"/>
                  </a:lnTo>
                  <a:lnTo>
                    <a:pt x="110477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3870960" y="3660152"/>
              <a:ext cx="90170" cy="3810"/>
            </a:xfrm>
            <a:custGeom>
              <a:avLst/>
              <a:gdLst/>
              <a:ahLst/>
              <a:cxnLst/>
              <a:rect l="l" t="t" r="r" b="b"/>
              <a:pathLst>
                <a:path w="90170" h="3810">
                  <a:moveTo>
                    <a:pt x="901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1280" y="3797"/>
                  </a:lnTo>
                  <a:lnTo>
                    <a:pt x="81280" y="2527"/>
                  </a:lnTo>
                  <a:lnTo>
                    <a:pt x="83820" y="2527"/>
                  </a:lnTo>
                  <a:lnTo>
                    <a:pt x="83820" y="1257"/>
                  </a:lnTo>
                  <a:lnTo>
                    <a:pt x="90170" y="1257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1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3887470" y="3663950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48260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48260" y="2539"/>
                  </a:lnTo>
                  <a:lnTo>
                    <a:pt x="48260" y="1269"/>
                  </a:lnTo>
                  <a:close/>
                </a:path>
                <a:path w="58420" h="3810">
                  <a:moveTo>
                    <a:pt x="584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8420" y="1269"/>
                  </a:lnTo>
                  <a:lnTo>
                    <a:pt x="58420" y="0"/>
                  </a:lnTo>
                  <a:close/>
                </a:path>
                <a:path w="58420" h="3810">
                  <a:moveTo>
                    <a:pt x="38099" y="2540"/>
                  </a:moveTo>
                  <a:lnTo>
                    <a:pt x="13969" y="2540"/>
                  </a:lnTo>
                  <a:lnTo>
                    <a:pt x="13969" y="3810"/>
                  </a:lnTo>
                  <a:lnTo>
                    <a:pt x="38099" y="3810"/>
                  </a:lnTo>
                  <a:lnTo>
                    <a:pt x="38099" y="254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3901440" y="3666490"/>
              <a:ext cx="24130" cy="1270"/>
            </a:xfrm>
            <a:custGeom>
              <a:avLst/>
              <a:gdLst/>
              <a:ahLst/>
              <a:cxnLst/>
              <a:rect l="l" t="t" r="r" b="b"/>
              <a:pathLst>
                <a:path w="24129" h="1270">
                  <a:moveTo>
                    <a:pt x="241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4129" y="12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3815080" y="3456940"/>
              <a:ext cx="220979" cy="209550"/>
            </a:xfrm>
            <a:custGeom>
              <a:avLst/>
              <a:gdLst/>
              <a:ahLst/>
              <a:cxnLst/>
              <a:rect l="l" t="t" r="r" b="b"/>
              <a:pathLst>
                <a:path w="220979" h="209550">
                  <a:moveTo>
                    <a:pt x="220980" y="76200"/>
                  </a:moveTo>
                  <a:lnTo>
                    <a:pt x="156210" y="76200"/>
                  </a:lnTo>
                  <a:lnTo>
                    <a:pt x="156210" y="72389"/>
                  </a:lnTo>
                  <a:lnTo>
                    <a:pt x="154940" y="69850"/>
                  </a:lnTo>
                  <a:lnTo>
                    <a:pt x="153670" y="67310"/>
                  </a:lnTo>
                  <a:lnTo>
                    <a:pt x="152400" y="64770"/>
                  </a:lnTo>
                  <a:lnTo>
                    <a:pt x="151130" y="62230"/>
                  </a:lnTo>
                  <a:lnTo>
                    <a:pt x="149860" y="60960"/>
                  </a:lnTo>
                  <a:lnTo>
                    <a:pt x="148590" y="59689"/>
                  </a:lnTo>
                  <a:lnTo>
                    <a:pt x="146050" y="57150"/>
                  </a:lnTo>
                  <a:lnTo>
                    <a:pt x="143510" y="55880"/>
                  </a:lnTo>
                  <a:lnTo>
                    <a:pt x="142240" y="54610"/>
                  </a:lnTo>
                  <a:lnTo>
                    <a:pt x="139700" y="53339"/>
                  </a:lnTo>
                  <a:lnTo>
                    <a:pt x="137160" y="52070"/>
                  </a:lnTo>
                  <a:lnTo>
                    <a:pt x="133350" y="52070"/>
                  </a:lnTo>
                  <a:lnTo>
                    <a:pt x="130810" y="52070"/>
                  </a:lnTo>
                  <a:lnTo>
                    <a:pt x="127000" y="50800"/>
                  </a:lnTo>
                  <a:lnTo>
                    <a:pt x="124460" y="50800"/>
                  </a:lnTo>
                  <a:lnTo>
                    <a:pt x="120650" y="50800"/>
                  </a:lnTo>
                  <a:lnTo>
                    <a:pt x="118110" y="52070"/>
                  </a:lnTo>
                  <a:lnTo>
                    <a:pt x="114300" y="52070"/>
                  </a:lnTo>
                  <a:lnTo>
                    <a:pt x="111760" y="52070"/>
                  </a:lnTo>
                  <a:lnTo>
                    <a:pt x="107950" y="53339"/>
                  </a:lnTo>
                  <a:lnTo>
                    <a:pt x="105410" y="54610"/>
                  </a:lnTo>
                  <a:lnTo>
                    <a:pt x="104140" y="55880"/>
                  </a:lnTo>
                  <a:lnTo>
                    <a:pt x="101600" y="57150"/>
                  </a:lnTo>
                  <a:lnTo>
                    <a:pt x="99060" y="58420"/>
                  </a:lnTo>
                  <a:lnTo>
                    <a:pt x="96520" y="59689"/>
                  </a:lnTo>
                  <a:lnTo>
                    <a:pt x="93980" y="62230"/>
                  </a:lnTo>
                  <a:lnTo>
                    <a:pt x="91440" y="64770"/>
                  </a:lnTo>
                  <a:lnTo>
                    <a:pt x="88900" y="66039"/>
                  </a:lnTo>
                  <a:lnTo>
                    <a:pt x="87630" y="68580"/>
                  </a:lnTo>
                  <a:lnTo>
                    <a:pt x="86360" y="71120"/>
                  </a:lnTo>
                  <a:lnTo>
                    <a:pt x="83820" y="74930"/>
                  </a:lnTo>
                  <a:lnTo>
                    <a:pt x="81280" y="80010"/>
                  </a:lnTo>
                  <a:lnTo>
                    <a:pt x="77470" y="86360"/>
                  </a:lnTo>
                  <a:lnTo>
                    <a:pt x="74930" y="91439"/>
                  </a:lnTo>
                  <a:lnTo>
                    <a:pt x="73660" y="97789"/>
                  </a:lnTo>
                  <a:lnTo>
                    <a:pt x="72390" y="104139"/>
                  </a:lnTo>
                  <a:lnTo>
                    <a:pt x="71120" y="110489"/>
                  </a:lnTo>
                  <a:lnTo>
                    <a:pt x="69850" y="116839"/>
                  </a:lnTo>
                  <a:lnTo>
                    <a:pt x="69850" y="123189"/>
                  </a:lnTo>
                  <a:lnTo>
                    <a:pt x="69850" y="127000"/>
                  </a:lnTo>
                  <a:lnTo>
                    <a:pt x="71120" y="132080"/>
                  </a:lnTo>
                  <a:lnTo>
                    <a:pt x="71120" y="133350"/>
                  </a:lnTo>
                  <a:lnTo>
                    <a:pt x="71120" y="134620"/>
                  </a:lnTo>
                  <a:lnTo>
                    <a:pt x="72390" y="137160"/>
                  </a:lnTo>
                  <a:lnTo>
                    <a:pt x="72390" y="138430"/>
                  </a:lnTo>
                  <a:lnTo>
                    <a:pt x="73660" y="139700"/>
                  </a:lnTo>
                  <a:lnTo>
                    <a:pt x="73660" y="140970"/>
                  </a:lnTo>
                  <a:lnTo>
                    <a:pt x="74930" y="142239"/>
                  </a:lnTo>
                  <a:lnTo>
                    <a:pt x="74930" y="143510"/>
                  </a:lnTo>
                  <a:lnTo>
                    <a:pt x="76200" y="144780"/>
                  </a:lnTo>
                  <a:lnTo>
                    <a:pt x="77470" y="146050"/>
                  </a:lnTo>
                  <a:lnTo>
                    <a:pt x="78740" y="147320"/>
                  </a:lnTo>
                  <a:lnTo>
                    <a:pt x="80010" y="148589"/>
                  </a:lnTo>
                  <a:lnTo>
                    <a:pt x="82550" y="149860"/>
                  </a:lnTo>
                  <a:lnTo>
                    <a:pt x="85090" y="152400"/>
                  </a:lnTo>
                  <a:lnTo>
                    <a:pt x="87630" y="153670"/>
                  </a:lnTo>
                  <a:lnTo>
                    <a:pt x="90170" y="154940"/>
                  </a:lnTo>
                  <a:lnTo>
                    <a:pt x="92710" y="156210"/>
                  </a:lnTo>
                  <a:lnTo>
                    <a:pt x="96520" y="156210"/>
                  </a:lnTo>
                  <a:lnTo>
                    <a:pt x="99060" y="157480"/>
                  </a:lnTo>
                  <a:lnTo>
                    <a:pt x="101600" y="157480"/>
                  </a:lnTo>
                  <a:lnTo>
                    <a:pt x="105410" y="157480"/>
                  </a:lnTo>
                  <a:lnTo>
                    <a:pt x="107950" y="156210"/>
                  </a:lnTo>
                  <a:lnTo>
                    <a:pt x="111760" y="156210"/>
                  </a:lnTo>
                  <a:lnTo>
                    <a:pt x="114300" y="154940"/>
                  </a:lnTo>
                  <a:lnTo>
                    <a:pt x="118110" y="153670"/>
                  </a:lnTo>
                  <a:lnTo>
                    <a:pt x="120650" y="152400"/>
                  </a:lnTo>
                  <a:lnTo>
                    <a:pt x="123190" y="149860"/>
                  </a:lnTo>
                  <a:lnTo>
                    <a:pt x="125730" y="148589"/>
                  </a:lnTo>
                  <a:lnTo>
                    <a:pt x="128270" y="146050"/>
                  </a:lnTo>
                  <a:lnTo>
                    <a:pt x="130810" y="143510"/>
                  </a:lnTo>
                  <a:lnTo>
                    <a:pt x="133350" y="140970"/>
                  </a:lnTo>
                  <a:lnTo>
                    <a:pt x="135890" y="138430"/>
                  </a:lnTo>
                  <a:lnTo>
                    <a:pt x="138430" y="134620"/>
                  </a:lnTo>
                  <a:lnTo>
                    <a:pt x="139700" y="130810"/>
                  </a:lnTo>
                  <a:lnTo>
                    <a:pt x="142240" y="127000"/>
                  </a:lnTo>
                  <a:lnTo>
                    <a:pt x="143510" y="123189"/>
                  </a:lnTo>
                  <a:lnTo>
                    <a:pt x="210820" y="130810"/>
                  </a:lnTo>
                  <a:lnTo>
                    <a:pt x="207010" y="139700"/>
                  </a:lnTo>
                  <a:lnTo>
                    <a:pt x="203200" y="148589"/>
                  </a:lnTo>
                  <a:lnTo>
                    <a:pt x="199390" y="157480"/>
                  </a:lnTo>
                  <a:lnTo>
                    <a:pt x="194310" y="165100"/>
                  </a:lnTo>
                  <a:lnTo>
                    <a:pt x="189230" y="172720"/>
                  </a:lnTo>
                  <a:lnTo>
                    <a:pt x="182880" y="177800"/>
                  </a:lnTo>
                  <a:lnTo>
                    <a:pt x="176530" y="184150"/>
                  </a:lnTo>
                  <a:lnTo>
                    <a:pt x="170180" y="189230"/>
                  </a:lnTo>
                  <a:lnTo>
                    <a:pt x="129540" y="207010"/>
                  </a:lnTo>
                  <a:lnTo>
                    <a:pt x="119380" y="208280"/>
                  </a:lnTo>
                  <a:lnTo>
                    <a:pt x="109220" y="209550"/>
                  </a:lnTo>
                  <a:lnTo>
                    <a:pt x="99060" y="209550"/>
                  </a:lnTo>
                  <a:lnTo>
                    <a:pt x="86360" y="209550"/>
                  </a:lnTo>
                  <a:lnTo>
                    <a:pt x="74930" y="208280"/>
                  </a:lnTo>
                  <a:lnTo>
                    <a:pt x="64770" y="205740"/>
                  </a:lnTo>
                  <a:lnTo>
                    <a:pt x="55880" y="203200"/>
                  </a:lnTo>
                  <a:lnTo>
                    <a:pt x="46990" y="200660"/>
                  </a:lnTo>
                  <a:lnTo>
                    <a:pt x="38100" y="196850"/>
                  </a:lnTo>
                  <a:lnTo>
                    <a:pt x="31750" y="191770"/>
                  </a:lnTo>
                  <a:lnTo>
                    <a:pt x="25400" y="187960"/>
                  </a:lnTo>
                  <a:lnTo>
                    <a:pt x="19050" y="181610"/>
                  </a:lnTo>
                  <a:lnTo>
                    <a:pt x="13970" y="175260"/>
                  </a:lnTo>
                  <a:lnTo>
                    <a:pt x="10160" y="167640"/>
                  </a:lnTo>
                  <a:lnTo>
                    <a:pt x="6350" y="161290"/>
                  </a:lnTo>
                  <a:lnTo>
                    <a:pt x="3810" y="152400"/>
                  </a:lnTo>
                  <a:lnTo>
                    <a:pt x="2540" y="142239"/>
                  </a:lnTo>
                  <a:lnTo>
                    <a:pt x="1270" y="133350"/>
                  </a:lnTo>
                  <a:lnTo>
                    <a:pt x="0" y="121920"/>
                  </a:lnTo>
                  <a:lnTo>
                    <a:pt x="1270" y="110489"/>
                  </a:lnTo>
                  <a:lnTo>
                    <a:pt x="2540" y="97789"/>
                  </a:lnTo>
                  <a:lnTo>
                    <a:pt x="5080" y="86360"/>
                  </a:lnTo>
                  <a:lnTo>
                    <a:pt x="8890" y="76200"/>
                  </a:lnTo>
                  <a:lnTo>
                    <a:pt x="12700" y="64770"/>
                  </a:lnTo>
                  <a:lnTo>
                    <a:pt x="19050" y="54610"/>
                  </a:lnTo>
                  <a:lnTo>
                    <a:pt x="25400" y="45720"/>
                  </a:lnTo>
                  <a:lnTo>
                    <a:pt x="33020" y="35560"/>
                  </a:lnTo>
                  <a:lnTo>
                    <a:pt x="36830" y="31750"/>
                  </a:lnTo>
                  <a:lnTo>
                    <a:pt x="40640" y="26670"/>
                  </a:lnTo>
                  <a:lnTo>
                    <a:pt x="45720" y="22860"/>
                  </a:lnTo>
                  <a:lnTo>
                    <a:pt x="50800" y="20320"/>
                  </a:lnTo>
                  <a:lnTo>
                    <a:pt x="55880" y="16510"/>
                  </a:lnTo>
                  <a:lnTo>
                    <a:pt x="60960" y="13970"/>
                  </a:lnTo>
                  <a:lnTo>
                    <a:pt x="66040" y="11430"/>
                  </a:lnTo>
                  <a:lnTo>
                    <a:pt x="72390" y="8889"/>
                  </a:lnTo>
                  <a:lnTo>
                    <a:pt x="77470" y="6350"/>
                  </a:lnTo>
                  <a:lnTo>
                    <a:pt x="83820" y="5080"/>
                  </a:lnTo>
                  <a:lnTo>
                    <a:pt x="96520" y="2539"/>
                  </a:lnTo>
                  <a:lnTo>
                    <a:pt x="109220" y="0"/>
                  </a:lnTo>
                  <a:lnTo>
                    <a:pt x="124460" y="0"/>
                  </a:lnTo>
                  <a:lnTo>
                    <a:pt x="134620" y="0"/>
                  </a:lnTo>
                  <a:lnTo>
                    <a:pt x="143510" y="1270"/>
                  </a:lnTo>
                  <a:lnTo>
                    <a:pt x="153670" y="2539"/>
                  </a:lnTo>
                  <a:lnTo>
                    <a:pt x="161290" y="3810"/>
                  </a:lnTo>
                  <a:lnTo>
                    <a:pt x="170180" y="6350"/>
                  </a:lnTo>
                  <a:lnTo>
                    <a:pt x="177800" y="10160"/>
                  </a:lnTo>
                  <a:lnTo>
                    <a:pt x="185420" y="13970"/>
                  </a:lnTo>
                  <a:lnTo>
                    <a:pt x="191770" y="19050"/>
                  </a:lnTo>
                  <a:lnTo>
                    <a:pt x="194310" y="21589"/>
                  </a:lnTo>
                  <a:lnTo>
                    <a:pt x="196850" y="24130"/>
                  </a:lnTo>
                  <a:lnTo>
                    <a:pt x="200660" y="26670"/>
                  </a:lnTo>
                  <a:lnTo>
                    <a:pt x="203200" y="29210"/>
                  </a:lnTo>
                  <a:lnTo>
                    <a:pt x="205740" y="33020"/>
                  </a:lnTo>
                  <a:lnTo>
                    <a:pt x="207010" y="35560"/>
                  </a:lnTo>
                  <a:lnTo>
                    <a:pt x="209550" y="39370"/>
                  </a:lnTo>
                  <a:lnTo>
                    <a:pt x="212090" y="43180"/>
                  </a:lnTo>
                  <a:lnTo>
                    <a:pt x="213360" y="45720"/>
                  </a:lnTo>
                  <a:lnTo>
                    <a:pt x="214630" y="50800"/>
                  </a:lnTo>
                  <a:lnTo>
                    <a:pt x="217170" y="57150"/>
                  </a:lnTo>
                  <a:lnTo>
                    <a:pt x="219710" y="66039"/>
                  </a:lnTo>
                  <a:lnTo>
                    <a:pt x="22098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4141470" y="3456940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10" h="2539">
                  <a:moveTo>
                    <a:pt x="67310" y="1270"/>
                  </a:moveTo>
                  <a:lnTo>
                    <a:pt x="0" y="1270"/>
                  </a:lnTo>
                  <a:lnTo>
                    <a:pt x="0" y="2539"/>
                  </a:lnTo>
                  <a:lnTo>
                    <a:pt x="67310" y="2539"/>
                  </a:lnTo>
                  <a:lnTo>
                    <a:pt x="67310" y="1270"/>
                  </a:lnTo>
                  <a:close/>
                </a:path>
                <a:path w="67310" h="2539">
                  <a:moveTo>
                    <a:pt x="57149" y="0"/>
                  </a:moveTo>
                  <a:lnTo>
                    <a:pt x="7619" y="0"/>
                  </a:lnTo>
                  <a:lnTo>
                    <a:pt x="7619" y="1270"/>
                  </a:lnTo>
                  <a:lnTo>
                    <a:pt x="57149" y="1270"/>
                  </a:lnTo>
                  <a:lnTo>
                    <a:pt x="5714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4130040" y="3459480"/>
              <a:ext cx="88900" cy="2540"/>
            </a:xfrm>
            <a:custGeom>
              <a:avLst/>
              <a:gdLst/>
              <a:ahLst/>
              <a:cxnLst/>
              <a:rect l="l" t="t" r="r" b="b"/>
              <a:pathLst>
                <a:path w="88900" h="2539">
                  <a:moveTo>
                    <a:pt x="8890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88900" y="2540"/>
                  </a:lnTo>
                  <a:lnTo>
                    <a:pt x="88900" y="1270"/>
                  </a:lnTo>
                  <a:close/>
                </a:path>
                <a:path w="88900" h="2539">
                  <a:moveTo>
                    <a:pt x="81279" y="0"/>
                  </a:moveTo>
                  <a:lnTo>
                    <a:pt x="8889" y="0"/>
                  </a:lnTo>
                  <a:lnTo>
                    <a:pt x="8889" y="1270"/>
                  </a:lnTo>
                  <a:lnTo>
                    <a:pt x="81279" y="127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99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4113530" y="3462019"/>
              <a:ext cx="121920" cy="3810"/>
            </a:xfrm>
            <a:custGeom>
              <a:avLst/>
              <a:gdLst/>
              <a:ahLst/>
              <a:cxnLst/>
              <a:rect l="l" t="t" r="r" b="b"/>
              <a:pathLst>
                <a:path w="121920" h="3810">
                  <a:moveTo>
                    <a:pt x="121920" y="2540"/>
                  </a:moveTo>
                  <a:lnTo>
                    <a:pt x="116840" y="2540"/>
                  </a:lnTo>
                  <a:lnTo>
                    <a:pt x="116840" y="1270"/>
                  </a:lnTo>
                  <a:lnTo>
                    <a:pt x="114300" y="1270"/>
                  </a:lnTo>
                  <a:lnTo>
                    <a:pt x="114300" y="0"/>
                  </a:lnTo>
                  <a:lnTo>
                    <a:pt x="7620" y="0"/>
                  </a:lnTo>
                  <a:lnTo>
                    <a:pt x="762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1920" y="3810"/>
                  </a:lnTo>
                  <a:lnTo>
                    <a:pt x="121920" y="2540"/>
                  </a:lnTo>
                  <a:close/>
                </a:path>
              </a:pathLst>
            </a:custGeom>
            <a:solidFill>
              <a:srgbClr val="F4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4105910" y="3465829"/>
              <a:ext cx="135890" cy="3810"/>
            </a:xfrm>
            <a:custGeom>
              <a:avLst/>
              <a:gdLst/>
              <a:ahLst/>
              <a:cxnLst/>
              <a:rect l="l" t="t" r="r" b="b"/>
              <a:pathLst>
                <a:path w="135889" h="3810">
                  <a:moveTo>
                    <a:pt x="135890" y="2540"/>
                  </a:moveTo>
                  <a:lnTo>
                    <a:pt x="133337" y="2540"/>
                  </a:lnTo>
                  <a:lnTo>
                    <a:pt x="133337" y="12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5890" y="3810"/>
                  </a:lnTo>
                  <a:lnTo>
                    <a:pt x="135890" y="254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4100830" y="3469639"/>
              <a:ext cx="147320" cy="3810"/>
            </a:xfrm>
            <a:custGeom>
              <a:avLst/>
              <a:gdLst/>
              <a:ahLst/>
              <a:cxnLst/>
              <a:rect l="l" t="t" r="r" b="b"/>
              <a:pathLst>
                <a:path w="147320" h="3810">
                  <a:moveTo>
                    <a:pt x="147320" y="2540"/>
                  </a:moveTo>
                  <a:lnTo>
                    <a:pt x="146050" y="2540"/>
                  </a:lnTo>
                  <a:lnTo>
                    <a:pt x="146050" y="1270"/>
                  </a:lnTo>
                  <a:lnTo>
                    <a:pt x="143510" y="1270"/>
                  </a:lnTo>
                  <a:lnTo>
                    <a:pt x="14351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47320" y="3810"/>
                  </a:lnTo>
                  <a:lnTo>
                    <a:pt x="147320" y="2540"/>
                  </a:lnTo>
                  <a:close/>
                </a:path>
              </a:pathLst>
            </a:custGeom>
            <a:solidFill>
              <a:srgbClr val="EA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4094480" y="3473449"/>
              <a:ext cx="158750" cy="3810"/>
            </a:xfrm>
            <a:custGeom>
              <a:avLst/>
              <a:gdLst/>
              <a:ahLst/>
              <a:cxnLst/>
              <a:rect l="l" t="t" r="r" b="b"/>
              <a:pathLst>
                <a:path w="158750" h="3810">
                  <a:moveTo>
                    <a:pt x="158750" y="2540"/>
                  </a:moveTo>
                  <a:lnTo>
                    <a:pt x="157480" y="2540"/>
                  </a:lnTo>
                  <a:lnTo>
                    <a:pt x="157480" y="1270"/>
                  </a:lnTo>
                  <a:lnTo>
                    <a:pt x="154927" y="1270"/>
                  </a:lnTo>
                  <a:lnTo>
                    <a:pt x="154927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8750" y="3810"/>
                  </a:lnTo>
                  <a:lnTo>
                    <a:pt x="158750" y="2540"/>
                  </a:lnTo>
                  <a:close/>
                </a:path>
              </a:pathLst>
            </a:custGeom>
            <a:solidFill>
              <a:srgbClr val="E5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4090670" y="3477259"/>
              <a:ext cx="163830" cy="3810"/>
            </a:xfrm>
            <a:custGeom>
              <a:avLst/>
              <a:gdLst/>
              <a:ahLst/>
              <a:cxnLst/>
              <a:rect l="l" t="t" r="r" b="b"/>
              <a:pathLst>
                <a:path w="163829" h="3810">
                  <a:moveTo>
                    <a:pt x="163830" y="1270"/>
                  </a:moveTo>
                  <a:lnTo>
                    <a:pt x="162560" y="1270"/>
                  </a:lnTo>
                  <a:lnTo>
                    <a:pt x="16256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3830" y="3810"/>
                  </a:lnTo>
                  <a:lnTo>
                    <a:pt x="163830" y="2540"/>
                  </a:lnTo>
                  <a:lnTo>
                    <a:pt x="163830" y="1270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4089400" y="3481069"/>
              <a:ext cx="167640" cy="2540"/>
            </a:xfrm>
            <a:custGeom>
              <a:avLst/>
              <a:gdLst/>
              <a:ahLst/>
              <a:cxnLst/>
              <a:rect l="l" t="t" r="r" b="b"/>
              <a:pathLst>
                <a:path w="167639" h="2539">
                  <a:moveTo>
                    <a:pt x="167640" y="1270"/>
                  </a:moveTo>
                  <a:lnTo>
                    <a:pt x="166370" y="1270"/>
                  </a:lnTo>
                  <a:lnTo>
                    <a:pt x="1663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7640" y="2540"/>
                  </a:lnTo>
                  <a:lnTo>
                    <a:pt x="167640" y="1270"/>
                  </a:lnTo>
                  <a:close/>
                </a:path>
              </a:pathLst>
            </a:custGeom>
            <a:solidFill>
              <a:srgbClr val="DB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4084320" y="3483609"/>
              <a:ext cx="175260" cy="3810"/>
            </a:xfrm>
            <a:custGeom>
              <a:avLst/>
              <a:gdLst/>
              <a:ahLst/>
              <a:cxnLst/>
              <a:rect l="l" t="t" r="r" b="b"/>
              <a:pathLst>
                <a:path w="175260" h="3810">
                  <a:moveTo>
                    <a:pt x="175260" y="2540"/>
                  </a:moveTo>
                  <a:lnTo>
                    <a:pt x="173990" y="2540"/>
                  </a:lnTo>
                  <a:lnTo>
                    <a:pt x="173990" y="1270"/>
                  </a:lnTo>
                  <a:lnTo>
                    <a:pt x="173977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5260" y="3810"/>
                  </a:lnTo>
                  <a:lnTo>
                    <a:pt x="175260" y="2540"/>
                  </a:lnTo>
                  <a:close/>
                </a:path>
              </a:pathLst>
            </a:custGeom>
            <a:solidFill>
              <a:srgbClr val="D6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4081780" y="348741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180327" y="2540"/>
                  </a:moveTo>
                  <a:lnTo>
                    <a:pt x="179070" y="2540"/>
                  </a:lnTo>
                  <a:lnTo>
                    <a:pt x="179070" y="1270"/>
                  </a:lnTo>
                  <a:lnTo>
                    <a:pt x="177800" y="1270"/>
                  </a:lnTo>
                  <a:lnTo>
                    <a:pt x="17780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0327" y="3810"/>
                  </a:lnTo>
                  <a:lnTo>
                    <a:pt x="180327" y="254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4079240" y="3491356"/>
              <a:ext cx="184150" cy="3810"/>
            </a:xfrm>
            <a:custGeom>
              <a:avLst/>
              <a:gdLst/>
              <a:ahLst/>
              <a:cxnLst/>
              <a:rect l="l" t="t" r="r" b="b"/>
              <a:pathLst>
                <a:path w="184150" h="3810">
                  <a:moveTo>
                    <a:pt x="184150" y="2540"/>
                  </a:moveTo>
                  <a:lnTo>
                    <a:pt x="182880" y="2540"/>
                  </a:lnTo>
                  <a:lnTo>
                    <a:pt x="18288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683"/>
                  </a:lnTo>
                  <a:lnTo>
                    <a:pt x="184150" y="3683"/>
                  </a:lnTo>
                  <a:lnTo>
                    <a:pt x="184150" y="2540"/>
                  </a:lnTo>
                  <a:close/>
                </a:path>
              </a:pathLst>
            </a:custGeom>
            <a:solidFill>
              <a:srgbClr val="CC7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4077970" y="3495039"/>
              <a:ext cx="186690" cy="3810"/>
            </a:xfrm>
            <a:custGeom>
              <a:avLst/>
              <a:gdLst/>
              <a:ahLst/>
              <a:cxnLst/>
              <a:rect l="l" t="t" r="r" b="b"/>
              <a:pathLst>
                <a:path w="186689" h="3810">
                  <a:moveTo>
                    <a:pt x="186690" y="1397"/>
                  </a:moveTo>
                  <a:lnTo>
                    <a:pt x="185420" y="1397"/>
                  </a:lnTo>
                  <a:lnTo>
                    <a:pt x="185420" y="0"/>
                  </a:lnTo>
                  <a:lnTo>
                    <a:pt x="1270" y="0"/>
                  </a:lnTo>
                  <a:lnTo>
                    <a:pt x="1270" y="1397"/>
                  </a:lnTo>
                  <a:lnTo>
                    <a:pt x="0" y="1397"/>
                  </a:lnTo>
                  <a:lnTo>
                    <a:pt x="0" y="3810"/>
                  </a:lnTo>
                  <a:lnTo>
                    <a:pt x="186690" y="3810"/>
                  </a:lnTo>
                  <a:lnTo>
                    <a:pt x="186690" y="1397"/>
                  </a:lnTo>
                  <a:close/>
                </a:path>
              </a:pathLst>
            </a:custGeom>
            <a:solidFill>
              <a:srgbClr val="C7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4075430" y="3498849"/>
              <a:ext cx="189230" cy="3810"/>
            </a:xfrm>
            <a:custGeom>
              <a:avLst/>
              <a:gdLst/>
              <a:ahLst/>
              <a:cxnLst/>
              <a:rect l="l" t="t" r="r" b="b"/>
              <a:pathLst>
                <a:path w="189229" h="3810">
                  <a:moveTo>
                    <a:pt x="18923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97790" y="2540"/>
                  </a:lnTo>
                  <a:lnTo>
                    <a:pt x="97790" y="3810"/>
                  </a:lnTo>
                  <a:lnTo>
                    <a:pt x="189230" y="3810"/>
                  </a:lnTo>
                  <a:lnTo>
                    <a:pt x="189230" y="254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4075430" y="3502660"/>
              <a:ext cx="190500" cy="2540"/>
            </a:xfrm>
            <a:custGeom>
              <a:avLst/>
              <a:gdLst/>
              <a:ahLst/>
              <a:cxnLst/>
              <a:rect l="l" t="t" r="r" b="b"/>
              <a:pathLst>
                <a:path w="190500" h="2539">
                  <a:moveTo>
                    <a:pt x="190500" y="0"/>
                  </a:moveTo>
                  <a:lnTo>
                    <a:pt x="189230" y="0"/>
                  </a:lnTo>
                  <a:lnTo>
                    <a:pt x="100330" y="126"/>
                  </a:lnTo>
                  <a:lnTo>
                    <a:pt x="100330" y="1269"/>
                  </a:lnTo>
                  <a:lnTo>
                    <a:pt x="107950" y="1269"/>
                  </a:lnTo>
                  <a:lnTo>
                    <a:pt x="107950" y="2539"/>
                  </a:lnTo>
                  <a:lnTo>
                    <a:pt x="190500" y="2539"/>
                  </a:lnTo>
                  <a:lnTo>
                    <a:pt x="190500" y="0"/>
                  </a:lnTo>
                  <a:close/>
                </a:path>
                <a:path w="190500" h="2539">
                  <a:moveTo>
                    <a:pt x="100330" y="0"/>
                  </a:moveTo>
                  <a:lnTo>
                    <a:pt x="97790" y="0"/>
                  </a:lnTo>
                  <a:lnTo>
                    <a:pt x="100330" y="126"/>
                  </a:lnTo>
                  <a:close/>
                </a:path>
                <a:path w="190500" h="2539">
                  <a:moveTo>
                    <a:pt x="82550" y="126"/>
                  </a:moveTo>
                  <a:lnTo>
                    <a:pt x="0" y="126"/>
                  </a:lnTo>
                  <a:lnTo>
                    <a:pt x="0" y="2539"/>
                  </a:lnTo>
                  <a:lnTo>
                    <a:pt x="80010" y="2539"/>
                  </a:lnTo>
                  <a:lnTo>
                    <a:pt x="80010" y="1269"/>
                  </a:lnTo>
                  <a:lnTo>
                    <a:pt x="82550" y="1269"/>
                  </a:lnTo>
                  <a:lnTo>
                    <a:pt x="82550" y="126"/>
                  </a:lnTo>
                  <a:close/>
                </a:path>
                <a:path w="190500" h="2539">
                  <a:moveTo>
                    <a:pt x="92710" y="0"/>
                  </a:moveTo>
                  <a:lnTo>
                    <a:pt x="82550" y="0"/>
                  </a:lnTo>
                  <a:lnTo>
                    <a:pt x="92710" y="126"/>
                  </a:lnTo>
                  <a:close/>
                </a:path>
              </a:pathLst>
            </a:custGeom>
            <a:solidFill>
              <a:srgbClr val="BD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4072890" y="350520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7620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39"/>
                  </a:lnTo>
                  <a:close/>
                </a:path>
                <a:path w="193039" h="3810">
                  <a:moveTo>
                    <a:pt x="77470" y="1397"/>
                  </a:moveTo>
                  <a:lnTo>
                    <a:pt x="1270" y="1397"/>
                  </a:lnTo>
                  <a:lnTo>
                    <a:pt x="1270" y="2539"/>
                  </a:lnTo>
                  <a:lnTo>
                    <a:pt x="77470" y="2539"/>
                  </a:lnTo>
                  <a:lnTo>
                    <a:pt x="77470" y="1397"/>
                  </a:lnTo>
                  <a:close/>
                </a:path>
                <a:path w="193039" h="3810">
                  <a:moveTo>
                    <a:pt x="80010" y="126"/>
                  </a:moveTo>
                  <a:lnTo>
                    <a:pt x="1270" y="126"/>
                  </a:lnTo>
                  <a:lnTo>
                    <a:pt x="1270" y="1269"/>
                  </a:lnTo>
                  <a:lnTo>
                    <a:pt x="77470" y="1269"/>
                  </a:lnTo>
                  <a:lnTo>
                    <a:pt x="77470" y="1397"/>
                  </a:lnTo>
                  <a:lnTo>
                    <a:pt x="80010" y="1397"/>
                  </a:lnTo>
                  <a:lnTo>
                    <a:pt x="80010" y="126"/>
                  </a:lnTo>
                  <a:close/>
                </a:path>
                <a:path w="193039" h="3810">
                  <a:moveTo>
                    <a:pt x="82550" y="0"/>
                  </a:moveTo>
                  <a:lnTo>
                    <a:pt x="2539" y="0"/>
                  </a:lnTo>
                  <a:lnTo>
                    <a:pt x="82550" y="126"/>
                  </a:lnTo>
                  <a:close/>
                </a:path>
                <a:path w="193039" h="3810">
                  <a:moveTo>
                    <a:pt x="193039" y="1397"/>
                  </a:moveTo>
                  <a:lnTo>
                    <a:pt x="115570" y="1397"/>
                  </a:lnTo>
                  <a:lnTo>
                    <a:pt x="115570" y="2539"/>
                  </a:lnTo>
                  <a:lnTo>
                    <a:pt x="118110" y="2539"/>
                  </a:lnTo>
                  <a:lnTo>
                    <a:pt x="118110" y="3810"/>
                  </a:lnTo>
                  <a:lnTo>
                    <a:pt x="193039" y="3810"/>
                  </a:lnTo>
                  <a:lnTo>
                    <a:pt x="193039" y="1397"/>
                  </a:lnTo>
                  <a:close/>
                </a:path>
                <a:path w="193039" h="3810">
                  <a:moveTo>
                    <a:pt x="193040" y="0"/>
                  </a:moveTo>
                  <a:lnTo>
                    <a:pt x="110489" y="0"/>
                  </a:lnTo>
                  <a:lnTo>
                    <a:pt x="114300" y="126"/>
                  </a:lnTo>
                  <a:lnTo>
                    <a:pt x="114300" y="1397"/>
                  </a:lnTo>
                  <a:lnTo>
                    <a:pt x="115570" y="1397"/>
                  </a:lnTo>
                  <a:lnTo>
                    <a:pt x="115570" y="1269"/>
                  </a:lnTo>
                  <a:lnTo>
                    <a:pt x="193040" y="1269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B8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4071620" y="3509010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73660" y="2666"/>
                  </a:moveTo>
                  <a:lnTo>
                    <a:pt x="0" y="2666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2666"/>
                  </a:lnTo>
                  <a:close/>
                </a:path>
                <a:path w="194310" h="3810">
                  <a:moveTo>
                    <a:pt x="74929" y="126"/>
                  </a:moveTo>
                  <a:lnTo>
                    <a:pt x="1269" y="126"/>
                  </a:lnTo>
                  <a:lnTo>
                    <a:pt x="1269" y="2666"/>
                  </a:lnTo>
                  <a:lnTo>
                    <a:pt x="74929" y="2666"/>
                  </a:lnTo>
                  <a:lnTo>
                    <a:pt x="74929" y="126"/>
                  </a:lnTo>
                  <a:close/>
                </a:path>
                <a:path w="194310" h="3810">
                  <a:moveTo>
                    <a:pt x="77469" y="0"/>
                  </a:moveTo>
                  <a:lnTo>
                    <a:pt x="74929" y="0"/>
                  </a:lnTo>
                  <a:lnTo>
                    <a:pt x="77469" y="126"/>
                  </a:lnTo>
                  <a:close/>
                </a:path>
                <a:path w="194310" h="3810">
                  <a:moveTo>
                    <a:pt x="194309" y="126"/>
                  </a:moveTo>
                  <a:lnTo>
                    <a:pt x="120650" y="126"/>
                  </a:lnTo>
                  <a:lnTo>
                    <a:pt x="120650" y="1269"/>
                  </a:lnTo>
                  <a:lnTo>
                    <a:pt x="123189" y="1269"/>
                  </a:lnTo>
                  <a:lnTo>
                    <a:pt x="123189" y="3810"/>
                  </a:lnTo>
                  <a:lnTo>
                    <a:pt x="194309" y="3810"/>
                  </a:lnTo>
                  <a:lnTo>
                    <a:pt x="194309" y="126"/>
                  </a:lnTo>
                  <a:close/>
                </a:path>
                <a:path w="194310" h="3810">
                  <a:moveTo>
                    <a:pt x="120650" y="0"/>
                  </a:moveTo>
                  <a:lnTo>
                    <a:pt x="119379" y="0"/>
                  </a:lnTo>
                  <a:lnTo>
                    <a:pt x="120650" y="126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4070350" y="351282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12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2666"/>
                  </a:lnTo>
                  <a:lnTo>
                    <a:pt x="1270" y="2666"/>
                  </a:lnTo>
                  <a:close/>
                </a:path>
                <a:path w="195579" h="3810">
                  <a:moveTo>
                    <a:pt x="7493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72390" y="2539"/>
                  </a:lnTo>
                  <a:lnTo>
                    <a:pt x="72390" y="1269"/>
                  </a:lnTo>
                  <a:lnTo>
                    <a:pt x="74930" y="1269"/>
                  </a:lnTo>
                  <a:lnTo>
                    <a:pt x="74930" y="0"/>
                  </a:lnTo>
                  <a:close/>
                </a:path>
                <a:path w="195579" h="3810">
                  <a:moveTo>
                    <a:pt x="195579" y="2666"/>
                  </a:moveTo>
                  <a:lnTo>
                    <a:pt x="125729" y="2666"/>
                  </a:lnTo>
                  <a:lnTo>
                    <a:pt x="125729" y="3809"/>
                  </a:lnTo>
                  <a:lnTo>
                    <a:pt x="195579" y="3809"/>
                  </a:lnTo>
                  <a:lnTo>
                    <a:pt x="195579" y="2666"/>
                  </a:lnTo>
                  <a:close/>
                </a:path>
                <a:path w="195579" h="3810">
                  <a:moveTo>
                    <a:pt x="195579" y="0"/>
                  </a:moveTo>
                  <a:lnTo>
                    <a:pt x="124460" y="0"/>
                  </a:lnTo>
                  <a:lnTo>
                    <a:pt x="124460" y="1269"/>
                  </a:lnTo>
                  <a:lnTo>
                    <a:pt x="125729" y="1269"/>
                  </a:lnTo>
                  <a:lnTo>
                    <a:pt x="125729" y="2539"/>
                  </a:lnTo>
                  <a:lnTo>
                    <a:pt x="195579" y="2539"/>
                  </a:lnTo>
                  <a:lnTo>
                    <a:pt x="195579" y="0"/>
                  </a:lnTo>
                  <a:close/>
                </a:path>
              </a:pathLst>
            </a:custGeom>
            <a:solidFill>
              <a:srgbClr val="AE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4070350" y="351663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69850" y="2667"/>
                  </a:moveTo>
                  <a:lnTo>
                    <a:pt x="27939" y="2667"/>
                  </a:lnTo>
                  <a:lnTo>
                    <a:pt x="27939" y="3810"/>
                  </a:lnTo>
                  <a:lnTo>
                    <a:pt x="69850" y="3810"/>
                  </a:lnTo>
                  <a:lnTo>
                    <a:pt x="69850" y="2667"/>
                  </a:lnTo>
                  <a:close/>
                </a:path>
                <a:path w="195579" h="3810">
                  <a:moveTo>
                    <a:pt x="71120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16510" y="1397"/>
                  </a:lnTo>
                  <a:lnTo>
                    <a:pt x="16510" y="2667"/>
                  </a:lnTo>
                  <a:lnTo>
                    <a:pt x="27939" y="2667"/>
                  </a:lnTo>
                  <a:lnTo>
                    <a:pt x="27939" y="2539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  <a:path w="195579" h="3810">
                  <a:moveTo>
                    <a:pt x="71120" y="2539"/>
                  </a:moveTo>
                  <a:lnTo>
                    <a:pt x="69850" y="2539"/>
                  </a:lnTo>
                  <a:lnTo>
                    <a:pt x="69850" y="2667"/>
                  </a:lnTo>
                  <a:lnTo>
                    <a:pt x="71120" y="2667"/>
                  </a:lnTo>
                  <a:lnTo>
                    <a:pt x="71120" y="2539"/>
                  </a:lnTo>
                  <a:close/>
                </a:path>
                <a:path w="195579" h="3810">
                  <a:moveTo>
                    <a:pt x="195579" y="2667"/>
                  </a:moveTo>
                  <a:lnTo>
                    <a:pt x="125729" y="2667"/>
                  </a:lnTo>
                  <a:lnTo>
                    <a:pt x="125729" y="3810"/>
                  </a:lnTo>
                  <a:lnTo>
                    <a:pt x="195579" y="3810"/>
                  </a:lnTo>
                  <a:lnTo>
                    <a:pt x="195579" y="2667"/>
                  </a:lnTo>
                  <a:close/>
                </a:path>
                <a:path w="195579" h="3810">
                  <a:moveTo>
                    <a:pt x="195579" y="0"/>
                  </a:moveTo>
                  <a:lnTo>
                    <a:pt x="125729" y="0"/>
                  </a:lnTo>
                  <a:lnTo>
                    <a:pt x="125729" y="2539"/>
                  </a:lnTo>
                  <a:lnTo>
                    <a:pt x="195579" y="2539"/>
                  </a:lnTo>
                  <a:lnTo>
                    <a:pt x="195579" y="0"/>
                  </a:lnTo>
                  <a:close/>
                </a:path>
              </a:pathLst>
            </a:custGeom>
            <a:solidFill>
              <a:srgbClr val="A9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4108450" y="3520440"/>
              <a:ext cx="157480" cy="3810"/>
            </a:xfrm>
            <a:custGeom>
              <a:avLst/>
              <a:gdLst/>
              <a:ahLst/>
              <a:cxnLst/>
              <a:rect l="l" t="t" r="r" b="b"/>
              <a:pathLst>
                <a:path w="157479" h="3810">
                  <a:moveTo>
                    <a:pt x="30480" y="2539"/>
                  </a:moveTo>
                  <a:lnTo>
                    <a:pt x="22860" y="2539"/>
                  </a:lnTo>
                  <a:lnTo>
                    <a:pt x="22860" y="3810"/>
                  </a:lnTo>
                  <a:lnTo>
                    <a:pt x="30480" y="3810"/>
                  </a:lnTo>
                  <a:lnTo>
                    <a:pt x="30480" y="2539"/>
                  </a:lnTo>
                  <a:close/>
                </a:path>
                <a:path w="157479" h="3810">
                  <a:moveTo>
                    <a:pt x="31750" y="1397"/>
                  </a:moveTo>
                  <a:lnTo>
                    <a:pt x="11429" y="1397"/>
                  </a:lnTo>
                  <a:lnTo>
                    <a:pt x="11429" y="2539"/>
                  </a:lnTo>
                  <a:lnTo>
                    <a:pt x="31750" y="2539"/>
                  </a:lnTo>
                  <a:lnTo>
                    <a:pt x="31750" y="1397"/>
                  </a:lnTo>
                  <a:close/>
                </a:path>
                <a:path w="157479" h="3810">
                  <a:moveTo>
                    <a:pt x="31750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11429" y="1397"/>
                  </a:lnTo>
                  <a:lnTo>
                    <a:pt x="31750" y="1270"/>
                  </a:lnTo>
                  <a:lnTo>
                    <a:pt x="31750" y="0"/>
                  </a:lnTo>
                  <a:close/>
                </a:path>
                <a:path w="157479" h="3810">
                  <a:moveTo>
                    <a:pt x="157479" y="1397"/>
                  </a:moveTo>
                  <a:lnTo>
                    <a:pt x="87629" y="1397"/>
                  </a:lnTo>
                  <a:lnTo>
                    <a:pt x="87629" y="3810"/>
                  </a:lnTo>
                  <a:lnTo>
                    <a:pt x="157479" y="3810"/>
                  </a:lnTo>
                  <a:lnTo>
                    <a:pt x="157479" y="1397"/>
                  </a:lnTo>
                  <a:close/>
                </a:path>
                <a:path w="157479" h="3810">
                  <a:moveTo>
                    <a:pt x="157479" y="0"/>
                  </a:moveTo>
                  <a:lnTo>
                    <a:pt x="87629" y="0"/>
                  </a:lnTo>
                  <a:lnTo>
                    <a:pt x="87629" y="1270"/>
                  </a:lnTo>
                  <a:lnTo>
                    <a:pt x="157479" y="127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4131310" y="3524250"/>
              <a:ext cx="134620" cy="2540"/>
            </a:xfrm>
            <a:custGeom>
              <a:avLst/>
              <a:gdLst/>
              <a:ahLst/>
              <a:cxnLst/>
              <a:rect l="l" t="t" r="r" b="b"/>
              <a:pathLst>
                <a:path w="134620" h="2539">
                  <a:moveTo>
                    <a:pt x="134619" y="1397"/>
                  </a:moveTo>
                  <a:lnTo>
                    <a:pt x="64769" y="1397"/>
                  </a:lnTo>
                  <a:lnTo>
                    <a:pt x="64769" y="2539"/>
                  </a:lnTo>
                  <a:lnTo>
                    <a:pt x="134619" y="2539"/>
                  </a:lnTo>
                  <a:lnTo>
                    <a:pt x="134619" y="1397"/>
                  </a:lnTo>
                  <a:close/>
                </a:path>
                <a:path w="134620" h="2539">
                  <a:moveTo>
                    <a:pt x="7620" y="0"/>
                  </a:moveTo>
                  <a:lnTo>
                    <a:pt x="0" y="0"/>
                  </a:lnTo>
                  <a:lnTo>
                    <a:pt x="6350" y="126"/>
                  </a:lnTo>
                  <a:lnTo>
                    <a:pt x="6350" y="1397"/>
                  </a:lnTo>
                  <a:lnTo>
                    <a:pt x="7620" y="1397"/>
                  </a:lnTo>
                  <a:lnTo>
                    <a:pt x="7620" y="0"/>
                  </a:lnTo>
                  <a:close/>
                </a:path>
                <a:path w="134620" h="2539">
                  <a:moveTo>
                    <a:pt x="134619" y="0"/>
                  </a:moveTo>
                  <a:lnTo>
                    <a:pt x="64769" y="0"/>
                  </a:lnTo>
                  <a:lnTo>
                    <a:pt x="64769" y="1269"/>
                  </a:lnTo>
                  <a:lnTo>
                    <a:pt x="134619" y="1269"/>
                  </a:lnTo>
                  <a:lnTo>
                    <a:pt x="134619" y="0"/>
                  </a:lnTo>
                  <a:close/>
                </a:path>
              </a:pathLst>
            </a:custGeom>
            <a:solidFill>
              <a:srgbClr val="9F5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4194810" y="3526790"/>
              <a:ext cx="71120" cy="3810"/>
            </a:xfrm>
            <a:custGeom>
              <a:avLst/>
              <a:gdLst/>
              <a:ahLst/>
              <a:cxnLst/>
              <a:rect l="l" t="t" r="r" b="b"/>
              <a:pathLst>
                <a:path w="71120" h="3810">
                  <a:moveTo>
                    <a:pt x="7111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2539"/>
                  </a:lnTo>
                  <a:lnTo>
                    <a:pt x="71119" y="2539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9A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4187190" y="353060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70" y="0"/>
                  </a:moveTo>
                  <a:lnTo>
                    <a:pt x="7620" y="0"/>
                  </a:lnTo>
                  <a:lnTo>
                    <a:pt x="762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4166870" y="3534409"/>
              <a:ext cx="97790" cy="3810"/>
            </a:xfrm>
            <a:custGeom>
              <a:avLst/>
              <a:gdLst/>
              <a:ahLst/>
              <a:cxnLst/>
              <a:rect l="l" t="t" r="r" b="b"/>
              <a:pathLst>
                <a:path w="97789" h="3810">
                  <a:moveTo>
                    <a:pt x="96520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96520" y="3810"/>
                  </a:lnTo>
                  <a:lnTo>
                    <a:pt x="96520" y="2667"/>
                  </a:lnTo>
                  <a:close/>
                </a:path>
                <a:path w="97789" h="3810">
                  <a:moveTo>
                    <a:pt x="977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90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4136390" y="3538219"/>
              <a:ext cx="127000" cy="3810"/>
            </a:xfrm>
            <a:custGeom>
              <a:avLst/>
              <a:gdLst/>
              <a:ahLst/>
              <a:cxnLst/>
              <a:rect l="l" t="t" r="r" b="b"/>
              <a:pathLst>
                <a:path w="127000" h="3810">
                  <a:moveTo>
                    <a:pt x="127000" y="0"/>
                  </a:moveTo>
                  <a:lnTo>
                    <a:pt x="16510" y="0"/>
                  </a:lnTo>
                  <a:lnTo>
                    <a:pt x="1651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00" y="3810"/>
                  </a:lnTo>
                  <a:lnTo>
                    <a:pt x="127000" y="2540"/>
                  </a:lnTo>
                  <a:lnTo>
                    <a:pt x="127000" y="127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8B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4112260" y="3542029"/>
              <a:ext cx="151130" cy="3810"/>
            </a:xfrm>
            <a:custGeom>
              <a:avLst/>
              <a:gdLst/>
              <a:ahLst/>
              <a:cxnLst/>
              <a:rect l="l" t="t" r="r" b="b"/>
              <a:pathLst>
                <a:path w="151129" h="3810">
                  <a:moveTo>
                    <a:pt x="15113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49860" y="3810"/>
                  </a:lnTo>
                  <a:lnTo>
                    <a:pt x="149860" y="2540"/>
                  </a:lnTo>
                  <a:lnTo>
                    <a:pt x="151130" y="2540"/>
                  </a:lnTo>
                  <a:lnTo>
                    <a:pt x="151130" y="1270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4098290" y="3545839"/>
              <a:ext cx="163830" cy="2540"/>
            </a:xfrm>
            <a:custGeom>
              <a:avLst/>
              <a:gdLst/>
              <a:ahLst/>
              <a:cxnLst/>
              <a:rect l="l" t="t" r="r" b="b"/>
              <a:pathLst>
                <a:path w="163829" h="2539">
                  <a:moveTo>
                    <a:pt x="16383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3817" y="2540"/>
                  </a:lnTo>
                  <a:lnTo>
                    <a:pt x="163817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81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4088130" y="3548379"/>
              <a:ext cx="173990" cy="3810"/>
            </a:xfrm>
            <a:custGeom>
              <a:avLst/>
              <a:gdLst/>
              <a:ahLst/>
              <a:cxnLst/>
              <a:rect l="l" t="t" r="r" b="b"/>
              <a:pathLst>
                <a:path w="173989" h="3810">
                  <a:moveTo>
                    <a:pt x="173990" y="1270"/>
                  </a:moveTo>
                  <a:lnTo>
                    <a:pt x="173977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3977" y="3810"/>
                  </a:lnTo>
                  <a:lnTo>
                    <a:pt x="173977" y="2540"/>
                  </a:lnTo>
                  <a:lnTo>
                    <a:pt x="173990" y="1270"/>
                  </a:lnTo>
                  <a:close/>
                </a:path>
              </a:pathLst>
            </a:custGeom>
            <a:solidFill>
              <a:srgbClr val="7C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4079240" y="3552189"/>
              <a:ext cx="181610" cy="3810"/>
            </a:xfrm>
            <a:custGeom>
              <a:avLst/>
              <a:gdLst/>
              <a:ahLst/>
              <a:cxnLst/>
              <a:rect l="l" t="t" r="r" b="b"/>
              <a:pathLst>
                <a:path w="181610" h="3810">
                  <a:moveTo>
                    <a:pt x="18161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1610" y="3810"/>
                  </a:lnTo>
                  <a:lnTo>
                    <a:pt x="181610" y="2540"/>
                  </a:lnTo>
                  <a:lnTo>
                    <a:pt x="181610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4072890" y="355599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8796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7960" y="381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72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4069080" y="3559809"/>
              <a:ext cx="191770" cy="2540"/>
            </a:xfrm>
            <a:custGeom>
              <a:avLst/>
              <a:gdLst/>
              <a:ahLst/>
              <a:cxnLst/>
              <a:rect l="l" t="t" r="r" b="b"/>
              <a:pathLst>
                <a:path w="191770" h="2539">
                  <a:moveTo>
                    <a:pt x="191770" y="0"/>
                  </a:moveTo>
                  <a:lnTo>
                    <a:pt x="1905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90500" y="2540"/>
                  </a:lnTo>
                  <a:lnTo>
                    <a:pt x="190500" y="1270"/>
                  </a:lnTo>
                  <a:lnTo>
                    <a:pt x="190500" y="127"/>
                  </a:lnTo>
                  <a:lnTo>
                    <a:pt x="191770" y="127"/>
                  </a:lnTo>
                  <a:lnTo>
                    <a:pt x="191770" y="0"/>
                  </a:lnTo>
                  <a:close/>
                </a:path>
              </a:pathLst>
            </a:custGeom>
            <a:solidFill>
              <a:srgbClr val="6D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4065270" y="3562349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943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4310" y="3810"/>
                  </a:lnTo>
                  <a:lnTo>
                    <a:pt x="194310" y="254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A3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4062730" y="3566159"/>
              <a:ext cx="196850" cy="3810"/>
            </a:xfrm>
            <a:custGeom>
              <a:avLst/>
              <a:gdLst/>
              <a:ahLst/>
              <a:cxnLst/>
              <a:rect l="l" t="t" r="r" b="b"/>
              <a:pathLst>
                <a:path w="196850" h="3810">
                  <a:moveTo>
                    <a:pt x="196850" y="0"/>
                  </a:moveTo>
                  <a:lnTo>
                    <a:pt x="195580" y="0"/>
                  </a:lnTo>
                  <a:lnTo>
                    <a:pt x="254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5580" y="3810"/>
                  </a:lnTo>
                  <a:lnTo>
                    <a:pt x="195580" y="2540"/>
                  </a:lnTo>
                  <a:lnTo>
                    <a:pt x="195580" y="127"/>
                  </a:lnTo>
                  <a:lnTo>
                    <a:pt x="196850" y="127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6F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4058920" y="3569969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99390" y="2667"/>
                  </a:moveTo>
                  <a:lnTo>
                    <a:pt x="127000" y="2667"/>
                  </a:lnTo>
                  <a:lnTo>
                    <a:pt x="127000" y="3810"/>
                  </a:lnTo>
                  <a:lnTo>
                    <a:pt x="199390" y="3810"/>
                  </a:lnTo>
                  <a:lnTo>
                    <a:pt x="199390" y="2667"/>
                  </a:lnTo>
                  <a:close/>
                </a:path>
                <a:path w="199389" h="3810">
                  <a:moveTo>
                    <a:pt x="19939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4460" y="3810"/>
                  </a:lnTo>
                  <a:lnTo>
                    <a:pt x="124460" y="2667"/>
                  </a:lnTo>
                  <a:lnTo>
                    <a:pt x="127000" y="2667"/>
                  </a:lnTo>
                  <a:lnTo>
                    <a:pt x="127000" y="2540"/>
                  </a:lnTo>
                  <a:lnTo>
                    <a:pt x="199390" y="254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4056380" y="3573779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1219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9220" y="3810"/>
                  </a:lnTo>
                  <a:lnTo>
                    <a:pt x="109220" y="2540"/>
                  </a:lnTo>
                  <a:lnTo>
                    <a:pt x="116840" y="2540"/>
                  </a:lnTo>
                  <a:lnTo>
                    <a:pt x="116840" y="1397"/>
                  </a:lnTo>
                  <a:lnTo>
                    <a:pt x="121920" y="1397"/>
                  </a:lnTo>
                  <a:lnTo>
                    <a:pt x="121920" y="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9540" y="0"/>
                  </a:lnTo>
                  <a:lnTo>
                    <a:pt x="129540" y="2540"/>
                  </a:lnTo>
                  <a:lnTo>
                    <a:pt x="128270" y="2540"/>
                  </a:lnTo>
                  <a:lnTo>
                    <a:pt x="128270" y="3810"/>
                  </a:lnTo>
                  <a:lnTo>
                    <a:pt x="200660" y="3810"/>
                  </a:lnTo>
                  <a:lnTo>
                    <a:pt x="200660" y="254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79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4056380" y="3577589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1054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100317" y="2540"/>
                  </a:lnTo>
                  <a:lnTo>
                    <a:pt x="100317" y="1270"/>
                  </a:lnTo>
                  <a:lnTo>
                    <a:pt x="105410" y="1270"/>
                  </a:lnTo>
                  <a:lnTo>
                    <a:pt x="105410" y="0"/>
                  </a:lnTo>
                  <a:close/>
                </a:path>
                <a:path w="200660" h="3810">
                  <a:moveTo>
                    <a:pt x="199390" y="1397"/>
                  </a:moveTo>
                  <a:lnTo>
                    <a:pt x="128270" y="1397"/>
                  </a:lnTo>
                  <a:lnTo>
                    <a:pt x="128270" y="3810"/>
                  </a:lnTo>
                  <a:lnTo>
                    <a:pt x="199390" y="3810"/>
                  </a:lnTo>
                  <a:lnTo>
                    <a:pt x="199390" y="1397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8270" y="0"/>
                  </a:lnTo>
                  <a:lnTo>
                    <a:pt x="128270" y="127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7E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4055110" y="3581399"/>
              <a:ext cx="200660" cy="2540"/>
            </a:xfrm>
            <a:custGeom>
              <a:avLst/>
              <a:gdLst/>
              <a:ahLst/>
              <a:cxnLst/>
              <a:rect l="l" t="t" r="r" b="b"/>
              <a:pathLst>
                <a:path w="200660" h="2539">
                  <a:moveTo>
                    <a:pt x="85090" y="1397"/>
                  </a:moveTo>
                  <a:lnTo>
                    <a:pt x="0" y="1397"/>
                  </a:lnTo>
                  <a:lnTo>
                    <a:pt x="0" y="2540"/>
                  </a:lnTo>
                  <a:lnTo>
                    <a:pt x="85090" y="2540"/>
                  </a:lnTo>
                  <a:lnTo>
                    <a:pt x="85090" y="1397"/>
                  </a:lnTo>
                  <a:close/>
                </a:path>
                <a:path w="200660" h="2539">
                  <a:moveTo>
                    <a:pt x="93980" y="0"/>
                  </a:moveTo>
                  <a:lnTo>
                    <a:pt x="86360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86360" y="1270"/>
                  </a:lnTo>
                  <a:lnTo>
                    <a:pt x="86360" y="127"/>
                  </a:lnTo>
                  <a:lnTo>
                    <a:pt x="93980" y="127"/>
                  </a:lnTo>
                  <a:lnTo>
                    <a:pt x="93980" y="0"/>
                  </a:lnTo>
                  <a:close/>
                </a:path>
                <a:path w="200660" h="2539">
                  <a:moveTo>
                    <a:pt x="200660" y="0"/>
                  </a:moveTo>
                  <a:lnTo>
                    <a:pt x="129540" y="0"/>
                  </a:lnTo>
                  <a:lnTo>
                    <a:pt x="129540" y="1270"/>
                  </a:lnTo>
                  <a:lnTo>
                    <a:pt x="128270" y="1270"/>
                  </a:lnTo>
                  <a:lnTo>
                    <a:pt x="128270" y="2540"/>
                  </a:lnTo>
                  <a:lnTo>
                    <a:pt x="200647" y="2540"/>
                  </a:lnTo>
                  <a:lnTo>
                    <a:pt x="200647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4053840" y="358394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200660" y="1397"/>
                  </a:moveTo>
                  <a:lnTo>
                    <a:pt x="129539" y="1397"/>
                  </a:lnTo>
                  <a:lnTo>
                    <a:pt x="129539" y="3810"/>
                  </a:lnTo>
                  <a:lnTo>
                    <a:pt x="200660" y="3810"/>
                  </a:lnTo>
                  <a:lnTo>
                    <a:pt x="200660" y="1397"/>
                  </a:lnTo>
                  <a:close/>
                </a:path>
                <a:path w="200660" h="3810">
                  <a:moveTo>
                    <a:pt x="78739" y="1397"/>
                  </a:moveTo>
                  <a:lnTo>
                    <a:pt x="0" y="1397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39"/>
                  </a:lnTo>
                  <a:lnTo>
                    <a:pt x="78739" y="2539"/>
                  </a:lnTo>
                  <a:lnTo>
                    <a:pt x="78739" y="1397"/>
                  </a:lnTo>
                  <a:close/>
                </a:path>
                <a:path w="200660" h="3810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8739" y="1270"/>
                  </a:lnTo>
                  <a:lnTo>
                    <a:pt x="82550" y="1397"/>
                  </a:lnTo>
                  <a:lnTo>
                    <a:pt x="82550" y="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9539" y="0"/>
                  </a:lnTo>
                  <a:lnTo>
                    <a:pt x="129539" y="127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884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4052570" y="358775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4929" y="1397"/>
                  </a:moveTo>
                  <a:lnTo>
                    <a:pt x="0" y="1397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2539"/>
                  </a:lnTo>
                  <a:lnTo>
                    <a:pt x="74929" y="2539"/>
                  </a:lnTo>
                  <a:lnTo>
                    <a:pt x="74929" y="1397"/>
                  </a:lnTo>
                  <a:close/>
                </a:path>
                <a:path w="201929" h="3810">
                  <a:moveTo>
                    <a:pt x="76200" y="126"/>
                  </a:moveTo>
                  <a:lnTo>
                    <a:pt x="0" y="126"/>
                  </a:lnTo>
                  <a:lnTo>
                    <a:pt x="0" y="1269"/>
                  </a:lnTo>
                  <a:lnTo>
                    <a:pt x="74929" y="1269"/>
                  </a:lnTo>
                  <a:lnTo>
                    <a:pt x="74929" y="1397"/>
                  </a:lnTo>
                  <a:lnTo>
                    <a:pt x="76200" y="1397"/>
                  </a:lnTo>
                  <a:lnTo>
                    <a:pt x="76200" y="126"/>
                  </a:lnTo>
                  <a:close/>
                </a:path>
                <a:path w="201929" h="3810">
                  <a:moveTo>
                    <a:pt x="77469" y="0"/>
                  </a:moveTo>
                  <a:lnTo>
                    <a:pt x="1269" y="0"/>
                  </a:lnTo>
                  <a:lnTo>
                    <a:pt x="77469" y="126"/>
                  </a:lnTo>
                  <a:close/>
                </a:path>
                <a:path w="201929" h="3810">
                  <a:moveTo>
                    <a:pt x="130809" y="1269"/>
                  </a:moveTo>
                  <a:lnTo>
                    <a:pt x="129539" y="1269"/>
                  </a:lnTo>
                  <a:lnTo>
                    <a:pt x="129539" y="3810"/>
                  </a:lnTo>
                  <a:lnTo>
                    <a:pt x="200660" y="3810"/>
                  </a:lnTo>
                  <a:lnTo>
                    <a:pt x="200660" y="1397"/>
                  </a:lnTo>
                  <a:lnTo>
                    <a:pt x="130809" y="1397"/>
                  </a:lnTo>
                  <a:lnTo>
                    <a:pt x="130809" y="1269"/>
                  </a:lnTo>
                  <a:close/>
                </a:path>
                <a:path w="201929" h="3810">
                  <a:moveTo>
                    <a:pt x="201929" y="0"/>
                  </a:moveTo>
                  <a:lnTo>
                    <a:pt x="130809" y="0"/>
                  </a:lnTo>
                  <a:lnTo>
                    <a:pt x="130809" y="1269"/>
                  </a:lnTo>
                  <a:lnTo>
                    <a:pt x="200660" y="1269"/>
                  </a:lnTo>
                  <a:lnTo>
                    <a:pt x="200660" y="1397"/>
                  </a:lnTo>
                  <a:lnTo>
                    <a:pt x="201929" y="1397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8D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4051300" y="359156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3660" y="126"/>
                  </a:moveTo>
                  <a:lnTo>
                    <a:pt x="1270" y="126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666"/>
                  </a:lnTo>
                  <a:lnTo>
                    <a:pt x="73660" y="2666"/>
                  </a:lnTo>
                  <a:lnTo>
                    <a:pt x="73660" y="126"/>
                  </a:lnTo>
                  <a:close/>
                </a:path>
                <a:path w="201929" h="3810">
                  <a:moveTo>
                    <a:pt x="74930" y="0"/>
                  </a:moveTo>
                  <a:lnTo>
                    <a:pt x="73660" y="0"/>
                  </a:lnTo>
                  <a:lnTo>
                    <a:pt x="74930" y="126"/>
                  </a:lnTo>
                  <a:close/>
                </a:path>
                <a:path w="201929" h="3810">
                  <a:moveTo>
                    <a:pt x="200660" y="2666"/>
                  </a:moveTo>
                  <a:lnTo>
                    <a:pt x="129539" y="2666"/>
                  </a:lnTo>
                  <a:lnTo>
                    <a:pt x="129539" y="3810"/>
                  </a:lnTo>
                  <a:lnTo>
                    <a:pt x="200660" y="3810"/>
                  </a:lnTo>
                  <a:lnTo>
                    <a:pt x="200660" y="2666"/>
                  </a:lnTo>
                  <a:close/>
                </a:path>
                <a:path w="201929" h="3810">
                  <a:moveTo>
                    <a:pt x="201930" y="126"/>
                  </a:moveTo>
                  <a:lnTo>
                    <a:pt x="130810" y="126"/>
                  </a:lnTo>
                  <a:lnTo>
                    <a:pt x="130810" y="2666"/>
                  </a:lnTo>
                  <a:lnTo>
                    <a:pt x="201930" y="2666"/>
                  </a:lnTo>
                  <a:lnTo>
                    <a:pt x="201930" y="126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4051300" y="359537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71120" y="2666"/>
                  </a:moveTo>
                  <a:lnTo>
                    <a:pt x="0" y="2666"/>
                  </a:lnTo>
                  <a:lnTo>
                    <a:pt x="0" y="3809"/>
                  </a:lnTo>
                  <a:lnTo>
                    <a:pt x="71120" y="3809"/>
                  </a:lnTo>
                  <a:lnTo>
                    <a:pt x="71120" y="2666"/>
                  </a:lnTo>
                  <a:close/>
                </a:path>
                <a:path w="200660" h="3810">
                  <a:moveTo>
                    <a:pt x="128270" y="2539"/>
                  </a:moveTo>
                  <a:lnTo>
                    <a:pt x="127000" y="2539"/>
                  </a:lnTo>
                  <a:lnTo>
                    <a:pt x="127000" y="3809"/>
                  </a:lnTo>
                  <a:lnTo>
                    <a:pt x="200660" y="3809"/>
                  </a:lnTo>
                  <a:lnTo>
                    <a:pt x="200660" y="2666"/>
                  </a:lnTo>
                  <a:lnTo>
                    <a:pt x="128270" y="2666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9539" y="0"/>
                  </a:lnTo>
                  <a:lnTo>
                    <a:pt x="129539" y="1269"/>
                  </a:lnTo>
                  <a:lnTo>
                    <a:pt x="128270" y="1269"/>
                  </a:lnTo>
                  <a:lnTo>
                    <a:pt x="128270" y="2539"/>
                  </a:lnTo>
                  <a:lnTo>
                    <a:pt x="200660" y="2539"/>
                  </a:lnTo>
                  <a:lnTo>
                    <a:pt x="200660" y="0"/>
                  </a:lnTo>
                  <a:close/>
                </a:path>
                <a:path w="200660" h="3810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1120" y="2539"/>
                  </a:lnTo>
                  <a:lnTo>
                    <a:pt x="71120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7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4051300" y="359918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1397"/>
                  </a:lnTo>
                  <a:lnTo>
                    <a:pt x="71120" y="1397"/>
                  </a:lnTo>
                  <a:lnTo>
                    <a:pt x="71120" y="0"/>
                  </a:lnTo>
                  <a:close/>
                </a:path>
                <a:path w="200660" h="3810">
                  <a:moveTo>
                    <a:pt x="125729" y="3745"/>
                  </a:moveTo>
                  <a:lnTo>
                    <a:pt x="124460" y="3810"/>
                  </a:lnTo>
                  <a:lnTo>
                    <a:pt x="125729" y="3810"/>
                  </a:lnTo>
                  <a:close/>
                </a:path>
                <a:path w="200660" h="3810">
                  <a:moveTo>
                    <a:pt x="199389" y="64"/>
                  </a:moveTo>
                  <a:lnTo>
                    <a:pt x="125729" y="3810"/>
                  </a:lnTo>
                  <a:lnTo>
                    <a:pt x="199389" y="3810"/>
                  </a:lnTo>
                  <a:lnTo>
                    <a:pt x="199389" y="64"/>
                  </a:lnTo>
                  <a:close/>
                </a:path>
                <a:path w="200660" h="3810">
                  <a:moveTo>
                    <a:pt x="199389" y="0"/>
                  </a:moveTo>
                  <a:lnTo>
                    <a:pt x="127000" y="0"/>
                  </a:lnTo>
                  <a:lnTo>
                    <a:pt x="127000" y="1397"/>
                  </a:lnTo>
                  <a:lnTo>
                    <a:pt x="125729" y="1397"/>
                  </a:lnTo>
                  <a:lnTo>
                    <a:pt x="125729" y="3745"/>
                  </a:lnTo>
                  <a:lnTo>
                    <a:pt x="199389" y="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99389" y="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9C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4051300" y="3602989"/>
              <a:ext cx="199390" cy="2540"/>
            </a:xfrm>
            <a:custGeom>
              <a:avLst/>
              <a:gdLst/>
              <a:ahLst/>
              <a:cxnLst/>
              <a:rect l="l" t="t" r="r" b="b"/>
              <a:pathLst>
                <a:path w="199389" h="2539">
                  <a:moveTo>
                    <a:pt x="698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  <a:path w="199389" h="2539">
                  <a:moveTo>
                    <a:pt x="199390" y="0"/>
                  </a:moveTo>
                  <a:lnTo>
                    <a:pt x="124460" y="0"/>
                  </a:lnTo>
                  <a:lnTo>
                    <a:pt x="124460" y="2540"/>
                  </a:lnTo>
                  <a:lnTo>
                    <a:pt x="199390" y="254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4051300" y="360553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1397"/>
                  </a:lnTo>
                  <a:lnTo>
                    <a:pt x="69850" y="1397"/>
                  </a:lnTo>
                  <a:lnTo>
                    <a:pt x="69850" y="0"/>
                  </a:lnTo>
                  <a:close/>
                </a:path>
                <a:path w="199389" h="3810">
                  <a:moveTo>
                    <a:pt x="198120" y="1397"/>
                  </a:moveTo>
                  <a:lnTo>
                    <a:pt x="121920" y="1397"/>
                  </a:lnTo>
                  <a:lnTo>
                    <a:pt x="121920" y="3810"/>
                  </a:lnTo>
                  <a:lnTo>
                    <a:pt x="198120" y="3810"/>
                  </a:lnTo>
                  <a:lnTo>
                    <a:pt x="198120" y="1397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23189" y="0"/>
                  </a:lnTo>
                  <a:lnTo>
                    <a:pt x="123189" y="1397"/>
                  </a:lnTo>
                  <a:lnTo>
                    <a:pt x="199389" y="1397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A6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4051300" y="360934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20650" y="0"/>
                  </a:lnTo>
                  <a:lnTo>
                    <a:pt x="120650" y="1270"/>
                  </a:lnTo>
                  <a:lnTo>
                    <a:pt x="118110" y="1270"/>
                  </a:lnTo>
                  <a:lnTo>
                    <a:pt x="118110" y="3810"/>
                  </a:lnTo>
                  <a:lnTo>
                    <a:pt x="198120" y="381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AB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4051300" y="361315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3660" y="2539"/>
                  </a:lnTo>
                  <a:lnTo>
                    <a:pt x="73660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16839" y="0"/>
                  </a:lnTo>
                  <a:lnTo>
                    <a:pt x="116839" y="1269"/>
                  </a:lnTo>
                  <a:lnTo>
                    <a:pt x="115570" y="1269"/>
                  </a:lnTo>
                  <a:lnTo>
                    <a:pt x="115570" y="2539"/>
                  </a:lnTo>
                  <a:lnTo>
                    <a:pt x="198120" y="2539"/>
                  </a:lnTo>
                  <a:lnTo>
                    <a:pt x="198120" y="0"/>
                  </a:lnTo>
                  <a:close/>
                </a:path>
                <a:path w="198120" h="3810">
                  <a:moveTo>
                    <a:pt x="7366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2540"/>
                  </a:lnTo>
                  <a:close/>
                </a:path>
                <a:path w="198120" h="3810">
                  <a:moveTo>
                    <a:pt x="198120" y="2540"/>
                  </a:moveTo>
                  <a:lnTo>
                    <a:pt x="114300" y="2540"/>
                  </a:lnTo>
                  <a:lnTo>
                    <a:pt x="114300" y="3810"/>
                  </a:lnTo>
                  <a:lnTo>
                    <a:pt x="198120" y="3810"/>
                  </a:lnTo>
                  <a:lnTo>
                    <a:pt x="198120" y="2540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4051300" y="361696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7492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7470" y="3809"/>
                  </a:lnTo>
                  <a:lnTo>
                    <a:pt x="77470" y="2539"/>
                  </a:lnTo>
                  <a:lnTo>
                    <a:pt x="76200" y="2539"/>
                  </a:lnTo>
                  <a:lnTo>
                    <a:pt x="76200" y="1269"/>
                  </a:lnTo>
                  <a:lnTo>
                    <a:pt x="74929" y="1269"/>
                  </a:lnTo>
                  <a:lnTo>
                    <a:pt x="74929" y="0"/>
                  </a:lnTo>
                  <a:close/>
                </a:path>
                <a:path w="198120" h="3810">
                  <a:moveTo>
                    <a:pt x="196850" y="1269"/>
                  </a:moveTo>
                  <a:lnTo>
                    <a:pt x="110489" y="1269"/>
                  </a:lnTo>
                  <a:lnTo>
                    <a:pt x="110489" y="2539"/>
                  </a:lnTo>
                  <a:lnTo>
                    <a:pt x="107950" y="2539"/>
                  </a:lnTo>
                  <a:lnTo>
                    <a:pt x="107950" y="3809"/>
                  </a:lnTo>
                  <a:lnTo>
                    <a:pt x="196850" y="3809"/>
                  </a:lnTo>
                  <a:lnTo>
                    <a:pt x="196850" y="1269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11760" y="0"/>
                  </a:lnTo>
                  <a:lnTo>
                    <a:pt x="111760" y="1269"/>
                  </a:lnTo>
                  <a:lnTo>
                    <a:pt x="198120" y="126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B5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4051300" y="3620769"/>
              <a:ext cx="196850" cy="3810"/>
            </a:xfrm>
            <a:custGeom>
              <a:avLst/>
              <a:gdLst/>
              <a:ahLst/>
              <a:cxnLst/>
              <a:rect l="l" t="t" r="r" b="b"/>
              <a:pathLst>
                <a:path w="196850" h="3810">
                  <a:moveTo>
                    <a:pt x="82550" y="2540"/>
                  </a:moveTo>
                  <a:lnTo>
                    <a:pt x="81280" y="2540"/>
                  </a:lnTo>
                  <a:lnTo>
                    <a:pt x="8128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82550" y="3810"/>
                  </a:lnTo>
                  <a:lnTo>
                    <a:pt x="82550" y="2540"/>
                  </a:lnTo>
                  <a:close/>
                </a:path>
                <a:path w="196850" h="3810">
                  <a:moveTo>
                    <a:pt x="196850" y="0"/>
                  </a:moveTo>
                  <a:lnTo>
                    <a:pt x="104140" y="0"/>
                  </a:lnTo>
                  <a:lnTo>
                    <a:pt x="104140" y="1270"/>
                  </a:lnTo>
                  <a:lnTo>
                    <a:pt x="101600" y="1270"/>
                  </a:lnTo>
                  <a:lnTo>
                    <a:pt x="101600" y="2540"/>
                  </a:lnTo>
                  <a:lnTo>
                    <a:pt x="96520" y="2540"/>
                  </a:lnTo>
                  <a:lnTo>
                    <a:pt x="96520" y="3810"/>
                  </a:lnTo>
                  <a:lnTo>
                    <a:pt x="196850" y="3810"/>
                  </a:lnTo>
                  <a:lnTo>
                    <a:pt x="196850" y="2540"/>
                  </a:lnTo>
                  <a:lnTo>
                    <a:pt x="196850" y="127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BA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4052570" y="3624579"/>
              <a:ext cx="195580" cy="2540"/>
            </a:xfrm>
            <a:custGeom>
              <a:avLst/>
              <a:gdLst/>
              <a:ahLst/>
              <a:cxnLst/>
              <a:rect l="l" t="t" r="r" b="b"/>
              <a:pathLst>
                <a:path w="195579" h="2539">
                  <a:moveTo>
                    <a:pt x="195580" y="0"/>
                  </a:moveTo>
                  <a:lnTo>
                    <a:pt x="92710" y="0"/>
                  </a:lnTo>
                  <a:lnTo>
                    <a:pt x="9271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95580" y="2540"/>
                  </a:lnTo>
                  <a:lnTo>
                    <a:pt x="195580" y="127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4052570" y="3627119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94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94310" y="381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C47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4053840" y="363092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93040" y="381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C9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4056380" y="363473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1905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90500" y="3810"/>
                  </a:lnTo>
                  <a:lnTo>
                    <a:pt x="190500" y="25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4057650" y="363854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11938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19380" y="3810"/>
                  </a:lnTo>
                  <a:lnTo>
                    <a:pt x="119380" y="2552"/>
                  </a:lnTo>
                  <a:close/>
                </a:path>
                <a:path w="190500" h="3810">
                  <a:moveTo>
                    <a:pt x="190500" y="2552"/>
                  </a:moveTo>
                  <a:lnTo>
                    <a:pt x="120650" y="2552"/>
                  </a:lnTo>
                  <a:lnTo>
                    <a:pt x="120650" y="3810"/>
                  </a:lnTo>
                  <a:lnTo>
                    <a:pt x="190500" y="3810"/>
                  </a:lnTo>
                  <a:lnTo>
                    <a:pt x="190500" y="2552"/>
                  </a:lnTo>
                  <a:close/>
                </a:path>
                <a:path w="190500" h="3810">
                  <a:moveTo>
                    <a:pt x="190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90500" y="2540"/>
                  </a:lnTo>
                  <a:lnTo>
                    <a:pt x="190500" y="12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3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4060190" y="364235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17" y="3810"/>
                  </a:lnTo>
                  <a:lnTo>
                    <a:pt x="113017" y="2540"/>
                  </a:lnTo>
                  <a:lnTo>
                    <a:pt x="114300" y="2540"/>
                  </a:lnTo>
                  <a:lnTo>
                    <a:pt x="11430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  <a:path w="187960" h="3810">
                  <a:moveTo>
                    <a:pt x="187960" y="0"/>
                  </a:moveTo>
                  <a:lnTo>
                    <a:pt x="118110" y="0"/>
                  </a:lnTo>
                  <a:lnTo>
                    <a:pt x="118110" y="3810"/>
                  </a:lnTo>
                  <a:lnTo>
                    <a:pt x="187960" y="3810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D8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4062730" y="3646169"/>
              <a:ext cx="185420" cy="2540"/>
            </a:xfrm>
            <a:custGeom>
              <a:avLst/>
              <a:gdLst/>
              <a:ahLst/>
              <a:cxnLst/>
              <a:rect l="l" t="t" r="r" b="b"/>
              <a:pathLst>
                <a:path w="185420" h="2539">
                  <a:moveTo>
                    <a:pt x="10668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106680" y="2540"/>
                  </a:lnTo>
                  <a:lnTo>
                    <a:pt x="106680" y="1282"/>
                  </a:lnTo>
                  <a:close/>
                </a:path>
                <a:path w="185420" h="2539">
                  <a:moveTo>
                    <a:pt x="109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9220" y="1270"/>
                  </a:lnTo>
                  <a:lnTo>
                    <a:pt x="109220" y="0"/>
                  </a:lnTo>
                  <a:close/>
                </a:path>
                <a:path w="185420" h="2539">
                  <a:moveTo>
                    <a:pt x="185420" y="1282"/>
                  </a:moveTo>
                  <a:lnTo>
                    <a:pt x="116840" y="1282"/>
                  </a:lnTo>
                  <a:lnTo>
                    <a:pt x="116840" y="2540"/>
                  </a:lnTo>
                  <a:lnTo>
                    <a:pt x="185420" y="2540"/>
                  </a:lnTo>
                  <a:lnTo>
                    <a:pt x="185420" y="1282"/>
                  </a:lnTo>
                  <a:close/>
                </a:path>
                <a:path w="185420" h="2539">
                  <a:moveTo>
                    <a:pt x="185420" y="0"/>
                  </a:moveTo>
                  <a:lnTo>
                    <a:pt x="115570" y="0"/>
                  </a:lnTo>
                  <a:lnTo>
                    <a:pt x="115570" y="1270"/>
                  </a:lnTo>
                  <a:lnTo>
                    <a:pt x="185420" y="127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4065270" y="3648709"/>
              <a:ext cx="184150" cy="3810"/>
            </a:xfrm>
            <a:custGeom>
              <a:avLst/>
              <a:gdLst/>
              <a:ahLst/>
              <a:cxnLst/>
              <a:rect l="l" t="t" r="r" b="b"/>
              <a:pathLst>
                <a:path w="184150" h="3810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  <a:path w="184150" h="3810">
                  <a:moveTo>
                    <a:pt x="184150" y="1270"/>
                  </a:moveTo>
                  <a:lnTo>
                    <a:pt x="182880" y="1270"/>
                  </a:lnTo>
                  <a:lnTo>
                    <a:pt x="182880" y="0"/>
                  </a:lnTo>
                  <a:lnTo>
                    <a:pt x="114300" y="0"/>
                  </a:lnTo>
                  <a:lnTo>
                    <a:pt x="114300" y="1270"/>
                  </a:lnTo>
                  <a:lnTo>
                    <a:pt x="114300" y="3810"/>
                  </a:lnTo>
                  <a:lnTo>
                    <a:pt x="184150" y="3810"/>
                  </a:lnTo>
                  <a:lnTo>
                    <a:pt x="184150" y="1270"/>
                  </a:lnTo>
                  <a:close/>
                </a:path>
              </a:pathLst>
            </a:custGeom>
            <a:solidFill>
              <a:srgbClr val="E2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4070350" y="3652520"/>
              <a:ext cx="179070" cy="3810"/>
            </a:xfrm>
            <a:custGeom>
              <a:avLst/>
              <a:gdLst/>
              <a:ahLst/>
              <a:cxnLst/>
              <a:rect l="l" t="t" r="r" b="b"/>
              <a:pathLst>
                <a:path w="179070" h="3810">
                  <a:moveTo>
                    <a:pt x="9143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91439" y="1269"/>
                  </a:lnTo>
                  <a:lnTo>
                    <a:pt x="91439" y="0"/>
                  </a:lnTo>
                  <a:close/>
                </a:path>
                <a:path w="179070" h="3810">
                  <a:moveTo>
                    <a:pt x="179070" y="0"/>
                  </a:moveTo>
                  <a:lnTo>
                    <a:pt x="109220" y="0"/>
                  </a:lnTo>
                  <a:lnTo>
                    <a:pt x="109220" y="1269"/>
                  </a:lnTo>
                  <a:lnTo>
                    <a:pt x="179070" y="1269"/>
                  </a:lnTo>
                  <a:lnTo>
                    <a:pt x="179070" y="0"/>
                  </a:lnTo>
                  <a:close/>
                </a:path>
                <a:path w="179070" h="3810">
                  <a:moveTo>
                    <a:pt x="90169" y="1269"/>
                  </a:moveTo>
                  <a:lnTo>
                    <a:pt x="2539" y="1269"/>
                  </a:lnTo>
                  <a:lnTo>
                    <a:pt x="2539" y="3809"/>
                  </a:lnTo>
                  <a:lnTo>
                    <a:pt x="87629" y="3809"/>
                  </a:lnTo>
                  <a:lnTo>
                    <a:pt x="87629" y="2539"/>
                  </a:lnTo>
                  <a:lnTo>
                    <a:pt x="90169" y="2539"/>
                  </a:lnTo>
                  <a:lnTo>
                    <a:pt x="90169" y="1269"/>
                  </a:lnTo>
                  <a:close/>
                </a:path>
                <a:path w="179070" h="3810">
                  <a:moveTo>
                    <a:pt x="179070" y="1269"/>
                  </a:moveTo>
                  <a:lnTo>
                    <a:pt x="109220" y="1269"/>
                  </a:lnTo>
                  <a:lnTo>
                    <a:pt x="109220" y="2539"/>
                  </a:lnTo>
                  <a:lnTo>
                    <a:pt x="110489" y="2539"/>
                  </a:lnTo>
                  <a:lnTo>
                    <a:pt x="110489" y="3809"/>
                  </a:lnTo>
                  <a:lnTo>
                    <a:pt x="179069" y="3809"/>
                  </a:lnTo>
                  <a:lnTo>
                    <a:pt x="179070" y="1269"/>
                  </a:lnTo>
                  <a:close/>
                </a:path>
              </a:pathLst>
            </a:custGeom>
            <a:solidFill>
              <a:srgbClr val="E7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4074160" y="365632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76200" y="3810"/>
                  </a:lnTo>
                  <a:lnTo>
                    <a:pt x="76200" y="2540"/>
                  </a:lnTo>
                  <a:lnTo>
                    <a:pt x="80010" y="2540"/>
                  </a:lnTo>
                  <a:lnTo>
                    <a:pt x="8001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176529" h="3810">
                  <a:moveTo>
                    <a:pt x="176530" y="0"/>
                  </a:moveTo>
                  <a:lnTo>
                    <a:pt x="106680" y="0"/>
                  </a:lnTo>
                  <a:lnTo>
                    <a:pt x="106680" y="3810"/>
                  </a:lnTo>
                  <a:lnTo>
                    <a:pt x="176530" y="381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4083050" y="3660152"/>
              <a:ext cx="168910" cy="3810"/>
            </a:xfrm>
            <a:custGeom>
              <a:avLst/>
              <a:gdLst/>
              <a:ahLst/>
              <a:cxnLst/>
              <a:rect l="l" t="t" r="r" b="b"/>
              <a:pathLst>
                <a:path w="168910" h="3810">
                  <a:moveTo>
                    <a:pt x="6604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7620" y="2527"/>
                  </a:lnTo>
                  <a:lnTo>
                    <a:pt x="7620" y="3797"/>
                  </a:lnTo>
                  <a:lnTo>
                    <a:pt x="59690" y="3797"/>
                  </a:lnTo>
                  <a:lnTo>
                    <a:pt x="59690" y="2527"/>
                  </a:lnTo>
                  <a:lnTo>
                    <a:pt x="63500" y="2527"/>
                  </a:lnTo>
                  <a:lnTo>
                    <a:pt x="63500" y="1257"/>
                  </a:lnTo>
                  <a:lnTo>
                    <a:pt x="66040" y="1257"/>
                  </a:lnTo>
                  <a:lnTo>
                    <a:pt x="66040" y="0"/>
                  </a:lnTo>
                  <a:close/>
                </a:path>
                <a:path w="168910" h="3810">
                  <a:moveTo>
                    <a:pt x="168910" y="0"/>
                  </a:moveTo>
                  <a:lnTo>
                    <a:pt x="97790" y="0"/>
                  </a:lnTo>
                  <a:lnTo>
                    <a:pt x="97790" y="2527"/>
                  </a:lnTo>
                  <a:lnTo>
                    <a:pt x="168910" y="2527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F1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4093210" y="3663950"/>
              <a:ext cx="40640" cy="3810"/>
            </a:xfrm>
            <a:custGeom>
              <a:avLst/>
              <a:gdLst/>
              <a:ahLst/>
              <a:cxnLst/>
              <a:rect l="l" t="t" r="r" b="b"/>
              <a:pathLst>
                <a:path w="40639" h="3810">
                  <a:moveTo>
                    <a:pt x="38100" y="1269"/>
                  </a:moveTo>
                  <a:lnTo>
                    <a:pt x="6350" y="1269"/>
                  </a:lnTo>
                  <a:lnTo>
                    <a:pt x="6350" y="2539"/>
                  </a:lnTo>
                  <a:lnTo>
                    <a:pt x="38100" y="2539"/>
                  </a:lnTo>
                  <a:lnTo>
                    <a:pt x="38100" y="1269"/>
                  </a:lnTo>
                  <a:close/>
                </a:path>
                <a:path w="40639" h="3810">
                  <a:moveTo>
                    <a:pt x="4063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0639" y="1269"/>
                  </a:lnTo>
                  <a:lnTo>
                    <a:pt x="40639" y="0"/>
                  </a:lnTo>
                  <a:close/>
                </a:path>
                <a:path w="40639" h="3810">
                  <a:moveTo>
                    <a:pt x="33019" y="2540"/>
                  </a:moveTo>
                  <a:lnTo>
                    <a:pt x="15239" y="2540"/>
                  </a:lnTo>
                  <a:lnTo>
                    <a:pt x="15239" y="3810"/>
                  </a:lnTo>
                  <a:lnTo>
                    <a:pt x="33019" y="3810"/>
                  </a:lnTo>
                  <a:lnTo>
                    <a:pt x="33019" y="254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4108450" y="3666490"/>
              <a:ext cx="17780" cy="1270"/>
            </a:xfrm>
            <a:custGeom>
              <a:avLst/>
              <a:gdLst/>
              <a:ahLst/>
              <a:cxnLst/>
              <a:rect l="l" t="t" r="r" b="b"/>
              <a:pathLst>
                <a:path w="17779" h="1270">
                  <a:moveTo>
                    <a:pt x="177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7779" y="1269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4116070" y="3567429"/>
              <a:ext cx="71120" cy="57150"/>
            </a:xfrm>
            <a:custGeom>
              <a:avLst/>
              <a:gdLst/>
              <a:ahLst/>
              <a:cxnLst/>
              <a:rect l="l" t="t" r="r" b="b"/>
              <a:pathLst>
                <a:path w="71120" h="57150">
                  <a:moveTo>
                    <a:pt x="71120" y="8902"/>
                  </a:moveTo>
                  <a:lnTo>
                    <a:pt x="69850" y="3810"/>
                  </a:lnTo>
                  <a:lnTo>
                    <a:pt x="69850" y="0"/>
                  </a:lnTo>
                  <a:lnTo>
                    <a:pt x="46990" y="3810"/>
                  </a:lnTo>
                  <a:lnTo>
                    <a:pt x="30480" y="7620"/>
                  </a:lnTo>
                  <a:lnTo>
                    <a:pt x="24130" y="10160"/>
                  </a:lnTo>
                  <a:lnTo>
                    <a:pt x="22860" y="10160"/>
                  </a:lnTo>
                  <a:lnTo>
                    <a:pt x="17780" y="11430"/>
                  </a:lnTo>
                  <a:lnTo>
                    <a:pt x="13970" y="13970"/>
                  </a:lnTo>
                  <a:lnTo>
                    <a:pt x="11430" y="13970"/>
                  </a:lnTo>
                  <a:lnTo>
                    <a:pt x="11430" y="15252"/>
                  </a:lnTo>
                  <a:lnTo>
                    <a:pt x="13970" y="19050"/>
                  </a:lnTo>
                  <a:lnTo>
                    <a:pt x="11430" y="15252"/>
                  </a:lnTo>
                  <a:lnTo>
                    <a:pt x="10160" y="15252"/>
                  </a:lnTo>
                  <a:lnTo>
                    <a:pt x="8890" y="16510"/>
                  </a:lnTo>
                  <a:lnTo>
                    <a:pt x="7975" y="18326"/>
                  </a:lnTo>
                  <a:lnTo>
                    <a:pt x="7620" y="17780"/>
                  </a:lnTo>
                  <a:lnTo>
                    <a:pt x="6350" y="19050"/>
                  </a:lnTo>
                  <a:lnTo>
                    <a:pt x="5080" y="20320"/>
                  </a:lnTo>
                  <a:lnTo>
                    <a:pt x="3810" y="21602"/>
                  </a:lnTo>
                  <a:lnTo>
                    <a:pt x="2540" y="22860"/>
                  </a:lnTo>
                  <a:lnTo>
                    <a:pt x="2540" y="24130"/>
                  </a:lnTo>
                  <a:lnTo>
                    <a:pt x="2540" y="25400"/>
                  </a:lnTo>
                  <a:lnTo>
                    <a:pt x="1270" y="26670"/>
                  </a:lnTo>
                  <a:lnTo>
                    <a:pt x="1270" y="27952"/>
                  </a:lnTo>
                  <a:lnTo>
                    <a:pt x="0" y="27952"/>
                  </a:lnTo>
                  <a:lnTo>
                    <a:pt x="5080" y="29210"/>
                  </a:lnTo>
                  <a:lnTo>
                    <a:pt x="0" y="27952"/>
                  </a:lnTo>
                  <a:lnTo>
                    <a:pt x="0" y="29210"/>
                  </a:lnTo>
                  <a:lnTo>
                    <a:pt x="0" y="44450"/>
                  </a:lnTo>
                  <a:lnTo>
                    <a:pt x="1270" y="45720"/>
                  </a:lnTo>
                  <a:lnTo>
                    <a:pt x="1270" y="46990"/>
                  </a:lnTo>
                  <a:lnTo>
                    <a:pt x="2540" y="48260"/>
                  </a:lnTo>
                  <a:lnTo>
                    <a:pt x="2540" y="49530"/>
                  </a:lnTo>
                  <a:lnTo>
                    <a:pt x="3810" y="50800"/>
                  </a:lnTo>
                  <a:lnTo>
                    <a:pt x="3810" y="52070"/>
                  </a:lnTo>
                  <a:lnTo>
                    <a:pt x="5080" y="52070"/>
                  </a:lnTo>
                  <a:lnTo>
                    <a:pt x="5080" y="53340"/>
                  </a:lnTo>
                  <a:lnTo>
                    <a:pt x="5499" y="52920"/>
                  </a:lnTo>
                  <a:lnTo>
                    <a:pt x="6350" y="54610"/>
                  </a:lnTo>
                  <a:lnTo>
                    <a:pt x="7620" y="54610"/>
                  </a:lnTo>
                  <a:lnTo>
                    <a:pt x="8890" y="55880"/>
                  </a:lnTo>
                  <a:lnTo>
                    <a:pt x="11430" y="57150"/>
                  </a:lnTo>
                  <a:lnTo>
                    <a:pt x="16510" y="49530"/>
                  </a:lnTo>
                  <a:lnTo>
                    <a:pt x="13970" y="48260"/>
                  </a:lnTo>
                  <a:lnTo>
                    <a:pt x="12700" y="46990"/>
                  </a:lnTo>
                  <a:lnTo>
                    <a:pt x="12700" y="45720"/>
                  </a:lnTo>
                  <a:lnTo>
                    <a:pt x="11430" y="45720"/>
                  </a:lnTo>
                  <a:lnTo>
                    <a:pt x="11430" y="44450"/>
                  </a:lnTo>
                  <a:lnTo>
                    <a:pt x="10160" y="43180"/>
                  </a:lnTo>
                  <a:lnTo>
                    <a:pt x="10160" y="41910"/>
                  </a:lnTo>
                  <a:lnTo>
                    <a:pt x="10160" y="40640"/>
                  </a:lnTo>
                  <a:lnTo>
                    <a:pt x="8890" y="40640"/>
                  </a:lnTo>
                  <a:lnTo>
                    <a:pt x="8890" y="39370"/>
                  </a:lnTo>
                  <a:lnTo>
                    <a:pt x="8890" y="38100"/>
                  </a:lnTo>
                  <a:lnTo>
                    <a:pt x="8890" y="36830"/>
                  </a:lnTo>
                  <a:lnTo>
                    <a:pt x="8890" y="35560"/>
                  </a:lnTo>
                  <a:lnTo>
                    <a:pt x="8890" y="34302"/>
                  </a:lnTo>
                  <a:lnTo>
                    <a:pt x="8890" y="33020"/>
                  </a:lnTo>
                  <a:lnTo>
                    <a:pt x="10160" y="31750"/>
                  </a:lnTo>
                  <a:lnTo>
                    <a:pt x="10160" y="30480"/>
                  </a:lnTo>
                  <a:lnTo>
                    <a:pt x="10160" y="29210"/>
                  </a:lnTo>
                  <a:lnTo>
                    <a:pt x="10579" y="28790"/>
                  </a:lnTo>
                  <a:lnTo>
                    <a:pt x="11430" y="29210"/>
                  </a:lnTo>
                  <a:lnTo>
                    <a:pt x="11430" y="27952"/>
                  </a:lnTo>
                  <a:lnTo>
                    <a:pt x="11430" y="26670"/>
                  </a:lnTo>
                  <a:lnTo>
                    <a:pt x="13970" y="25400"/>
                  </a:lnTo>
                  <a:lnTo>
                    <a:pt x="13970" y="24130"/>
                  </a:lnTo>
                  <a:lnTo>
                    <a:pt x="14986" y="23622"/>
                  </a:lnTo>
                  <a:lnTo>
                    <a:pt x="15240" y="24130"/>
                  </a:lnTo>
                  <a:lnTo>
                    <a:pt x="16510" y="22860"/>
                  </a:lnTo>
                  <a:lnTo>
                    <a:pt x="21590" y="20320"/>
                  </a:lnTo>
                  <a:lnTo>
                    <a:pt x="26670" y="19050"/>
                  </a:lnTo>
                  <a:lnTo>
                    <a:pt x="26543" y="18821"/>
                  </a:lnTo>
                  <a:lnTo>
                    <a:pt x="31750" y="17780"/>
                  </a:lnTo>
                  <a:lnTo>
                    <a:pt x="49530" y="12700"/>
                  </a:lnTo>
                  <a:lnTo>
                    <a:pt x="71120" y="8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4066540" y="3472179"/>
              <a:ext cx="125730" cy="156210"/>
            </a:xfrm>
            <a:custGeom>
              <a:avLst/>
              <a:gdLst/>
              <a:ahLst/>
              <a:cxnLst/>
              <a:rect l="l" t="t" r="r" b="b"/>
              <a:pathLst>
                <a:path w="125729" h="156210">
                  <a:moveTo>
                    <a:pt x="31750" y="7620"/>
                  </a:moveTo>
                  <a:lnTo>
                    <a:pt x="27940" y="3810"/>
                  </a:lnTo>
                  <a:lnTo>
                    <a:pt x="25400" y="0"/>
                  </a:lnTo>
                  <a:lnTo>
                    <a:pt x="20320" y="5080"/>
                  </a:lnTo>
                  <a:lnTo>
                    <a:pt x="17780" y="7620"/>
                  </a:lnTo>
                  <a:lnTo>
                    <a:pt x="15240" y="10160"/>
                  </a:lnTo>
                  <a:lnTo>
                    <a:pt x="12700" y="12700"/>
                  </a:lnTo>
                  <a:lnTo>
                    <a:pt x="11430" y="15240"/>
                  </a:lnTo>
                  <a:lnTo>
                    <a:pt x="8890" y="19050"/>
                  </a:lnTo>
                  <a:lnTo>
                    <a:pt x="7620" y="22860"/>
                  </a:lnTo>
                  <a:lnTo>
                    <a:pt x="3810" y="27940"/>
                  </a:lnTo>
                  <a:lnTo>
                    <a:pt x="1270" y="35560"/>
                  </a:lnTo>
                  <a:lnTo>
                    <a:pt x="0" y="43180"/>
                  </a:lnTo>
                  <a:lnTo>
                    <a:pt x="3810" y="44450"/>
                  </a:lnTo>
                  <a:lnTo>
                    <a:pt x="8890" y="44450"/>
                  </a:lnTo>
                  <a:lnTo>
                    <a:pt x="11430" y="38100"/>
                  </a:lnTo>
                  <a:lnTo>
                    <a:pt x="10274" y="37820"/>
                  </a:lnTo>
                  <a:lnTo>
                    <a:pt x="12293" y="32753"/>
                  </a:lnTo>
                  <a:lnTo>
                    <a:pt x="12700" y="33020"/>
                  </a:lnTo>
                  <a:lnTo>
                    <a:pt x="15240" y="26670"/>
                  </a:lnTo>
                  <a:lnTo>
                    <a:pt x="17780" y="22860"/>
                  </a:lnTo>
                  <a:lnTo>
                    <a:pt x="17411" y="22771"/>
                  </a:lnTo>
                  <a:lnTo>
                    <a:pt x="18529" y="21082"/>
                  </a:lnTo>
                  <a:lnTo>
                    <a:pt x="19050" y="21590"/>
                  </a:lnTo>
                  <a:lnTo>
                    <a:pt x="20320" y="19050"/>
                  </a:lnTo>
                  <a:lnTo>
                    <a:pt x="22860" y="16510"/>
                  </a:lnTo>
                  <a:lnTo>
                    <a:pt x="24130" y="13970"/>
                  </a:lnTo>
                  <a:lnTo>
                    <a:pt x="25400" y="13970"/>
                  </a:lnTo>
                  <a:lnTo>
                    <a:pt x="26670" y="11430"/>
                  </a:lnTo>
                  <a:lnTo>
                    <a:pt x="31750" y="7620"/>
                  </a:lnTo>
                  <a:close/>
                </a:path>
                <a:path w="125729" h="156210">
                  <a:moveTo>
                    <a:pt x="125730" y="92710"/>
                  </a:moveTo>
                  <a:lnTo>
                    <a:pt x="119380" y="95250"/>
                  </a:lnTo>
                  <a:lnTo>
                    <a:pt x="119380" y="99060"/>
                  </a:lnTo>
                  <a:lnTo>
                    <a:pt x="115570" y="97802"/>
                  </a:lnTo>
                  <a:lnTo>
                    <a:pt x="114300" y="105410"/>
                  </a:lnTo>
                  <a:lnTo>
                    <a:pt x="111760" y="111760"/>
                  </a:lnTo>
                  <a:lnTo>
                    <a:pt x="112877" y="112052"/>
                  </a:lnTo>
                  <a:lnTo>
                    <a:pt x="110490" y="116852"/>
                  </a:lnTo>
                  <a:lnTo>
                    <a:pt x="109220" y="121920"/>
                  </a:lnTo>
                  <a:lnTo>
                    <a:pt x="106680" y="127000"/>
                  </a:lnTo>
                  <a:lnTo>
                    <a:pt x="105879" y="128600"/>
                  </a:lnTo>
                  <a:lnTo>
                    <a:pt x="105410" y="128270"/>
                  </a:lnTo>
                  <a:lnTo>
                    <a:pt x="104140" y="130810"/>
                  </a:lnTo>
                  <a:lnTo>
                    <a:pt x="104673" y="131178"/>
                  </a:lnTo>
                  <a:lnTo>
                    <a:pt x="102870" y="132080"/>
                  </a:lnTo>
                  <a:lnTo>
                    <a:pt x="102019" y="133781"/>
                  </a:lnTo>
                  <a:lnTo>
                    <a:pt x="100330" y="134620"/>
                  </a:lnTo>
                  <a:lnTo>
                    <a:pt x="100330" y="135890"/>
                  </a:lnTo>
                  <a:lnTo>
                    <a:pt x="97790" y="137160"/>
                  </a:lnTo>
                  <a:lnTo>
                    <a:pt x="98298" y="137668"/>
                  </a:lnTo>
                  <a:lnTo>
                    <a:pt x="95250" y="139700"/>
                  </a:lnTo>
                  <a:lnTo>
                    <a:pt x="93129" y="141820"/>
                  </a:lnTo>
                  <a:lnTo>
                    <a:pt x="92710" y="140970"/>
                  </a:lnTo>
                  <a:lnTo>
                    <a:pt x="90170" y="143510"/>
                  </a:lnTo>
                  <a:lnTo>
                    <a:pt x="86360" y="144780"/>
                  </a:lnTo>
                  <a:lnTo>
                    <a:pt x="86588" y="145135"/>
                  </a:lnTo>
                  <a:lnTo>
                    <a:pt x="83820" y="146050"/>
                  </a:lnTo>
                  <a:lnTo>
                    <a:pt x="81280" y="146050"/>
                  </a:lnTo>
                  <a:lnTo>
                    <a:pt x="80010" y="147320"/>
                  </a:lnTo>
                  <a:lnTo>
                    <a:pt x="71120" y="147320"/>
                  </a:lnTo>
                  <a:lnTo>
                    <a:pt x="68580" y="146050"/>
                  </a:lnTo>
                  <a:lnTo>
                    <a:pt x="67310" y="146050"/>
                  </a:lnTo>
                  <a:lnTo>
                    <a:pt x="67310" y="144780"/>
                  </a:lnTo>
                  <a:lnTo>
                    <a:pt x="66040" y="144780"/>
                  </a:lnTo>
                  <a:lnTo>
                    <a:pt x="63500" y="143510"/>
                  </a:lnTo>
                  <a:lnTo>
                    <a:pt x="58420" y="151130"/>
                  </a:lnTo>
                  <a:lnTo>
                    <a:pt x="60960" y="152400"/>
                  </a:lnTo>
                  <a:lnTo>
                    <a:pt x="62547" y="153200"/>
                  </a:lnTo>
                  <a:lnTo>
                    <a:pt x="62230" y="153670"/>
                  </a:lnTo>
                  <a:lnTo>
                    <a:pt x="63500" y="154940"/>
                  </a:lnTo>
                  <a:lnTo>
                    <a:pt x="64770" y="154940"/>
                  </a:lnTo>
                  <a:lnTo>
                    <a:pt x="66040" y="154940"/>
                  </a:lnTo>
                  <a:lnTo>
                    <a:pt x="67310" y="156210"/>
                  </a:lnTo>
                  <a:lnTo>
                    <a:pt x="69850" y="156210"/>
                  </a:lnTo>
                  <a:lnTo>
                    <a:pt x="72390" y="156210"/>
                  </a:lnTo>
                  <a:lnTo>
                    <a:pt x="82550" y="156210"/>
                  </a:lnTo>
                  <a:lnTo>
                    <a:pt x="86360" y="154940"/>
                  </a:lnTo>
                  <a:lnTo>
                    <a:pt x="87630" y="154940"/>
                  </a:lnTo>
                  <a:lnTo>
                    <a:pt x="90170" y="153670"/>
                  </a:lnTo>
                  <a:lnTo>
                    <a:pt x="91440" y="153670"/>
                  </a:lnTo>
                  <a:lnTo>
                    <a:pt x="91440" y="152400"/>
                  </a:lnTo>
                  <a:lnTo>
                    <a:pt x="93980" y="151130"/>
                  </a:lnTo>
                  <a:lnTo>
                    <a:pt x="97790" y="149860"/>
                  </a:lnTo>
                  <a:lnTo>
                    <a:pt x="97790" y="148590"/>
                  </a:lnTo>
                  <a:lnTo>
                    <a:pt x="101600" y="146050"/>
                  </a:lnTo>
                  <a:lnTo>
                    <a:pt x="105410" y="143510"/>
                  </a:lnTo>
                  <a:lnTo>
                    <a:pt x="106248" y="141820"/>
                  </a:lnTo>
                  <a:lnTo>
                    <a:pt x="107950" y="140970"/>
                  </a:lnTo>
                  <a:lnTo>
                    <a:pt x="109220" y="140970"/>
                  </a:lnTo>
                  <a:lnTo>
                    <a:pt x="109220" y="139700"/>
                  </a:lnTo>
                  <a:lnTo>
                    <a:pt x="110058" y="138010"/>
                  </a:lnTo>
                  <a:lnTo>
                    <a:pt x="110490" y="138430"/>
                  </a:lnTo>
                  <a:lnTo>
                    <a:pt x="111760" y="135890"/>
                  </a:lnTo>
                  <a:lnTo>
                    <a:pt x="113030" y="133350"/>
                  </a:lnTo>
                  <a:lnTo>
                    <a:pt x="114300" y="130810"/>
                  </a:lnTo>
                  <a:lnTo>
                    <a:pt x="115570" y="130810"/>
                  </a:lnTo>
                  <a:lnTo>
                    <a:pt x="116840" y="125730"/>
                  </a:lnTo>
                  <a:lnTo>
                    <a:pt x="119380" y="120650"/>
                  </a:lnTo>
                  <a:lnTo>
                    <a:pt x="121920" y="114300"/>
                  </a:lnTo>
                  <a:lnTo>
                    <a:pt x="123190" y="107950"/>
                  </a:lnTo>
                  <a:lnTo>
                    <a:pt x="124460" y="100330"/>
                  </a:lnTo>
                  <a:lnTo>
                    <a:pt x="125730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4086860" y="3451859"/>
              <a:ext cx="182880" cy="68580"/>
            </a:xfrm>
            <a:custGeom>
              <a:avLst/>
              <a:gdLst/>
              <a:ahLst/>
              <a:cxnLst/>
              <a:rect l="l" t="t" r="r" b="b"/>
              <a:pathLst>
                <a:path w="182879" h="68579">
                  <a:moveTo>
                    <a:pt x="182880" y="55880"/>
                  </a:moveTo>
                  <a:lnTo>
                    <a:pt x="181610" y="52070"/>
                  </a:lnTo>
                  <a:lnTo>
                    <a:pt x="181610" y="48260"/>
                  </a:lnTo>
                  <a:lnTo>
                    <a:pt x="180340" y="45720"/>
                  </a:lnTo>
                  <a:lnTo>
                    <a:pt x="180340" y="41910"/>
                  </a:lnTo>
                  <a:lnTo>
                    <a:pt x="180340" y="40640"/>
                  </a:lnTo>
                  <a:lnTo>
                    <a:pt x="179070" y="38100"/>
                  </a:lnTo>
                  <a:lnTo>
                    <a:pt x="177800" y="35560"/>
                  </a:lnTo>
                  <a:lnTo>
                    <a:pt x="176530" y="33020"/>
                  </a:lnTo>
                  <a:lnTo>
                    <a:pt x="173990" y="29210"/>
                  </a:lnTo>
                  <a:lnTo>
                    <a:pt x="172720" y="27940"/>
                  </a:lnTo>
                  <a:lnTo>
                    <a:pt x="172720" y="26670"/>
                  </a:lnTo>
                  <a:lnTo>
                    <a:pt x="171450" y="24130"/>
                  </a:lnTo>
                  <a:lnTo>
                    <a:pt x="170180" y="24130"/>
                  </a:lnTo>
                  <a:lnTo>
                    <a:pt x="168910" y="22860"/>
                  </a:lnTo>
                  <a:lnTo>
                    <a:pt x="166370" y="20320"/>
                  </a:lnTo>
                  <a:lnTo>
                    <a:pt x="166370" y="19050"/>
                  </a:lnTo>
                  <a:lnTo>
                    <a:pt x="163830" y="17780"/>
                  </a:lnTo>
                  <a:lnTo>
                    <a:pt x="162560" y="16510"/>
                  </a:lnTo>
                  <a:lnTo>
                    <a:pt x="161290" y="15240"/>
                  </a:lnTo>
                  <a:lnTo>
                    <a:pt x="158750" y="13970"/>
                  </a:lnTo>
                  <a:lnTo>
                    <a:pt x="158750" y="12700"/>
                  </a:lnTo>
                  <a:lnTo>
                    <a:pt x="156019" y="11798"/>
                  </a:lnTo>
                  <a:lnTo>
                    <a:pt x="156210" y="11430"/>
                  </a:lnTo>
                  <a:lnTo>
                    <a:pt x="152400" y="10160"/>
                  </a:lnTo>
                  <a:lnTo>
                    <a:pt x="148590" y="8890"/>
                  </a:lnTo>
                  <a:lnTo>
                    <a:pt x="140970" y="6350"/>
                  </a:lnTo>
                  <a:lnTo>
                    <a:pt x="132080" y="3810"/>
                  </a:lnTo>
                  <a:lnTo>
                    <a:pt x="121920" y="2540"/>
                  </a:lnTo>
                  <a:lnTo>
                    <a:pt x="110490" y="1270"/>
                  </a:lnTo>
                  <a:lnTo>
                    <a:pt x="99060" y="0"/>
                  </a:lnTo>
                  <a:lnTo>
                    <a:pt x="97790" y="0"/>
                  </a:lnTo>
                  <a:lnTo>
                    <a:pt x="85090" y="0"/>
                  </a:lnTo>
                  <a:lnTo>
                    <a:pt x="73660" y="0"/>
                  </a:lnTo>
                  <a:lnTo>
                    <a:pt x="72390" y="0"/>
                  </a:lnTo>
                  <a:lnTo>
                    <a:pt x="62230" y="1270"/>
                  </a:lnTo>
                  <a:lnTo>
                    <a:pt x="60960" y="1270"/>
                  </a:lnTo>
                  <a:lnTo>
                    <a:pt x="52070" y="2540"/>
                  </a:lnTo>
                  <a:lnTo>
                    <a:pt x="41910" y="3810"/>
                  </a:lnTo>
                  <a:lnTo>
                    <a:pt x="33020" y="6350"/>
                  </a:lnTo>
                  <a:lnTo>
                    <a:pt x="25400" y="8890"/>
                  </a:lnTo>
                  <a:lnTo>
                    <a:pt x="24130" y="8890"/>
                  </a:lnTo>
                  <a:lnTo>
                    <a:pt x="21590" y="10160"/>
                  </a:lnTo>
                  <a:lnTo>
                    <a:pt x="20320" y="10160"/>
                  </a:lnTo>
                  <a:lnTo>
                    <a:pt x="16510" y="12700"/>
                  </a:lnTo>
                  <a:lnTo>
                    <a:pt x="16827" y="13182"/>
                  </a:lnTo>
                  <a:lnTo>
                    <a:pt x="15240" y="13970"/>
                  </a:lnTo>
                  <a:lnTo>
                    <a:pt x="13970" y="13970"/>
                  </a:lnTo>
                  <a:lnTo>
                    <a:pt x="11430" y="16510"/>
                  </a:lnTo>
                  <a:lnTo>
                    <a:pt x="5080" y="20320"/>
                  </a:lnTo>
                  <a:lnTo>
                    <a:pt x="0" y="25400"/>
                  </a:lnTo>
                  <a:lnTo>
                    <a:pt x="2540" y="29210"/>
                  </a:lnTo>
                  <a:lnTo>
                    <a:pt x="6350" y="31750"/>
                  </a:lnTo>
                  <a:lnTo>
                    <a:pt x="11430" y="27940"/>
                  </a:lnTo>
                  <a:lnTo>
                    <a:pt x="10947" y="27470"/>
                  </a:lnTo>
                  <a:lnTo>
                    <a:pt x="16510" y="24130"/>
                  </a:lnTo>
                  <a:lnTo>
                    <a:pt x="18618" y="22021"/>
                  </a:lnTo>
                  <a:lnTo>
                    <a:pt x="19050" y="22860"/>
                  </a:lnTo>
                  <a:lnTo>
                    <a:pt x="21590" y="21590"/>
                  </a:lnTo>
                  <a:lnTo>
                    <a:pt x="21590" y="20320"/>
                  </a:lnTo>
                  <a:lnTo>
                    <a:pt x="25400" y="19050"/>
                  </a:lnTo>
                  <a:lnTo>
                    <a:pt x="27940" y="17780"/>
                  </a:lnTo>
                  <a:lnTo>
                    <a:pt x="35560" y="15240"/>
                  </a:lnTo>
                  <a:lnTo>
                    <a:pt x="43180" y="12700"/>
                  </a:lnTo>
                  <a:lnTo>
                    <a:pt x="53340" y="11430"/>
                  </a:lnTo>
                  <a:lnTo>
                    <a:pt x="62230" y="10160"/>
                  </a:lnTo>
                  <a:lnTo>
                    <a:pt x="73660" y="10160"/>
                  </a:lnTo>
                  <a:lnTo>
                    <a:pt x="85090" y="8890"/>
                  </a:lnTo>
                  <a:lnTo>
                    <a:pt x="97790" y="10160"/>
                  </a:lnTo>
                  <a:lnTo>
                    <a:pt x="109220" y="10160"/>
                  </a:lnTo>
                  <a:lnTo>
                    <a:pt x="120650" y="11430"/>
                  </a:lnTo>
                  <a:lnTo>
                    <a:pt x="129590" y="12547"/>
                  </a:lnTo>
                  <a:lnTo>
                    <a:pt x="129540" y="12700"/>
                  </a:lnTo>
                  <a:lnTo>
                    <a:pt x="138430" y="15240"/>
                  </a:lnTo>
                  <a:lnTo>
                    <a:pt x="146050" y="17780"/>
                  </a:lnTo>
                  <a:lnTo>
                    <a:pt x="148590" y="19050"/>
                  </a:lnTo>
                  <a:lnTo>
                    <a:pt x="148678" y="18694"/>
                  </a:lnTo>
                  <a:lnTo>
                    <a:pt x="151130" y="20320"/>
                  </a:lnTo>
                  <a:lnTo>
                    <a:pt x="153898" y="21247"/>
                  </a:lnTo>
                  <a:lnTo>
                    <a:pt x="153670" y="21590"/>
                  </a:lnTo>
                  <a:lnTo>
                    <a:pt x="156210" y="22860"/>
                  </a:lnTo>
                  <a:lnTo>
                    <a:pt x="157480" y="24130"/>
                  </a:lnTo>
                  <a:lnTo>
                    <a:pt x="157480" y="25400"/>
                  </a:lnTo>
                  <a:lnTo>
                    <a:pt x="158750" y="25400"/>
                  </a:lnTo>
                  <a:lnTo>
                    <a:pt x="160020" y="26670"/>
                  </a:lnTo>
                  <a:lnTo>
                    <a:pt x="161290" y="27940"/>
                  </a:lnTo>
                  <a:lnTo>
                    <a:pt x="163322" y="29972"/>
                  </a:lnTo>
                  <a:lnTo>
                    <a:pt x="162560" y="30480"/>
                  </a:lnTo>
                  <a:lnTo>
                    <a:pt x="165100" y="33020"/>
                  </a:lnTo>
                  <a:lnTo>
                    <a:pt x="166370" y="34290"/>
                  </a:lnTo>
                  <a:lnTo>
                    <a:pt x="167640" y="38100"/>
                  </a:lnTo>
                  <a:lnTo>
                    <a:pt x="168109" y="37782"/>
                  </a:lnTo>
                  <a:lnTo>
                    <a:pt x="168910" y="39370"/>
                  </a:lnTo>
                  <a:lnTo>
                    <a:pt x="170180" y="41910"/>
                  </a:lnTo>
                  <a:lnTo>
                    <a:pt x="171450" y="44450"/>
                  </a:lnTo>
                  <a:lnTo>
                    <a:pt x="171450" y="46990"/>
                  </a:lnTo>
                  <a:lnTo>
                    <a:pt x="172720" y="50800"/>
                  </a:lnTo>
                  <a:lnTo>
                    <a:pt x="172720" y="53340"/>
                  </a:lnTo>
                  <a:lnTo>
                    <a:pt x="172720" y="55880"/>
                  </a:lnTo>
                  <a:lnTo>
                    <a:pt x="173990" y="62230"/>
                  </a:lnTo>
                  <a:lnTo>
                    <a:pt x="173990" y="67310"/>
                  </a:lnTo>
                  <a:lnTo>
                    <a:pt x="177800" y="67310"/>
                  </a:lnTo>
                  <a:lnTo>
                    <a:pt x="182880" y="68580"/>
                  </a:lnTo>
                  <a:lnTo>
                    <a:pt x="182880" y="67310"/>
                  </a:lnTo>
                  <a:lnTo>
                    <a:pt x="182880" y="62230"/>
                  </a:lnTo>
                  <a:lnTo>
                    <a:pt x="182880" y="55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4085590" y="3519169"/>
              <a:ext cx="184150" cy="151130"/>
            </a:xfrm>
            <a:custGeom>
              <a:avLst/>
              <a:gdLst/>
              <a:ahLst/>
              <a:cxnLst/>
              <a:rect l="l" t="t" r="r" b="b"/>
              <a:pathLst>
                <a:path w="184150" h="151129">
                  <a:moveTo>
                    <a:pt x="184150" y="0"/>
                  </a:moveTo>
                  <a:lnTo>
                    <a:pt x="179070" y="0"/>
                  </a:lnTo>
                  <a:lnTo>
                    <a:pt x="175260" y="0"/>
                  </a:lnTo>
                  <a:lnTo>
                    <a:pt x="173990" y="5080"/>
                  </a:lnTo>
                  <a:lnTo>
                    <a:pt x="172720" y="19062"/>
                  </a:lnTo>
                  <a:lnTo>
                    <a:pt x="169164" y="35636"/>
                  </a:lnTo>
                  <a:lnTo>
                    <a:pt x="168910" y="35560"/>
                  </a:lnTo>
                  <a:lnTo>
                    <a:pt x="165100" y="55880"/>
                  </a:lnTo>
                  <a:lnTo>
                    <a:pt x="161290" y="74930"/>
                  </a:lnTo>
                  <a:lnTo>
                    <a:pt x="161290" y="76212"/>
                  </a:lnTo>
                  <a:lnTo>
                    <a:pt x="157480" y="91440"/>
                  </a:lnTo>
                  <a:lnTo>
                    <a:pt x="156210" y="104140"/>
                  </a:lnTo>
                  <a:lnTo>
                    <a:pt x="156210" y="109220"/>
                  </a:lnTo>
                  <a:lnTo>
                    <a:pt x="156210" y="110490"/>
                  </a:lnTo>
                  <a:lnTo>
                    <a:pt x="156210" y="114300"/>
                  </a:lnTo>
                  <a:lnTo>
                    <a:pt x="156210" y="118110"/>
                  </a:lnTo>
                  <a:lnTo>
                    <a:pt x="156210" y="121920"/>
                  </a:lnTo>
                  <a:lnTo>
                    <a:pt x="156210" y="125730"/>
                  </a:lnTo>
                  <a:lnTo>
                    <a:pt x="157480" y="128270"/>
                  </a:lnTo>
                  <a:lnTo>
                    <a:pt x="157480" y="129540"/>
                  </a:lnTo>
                  <a:lnTo>
                    <a:pt x="157480" y="132080"/>
                  </a:lnTo>
                  <a:lnTo>
                    <a:pt x="158750" y="135890"/>
                  </a:lnTo>
                  <a:lnTo>
                    <a:pt x="158750" y="137160"/>
                  </a:lnTo>
                  <a:lnTo>
                    <a:pt x="99479" y="137160"/>
                  </a:lnTo>
                  <a:lnTo>
                    <a:pt x="99060" y="135890"/>
                  </a:lnTo>
                  <a:lnTo>
                    <a:pt x="99060" y="133350"/>
                  </a:lnTo>
                  <a:lnTo>
                    <a:pt x="99060" y="129540"/>
                  </a:lnTo>
                  <a:lnTo>
                    <a:pt x="97790" y="124460"/>
                  </a:lnTo>
                  <a:lnTo>
                    <a:pt x="97790" y="119380"/>
                  </a:lnTo>
                  <a:lnTo>
                    <a:pt x="97790" y="107950"/>
                  </a:lnTo>
                  <a:lnTo>
                    <a:pt x="90170" y="115570"/>
                  </a:lnTo>
                  <a:lnTo>
                    <a:pt x="84289" y="122631"/>
                  </a:lnTo>
                  <a:lnTo>
                    <a:pt x="83820" y="121920"/>
                  </a:lnTo>
                  <a:lnTo>
                    <a:pt x="76200" y="127000"/>
                  </a:lnTo>
                  <a:lnTo>
                    <a:pt x="68580" y="132080"/>
                  </a:lnTo>
                  <a:lnTo>
                    <a:pt x="62230" y="135890"/>
                  </a:lnTo>
                  <a:lnTo>
                    <a:pt x="54610" y="138430"/>
                  </a:lnTo>
                  <a:lnTo>
                    <a:pt x="50800" y="139700"/>
                  </a:lnTo>
                  <a:lnTo>
                    <a:pt x="46990" y="140970"/>
                  </a:lnTo>
                  <a:lnTo>
                    <a:pt x="38100" y="142240"/>
                  </a:lnTo>
                  <a:lnTo>
                    <a:pt x="30480" y="142240"/>
                  </a:lnTo>
                  <a:lnTo>
                    <a:pt x="22860" y="142240"/>
                  </a:lnTo>
                  <a:lnTo>
                    <a:pt x="15240" y="140970"/>
                  </a:lnTo>
                  <a:lnTo>
                    <a:pt x="8839" y="139903"/>
                  </a:lnTo>
                  <a:lnTo>
                    <a:pt x="8890" y="139700"/>
                  </a:lnTo>
                  <a:lnTo>
                    <a:pt x="1270" y="138430"/>
                  </a:lnTo>
                  <a:lnTo>
                    <a:pt x="1270" y="142240"/>
                  </a:lnTo>
                  <a:lnTo>
                    <a:pt x="0" y="147320"/>
                  </a:lnTo>
                  <a:lnTo>
                    <a:pt x="6350" y="149860"/>
                  </a:lnTo>
                  <a:lnTo>
                    <a:pt x="13970" y="149860"/>
                  </a:lnTo>
                  <a:lnTo>
                    <a:pt x="21590" y="151130"/>
                  </a:lnTo>
                  <a:lnTo>
                    <a:pt x="30480" y="151130"/>
                  </a:lnTo>
                  <a:lnTo>
                    <a:pt x="39370" y="151130"/>
                  </a:lnTo>
                  <a:lnTo>
                    <a:pt x="40640" y="151130"/>
                  </a:lnTo>
                  <a:lnTo>
                    <a:pt x="48260" y="149860"/>
                  </a:lnTo>
                  <a:lnTo>
                    <a:pt x="53340" y="148590"/>
                  </a:lnTo>
                  <a:lnTo>
                    <a:pt x="57150" y="147320"/>
                  </a:lnTo>
                  <a:lnTo>
                    <a:pt x="66040" y="144780"/>
                  </a:lnTo>
                  <a:lnTo>
                    <a:pt x="73660" y="139700"/>
                  </a:lnTo>
                  <a:lnTo>
                    <a:pt x="81280" y="134620"/>
                  </a:lnTo>
                  <a:lnTo>
                    <a:pt x="88900" y="129540"/>
                  </a:lnTo>
                  <a:lnTo>
                    <a:pt x="88900" y="130810"/>
                  </a:lnTo>
                  <a:lnTo>
                    <a:pt x="90170" y="134620"/>
                  </a:lnTo>
                  <a:lnTo>
                    <a:pt x="90170" y="137160"/>
                  </a:lnTo>
                  <a:lnTo>
                    <a:pt x="90170" y="139700"/>
                  </a:lnTo>
                  <a:lnTo>
                    <a:pt x="90170" y="140970"/>
                  </a:lnTo>
                  <a:lnTo>
                    <a:pt x="91440" y="143510"/>
                  </a:lnTo>
                  <a:lnTo>
                    <a:pt x="92710" y="147320"/>
                  </a:lnTo>
                  <a:lnTo>
                    <a:pt x="95250" y="147320"/>
                  </a:lnTo>
                  <a:lnTo>
                    <a:pt x="165100" y="147320"/>
                  </a:lnTo>
                  <a:lnTo>
                    <a:pt x="171450" y="147320"/>
                  </a:lnTo>
                  <a:lnTo>
                    <a:pt x="170180" y="140970"/>
                  </a:lnTo>
                  <a:lnTo>
                    <a:pt x="168910" y="137160"/>
                  </a:lnTo>
                  <a:lnTo>
                    <a:pt x="167640" y="133350"/>
                  </a:lnTo>
                  <a:lnTo>
                    <a:pt x="167640" y="130810"/>
                  </a:lnTo>
                  <a:lnTo>
                    <a:pt x="166370" y="127000"/>
                  </a:lnTo>
                  <a:lnTo>
                    <a:pt x="166370" y="124460"/>
                  </a:lnTo>
                  <a:lnTo>
                    <a:pt x="165100" y="120650"/>
                  </a:lnTo>
                  <a:lnTo>
                    <a:pt x="165100" y="118110"/>
                  </a:lnTo>
                  <a:lnTo>
                    <a:pt x="165100" y="114300"/>
                  </a:lnTo>
                  <a:lnTo>
                    <a:pt x="165100" y="110490"/>
                  </a:lnTo>
                  <a:lnTo>
                    <a:pt x="166370" y="105410"/>
                  </a:lnTo>
                  <a:lnTo>
                    <a:pt x="167640" y="92710"/>
                  </a:lnTo>
                  <a:lnTo>
                    <a:pt x="170180" y="77470"/>
                  </a:lnTo>
                  <a:lnTo>
                    <a:pt x="173990" y="58420"/>
                  </a:lnTo>
                  <a:lnTo>
                    <a:pt x="179070" y="38112"/>
                  </a:lnTo>
                  <a:lnTo>
                    <a:pt x="173964" y="36830"/>
                  </a:lnTo>
                  <a:lnTo>
                    <a:pt x="179070" y="38112"/>
                  </a:lnTo>
                  <a:lnTo>
                    <a:pt x="181610" y="20320"/>
                  </a:lnTo>
                  <a:lnTo>
                    <a:pt x="182880" y="7620"/>
                  </a:lnTo>
                  <a:lnTo>
                    <a:pt x="184150" y="127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4046220" y="3543299"/>
              <a:ext cx="53340" cy="125730"/>
            </a:xfrm>
            <a:custGeom>
              <a:avLst/>
              <a:gdLst/>
              <a:ahLst/>
              <a:cxnLst/>
              <a:rect l="l" t="t" r="r" b="b"/>
              <a:pathLst>
                <a:path w="53339" h="125729">
                  <a:moveTo>
                    <a:pt x="53340" y="8890"/>
                  </a:moveTo>
                  <a:lnTo>
                    <a:pt x="52070" y="3810"/>
                  </a:lnTo>
                  <a:lnTo>
                    <a:pt x="50800" y="0"/>
                  </a:lnTo>
                  <a:lnTo>
                    <a:pt x="45720" y="1282"/>
                  </a:lnTo>
                  <a:lnTo>
                    <a:pt x="40640" y="2540"/>
                  </a:lnTo>
                  <a:lnTo>
                    <a:pt x="35560" y="5080"/>
                  </a:lnTo>
                  <a:lnTo>
                    <a:pt x="30480" y="7632"/>
                  </a:lnTo>
                  <a:lnTo>
                    <a:pt x="30784" y="8115"/>
                  </a:lnTo>
                  <a:lnTo>
                    <a:pt x="26670" y="10160"/>
                  </a:lnTo>
                  <a:lnTo>
                    <a:pt x="22860" y="12700"/>
                  </a:lnTo>
                  <a:lnTo>
                    <a:pt x="19050" y="16510"/>
                  </a:lnTo>
                  <a:lnTo>
                    <a:pt x="13970" y="19050"/>
                  </a:lnTo>
                  <a:lnTo>
                    <a:pt x="13970" y="20332"/>
                  </a:lnTo>
                  <a:lnTo>
                    <a:pt x="12700" y="21590"/>
                  </a:lnTo>
                  <a:lnTo>
                    <a:pt x="11430" y="22860"/>
                  </a:lnTo>
                  <a:lnTo>
                    <a:pt x="10160" y="24130"/>
                  </a:lnTo>
                  <a:lnTo>
                    <a:pt x="11112" y="24777"/>
                  </a:lnTo>
                  <a:lnTo>
                    <a:pt x="10160" y="26682"/>
                  </a:lnTo>
                  <a:lnTo>
                    <a:pt x="8890" y="26682"/>
                  </a:lnTo>
                  <a:lnTo>
                    <a:pt x="7620" y="29210"/>
                  </a:lnTo>
                  <a:lnTo>
                    <a:pt x="6350" y="30480"/>
                  </a:lnTo>
                  <a:lnTo>
                    <a:pt x="6350" y="31750"/>
                  </a:lnTo>
                  <a:lnTo>
                    <a:pt x="5080" y="34290"/>
                  </a:lnTo>
                  <a:lnTo>
                    <a:pt x="5080" y="35560"/>
                  </a:lnTo>
                  <a:lnTo>
                    <a:pt x="3810" y="38100"/>
                  </a:lnTo>
                  <a:lnTo>
                    <a:pt x="3810" y="39382"/>
                  </a:lnTo>
                  <a:lnTo>
                    <a:pt x="2540" y="39382"/>
                  </a:lnTo>
                  <a:lnTo>
                    <a:pt x="7620" y="40640"/>
                  </a:lnTo>
                  <a:lnTo>
                    <a:pt x="2540" y="39382"/>
                  </a:lnTo>
                  <a:lnTo>
                    <a:pt x="1270" y="44450"/>
                  </a:lnTo>
                  <a:lnTo>
                    <a:pt x="0" y="50800"/>
                  </a:lnTo>
                  <a:lnTo>
                    <a:pt x="0" y="57150"/>
                  </a:lnTo>
                  <a:lnTo>
                    <a:pt x="0" y="63500"/>
                  </a:lnTo>
                  <a:lnTo>
                    <a:pt x="0" y="69850"/>
                  </a:lnTo>
                  <a:lnTo>
                    <a:pt x="1270" y="76200"/>
                  </a:lnTo>
                  <a:lnTo>
                    <a:pt x="2540" y="81280"/>
                  </a:lnTo>
                  <a:lnTo>
                    <a:pt x="2540" y="82550"/>
                  </a:lnTo>
                  <a:lnTo>
                    <a:pt x="3810" y="87630"/>
                  </a:lnTo>
                  <a:lnTo>
                    <a:pt x="6350" y="92710"/>
                  </a:lnTo>
                  <a:lnTo>
                    <a:pt x="8890" y="97790"/>
                  </a:lnTo>
                  <a:lnTo>
                    <a:pt x="8890" y="99060"/>
                  </a:lnTo>
                  <a:lnTo>
                    <a:pt x="11430" y="102870"/>
                  </a:lnTo>
                  <a:lnTo>
                    <a:pt x="15240" y="107950"/>
                  </a:lnTo>
                  <a:lnTo>
                    <a:pt x="16510" y="107950"/>
                  </a:lnTo>
                  <a:lnTo>
                    <a:pt x="17780" y="110490"/>
                  </a:lnTo>
                  <a:lnTo>
                    <a:pt x="20320" y="113030"/>
                  </a:lnTo>
                  <a:lnTo>
                    <a:pt x="22860" y="115570"/>
                  </a:lnTo>
                  <a:lnTo>
                    <a:pt x="23393" y="114846"/>
                  </a:lnTo>
                  <a:lnTo>
                    <a:pt x="25400" y="116840"/>
                  </a:lnTo>
                  <a:lnTo>
                    <a:pt x="26670" y="116840"/>
                  </a:lnTo>
                  <a:lnTo>
                    <a:pt x="29210" y="118110"/>
                  </a:lnTo>
                  <a:lnTo>
                    <a:pt x="31750" y="119380"/>
                  </a:lnTo>
                  <a:lnTo>
                    <a:pt x="31750" y="120650"/>
                  </a:lnTo>
                  <a:lnTo>
                    <a:pt x="34290" y="121920"/>
                  </a:lnTo>
                  <a:lnTo>
                    <a:pt x="38100" y="123190"/>
                  </a:lnTo>
                  <a:lnTo>
                    <a:pt x="39370" y="123190"/>
                  </a:lnTo>
                  <a:lnTo>
                    <a:pt x="45720" y="125730"/>
                  </a:lnTo>
                  <a:lnTo>
                    <a:pt x="48260" y="115570"/>
                  </a:lnTo>
                  <a:lnTo>
                    <a:pt x="41833" y="114503"/>
                  </a:lnTo>
                  <a:lnTo>
                    <a:pt x="41910" y="114300"/>
                  </a:lnTo>
                  <a:lnTo>
                    <a:pt x="38100" y="113030"/>
                  </a:lnTo>
                  <a:lnTo>
                    <a:pt x="35560" y="111760"/>
                  </a:lnTo>
                  <a:lnTo>
                    <a:pt x="33020" y="110490"/>
                  </a:lnTo>
                  <a:lnTo>
                    <a:pt x="31750" y="109220"/>
                  </a:lnTo>
                  <a:lnTo>
                    <a:pt x="30480" y="107950"/>
                  </a:lnTo>
                  <a:lnTo>
                    <a:pt x="30226" y="108458"/>
                  </a:lnTo>
                  <a:lnTo>
                    <a:pt x="29210" y="107950"/>
                  </a:lnTo>
                  <a:lnTo>
                    <a:pt x="29210" y="106680"/>
                  </a:lnTo>
                  <a:lnTo>
                    <a:pt x="26670" y="105410"/>
                  </a:lnTo>
                  <a:lnTo>
                    <a:pt x="24130" y="104140"/>
                  </a:lnTo>
                  <a:lnTo>
                    <a:pt x="22860" y="101600"/>
                  </a:lnTo>
                  <a:lnTo>
                    <a:pt x="19050" y="97790"/>
                  </a:lnTo>
                  <a:lnTo>
                    <a:pt x="16510" y="93980"/>
                  </a:lnTo>
                  <a:lnTo>
                    <a:pt x="13970" y="88900"/>
                  </a:lnTo>
                  <a:lnTo>
                    <a:pt x="12700" y="83820"/>
                  </a:lnTo>
                  <a:lnTo>
                    <a:pt x="11430" y="80010"/>
                  </a:lnTo>
                  <a:lnTo>
                    <a:pt x="10160" y="74930"/>
                  </a:lnTo>
                  <a:lnTo>
                    <a:pt x="10160" y="69850"/>
                  </a:lnTo>
                  <a:lnTo>
                    <a:pt x="10160" y="68580"/>
                  </a:lnTo>
                  <a:lnTo>
                    <a:pt x="9906" y="68643"/>
                  </a:lnTo>
                  <a:lnTo>
                    <a:pt x="8890" y="63500"/>
                  </a:lnTo>
                  <a:lnTo>
                    <a:pt x="10160" y="57150"/>
                  </a:lnTo>
                  <a:lnTo>
                    <a:pt x="10160" y="52082"/>
                  </a:lnTo>
                  <a:lnTo>
                    <a:pt x="11430" y="46990"/>
                  </a:lnTo>
                  <a:lnTo>
                    <a:pt x="12700" y="41910"/>
                  </a:lnTo>
                  <a:lnTo>
                    <a:pt x="11569" y="41630"/>
                  </a:lnTo>
                  <a:lnTo>
                    <a:pt x="12700" y="39382"/>
                  </a:lnTo>
                  <a:lnTo>
                    <a:pt x="13487" y="37795"/>
                  </a:lnTo>
                  <a:lnTo>
                    <a:pt x="13970" y="38100"/>
                  </a:lnTo>
                  <a:lnTo>
                    <a:pt x="15240" y="35560"/>
                  </a:lnTo>
                  <a:lnTo>
                    <a:pt x="14592" y="35255"/>
                  </a:lnTo>
                  <a:lnTo>
                    <a:pt x="16510" y="34290"/>
                  </a:lnTo>
                  <a:lnTo>
                    <a:pt x="16510" y="33032"/>
                  </a:lnTo>
                  <a:lnTo>
                    <a:pt x="17780" y="31750"/>
                  </a:lnTo>
                  <a:lnTo>
                    <a:pt x="16929" y="31330"/>
                  </a:lnTo>
                  <a:lnTo>
                    <a:pt x="17780" y="30480"/>
                  </a:lnTo>
                  <a:lnTo>
                    <a:pt x="19050" y="30480"/>
                  </a:lnTo>
                  <a:lnTo>
                    <a:pt x="19050" y="29210"/>
                  </a:lnTo>
                  <a:lnTo>
                    <a:pt x="20320" y="27940"/>
                  </a:lnTo>
                  <a:lnTo>
                    <a:pt x="19773" y="27584"/>
                  </a:lnTo>
                  <a:lnTo>
                    <a:pt x="21590" y="26682"/>
                  </a:lnTo>
                  <a:lnTo>
                    <a:pt x="25400" y="22860"/>
                  </a:lnTo>
                  <a:lnTo>
                    <a:pt x="24892" y="22364"/>
                  </a:lnTo>
                  <a:lnTo>
                    <a:pt x="27940" y="20332"/>
                  </a:lnTo>
                  <a:lnTo>
                    <a:pt x="31750" y="17780"/>
                  </a:lnTo>
                  <a:lnTo>
                    <a:pt x="35560" y="15240"/>
                  </a:lnTo>
                  <a:lnTo>
                    <a:pt x="39217" y="13411"/>
                  </a:lnTo>
                  <a:lnTo>
                    <a:pt x="39370" y="13982"/>
                  </a:lnTo>
                  <a:lnTo>
                    <a:pt x="44450" y="11430"/>
                  </a:lnTo>
                  <a:lnTo>
                    <a:pt x="48260" y="10160"/>
                  </a:lnTo>
                  <a:lnTo>
                    <a:pt x="53340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4097020" y="3497579"/>
              <a:ext cx="104139" cy="54610"/>
            </a:xfrm>
            <a:custGeom>
              <a:avLst/>
              <a:gdLst/>
              <a:ahLst/>
              <a:cxnLst/>
              <a:rect l="l" t="t" r="r" b="b"/>
              <a:pathLst>
                <a:path w="104139" h="54610">
                  <a:moveTo>
                    <a:pt x="104140" y="16510"/>
                  </a:moveTo>
                  <a:lnTo>
                    <a:pt x="102870" y="15240"/>
                  </a:lnTo>
                  <a:lnTo>
                    <a:pt x="102870" y="13970"/>
                  </a:lnTo>
                  <a:lnTo>
                    <a:pt x="102870" y="12700"/>
                  </a:lnTo>
                  <a:lnTo>
                    <a:pt x="101600" y="11430"/>
                  </a:lnTo>
                  <a:lnTo>
                    <a:pt x="101600" y="10160"/>
                  </a:lnTo>
                  <a:lnTo>
                    <a:pt x="100330" y="10160"/>
                  </a:lnTo>
                  <a:lnTo>
                    <a:pt x="100330" y="8890"/>
                  </a:lnTo>
                  <a:lnTo>
                    <a:pt x="99060" y="7620"/>
                  </a:lnTo>
                  <a:lnTo>
                    <a:pt x="97790" y="7620"/>
                  </a:lnTo>
                  <a:lnTo>
                    <a:pt x="97790" y="6350"/>
                  </a:lnTo>
                  <a:lnTo>
                    <a:pt x="96520" y="6350"/>
                  </a:lnTo>
                  <a:lnTo>
                    <a:pt x="96520" y="5080"/>
                  </a:lnTo>
                  <a:lnTo>
                    <a:pt x="96088" y="5930"/>
                  </a:lnTo>
                  <a:lnTo>
                    <a:pt x="95250" y="5080"/>
                  </a:lnTo>
                  <a:lnTo>
                    <a:pt x="93980" y="5080"/>
                  </a:lnTo>
                  <a:lnTo>
                    <a:pt x="93980" y="3810"/>
                  </a:lnTo>
                  <a:lnTo>
                    <a:pt x="92710" y="3810"/>
                  </a:lnTo>
                  <a:lnTo>
                    <a:pt x="91440" y="2540"/>
                  </a:lnTo>
                  <a:lnTo>
                    <a:pt x="90170" y="2540"/>
                  </a:lnTo>
                  <a:lnTo>
                    <a:pt x="87630" y="1270"/>
                  </a:lnTo>
                  <a:lnTo>
                    <a:pt x="85090" y="1270"/>
                  </a:lnTo>
                  <a:lnTo>
                    <a:pt x="85090" y="0"/>
                  </a:lnTo>
                  <a:lnTo>
                    <a:pt x="73660" y="0"/>
                  </a:lnTo>
                  <a:lnTo>
                    <a:pt x="73660" y="8890"/>
                  </a:lnTo>
                  <a:lnTo>
                    <a:pt x="76200" y="8890"/>
                  </a:lnTo>
                  <a:lnTo>
                    <a:pt x="78740" y="8890"/>
                  </a:lnTo>
                  <a:lnTo>
                    <a:pt x="81280" y="10160"/>
                  </a:lnTo>
                  <a:lnTo>
                    <a:pt x="82550" y="10160"/>
                  </a:lnTo>
                  <a:lnTo>
                    <a:pt x="83820" y="10160"/>
                  </a:lnTo>
                  <a:lnTo>
                    <a:pt x="85090" y="10160"/>
                  </a:lnTo>
                  <a:lnTo>
                    <a:pt x="86360" y="11430"/>
                  </a:lnTo>
                  <a:lnTo>
                    <a:pt x="87630" y="11430"/>
                  </a:lnTo>
                  <a:lnTo>
                    <a:pt x="88900" y="12700"/>
                  </a:lnTo>
                  <a:lnTo>
                    <a:pt x="90170" y="12700"/>
                  </a:lnTo>
                  <a:lnTo>
                    <a:pt x="91440" y="13970"/>
                  </a:lnTo>
                  <a:lnTo>
                    <a:pt x="92710" y="15240"/>
                  </a:lnTo>
                  <a:lnTo>
                    <a:pt x="93980" y="16510"/>
                  </a:lnTo>
                  <a:lnTo>
                    <a:pt x="93980" y="17780"/>
                  </a:lnTo>
                  <a:lnTo>
                    <a:pt x="93980" y="19050"/>
                  </a:lnTo>
                  <a:lnTo>
                    <a:pt x="95250" y="20320"/>
                  </a:lnTo>
                  <a:lnTo>
                    <a:pt x="95250" y="21590"/>
                  </a:lnTo>
                  <a:lnTo>
                    <a:pt x="95250" y="22860"/>
                  </a:lnTo>
                  <a:lnTo>
                    <a:pt x="93980" y="24130"/>
                  </a:lnTo>
                  <a:lnTo>
                    <a:pt x="93980" y="25400"/>
                  </a:lnTo>
                  <a:lnTo>
                    <a:pt x="93980" y="26670"/>
                  </a:lnTo>
                  <a:lnTo>
                    <a:pt x="93980" y="29210"/>
                  </a:lnTo>
                  <a:lnTo>
                    <a:pt x="93510" y="30607"/>
                  </a:lnTo>
                  <a:lnTo>
                    <a:pt x="88900" y="31750"/>
                  </a:lnTo>
                  <a:lnTo>
                    <a:pt x="81280" y="33020"/>
                  </a:lnTo>
                  <a:lnTo>
                    <a:pt x="69850" y="35560"/>
                  </a:lnTo>
                  <a:lnTo>
                    <a:pt x="55880" y="36830"/>
                  </a:lnTo>
                  <a:lnTo>
                    <a:pt x="54610" y="36830"/>
                  </a:lnTo>
                  <a:lnTo>
                    <a:pt x="39370" y="38100"/>
                  </a:lnTo>
                  <a:lnTo>
                    <a:pt x="24130" y="40652"/>
                  </a:lnTo>
                  <a:lnTo>
                    <a:pt x="11430" y="43180"/>
                  </a:lnTo>
                  <a:lnTo>
                    <a:pt x="0" y="45720"/>
                  </a:lnTo>
                  <a:lnTo>
                    <a:pt x="1270" y="49530"/>
                  </a:lnTo>
                  <a:lnTo>
                    <a:pt x="1270" y="54610"/>
                  </a:lnTo>
                  <a:lnTo>
                    <a:pt x="12700" y="52070"/>
                  </a:lnTo>
                  <a:lnTo>
                    <a:pt x="25400" y="49530"/>
                  </a:lnTo>
                  <a:lnTo>
                    <a:pt x="40640" y="48260"/>
                  </a:lnTo>
                  <a:lnTo>
                    <a:pt x="57150" y="45720"/>
                  </a:lnTo>
                  <a:lnTo>
                    <a:pt x="69850" y="44450"/>
                  </a:lnTo>
                  <a:lnTo>
                    <a:pt x="71120" y="44450"/>
                  </a:lnTo>
                  <a:lnTo>
                    <a:pt x="82550" y="43180"/>
                  </a:lnTo>
                  <a:lnTo>
                    <a:pt x="91440" y="40652"/>
                  </a:lnTo>
                  <a:lnTo>
                    <a:pt x="95250" y="39370"/>
                  </a:lnTo>
                  <a:lnTo>
                    <a:pt x="97790" y="39370"/>
                  </a:lnTo>
                  <a:lnTo>
                    <a:pt x="101600" y="38100"/>
                  </a:lnTo>
                  <a:lnTo>
                    <a:pt x="101600" y="35560"/>
                  </a:lnTo>
                  <a:lnTo>
                    <a:pt x="102870" y="31750"/>
                  </a:lnTo>
                  <a:lnTo>
                    <a:pt x="104140" y="27940"/>
                  </a:lnTo>
                  <a:lnTo>
                    <a:pt x="104140" y="26670"/>
                  </a:lnTo>
                  <a:lnTo>
                    <a:pt x="104140" y="25400"/>
                  </a:lnTo>
                  <a:lnTo>
                    <a:pt x="104140" y="17780"/>
                  </a:lnTo>
                  <a:lnTo>
                    <a:pt x="104140" y="16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4065270" y="3497579"/>
              <a:ext cx="107950" cy="31750"/>
            </a:xfrm>
            <a:custGeom>
              <a:avLst/>
              <a:gdLst/>
              <a:ahLst/>
              <a:cxnLst/>
              <a:rect l="l" t="t" r="r" b="b"/>
              <a:pathLst>
                <a:path w="107950" h="31750">
                  <a:moveTo>
                    <a:pt x="107950" y="0"/>
                  </a:moveTo>
                  <a:lnTo>
                    <a:pt x="107950" y="0"/>
                  </a:lnTo>
                  <a:lnTo>
                    <a:pt x="93980" y="0"/>
                  </a:lnTo>
                  <a:lnTo>
                    <a:pt x="91440" y="1270"/>
                  </a:lnTo>
                  <a:lnTo>
                    <a:pt x="90170" y="1270"/>
                  </a:lnTo>
                  <a:lnTo>
                    <a:pt x="87630" y="2540"/>
                  </a:lnTo>
                  <a:lnTo>
                    <a:pt x="85090" y="2540"/>
                  </a:lnTo>
                  <a:lnTo>
                    <a:pt x="83820" y="3810"/>
                  </a:lnTo>
                  <a:lnTo>
                    <a:pt x="82550" y="5080"/>
                  </a:lnTo>
                  <a:lnTo>
                    <a:pt x="81280" y="5080"/>
                  </a:lnTo>
                  <a:lnTo>
                    <a:pt x="80010" y="6350"/>
                  </a:lnTo>
                  <a:lnTo>
                    <a:pt x="78740" y="7620"/>
                  </a:lnTo>
                  <a:lnTo>
                    <a:pt x="77470" y="7620"/>
                  </a:lnTo>
                  <a:lnTo>
                    <a:pt x="77470" y="8890"/>
                  </a:lnTo>
                  <a:lnTo>
                    <a:pt x="76200" y="10160"/>
                  </a:lnTo>
                  <a:lnTo>
                    <a:pt x="74930" y="11430"/>
                  </a:lnTo>
                  <a:lnTo>
                    <a:pt x="72390" y="13970"/>
                  </a:lnTo>
                  <a:lnTo>
                    <a:pt x="72390" y="15240"/>
                  </a:lnTo>
                  <a:lnTo>
                    <a:pt x="71120" y="17780"/>
                  </a:lnTo>
                  <a:lnTo>
                    <a:pt x="69938" y="21310"/>
                  </a:lnTo>
                  <a:lnTo>
                    <a:pt x="6350" y="13970"/>
                  </a:lnTo>
                  <a:lnTo>
                    <a:pt x="5080" y="19050"/>
                  </a:lnTo>
                  <a:lnTo>
                    <a:pt x="1270" y="17780"/>
                  </a:lnTo>
                  <a:lnTo>
                    <a:pt x="0" y="22860"/>
                  </a:lnTo>
                  <a:lnTo>
                    <a:pt x="5080" y="22860"/>
                  </a:lnTo>
                  <a:lnTo>
                    <a:pt x="72390" y="30480"/>
                  </a:lnTo>
                  <a:lnTo>
                    <a:pt x="74930" y="31750"/>
                  </a:lnTo>
                  <a:lnTo>
                    <a:pt x="76200" y="27940"/>
                  </a:lnTo>
                  <a:lnTo>
                    <a:pt x="77470" y="25400"/>
                  </a:lnTo>
                  <a:lnTo>
                    <a:pt x="80010" y="21590"/>
                  </a:lnTo>
                  <a:lnTo>
                    <a:pt x="81280" y="19050"/>
                  </a:lnTo>
                  <a:lnTo>
                    <a:pt x="82550" y="17780"/>
                  </a:lnTo>
                  <a:lnTo>
                    <a:pt x="83820" y="16510"/>
                  </a:lnTo>
                  <a:lnTo>
                    <a:pt x="83820" y="15240"/>
                  </a:lnTo>
                  <a:lnTo>
                    <a:pt x="85090" y="13970"/>
                  </a:lnTo>
                  <a:lnTo>
                    <a:pt x="86360" y="13970"/>
                  </a:lnTo>
                  <a:lnTo>
                    <a:pt x="86360" y="12700"/>
                  </a:lnTo>
                  <a:lnTo>
                    <a:pt x="87630" y="12700"/>
                  </a:lnTo>
                  <a:lnTo>
                    <a:pt x="88900" y="11430"/>
                  </a:lnTo>
                  <a:lnTo>
                    <a:pt x="91440" y="10160"/>
                  </a:lnTo>
                  <a:lnTo>
                    <a:pt x="92710" y="10160"/>
                  </a:lnTo>
                  <a:lnTo>
                    <a:pt x="95250" y="10160"/>
                  </a:lnTo>
                  <a:lnTo>
                    <a:pt x="97790" y="10160"/>
                  </a:lnTo>
                  <a:lnTo>
                    <a:pt x="100330" y="8890"/>
                  </a:lnTo>
                  <a:lnTo>
                    <a:pt x="101600" y="8890"/>
                  </a:lnTo>
                  <a:lnTo>
                    <a:pt x="102870" y="8890"/>
                  </a:lnTo>
                  <a:lnTo>
                    <a:pt x="105410" y="8890"/>
                  </a:lnTo>
                  <a:lnTo>
                    <a:pt x="107950" y="88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4337050" y="3384549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723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2390" y="254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4335780" y="338709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70"/>
                  </a:lnTo>
                  <a:close/>
                </a:path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FB9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4335780" y="339090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4334510" y="339471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3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4334510" y="3398520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4333240" y="340106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4331970" y="340487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2539"/>
                  </a:lnTo>
                  <a:close/>
                </a:path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73659" y="253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88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4331970" y="340868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0" y="3810"/>
                  </a:moveTo>
                  <a:lnTo>
                    <a:pt x="0" y="0"/>
                  </a:lnTo>
                  <a:lnTo>
                    <a:pt x="72389" y="0"/>
                  </a:lnTo>
                  <a:lnTo>
                    <a:pt x="72389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E48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4330700" y="341249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70"/>
                  </a:lnTo>
                  <a:close/>
                </a:path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4330700" y="341630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DC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4329430" y="3420110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D9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4329430" y="342265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D5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4328160" y="342646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4328160" y="343027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D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4326890" y="343408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A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4325620" y="343789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39"/>
                  </a:lnTo>
                  <a:close/>
                </a:path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73659" y="253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C6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4325620" y="3441700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0" y="2539"/>
                  </a:moveTo>
                  <a:lnTo>
                    <a:pt x="0" y="0"/>
                  </a:lnTo>
                  <a:lnTo>
                    <a:pt x="72389" y="0"/>
                  </a:lnTo>
                  <a:lnTo>
                    <a:pt x="72389" y="2539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4324350" y="344424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39"/>
                  </a:lnTo>
                  <a:close/>
                </a:path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73660" y="25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BE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4324350" y="344805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0" y="3810"/>
                  </a:moveTo>
                  <a:lnTo>
                    <a:pt x="0" y="0"/>
                  </a:lnTo>
                  <a:lnTo>
                    <a:pt x="72389" y="0"/>
                  </a:lnTo>
                  <a:lnTo>
                    <a:pt x="72389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BA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4323080" y="345186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69"/>
                  </a:lnTo>
                  <a:close/>
                </a:path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B76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4323080" y="345566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723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77" y="3810"/>
                  </a:lnTo>
                  <a:lnTo>
                    <a:pt x="72377" y="0"/>
                  </a:lnTo>
                  <a:close/>
                </a:path>
                <a:path w="134620" h="3810">
                  <a:moveTo>
                    <a:pt x="134620" y="2540"/>
                  </a:moveTo>
                  <a:lnTo>
                    <a:pt x="130810" y="2540"/>
                  </a:lnTo>
                  <a:lnTo>
                    <a:pt x="130810" y="1270"/>
                  </a:lnTo>
                  <a:lnTo>
                    <a:pt x="106680" y="1270"/>
                  </a:lnTo>
                  <a:lnTo>
                    <a:pt x="106680" y="2540"/>
                  </a:lnTo>
                  <a:lnTo>
                    <a:pt x="99060" y="2540"/>
                  </a:lnTo>
                  <a:lnTo>
                    <a:pt x="99060" y="3810"/>
                  </a:lnTo>
                  <a:lnTo>
                    <a:pt x="134620" y="3810"/>
                  </a:lnTo>
                  <a:lnTo>
                    <a:pt x="134620" y="2540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4321810" y="3459479"/>
              <a:ext cx="148590" cy="3810"/>
            </a:xfrm>
            <a:custGeom>
              <a:avLst/>
              <a:gdLst/>
              <a:ahLst/>
              <a:cxnLst/>
              <a:rect l="l" t="t" r="r" b="b"/>
              <a:pathLst>
                <a:path w="148589" h="3810">
                  <a:moveTo>
                    <a:pt x="723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90" y="3810"/>
                  </a:lnTo>
                  <a:lnTo>
                    <a:pt x="72390" y="0"/>
                  </a:lnTo>
                  <a:close/>
                </a:path>
                <a:path w="148589" h="3810">
                  <a:moveTo>
                    <a:pt x="148590" y="2540"/>
                  </a:moveTo>
                  <a:lnTo>
                    <a:pt x="146050" y="2540"/>
                  </a:lnTo>
                  <a:lnTo>
                    <a:pt x="14605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95250" y="0"/>
                  </a:lnTo>
                  <a:lnTo>
                    <a:pt x="95250" y="1270"/>
                  </a:lnTo>
                  <a:lnTo>
                    <a:pt x="91440" y="1270"/>
                  </a:lnTo>
                  <a:lnTo>
                    <a:pt x="91440" y="2540"/>
                  </a:lnTo>
                  <a:lnTo>
                    <a:pt x="88900" y="2540"/>
                  </a:lnTo>
                  <a:lnTo>
                    <a:pt x="88900" y="3810"/>
                  </a:lnTo>
                  <a:lnTo>
                    <a:pt x="148590" y="3810"/>
                  </a:lnTo>
                  <a:lnTo>
                    <a:pt x="148590" y="2540"/>
                  </a:lnTo>
                  <a:close/>
                </a:path>
              </a:pathLst>
            </a:custGeom>
            <a:solidFill>
              <a:srgbClr val="A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4321810" y="3463289"/>
              <a:ext cx="153670" cy="2540"/>
            </a:xfrm>
            <a:custGeom>
              <a:avLst/>
              <a:gdLst/>
              <a:ahLst/>
              <a:cxnLst/>
              <a:rect l="l" t="t" r="r" b="b"/>
              <a:pathLst>
                <a:path w="153670" h="2539">
                  <a:moveTo>
                    <a:pt x="723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2390" y="2540"/>
                  </a:lnTo>
                  <a:lnTo>
                    <a:pt x="72390" y="0"/>
                  </a:lnTo>
                  <a:close/>
                </a:path>
                <a:path w="153670" h="2539">
                  <a:moveTo>
                    <a:pt x="153670" y="1270"/>
                  </a:moveTo>
                  <a:lnTo>
                    <a:pt x="152400" y="1270"/>
                  </a:lnTo>
                  <a:lnTo>
                    <a:pt x="152400" y="0"/>
                  </a:lnTo>
                  <a:lnTo>
                    <a:pt x="86360" y="0"/>
                  </a:lnTo>
                  <a:lnTo>
                    <a:pt x="86360" y="1270"/>
                  </a:lnTo>
                  <a:lnTo>
                    <a:pt x="82550" y="1270"/>
                  </a:lnTo>
                  <a:lnTo>
                    <a:pt x="82550" y="2540"/>
                  </a:lnTo>
                  <a:lnTo>
                    <a:pt x="153670" y="2540"/>
                  </a:lnTo>
                  <a:lnTo>
                    <a:pt x="153670" y="1270"/>
                  </a:lnTo>
                  <a:close/>
                </a:path>
              </a:pathLst>
            </a:custGeom>
            <a:solidFill>
              <a:srgbClr val="AB6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4320540" y="3465829"/>
              <a:ext cx="160020" cy="3810"/>
            </a:xfrm>
            <a:custGeom>
              <a:avLst/>
              <a:gdLst/>
              <a:ahLst/>
              <a:cxnLst/>
              <a:rect l="l" t="t" r="r" b="b"/>
              <a:pathLst>
                <a:path w="160020" h="3810">
                  <a:moveTo>
                    <a:pt x="723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90" y="3810"/>
                  </a:lnTo>
                  <a:lnTo>
                    <a:pt x="72390" y="0"/>
                  </a:lnTo>
                  <a:close/>
                </a:path>
                <a:path w="160020" h="3810">
                  <a:moveTo>
                    <a:pt x="160007" y="2540"/>
                  </a:moveTo>
                  <a:lnTo>
                    <a:pt x="158750" y="2540"/>
                  </a:lnTo>
                  <a:lnTo>
                    <a:pt x="158750" y="1270"/>
                  </a:lnTo>
                  <a:lnTo>
                    <a:pt x="156210" y="1270"/>
                  </a:lnTo>
                  <a:lnTo>
                    <a:pt x="156210" y="0"/>
                  </a:lnTo>
                  <a:lnTo>
                    <a:pt x="81280" y="0"/>
                  </a:lnTo>
                  <a:lnTo>
                    <a:pt x="81280" y="1270"/>
                  </a:lnTo>
                  <a:lnTo>
                    <a:pt x="80010" y="1270"/>
                  </a:lnTo>
                  <a:lnTo>
                    <a:pt x="80010" y="2540"/>
                  </a:lnTo>
                  <a:lnTo>
                    <a:pt x="78740" y="2540"/>
                  </a:lnTo>
                  <a:lnTo>
                    <a:pt x="78740" y="3810"/>
                  </a:lnTo>
                  <a:lnTo>
                    <a:pt x="160007" y="3810"/>
                  </a:lnTo>
                  <a:lnTo>
                    <a:pt x="160007" y="2540"/>
                  </a:lnTo>
                  <a:close/>
                </a:path>
              </a:pathLst>
            </a:custGeom>
            <a:solidFill>
              <a:srgbClr val="A85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4319270" y="3469639"/>
              <a:ext cx="165100" cy="3810"/>
            </a:xfrm>
            <a:custGeom>
              <a:avLst/>
              <a:gdLst/>
              <a:ahLst/>
              <a:cxnLst/>
              <a:rect l="l" t="t" r="r" b="b"/>
              <a:pathLst>
                <a:path w="165100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72390" y="3810"/>
                  </a:lnTo>
                  <a:lnTo>
                    <a:pt x="72390" y="2540"/>
                  </a:lnTo>
                  <a:lnTo>
                    <a:pt x="73660" y="2540"/>
                  </a:lnTo>
                  <a:lnTo>
                    <a:pt x="73660" y="0"/>
                  </a:lnTo>
                  <a:close/>
                </a:path>
                <a:path w="165100" h="3810">
                  <a:moveTo>
                    <a:pt x="165087" y="2540"/>
                  </a:moveTo>
                  <a:lnTo>
                    <a:pt x="163830" y="2540"/>
                  </a:lnTo>
                  <a:lnTo>
                    <a:pt x="163830" y="1270"/>
                  </a:lnTo>
                  <a:lnTo>
                    <a:pt x="162560" y="1270"/>
                  </a:lnTo>
                  <a:lnTo>
                    <a:pt x="162560" y="0"/>
                  </a:lnTo>
                  <a:lnTo>
                    <a:pt x="77470" y="0"/>
                  </a:lnTo>
                  <a:lnTo>
                    <a:pt x="77470" y="1270"/>
                  </a:lnTo>
                  <a:lnTo>
                    <a:pt x="76200" y="1270"/>
                  </a:lnTo>
                  <a:lnTo>
                    <a:pt x="76200" y="2540"/>
                  </a:lnTo>
                  <a:lnTo>
                    <a:pt x="73660" y="2540"/>
                  </a:lnTo>
                  <a:lnTo>
                    <a:pt x="73660" y="3810"/>
                  </a:lnTo>
                  <a:lnTo>
                    <a:pt x="165087" y="3810"/>
                  </a:lnTo>
                  <a:lnTo>
                    <a:pt x="165087" y="2540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4319270" y="3473449"/>
              <a:ext cx="168910" cy="3810"/>
            </a:xfrm>
            <a:custGeom>
              <a:avLst/>
              <a:gdLst/>
              <a:ahLst/>
              <a:cxnLst/>
              <a:rect l="l" t="t" r="r" b="b"/>
              <a:pathLst>
                <a:path w="168910" h="3810">
                  <a:moveTo>
                    <a:pt x="168910" y="2540"/>
                  </a:moveTo>
                  <a:lnTo>
                    <a:pt x="167640" y="2540"/>
                  </a:lnTo>
                  <a:lnTo>
                    <a:pt x="167640" y="1270"/>
                  </a:lnTo>
                  <a:lnTo>
                    <a:pt x="166370" y="1270"/>
                  </a:lnTo>
                  <a:lnTo>
                    <a:pt x="1663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8910" y="3810"/>
                  </a:lnTo>
                  <a:lnTo>
                    <a:pt x="168910" y="2540"/>
                  </a:lnTo>
                  <a:close/>
                </a:path>
              </a:pathLst>
            </a:custGeom>
            <a:solidFill>
              <a:srgbClr val="A0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4318000" y="3477259"/>
              <a:ext cx="172720" cy="3810"/>
            </a:xfrm>
            <a:custGeom>
              <a:avLst/>
              <a:gdLst/>
              <a:ahLst/>
              <a:cxnLst/>
              <a:rect l="l" t="t" r="r" b="b"/>
              <a:pathLst>
                <a:path w="172720" h="3810">
                  <a:moveTo>
                    <a:pt x="17145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71450" y="1270"/>
                  </a:lnTo>
                  <a:lnTo>
                    <a:pt x="171450" y="0"/>
                  </a:lnTo>
                  <a:close/>
                </a:path>
                <a:path w="172720" h="3810">
                  <a:moveTo>
                    <a:pt x="17272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72720" y="3810"/>
                  </a:lnTo>
                  <a:lnTo>
                    <a:pt x="172720" y="2540"/>
                  </a:lnTo>
                  <a:close/>
                </a:path>
              </a:pathLst>
            </a:custGeom>
            <a:solidFill>
              <a:srgbClr val="9C5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4318000" y="3481069"/>
              <a:ext cx="173990" cy="2540"/>
            </a:xfrm>
            <a:custGeom>
              <a:avLst/>
              <a:gdLst/>
              <a:ahLst/>
              <a:cxnLst/>
              <a:rect l="l" t="t" r="r" b="b"/>
              <a:pathLst>
                <a:path w="173989" h="2539">
                  <a:moveTo>
                    <a:pt x="173990" y="1270"/>
                  </a:moveTo>
                  <a:lnTo>
                    <a:pt x="172720" y="1270"/>
                  </a:lnTo>
                  <a:lnTo>
                    <a:pt x="1727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3990" y="2540"/>
                  </a:lnTo>
                  <a:lnTo>
                    <a:pt x="173990" y="1270"/>
                  </a:lnTo>
                  <a:close/>
                </a:path>
              </a:pathLst>
            </a:custGeom>
            <a:solidFill>
              <a:srgbClr val="99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4316730" y="348360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176530" y="0"/>
                  </a:moveTo>
                  <a:lnTo>
                    <a:pt x="175260" y="0"/>
                  </a:lnTo>
                  <a:lnTo>
                    <a:pt x="17526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76517" y="3810"/>
                  </a:lnTo>
                  <a:lnTo>
                    <a:pt x="176517" y="127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4316730" y="348741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179070" y="1270"/>
                  </a:moveTo>
                  <a:lnTo>
                    <a:pt x="177800" y="1270"/>
                  </a:lnTo>
                  <a:lnTo>
                    <a:pt x="177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9070" y="2540"/>
                  </a:lnTo>
                  <a:lnTo>
                    <a:pt x="179070" y="1270"/>
                  </a:lnTo>
                  <a:close/>
                </a:path>
                <a:path w="180339" h="3810">
                  <a:moveTo>
                    <a:pt x="180327" y="2540"/>
                  </a:moveTo>
                  <a:lnTo>
                    <a:pt x="179070" y="2540"/>
                  </a:lnTo>
                  <a:lnTo>
                    <a:pt x="179070" y="3810"/>
                  </a:lnTo>
                  <a:lnTo>
                    <a:pt x="180327" y="3810"/>
                  </a:lnTo>
                  <a:lnTo>
                    <a:pt x="180327" y="2540"/>
                  </a:lnTo>
                  <a:close/>
                </a:path>
              </a:pathLst>
            </a:custGeom>
            <a:solidFill>
              <a:srgbClr val="91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4315460" y="3491229"/>
              <a:ext cx="182880" cy="3810"/>
            </a:xfrm>
            <a:custGeom>
              <a:avLst/>
              <a:gdLst/>
              <a:ahLst/>
              <a:cxnLst/>
              <a:rect l="l" t="t" r="r" b="b"/>
              <a:pathLst>
                <a:path w="182879" h="3810">
                  <a:moveTo>
                    <a:pt x="182880" y="2540"/>
                  </a:moveTo>
                  <a:lnTo>
                    <a:pt x="181610" y="2540"/>
                  </a:lnTo>
                  <a:lnTo>
                    <a:pt x="181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2880" y="3810"/>
                  </a:lnTo>
                  <a:lnTo>
                    <a:pt x="182880" y="2540"/>
                  </a:lnTo>
                  <a:close/>
                </a:path>
              </a:pathLst>
            </a:custGeom>
            <a:solidFill>
              <a:srgbClr val="8D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4314190" y="3495039"/>
              <a:ext cx="186690" cy="3810"/>
            </a:xfrm>
            <a:custGeom>
              <a:avLst/>
              <a:gdLst/>
              <a:ahLst/>
              <a:cxnLst/>
              <a:rect l="l" t="t" r="r" b="b"/>
              <a:pathLst>
                <a:path w="186689" h="3810">
                  <a:moveTo>
                    <a:pt x="186690" y="2540"/>
                  </a:moveTo>
                  <a:lnTo>
                    <a:pt x="185420" y="2540"/>
                  </a:lnTo>
                  <a:lnTo>
                    <a:pt x="18542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6690" y="3810"/>
                  </a:lnTo>
                  <a:lnTo>
                    <a:pt x="186690" y="2540"/>
                  </a:lnTo>
                  <a:close/>
                </a:path>
              </a:pathLst>
            </a:custGeom>
            <a:solidFill>
              <a:srgbClr val="894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4314190" y="349884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87960" y="2540"/>
                  </a:moveTo>
                  <a:lnTo>
                    <a:pt x="186690" y="2540"/>
                  </a:lnTo>
                  <a:lnTo>
                    <a:pt x="1866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7960" y="3810"/>
                  </a:lnTo>
                  <a:lnTo>
                    <a:pt x="187960" y="254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4312920" y="3502659"/>
              <a:ext cx="189230" cy="2540"/>
            </a:xfrm>
            <a:custGeom>
              <a:avLst/>
              <a:gdLst/>
              <a:ahLst/>
              <a:cxnLst/>
              <a:rect l="l" t="t" r="r" b="b"/>
              <a:pathLst>
                <a:path w="189229" h="2539">
                  <a:moveTo>
                    <a:pt x="18923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82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4312920" y="350519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914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91440" y="3810"/>
                  </a:lnTo>
                  <a:lnTo>
                    <a:pt x="91440" y="2540"/>
                  </a:lnTo>
                  <a:close/>
                </a:path>
                <a:path w="190500" h="3810">
                  <a:moveTo>
                    <a:pt x="189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7790" y="1270"/>
                  </a:lnTo>
                  <a:lnTo>
                    <a:pt x="97790" y="254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  <a:path w="190500" h="3810">
                  <a:moveTo>
                    <a:pt x="190500" y="2540"/>
                  </a:moveTo>
                  <a:lnTo>
                    <a:pt x="104140" y="2540"/>
                  </a:lnTo>
                  <a:lnTo>
                    <a:pt x="104140" y="3810"/>
                  </a:lnTo>
                  <a:lnTo>
                    <a:pt x="190500" y="3810"/>
                  </a:lnTo>
                  <a:lnTo>
                    <a:pt x="190500" y="2540"/>
                  </a:lnTo>
                  <a:close/>
                </a:path>
              </a:pathLst>
            </a:custGeom>
            <a:solidFill>
              <a:srgbClr val="7E4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4311650" y="350900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87630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87630" y="3810"/>
                  </a:lnTo>
                  <a:lnTo>
                    <a:pt x="87630" y="1270"/>
                  </a:lnTo>
                  <a:close/>
                </a:path>
                <a:path w="193039" h="3810">
                  <a:moveTo>
                    <a:pt x="92710" y="0"/>
                  </a:moveTo>
                  <a:lnTo>
                    <a:pt x="88900" y="0"/>
                  </a:lnTo>
                  <a:lnTo>
                    <a:pt x="88900" y="1270"/>
                  </a:lnTo>
                  <a:lnTo>
                    <a:pt x="92710" y="1270"/>
                  </a:lnTo>
                  <a:lnTo>
                    <a:pt x="92710" y="0"/>
                  </a:lnTo>
                  <a:close/>
                </a:path>
                <a:path w="193039" h="3810">
                  <a:moveTo>
                    <a:pt x="110490" y="0"/>
                  </a:moveTo>
                  <a:lnTo>
                    <a:pt x="105410" y="0"/>
                  </a:lnTo>
                  <a:lnTo>
                    <a:pt x="105410" y="1270"/>
                  </a:lnTo>
                  <a:lnTo>
                    <a:pt x="110490" y="1270"/>
                  </a:lnTo>
                  <a:lnTo>
                    <a:pt x="110490" y="0"/>
                  </a:lnTo>
                  <a:close/>
                </a:path>
                <a:path w="193039" h="3810">
                  <a:moveTo>
                    <a:pt x="193040" y="1270"/>
                  </a:moveTo>
                  <a:lnTo>
                    <a:pt x="114300" y="1270"/>
                  </a:lnTo>
                  <a:lnTo>
                    <a:pt x="114300" y="3810"/>
                  </a:lnTo>
                  <a:lnTo>
                    <a:pt x="193040" y="3810"/>
                  </a:lnTo>
                  <a:lnTo>
                    <a:pt x="193040" y="1270"/>
                  </a:lnTo>
                  <a:close/>
                </a:path>
              </a:pathLst>
            </a:custGeom>
            <a:solidFill>
              <a:srgbClr val="7A4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4311650" y="351282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8255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81279" y="2539"/>
                  </a:lnTo>
                  <a:lnTo>
                    <a:pt x="81279" y="3809"/>
                  </a:lnTo>
                  <a:lnTo>
                    <a:pt x="82550" y="3809"/>
                  </a:lnTo>
                  <a:lnTo>
                    <a:pt x="82550" y="1269"/>
                  </a:lnTo>
                  <a:close/>
                </a:path>
                <a:path w="193039" h="3810">
                  <a:moveTo>
                    <a:pt x="193040" y="1269"/>
                  </a:moveTo>
                  <a:lnTo>
                    <a:pt x="116839" y="1269"/>
                  </a:lnTo>
                  <a:lnTo>
                    <a:pt x="116839" y="3809"/>
                  </a:lnTo>
                  <a:lnTo>
                    <a:pt x="118110" y="3809"/>
                  </a:lnTo>
                  <a:lnTo>
                    <a:pt x="118110" y="2539"/>
                  </a:lnTo>
                  <a:lnTo>
                    <a:pt x="193039" y="2539"/>
                  </a:lnTo>
                  <a:lnTo>
                    <a:pt x="193040" y="1269"/>
                  </a:lnTo>
                  <a:close/>
                </a:path>
                <a:path w="193039" h="3810">
                  <a:moveTo>
                    <a:pt x="116839" y="0"/>
                  </a:moveTo>
                  <a:lnTo>
                    <a:pt x="115570" y="0"/>
                  </a:lnTo>
                  <a:lnTo>
                    <a:pt x="115570" y="1269"/>
                  </a:lnTo>
                  <a:lnTo>
                    <a:pt x="116839" y="1269"/>
                  </a:lnTo>
                  <a:lnTo>
                    <a:pt x="116839" y="0"/>
                  </a:lnTo>
                  <a:close/>
                </a:path>
                <a:path w="193039" h="3810">
                  <a:moveTo>
                    <a:pt x="85089" y="0"/>
                  </a:moveTo>
                  <a:lnTo>
                    <a:pt x="83820" y="0"/>
                  </a:lnTo>
                  <a:lnTo>
                    <a:pt x="83820" y="1269"/>
                  </a:lnTo>
                  <a:lnTo>
                    <a:pt x="85089" y="126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76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4310380" y="3516629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81267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8727" y="2540"/>
                  </a:lnTo>
                  <a:lnTo>
                    <a:pt x="78727" y="3810"/>
                  </a:lnTo>
                  <a:lnTo>
                    <a:pt x="80010" y="3810"/>
                  </a:lnTo>
                  <a:lnTo>
                    <a:pt x="80010" y="2540"/>
                  </a:lnTo>
                  <a:lnTo>
                    <a:pt x="81267" y="2540"/>
                  </a:lnTo>
                  <a:lnTo>
                    <a:pt x="81267" y="0"/>
                  </a:lnTo>
                  <a:close/>
                </a:path>
                <a:path w="195579" h="3810">
                  <a:moveTo>
                    <a:pt x="194310" y="0"/>
                  </a:moveTo>
                  <a:lnTo>
                    <a:pt x="119380" y="0"/>
                  </a:lnTo>
                  <a:lnTo>
                    <a:pt x="119380" y="2540"/>
                  </a:lnTo>
                  <a:lnTo>
                    <a:pt x="120650" y="2540"/>
                  </a:lnTo>
                  <a:lnTo>
                    <a:pt x="120650" y="3810"/>
                  </a:lnTo>
                  <a:lnTo>
                    <a:pt x="123190" y="3810"/>
                  </a:lnTo>
                  <a:lnTo>
                    <a:pt x="123190" y="2540"/>
                  </a:lnTo>
                  <a:lnTo>
                    <a:pt x="194310" y="2540"/>
                  </a:lnTo>
                  <a:lnTo>
                    <a:pt x="194310" y="0"/>
                  </a:lnTo>
                  <a:close/>
                </a:path>
                <a:path w="195579" h="3810">
                  <a:moveTo>
                    <a:pt x="195580" y="2540"/>
                  </a:moveTo>
                  <a:lnTo>
                    <a:pt x="194310" y="2540"/>
                  </a:lnTo>
                  <a:lnTo>
                    <a:pt x="194310" y="3810"/>
                  </a:lnTo>
                  <a:lnTo>
                    <a:pt x="195580" y="3810"/>
                  </a:lnTo>
                  <a:lnTo>
                    <a:pt x="195580" y="2540"/>
                  </a:lnTo>
                  <a:close/>
                </a:path>
              </a:pathLst>
            </a:custGeom>
            <a:solidFill>
              <a:srgbClr val="73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4310380" y="352044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39"/>
                  </a:lnTo>
                  <a:lnTo>
                    <a:pt x="77470" y="2539"/>
                  </a:lnTo>
                  <a:lnTo>
                    <a:pt x="77470" y="0"/>
                  </a:lnTo>
                  <a:close/>
                </a:path>
                <a:path w="195579" h="3810">
                  <a:moveTo>
                    <a:pt x="195580" y="0"/>
                  </a:moveTo>
                  <a:lnTo>
                    <a:pt x="123190" y="0"/>
                  </a:lnTo>
                  <a:lnTo>
                    <a:pt x="123190" y="3810"/>
                  </a:lnTo>
                  <a:lnTo>
                    <a:pt x="195580" y="381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6F3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4309110" y="3524250"/>
              <a:ext cx="196850" cy="2540"/>
            </a:xfrm>
            <a:custGeom>
              <a:avLst/>
              <a:gdLst/>
              <a:ahLst/>
              <a:cxnLst/>
              <a:rect l="l" t="t" r="r" b="b"/>
              <a:pathLst>
                <a:path w="196850" h="2539">
                  <a:moveTo>
                    <a:pt x="7746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0" y="1269"/>
                  </a:lnTo>
                  <a:lnTo>
                    <a:pt x="0" y="2539"/>
                  </a:lnTo>
                  <a:lnTo>
                    <a:pt x="77470" y="2539"/>
                  </a:lnTo>
                  <a:lnTo>
                    <a:pt x="77469" y="0"/>
                  </a:lnTo>
                  <a:close/>
                </a:path>
                <a:path w="196850" h="2539">
                  <a:moveTo>
                    <a:pt x="196850" y="0"/>
                  </a:moveTo>
                  <a:lnTo>
                    <a:pt x="124460" y="0"/>
                  </a:lnTo>
                  <a:lnTo>
                    <a:pt x="124460" y="2539"/>
                  </a:lnTo>
                  <a:lnTo>
                    <a:pt x="196850" y="253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6B3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4309110" y="352679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198119" y="2539"/>
                  </a:moveTo>
                  <a:lnTo>
                    <a:pt x="127000" y="2539"/>
                  </a:lnTo>
                  <a:lnTo>
                    <a:pt x="127000" y="3810"/>
                  </a:lnTo>
                  <a:lnTo>
                    <a:pt x="198120" y="3810"/>
                  </a:lnTo>
                  <a:lnTo>
                    <a:pt x="198119" y="2539"/>
                  </a:lnTo>
                  <a:close/>
                </a:path>
                <a:path w="198120" h="3810">
                  <a:moveTo>
                    <a:pt x="196850" y="0"/>
                  </a:moveTo>
                  <a:lnTo>
                    <a:pt x="125729" y="0"/>
                  </a:lnTo>
                  <a:lnTo>
                    <a:pt x="125729" y="2539"/>
                  </a:lnTo>
                  <a:lnTo>
                    <a:pt x="196850" y="2539"/>
                  </a:lnTo>
                  <a:lnTo>
                    <a:pt x="196850" y="0"/>
                  </a:lnTo>
                  <a:close/>
                </a:path>
                <a:path w="198120" h="3810">
                  <a:moveTo>
                    <a:pt x="762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2539"/>
                  </a:lnTo>
                  <a:lnTo>
                    <a:pt x="76200" y="253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8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4307840" y="353060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99390" y="0"/>
                  </a:moveTo>
                  <a:lnTo>
                    <a:pt x="128270" y="0"/>
                  </a:lnTo>
                  <a:lnTo>
                    <a:pt x="128270" y="3810"/>
                  </a:lnTo>
                  <a:lnTo>
                    <a:pt x="199390" y="3810"/>
                  </a:lnTo>
                  <a:lnTo>
                    <a:pt x="199390" y="0"/>
                  </a:lnTo>
                  <a:close/>
                </a:path>
                <a:path w="199389" h="3810">
                  <a:moveTo>
                    <a:pt x="7620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2539"/>
                  </a:lnTo>
                  <a:lnTo>
                    <a:pt x="76200" y="253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C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4307840" y="353441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99390" y="0"/>
                  </a:moveTo>
                  <a:lnTo>
                    <a:pt x="128270" y="0"/>
                  </a:lnTo>
                  <a:lnTo>
                    <a:pt x="128270" y="3810"/>
                  </a:lnTo>
                  <a:lnTo>
                    <a:pt x="199390" y="3810"/>
                  </a:lnTo>
                  <a:lnTo>
                    <a:pt x="199390" y="0"/>
                  </a:lnTo>
                  <a:close/>
                </a:path>
                <a:path w="199389" h="3810">
                  <a:moveTo>
                    <a:pt x="7492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1269"/>
                  </a:lnTo>
                  <a:lnTo>
                    <a:pt x="74929" y="126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703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4306570" y="353822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200660" y="0"/>
                  </a:moveTo>
                  <a:lnTo>
                    <a:pt x="129539" y="0"/>
                  </a:lnTo>
                  <a:lnTo>
                    <a:pt x="129539" y="3809"/>
                  </a:lnTo>
                  <a:lnTo>
                    <a:pt x="200660" y="3809"/>
                  </a:lnTo>
                  <a:lnTo>
                    <a:pt x="200660" y="0"/>
                  </a:lnTo>
                  <a:close/>
                </a:path>
                <a:path w="200660" h="3810">
                  <a:moveTo>
                    <a:pt x="7366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4305300" y="354203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201930" y="0"/>
                  </a:moveTo>
                  <a:lnTo>
                    <a:pt x="130810" y="0"/>
                  </a:lnTo>
                  <a:lnTo>
                    <a:pt x="130810" y="3810"/>
                  </a:lnTo>
                  <a:lnTo>
                    <a:pt x="201930" y="3810"/>
                  </a:lnTo>
                  <a:lnTo>
                    <a:pt x="201930" y="0"/>
                  </a:lnTo>
                  <a:close/>
                </a:path>
                <a:path w="201929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4305300" y="3545839"/>
              <a:ext cx="201930" cy="2540"/>
            </a:xfrm>
            <a:custGeom>
              <a:avLst/>
              <a:gdLst/>
              <a:ahLst/>
              <a:cxnLst/>
              <a:rect l="l" t="t" r="r" b="b"/>
              <a:pathLst>
                <a:path w="201929" h="2539">
                  <a:moveTo>
                    <a:pt x="723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2390" y="2540"/>
                  </a:lnTo>
                  <a:lnTo>
                    <a:pt x="72390" y="0"/>
                  </a:lnTo>
                  <a:close/>
                </a:path>
                <a:path w="201929" h="2539">
                  <a:moveTo>
                    <a:pt x="201930" y="0"/>
                  </a:moveTo>
                  <a:lnTo>
                    <a:pt x="130810" y="0"/>
                  </a:lnTo>
                  <a:lnTo>
                    <a:pt x="130810" y="2540"/>
                  </a:lnTo>
                  <a:lnTo>
                    <a:pt x="201930" y="2540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7B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4304030" y="3548379"/>
              <a:ext cx="203200" cy="4445"/>
            </a:xfrm>
            <a:custGeom>
              <a:avLst/>
              <a:gdLst/>
              <a:ahLst/>
              <a:cxnLst/>
              <a:rect l="l" t="t" r="r" b="b"/>
              <a:pathLst>
                <a:path w="203200" h="4445">
                  <a:moveTo>
                    <a:pt x="7366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72377" y="3810"/>
                  </a:lnTo>
                  <a:lnTo>
                    <a:pt x="72377" y="2540"/>
                  </a:lnTo>
                  <a:lnTo>
                    <a:pt x="73660" y="2540"/>
                  </a:lnTo>
                  <a:lnTo>
                    <a:pt x="73660" y="0"/>
                  </a:lnTo>
                  <a:close/>
                </a:path>
                <a:path w="203200" h="4445">
                  <a:moveTo>
                    <a:pt x="203200" y="0"/>
                  </a:moveTo>
                  <a:lnTo>
                    <a:pt x="132080" y="0"/>
                  </a:lnTo>
                  <a:lnTo>
                    <a:pt x="132080" y="3822"/>
                  </a:lnTo>
                  <a:lnTo>
                    <a:pt x="203200" y="382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F4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4304030" y="3552189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03200" h="3810">
                  <a:moveTo>
                    <a:pt x="203200" y="0"/>
                  </a:moveTo>
                  <a:lnTo>
                    <a:pt x="132080" y="0"/>
                  </a:lnTo>
                  <a:lnTo>
                    <a:pt x="132080" y="3810"/>
                  </a:lnTo>
                  <a:lnTo>
                    <a:pt x="203200" y="381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4302760" y="355600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7112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39"/>
                  </a:lnTo>
                  <a:close/>
                </a:path>
                <a:path w="204470" h="3810">
                  <a:moveTo>
                    <a:pt x="7238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1120" y="1269"/>
                  </a:lnTo>
                  <a:lnTo>
                    <a:pt x="7112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  <a:path w="204470" h="3810">
                  <a:moveTo>
                    <a:pt x="203200" y="2539"/>
                  </a:moveTo>
                  <a:lnTo>
                    <a:pt x="133350" y="2539"/>
                  </a:lnTo>
                  <a:lnTo>
                    <a:pt x="133350" y="3810"/>
                  </a:lnTo>
                  <a:lnTo>
                    <a:pt x="203200" y="3810"/>
                  </a:lnTo>
                  <a:lnTo>
                    <a:pt x="203200" y="2539"/>
                  </a:lnTo>
                  <a:close/>
                </a:path>
                <a:path w="204470" h="3810">
                  <a:moveTo>
                    <a:pt x="204470" y="0"/>
                  </a:moveTo>
                  <a:lnTo>
                    <a:pt x="133350" y="0"/>
                  </a:lnTo>
                  <a:lnTo>
                    <a:pt x="133350" y="1269"/>
                  </a:lnTo>
                  <a:lnTo>
                    <a:pt x="204470" y="1269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87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4302760" y="3559810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03200" h="3810">
                  <a:moveTo>
                    <a:pt x="203200" y="0"/>
                  </a:moveTo>
                  <a:lnTo>
                    <a:pt x="133350" y="0"/>
                  </a:lnTo>
                  <a:lnTo>
                    <a:pt x="133350" y="1269"/>
                  </a:lnTo>
                  <a:lnTo>
                    <a:pt x="132079" y="1269"/>
                  </a:lnTo>
                  <a:lnTo>
                    <a:pt x="132079" y="3810"/>
                  </a:lnTo>
                  <a:lnTo>
                    <a:pt x="203200" y="381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A4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4301490" y="3563632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7239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72390" y="3797"/>
                  </a:lnTo>
                  <a:lnTo>
                    <a:pt x="72390" y="0"/>
                  </a:lnTo>
                  <a:close/>
                </a:path>
                <a:path w="204470" h="3810">
                  <a:moveTo>
                    <a:pt x="204470" y="0"/>
                  </a:moveTo>
                  <a:lnTo>
                    <a:pt x="133350" y="0"/>
                  </a:lnTo>
                  <a:lnTo>
                    <a:pt x="133350" y="3797"/>
                  </a:lnTo>
                  <a:lnTo>
                    <a:pt x="204470" y="3797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8E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4301490" y="3567429"/>
              <a:ext cx="204470" cy="3175"/>
            </a:xfrm>
            <a:custGeom>
              <a:avLst/>
              <a:gdLst/>
              <a:ahLst/>
              <a:cxnLst/>
              <a:rect l="l" t="t" r="r" b="b"/>
              <a:pathLst>
                <a:path w="204470" h="3175">
                  <a:moveTo>
                    <a:pt x="72390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2390" y="2552"/>
                  </a:lnTo>
                  <a:lnTo>
                    <a:pt x="72390" y="0"/>
                  </a:lnTo>
                  <a:close/>
                </a:path>
                <a:path w="204470" h="3175">
                  <a:moveTo>
                    <a:pt x="204470" y="0"/>
                  </a:moveTo>
                  <a:lnTo>
                    <a:pt x="132080" y="0"/>
                  </a:lnTo>
                  <a:lnTo>
                    <a:pt x="132080" y="2552"/>
                  </a:lnTo>
                  <a:lnTo>
                    <a:pt x="204470" y="2552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4300220" y="3569982"/>
              <a:ext cx="205740" cy="3810"/>
            </a:xfrm>
            <a:custGeom>
              <a:avLst/>
              <a:gdLst/>
              <a:ahLst/>
              <a:cxnLst/>
              <a:rect l="l" t="t" r="r" b="b"/>
              <a:pathLst>
                <a:path w="205739" h="3810">
                  <a:moveTo>
                    <a:pt x="72390" y="1257"/>
                  </a:moveTo>
                  <a:lnTo>
                    <a:pt x="0" y="1257"/>
                  </a:lnTo>
                  <a:lnTo>
                    <a:pt x="0" y="3797"/>
                  </a:lnTo>
                  <a:lnTo>
                    <a:pt x="72390" y="3797"/>
                  </a:lnTo>
                  <a:lnTo>
                    <a:pt x="72390" y="1257"/>
                  </a:lnTo>
                  <a:close/>
                </a:path>
                <a:path w="205739" h="3810">
                  <a:moveTo>
                    <a:pt x="73660" y="0"/>
                  </a:moveTo>
                  <a:lnTo>
                    <a:pt x="72390" y="0"/>
                  </a:lnTo>
                  <a:lnTo>
                    <a:pt x="72390" y="1257"/>
                  </a:lnTo>
                  <a:lnTo>
                    <a:pt x="73660" y="1257"/>
                  </a:lnTo>
                  <a:lnTo>
                    <a:pt x="73660" y="0"/>
                  </a:lnTo>
                  <a:close/>
                </a:path>
                <a:path w="205739" h="3810">
                  <a:moveTo>
                    <a:pt x="204470" y="1257"/>
                  </a:moveTo>
                  <a:lnTo>
                    <a:pt x="133350" y="1257"/>
                  </a:lnTo>
                  <a:lnTo>
                    <a:pt x="133350" y="3797"/>
                  </a:lnTo>
                  <a:lnTo>
                    <a:pt x="204470" y="3797"/>
                  </a:lnTo>
                  <a:lnTo>
                    <a:pt x="204470" y="1257"/>
                  </a:lnTo>
                  <a:close/>
                </a:path>
                <a:path w="205739" h="3810">
                  <a:moveTo>
                    <a:pt x="205740" y="0"/>
                  </a:moveTo>
                  <a:lnTo>
                    <a:pt x="204470" y="0"/>
                  </a:lnTo>
                  <a:lnTo>
                    <a:pt x="204470" y="1257"/>
                  </a:lnTo>
                  <a:lnTo>
                    <a:pt x="205740" y="1257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96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4298950" y="3573780"/>
              <a:ext cx="205740" cy="3810"/>
            </a:xfrm>
            <a:custGeom>
              <a:avLst/>
              <a:gdLst/>
              <a:ahLst/>
              <a:cxnLst/>
              <a:rect l="l" t="t" r="r" b="b"/>
              <a:pathLst>
                <a:path w="205739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0"/>
                  </a:lnTo>
                  <a:close/>
                </a:path>
                <a:path w="205739" h="3810">
                  <a:moveTo>
                    <a:pt x="205740" y="0"/>
                  </a:moveTo>
                  <a:lnTo>
                    <a:pt x="133350" y="0"/>
                  </a:lnTo>
                  <a:lnTo>
                    <a:pt x="133350" y="3810"/>
                  </a:lnTo>
                  <a:lnTo>
                    <a:pt x="205739" y="381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99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4298950" y="357759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7366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2539"/>
                  </a:lnTo>
                  <a:close/>
                </a:path>
                <a:path w="204470" h="3810">
                  <a:moveTo>
                    <a:pt x="133350" y="1270"/>
                  </a:moveTo>
                  <a:lnTo>
                    <a:pt x="132079" y="1270"/>
                  </a:lnTo>
                  <a:lnTo>
                    <a:pt x="132079" y="3810"/>
                  </a:lnTo>
                  <a:lnTo>
                    <a:pt x="203200" y="3810"/>
                  </a:lnTo>
                  <a:lnTo>
                    <a:pt x="203200" y="2539"/>
                  </a:lnTo>
                  <a:lnTo>
                    <a:pt x="133350" y="2539"/>
                  </a:lnTo>
                  <a:lnTo>
                    <a:pt x="133350" y="1270"/>
                  </a:lnTo>
                  <a:close/>
                </a:path>
                <a:path w="204470" h="3810">
                  <a:moveTo>
                    <a:pt x="204470" y="0"/>
                  </a:moveTo>
                  <a:lnTo>
                    <a:pt x="133350" y="0"/>
                  </a:lnTo>
                  <a:lnTo>
                    <a:pt x="133350" y="1270"/>
                  </a:lnTo>
                  <a:lnTo>
                    <a:pt x="204470" y="1270"/>
                  </a:lnTo>
                  <a:lnTo>
                    <a:pt x="204470" y="0"/>
                  </a:lnTo>
                  <a:close/>
                </a:path>
                <a:path w="204470" h="3810">
                  <a:moveTo>
                    <a:pt x="73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9D5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4297680" y="3581400"/>
              <a:ext cx="204470" cy="2540"/>
            </a:xfrm>
            <a:custGeom>
              <a:avLst/>
              <a:gdLst/>
              <a:ahLst/>
              <a:cxnLst/>
              <a:rect l="l" t="t" r="r" b="b"/>
              <a:pathLst>
                <a:path w="204470" h="2539">
                  <a:moveTo>
                    <a:pt x="7493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0" y="1269"/>
                  </a:lnTo>
                  <a:lnTo>
                    <a:pt x="0" y="2539"/>
                  </a:lnTo>
                  <a:lnTo>
                    <a:pt x="74930" y="2539"/>
                  </a:lnTo>
                  <a:lnTo>
                    <a:pt x="74930" y="0"/>
                  </a:lnTo>
                  <a:close/>
                </a:path>
                <a:path w="204470" h="2539">
                  <a:moveTo>
                    <a:pt x="204470" y="0"/>
                  </a:moveTo>
                  <a:lnTo>
                    <a:pt x="133350" y="0"/>
                  </a:lnTo>
                  <a:lnTo>
                    <a:pt x="133350" y="1269"/>
                  </a:lnTo>
                  <a:lnTo>
                    <a:pt x="132080" y="1269"/>
                  </a:lnTo>
                  <a:lnTo>
                    <a:pt x="132080" y="2539"/>
                  </a:lnTo>
                  <a:lnTo>
                    <a:pt x="204470" y="2539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4297680" y="3583940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749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4930" y="3810"/>
                  </a:lnTo>
                  <a:lnTo>
                    <a:pt x="74930" y="0"/>
                  </a:lnTo>
                  <a:close/>
                </a:path>
                <a:path w="203200" h="3810">
                  <a:moveTo>
                    <a:pt x="203200" y="0"/>
                  </a:moveTo>
                  <a:lnTo>
                    <a:pt x="132080" y="0"/>
                  </a:lnTo>
                  <a:lnTo>
                    <a:pt x="132080" y="2539"/>
                  </a:lnTo>
                  <a:lnTo>
                    <a:pt x="130810" y="2539"/>
                  </a:lnTo>
                  <a:lnTo>
                    <a:pt x="130810" y="3810"/>
                  </a:lnTo>
                  <a:lnTo>
                    <a:pt x="203200" y="381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5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4296410" y="358775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203200" y="2539"/>
                  </a:moveTo>
                  <a:lnTo>
                    <a:pt x="130810" y="2539"/>
                  </a:lnTo>
                  <a:lnTo>
                    <a:pt x="130810" y="3810"/>
                  </a:lnTo>
                  <a:lnTo>
                    <a:pt x="203200" y="3810"/>
                  </a:lnTo>
                  <a:lnTo>
                    <a:pt x="203200" y="2539"/>
                  </a:lnTo>
                  <a:close/>
                </a:path>
                <a:path w="204470" h="3810">
                  <a:moveTo>
                    <a:pt x="77470" y="1269"/>
                  </a:moveTo>
                  <a:lnTo>
                    <a:pt x="76200" y="1269"/>
                  </a:lnTo>
                  <a:lnTo>
                    <a:pt x="7620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1269"/>
                  </a:lnTo>
                  <a:close/>
                </a:path>
                <a:path w="204470" h="3810">
                  <a:moveTo>
                    <a:pt x="7620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6200" y="1269"/>
                  </a:lnTo>
                  <a:lnTo>
                    <a:pt x="76200" y="0"/>
                  </a:lnTo>
                  <a:close/>
                </a:path>
                <a:path w="204470" h="3810">
                  <a:moveTo>
                    <a:pt x="204469" y="0"/>
                  </a:moveTo>
                  <a:lnTo>
                    <a:pt x="132079" y="0"/>
                  </a:lnTo>
                  <a:lnTo>
                    <a:pt x="132079" y="1269"/>
                  </a:lnTo>
                  <a:lnTo>
                    <a:pt x="204469" y="1269"/>
                  </a:lnTo>
                  <a:lnTo>
                    <a:pt x="204469" y="0"/>
                  </a:lnTo>
                  <a:close/>
                </a:path>
              </a:pathLst>
            </a:custGeom>
            <a:solidFill>
              <a:srgbClr val="A95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4296410" y="3591559"/>
              <a:ext cx="203200" cy="4445"/>
            </a:xfrm>
            <a:custGeom>
              <a:avLst/>
              <a:gdLst/>
              <a:ahLst/>
              <a:cxnLst/>
              <a:rect l="l" t="t" r="r" b="b"/>
              <a:pathLst>
                <a:path w="203200" h="4445">
                  <a:moveTo>
                    <a:pt x="78740" y="1270"/>
                  </a:moveTo>
                  <a:lnTo>
                    <a:pt x="0" y="1270"/>
                  </a:lnTo>
                  <a:lnTo>
                    <a:pt x="0" y="3822"/>
                  </a:lnTo>
                  <a:lnTo>
                    <a:pt x="78740" y="3822"/>
                  </a:lnTo>
                  <a:lnTo>
                    <a:pt x="78740" y="1270"/>
                  </a:lnTo>
                  <a:close/>
                </a:path>
                <a:path w="203200" h="4445">
                  <a:moveTo>
                    <a:pt x="201930" y="1270"/>
                  </a:moveTo>
                  <a:lnTo>
                    <a:pt x="129540" y="1270"/>
                  </a:lnTo>
                  <a:lnTo>
                    <a:pt x="129540" y="3822"/>
                  </a:lnTo>
                  <a:lnTo>
                    <a:pt x="201930" y="3822"/>
                  </a:lnTo>
                  <a:lnTo>
                    <a:pt x="201930" y="1270"/>
                  </a:lnTo>
                  <a:close/>
                </a:path>
                <a:path w="203200" h="4445">
                  <a:moveTo>
                    <a:pt x="203200" y="0"/>
                  </a:moveTo>
                  <a:lnTo>
                    <a:pt x="201930" y="0"/>
                  </a:lnTo>
                  <a:lnTo>
                    <a:pt x="201930" y="1270"/>
                  </a:lnTo>
                  <a:lnTo>
                    <a:pt x="203200" y="12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C6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4295140" y="3595382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8001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80010" y="2527"/>
                  </a:lnTo>
                  <a:lnTo>
                    <a:pt x="80010" y="0"/>
                  </a:lnTo>
                  <a:close/>
                </a:path>
                <a:path w="203200" h="3810">
                  <a:moveTo>
                    <a:pt x="81267" y="2527"/>
                  </a:moveTo>
                  <a:lnTo>
                    <a:pt x="80010" y="2527"/>
                  </a:lnTo>
                  <a:lnTo>
                    <a:pt x="80010" y="3797"/>
                  </a:lnTo>
                  <a:lnTo>
                    <a:pt x="81267" y="3797"/>
                  </a:lnTo>
                  <a:lnTo>
                    <a:pt x="81267" y="2527"/>
                  </a:lnTo>
                  <a:close/>
                </a:path>
                <a:path w="203200" h="3810">
                  <a:moveTo>
                    <a:pt x="129540" y="2527"/>
                  </a:moveTo>
                  <a:lnTo>
                    <a:pt x="128270" y="2527"/>
                  </a:lnTo>
                  <a:lnTo>
                    <a:pt x="128270" y="3797"/>
                  </a:lnTo>
                  <a:lnTo>
                    <a:pt x="129540" y="3797"/>
                  </a:lnTo>
                  <a:lnTo>
                    <a:pt x="129540" y="2527"/>
                  </a:lnTo>
                  <a:close/>
                </a:path>
                <a:path w="203200" h="3810">
                  <a:moveTo>
                    <a:pt x="203200" y="0"/>
                  </a:moveTo>
                  <a:lnTo>
                    <a:pt x="130810" y="0"/>
                  </a:lnTo>
                  <a:lnTo>
                    <a:pt x="130810" y="1257"/>
                  </a:lnTo>
                  <a:lnTo>
                    <a:pt x="129540" y="1257"/>
                  </a:lnTo>
                  <a:lnTo>
                    <a:pt x="129540" y="2527"/>
                  </a:lnTo>
                  <a:lnTo>
                    <a:pt x="201917" y="2527"/>
                  </a:lnTo>
                  <a:lnTo>
                    <a:pt x="201917" y="1257"/>
                  </a:lnTo>
                  <a:lnTo>
                    <a:pt x="203200" y="125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4295140" y="3599180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125730" y="2539"/>
                  </a:moveTo>
                  <a:lnTo>
                    <a:pt x="124460" y="2539"/>
                  </a:lnTo>
                  <a:lnTo>
                    <a:pt x="124460" y="3810"/>
                  </a:lnTo>
                  <a:lnTo>
                    <a:pt x="125730" y="3810"/>
                  </a:lnTo>
                  <a:lnTo>
                    <a:pt x="125730" y="2539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7000" y="0"/>
                  </a:lnTo>
                  <a:lnTo>
                    <a:pt x="127000" y="2539"/>
                  </a:lnTo>
                  <a:lnTo>
                    <a:pt x="199389" y="2539"/>
                  </a:lnTo>
                  <a:lnTo>
                    <a:pt x="199389" y="3810"/>
                  </a:lnTo>
                  <a:lnTo>
                    <a:pt x="200660" y="3810"/>
                  </a:lnTo>
                  <a:lnTo>
                    <a:pt x="200660" y="0"/>
                  </a:lnTo>
                  <a:close/>
                </a:path>
                <a:path w="200660" h="3810">
                  <a:moveTo>
                    <a:pt x="812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1279" y="25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B4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4293870" y="3602989"/>
              <a:ext cx="200660" cy="2540"/>
            </a:xfrm>
            <a:custGeom>
              <a:avLst/>
              <a:gdLst/>
              <a:ahLst/>
              <a:cxnLst/>
              <a:rect l="l" t="t" r="r" b="b"/>
              <a:pathLst>
                <a:path w="200660" h="2539">
                  <a:moveTo>
                    <a:pt x="85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5090" y="1270"/>
                  </a:lnTo>
                  <a:lnTo>
                    <a:pt x="85090" y="0"/>
                  </a:lnTo>
                  <a:close/>
                </a:path>
                <a:path w="200660" h="2539">
                  <a:moveTo>
                    <a:pt x="125730" y="1270"/>
                  </a:moveTo>
                  <a:lnTo>
                    <a:pt x="124460" y="1270"/>
                  </a:lnTo>
                  <a:lnTo>
                    <a:pt x="124460" y="2540"/>
                  </a:lnTo>
                  <a:lnTo>
                    <a:pt x="125730" y="2540"/>
                  </a:lnTo>
                  <a:lnTo>
                    <a:pt x="125730" y="1270"/>
                  </a:lnTo>
                  <a:close/>
                </a:path>
                <a:path w="200660" h="2539">
                  <a:moveTo>
                    <a:pt x="200660" y="0"/>
                  </a:moveTo>
                  <a:lnTo>
                    <a:pt x="125730" y="0"/>
                  </a:lnTo>
                  <a:lnTo>
                    <a:pt x="125730" y="127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B86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4292600" y="3605529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90170" y="2540"/>
                  </a:moveTo>
                  <a:lnTo>
                    <a:pt x="87630" y="2540"/>
                  </a:lnTo>
                  <a:lnTo>
                    <a:pt x="87630" y="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0170" y="3810"/>
                  </a:lnTo>
                  <a:lnTo>
                    <a:pt x="90170" y="254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4460" y="0"/>
                  </a:lnTo>
                  <a:lnTo>
                    <a:pt x="124460" y="2540"/>
                  </a:lnTo>
                  <a:lnTo>
                    <a:pt x="123190" y="2540"/>
                  </a:lnTo>
                  <a:lnTo>
                    <a:pt x="123190" y="3810"/>
                  </a:lnTo>
                  <a:lnTo>
                    <a:pt x="200660" y="3810"/>
                  </a:lnTo>
                  <a:lnTo>
                    <a:pt x="200660" y="254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BB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4292600" y="3609339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97790" y="2540"/>
                  </a:moveTo>
                  <a:lnTo>
                    <a:pt x="95250" y="2540"/>
                  </a:lnTo>
                  <a:lnTo>
                    <a:pt x="95250" y="1270"/>
                  </a:lnTo>
                  <a:lnTo>
                    <a:pt x="92710" y="127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2540"/>
                  </a:lnTo>
                  <a:close/>
                </a:path>
                <a:path w="199389" h="3810">
                  <a:moveTo>
                    <a:pt x="199390" y="12"/>
                  </a:moveTo>
                  <a:lnTo>
                    <a:pt x="120650" y="12"/>
                  </a:lnTo>
                  <a:lnTo>
                    <a:pt x="120650" y="1270"/>
                  </a:lnTo>
                  <a:lnTo>
                    <a:pt x="116840" y="1270"/>
                  </a:lnTo>
                  <a:lnTo>
                    <a:pt x="116840" y="2540"/>
                  </a:lnTo>
                  <a:lnTo>
                    <a:pt x="115570" y="2540"/>
                  </a:lnTo>
                  <a:lnTo>
                    <a:pt x="115570" y="3810"/>
                  </a:lnTo>
                  <a:lnTo>
                    <a:pt x="198120" y="3810"/>
                  </a:lnTo>
                  <a:lnTo>
                    <a:pt x="198120" y="2540"/>
                  </a:lnTo>
                  <a:lnTo>
                    <a:pt x="198107" y="1270"/>
                  </a:lnTo>
                  <a:lnTo>
                    <a:pt x="199390" y="1270"/>
                  </a:lnTo>
                  <a:lnTo>
                    <a:pt x="199390" y="12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4291330" y="3613149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105410" y="1270"/>
                  </a:moveTo>
                  <a:lnTo>
                    <a:pt x="100317" y="1270"/>
                  </a:lnTo>
                  <a:lnTo>
                    <a:pt x="1003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05410" y="2540"/>
                  </a:lnTo>
                  <a:lnTo>
                    <a:pt x="105410" y="1270"/>
                  </a:lnTo>
                  <a:close/>
                </a:path>
                <a:path w="198120" h="3810">
                  <a:moveTo>
                    <a:pt x="19685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96850" y="3810"/>
                  </a:lnTo>
                  <a:lnTo>
                    <a:pt x="196850" y="2552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10490" y="0"/>
                  </a:lnTo>
                  <a:lnTo>
                    <a:pt x="110490" y="1270"/>
                  </a:lnTo>
                  <a:lnTo>
                    <a:pt x="109220" y="1270"/>
                  </a:lnTo>
                  <a:lnTo>
                    <a:pt x="109220" y="2540"/>
                  </a:lnTo>
                  <a:lnTo>
                    <a:pt x="198120" y="2540"/>
                  </a:lnTo>
                  <a:lnTo>
                    <a:pt x="198120" y="127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C3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4291330" y="3616959"/>
              <a:ext cx="196850" cy="3810"/>
            </a:xfrm>
            <a:custGeom>
              <a:avLst/>
              <a:gdLst/>
              <a:ahLst/>
              <a:cxnLst/>
              <a:rect l="l" t="t" r="r" b="b"/>
              <a:pathLst>
                <a:path w="196850" h="3810">
                  <a:moveTo>
                    <a:pt x="196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5567" y="3810"/>
                  </a:lnTo>
                  <a:lnTo>
                    <a:pt x="195567" y="1270"/>
                  </a:lnTo>
                  <a:lnTo>
                    <a:pt x="196850" y="127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C7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4290060" y="3620769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1955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4310" y="3810"/>
                  </a:lnTo>
                  <a:lnTo>
                    <a:pt x="194310" y="2540"/>
                  </a:lnTo>
                  <a:lnTo>
                    <a:pt x="195580" y="254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CC7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4290060" y="3624579"/>
              <a:ext cx="194310" cy="2540"/>
            </a:xfrm>
            <a:custGeom>
              <a:avLst/>
              <a:gdLst/>
              <a:ahLst/>
              <a:cxnLst/>
              <a:rect l="l" t="t" r="r" b="b"/>
              <a:pathLst>
                <a:path w="194310" h="2539">
                  <a:moveTo>
                    <a:pt x="194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93040" y="2540"/>
                  </a:lnTo>
                  <a:lnTo>
                    <a:pt x="193040" y="127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4288790" y="3627119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9304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193040" y="3810"/>
                  </a:lnTo>
                  <a:lnTo>
                    <a:pt x="193040" y="1282"/>
                  </a:lnTo>
                  <a:close/>
                </a:path>
                <a:path w="194310" h="3810">
                  <a:moveTo>
                    <a:pt x="194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D2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4287520" y="363092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2540"/>
                  </a:lnTo>
                  <a:lnTo>
                    <a:pt x="67310" y="1270"/>
                  </a:lnTo>
                  <a:lnTo>
                    <a:pt x="68580" y="1270"/>
                  </a:lnTo>
                  <a:lnTo>
                    <a:pt x="68580" y="2540"/>
                  </a:lnTo>
                  <a:lnTo>
                    <a:pt x="69850" y="2540"/>
                  </a:lnTo>
                  <a:lnTo>
                    <a:pt x="69850" y="3810"/>
                  </a:lnTo>
                  <a:lnTo>
                    <a:pt x="190500" y="3810"/>
                  </a:lnTo>
                  <a:lnTo>
                    <a:pt x="190500" y="2540"/>
                  </a:lnTo>
                  <a:lnTo>
                    <a:pt x="191770" y="2540"/>
                  </a:lnTo>
                  <a:lnTo>
                    <a:pt x="191770" y="127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D6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4287520" y="363473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673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0"/>
                  </a:lnTo>
                  <a:close/>
                </a:path>
                <a:path w="190500" h="3810">
                  <a:moveTo>
                    <a:pt x="190487" y="12"/>
                  </a:moveTo>
                  <a:lnTo>
                    <a:pt x="71120" y="12"/>
                  </a:lnTo>
                  <a:lnTo>
                    <a:pt x="71120" y="1270"/>
                  </a:lnTo>
                  <a:lnTo>
                    <a:pt x="72390" y="1270"/>
                  </a:lnTo>
                  <a:lnTo>
                    <a:pt x="72390" y="2540"/>
                  </a:lnTo>
                  <a:lnTo>
                    <a:pt x="73660" y="2540"/>
                  </a:lnTo>
                  <a:lnTo>
                    <a:pt x="73660" y="3810"/>
                  </a:lnTo>
                  <a:lnTo>
                    <a:pt x="187960" y="3810"/>
                  </a:lnTo>
                  <a:lnTo>
                    <a:pt x="187960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90487" y="1270"/>
                  </a:lnTo>
                  <a:lnTo>
                    <a:pt x="190487" y="12"/>
                  </a:lnTo>
                  <a:close/>
                </a:path>
              </a:pathLst>
            </a:custGeom>
            <a:solidFill>
              <a:srgbClr val="DA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4286250" y="363854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6731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2552"/>
                  </a:lnTo>
                  <a:close/>
                </a:path>
                <a:path w="187960" h="3810">
                  <a:moveTo>
                    <a:pt x="6731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7310" y="254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  <a:path w="187960" h="3810">
                  <a:moveTo>
                    <a:pt x="185420" y="2552"/>
                  </a:moveTo>
                  <a:lnTo>
                    <a:pt x="77470" y="2552"/>
                  </a:lnTo>
                  <a:lnTo>
                    <a:pt x="77470" y="3810"/>
                  </a:lnTo>
                  <a:lnTo>
                    <a:pt x="185420" y="3810"/>
                  </a:lnTo>
                  <a:lnTo>
                    <a:pt x="185420" y="2552"/>
                  </a:lnTo>
                  <a:close/>
                </a:path>
                <a:path w="187960" h="3810">
                  <a:moveTo>
                    <a:pt x="187960" y="0"/>
                  </a:moveTo>
                  <a:lnTo>
                    <a:pt x="76200" y="0"/>
                  </a:lnTo>
                  <a:lnTo>
                    <a:pt x="76200" y="1270"/>
                  </a:lnTo>
                  <a:lnTo>
                    <a:pt x="76200" y="2540"/>
                  </a:lnTo>
                  <a:lnTo>
                    <a:pt x="186690" y="2540"/>
                  </a:lnTo>
                  <a:lnTo>
                    <a:pt x="186690" y="1270"/>
                  </a:lnTo>
                  <a:lnTo>
                    <a:pt x="187960" y="1270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4286250" y="3642359"/>
              <a:ext cx="185420" cy="3810"/>
            </a:xfrm>
            <a:custGeom>
              <a:avLst/>
              <a:gdLst/>
              <a:ahLst/>
              <a:cxnLst/>
              <a:rect l="l" t="t" r="r" b="b"/>
              <a:pathLst>
                <a:path w="185420" h="3810">
                  <a:moveTo>
                    <a:pt x="673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66040" y="3810"/>
                  </a:lnTo>
                  <a:lnTo>
                    <a:pt x="66040" y="2540"/>
                  </a:lnTo>
                  <a:lnTo>
                    <a:pt x="67310" y="2540"/>
                  </a:lnTo>
                  <a:lnTo>
                    <a:pt x="67310" y="0"/>
                  </a:lnTo>
                  <a:close/>
                </a:path>
                <a:path w="185420" h="3810">
                  <a:moveTo>
                    <a:pt x="185407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78740" y="2540"/>
                  </a:lnTo>
                  <a:lnTo>
                    <a:pt x="80010" y="2540"/>
                  </a:lnTo>
                  <a:lnTo>
                    <a:pt x="80010" y="3810"/>
                  </a:lnTo>
                  <a:lnTo>
                    <a:pt x="182880" y="3810"/>
                  </a:lnTo>
                  <a:lnTo>
                    <a:pt x="182880" y="2540"/>
                  </a:lnTo>
                  <a:lnTo>
                    <a:pt x="184150" y="2540"/>
                  </a:lnTo>
                  <a:lnTo>
                    <a:pt x="184150" y="1270"/>
                  </a:lnTo>
                  <a:lnTo>
                    <a:pt x="185407" y="1270"/>
                  </a:lnTo>
                  <a:lnTo>
                    <a:pt x="185407" y="0"/>
                  </a:lnTo>
                  <a:close/>
                </a:path>
              </a:pathLst>
            </a:custGeom>
            <a:solidFill>
              <a:srgbClr val="E1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4284980" y="3646169"/>
              <a:ext cx="182880" cy="2540"/>
            </a:xfrm>
            <a:custGeom>
              <a:avLst/>
              <a:gdLst/>
              <a:ahLst/>
              <a:cxnLst/>
              <a:rect l="l" t="t" r="r" b="b"/>
              <a:pathLst>
                <a:path w="182879" h="2539">
                  <a:moveTo>
                    <a:pt x="6731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67310" y="2540"/>
                  </a:lnTo>
                  <a:lnTo>
                    <a:pt x="67310" y="1282"/>
                  </a:lnTo>
                  <a:close/>
                </a:path>
                <a:path w="182879" h="2539">
                  <a:moveTo>
                    <a:pt x="67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  <a:path w="182879" h="2539">
                  <a:moveTo>
                    <a:pt x="181610" y="1282"/>
                  </a:moveTo>
                  <a:lnTo>
                    <a:pt x="83820" y="1282"/>
                  </a:lnTo>
                  <a:lnTo>
                    <a:pt x="83820" y="2540"/>
                  </a:lnTo>
                  <a:lnTo>
                    <a:pt x="181610" y="2540"/>
                  </a:lnTo>
                  <a:lnTo>
                    <a:pt x="181610" y="1282"/>
                  </a:lnTo>
                  <a:close/>
                </a:path>
                <a:path w="182879" h="2539">
                  <a:moveTo>
                    <a:pt x="182867" y="0"/>
                  </a:moveTo>
                  <a:lnTo>
                    <a:pt x="82550" y="0"/>
                  </a:lnTo>
                  <a:lnTo>
                    <a:pt x="82550" y="1270"/>
                  </a:lnTo>
                  <a:lnTo>
                    <a:pt x="182867" y="1270"/>
                  </a:lnTo>
                  <a:lnTo>
                    <a:pt x="182867" y="0"/>
                  </a:lnTo>
                  <a:close/>
                </a:path>
              </a:pathLst>
            </a:custGeom>
            <a:solidFill>
              <a:srgbClr val="E58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4284980" y="364870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673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0"/>
                  </a:lnTo>
                  <a:close/>
                </a:path>
                <a:path w="180339" h="3810">
                  <a:moveTo>
                    <a:pt x="180340" y="0"/>
                  </a:moveTo>
                  <a:lnTo>
                    <a:pt x="85090" y="0"/>
                  </a:lnTo>
                  <a:lnTo>
                    <a:pt x="85090" y="1270"/>
                  </a:lnTo>
                  <a:lnTo>
                    <a:pt x="87630" y="1270"/>
                  </a:lnTo>
                  <a:lnTo>
                    <a:pt x="87630" y="2540"/>
                  </a:lnTo>
                  <a:lnTo>
                    <a:pt x="88900" y="2540"/>
                  </a:lnTo>
                  <a:lnTo>
                    <a:pt x="88900" y="3810"/>
                  </a:lnTo>
                  <a:lnTo>
                    <a:pt x="176517" y="3810"/>
                  </a:lnTo>
                  <a:lnTo>
                    <a:pt x="176517" y="254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80340" y="127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4283710" y="365251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6731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1282"/>
                  </a:lnTo>
                  <a:close/>
                </a:path>
                <a:path w="176529" h="3810">
                  <a:moveTo>
                    <a:pt x="67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  <a:path w="176529" h="3810">
                  <a:moveTo>
                    <a:pt x="175260" y="1282"/>
                  </a:moveTo>
                  <a:lnTo>
                    <a:pt x="92710" y="1282"/>
                  </a:lnTo>
                  <a:lnTo>
                    <a:pt x="92710" y="2540"/>
                  </a:lnTo>
                  <a:lnTo>
                    <a:pt x="95250" y="2540"/>
                  </a:lnTo>
                  <a:lnTo>
                    <a:pt x="95250" y="3810"/>
                  </a:lnTo>
                  <a:lnTo>
                    <a:pt x="173990" y="3810"/>
                  </a:lnTo>
                  <a:lnTo>
                    <a:pt x="173990" y="2540"/>
                  </a:lnTo>
                  <a:lnTo>
                    <a:pt x="175260" y="2540"/>
                  </a:lnTo>
                  <a:lnTo>
                    <a:pt x="175260" y="1282"/>
                  </a:lnTo>
                  <a:close/>
                </a:path>
                <a:path w="176529" h="3810">
                  <a:moveTo>
                    <a:pt x="176530" y="0"/>
                  </a:moveTo>
                  <a:lnTo>
                    <a:pt x="91440" y="0"/>
                  </a:lnTo>
                  <a:lnTo>
                    <a:pt x="91440" y="1270"/>
                  </a:lnTo>
                  <a:lnTo>
                    <a:pt x="176530" y="127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ED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4282440" y="3656329"/>
              <a:ext cx="172720" cy="3810"/>
            </a:xfrm>
            <a:custGeom>
              <a:avLst/>
              <a:gdLst/>
              <a:ahLst/>
              <a:cxnLst/>
              <a:rect l="l" t="t" r="r" b="b"/>
              <a:pathLst>
                <a:path w="172720" h="3810">
                  <a:moveTo>
                    <a:pt x="6858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2540"/>
                  </a:lnTo>
                  <a:lnTo>
                    <a:pt x="68580" y="2540"/>
                  </a:lnTo>
                  <a:lnTo>
                    <a:pt x="68580" y="0"/>
                  </a:lnTo>
                  <a:close/>
                </a:path>
                <a:path w="172720" h="3810">
                  <a:moveTo>
                    <a:pt x="172707" y="0"/>
                  </a:moveTo>
                  <a:lnTo>
                    <a:pt x="97790" y="0"/>
                  </a:lnTo>
                  <a:lnTo>
                    <a:pt x="97790" y="1270"/>
                  </a:lnTo>
                  <a:lnTo>
                    <a:pt x="101600" y="1270"/>
                  </a:lnTo>
                  <a:lnTo>
                    <a:pt x="101600" y="2540"/>
                  </a:lnTo>
                  <a:lnTo>
                    <a:pt x="102870" y="2540"/>
                  </a:lnTo>
                  <a:lnTo>
                    <a:pt x="102870" y="3810"/>
                  </a:lnTo>
                  <a:lnTo>
                    <a:pt x="167640" y="3810"/>
                  </a:lnTo>
                  <a:lnTo>
                    <a:pt x="167640" y="2540"/>
                  </a:lnTo>
                  <a:lnTo>
                    <a:pt x="171450" y="2540"/>
                  </a:lnTo>
                  <a:lnTo>
                    <a:pt x="171450" y="1270"/>
                  </a:lnTo>
                  <a:lnTo>
                    <a:pt x="172707" y="1270"/>
                  </a:lnTo>
                  <a:lnTo>
                    <a:pt x="172707" y="0"/>
                  </a:lnTo>
                  <a:close/>
                </a:path>
              </a:pathLst>
            </a:custGeom>
            <a:solidFill>
              <a:srgbClr val="F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4282440" y="3660152"/>
              <a:ext cx="163830" cy="3810"/>
            </a:xfrm>
            <a:custGeom>
              <a:avLst/>
              <a:gdLst/>
              <a:ahLst/>
              <a:cxnLst/>
              <a:rect l="l" t="t" r="r" b="b"/>
              <a:pathLst>
                <a:path w="163829" h="3810">
                  <a:moveTo>
                    <a:pt x="6731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67310" y="2527"/>
                  </a:lnTo>
                  <a:lnTo>
                    <a:pt x="67310" y="0"/>
                  </a:lnTo>
                  <a:close/>
                </a:path>
                <a:path w="163829" h="3810">
                  <a:moveTo>
                    <a:pt x="163830" y="0"/>
                  </a:moveTo>
                  <a:lnTo>
                    <a:pt x="106680" y="0"/>
                  </a:lnTo>
                  <a:lnTo>
                    <a:pt x="106680" y="1257"/>
                  </a:lnTo>
                  <a:lnTo>
                    <a:pt x="109220" y="1257"/>
                  </a:lnTo>
                  <a:lnTo>
                    <a:pt x="109220" y="2527"/>
                  </a:lnTo>
                  <a:lnTo>
                    <a:pt x="110490" y="2527"/>
                  </a:lnTo>
                  <a:lnTo>
                    <a:pt x="110490" y="3797"/>
                  </a:lnTo>
                  <a:lnTo>
                    <a:pt x="160007" y="3797"/>
                  </a:lnTo>
                  <a:lnTo>
                    <a:pt x="160007" y="2527"/>
                  </a:lnTo>
                  <a:lnTo>
                    <a:pt x="162560" y="2527"/>
                  </a:lnTo>
                  <a:lnTo>
                    <a:pt x="162560" y="1257"/>
                  </a:lnTo>
                  <a:lnTo>
                    <a:pt x="163830" y="125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F4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4398010" y="366395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89" h="3810">
                  <a:moveTo>
                    <a:pt x="30480" y="1269"/>
                  </a:moveTo>
                  <a:lnTo>
                    <a:pt x="3810" y="1269"/>
                  </a:lnTo>
                  <a:lnTo>
                    <a:pt x="3810" y="2539"/>
                  </a:lnTo>
                  <a:lnTo>
                    <a:pt x="30480" y="2539"/>
                  </a:lnTo>
                  <a:lnTo>
                    <a:pt x="30480" y="1269"/>
                  </a:lnTo>
                  <a:close/>
                </a:path>
                <a:path w="34289" h="3810">
                  <a:moveTo>
                    <a:pt x="342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4289" y="1269"/>
                  </a:lnTo>
                  <a:lnTo>
                    <a:pt x="34289" y="0"/>
                  </a:lnTo>
                  <a:close/>
                </a:path>
                <a:path w="34289" h="3810">
                  <a:moveTo>
                    <a:pt x="25399" y="2540"/>
                  </a:moveTo>
                  <a:lnTo>
                    <a:pt x="13969" y="2540"/>
                  </a:lnTo>
                  <a:lnTo>
                    <a:pt x="13969" y="3810"/>
                  </a:lnTo>
                  <a:lnTo>
                    <a:pt x="25399" y="3810"/>
                  </a:lnTo>
                  <a:lnTo>
                    <a:pt x="25399" y="2540"/>
                  </a:lnTo>
                  <a:close/>
                </a:path>
              </a:pathLst>
            </a:custGeom>
            <a:solidFill>
              <a:srgbClr val="F8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4411980" y="3666490"/>
              <a:ext cx="11430" cy="1270"/>
            </a:xfrm>
            <a:custGeom>
              <a:avLst/>
              <a:gdLst/>
              <a:ahLst/>
              <a:cxnLst/>
              <a:rect l="l" t="t" r="r" b="b"/>
              <a:pathLst>
                <a:path w="11429" h="1270">
                  <a:moveTo>
                    <a:pt x="114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1429" y="12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4399280" y="3502659"/>
              <a:ext cx="41910" cy="115570"/>
            </a:xfrm>
            <a:custGeom>
              <a:avLst/>
              <a:gdLst/>
              <a:ahLst/>
              <a:cxnLst/>
              <a:rect l="l" t="t" r="r" b="b"/>
              <a:pathLst>
                <a:path w="41910" h="115570">
                  <a:moveTo>
                    <a:pt x="41910" y="25400"/>
                  </a:moveTo>
                  <a:lnTo>
                    <a:pt x="40640" y="21590"/>
                  </a:lnTo>
                  <a:lnTo>
                    <a:pt x="39370" y="19050"/>
                  </a:lnTo>
                  <a:lnTo>
                    <a:pt x="39370" y="16510"/>
                  </a:lnTo>
                  <a:lnTo>
                    <a:pt x="38100" y="15240"/>
                  </a:lnTo>
                  <a:lnTo>
                    <a:pt x="38100" y="13970"/>
                  </a:lnTo>
                  <a:lnTo>
                    <a:pt x="36830" y="12700"/>
                  </a:lnTo>
                  <a:lnTo>
                    <a:pt x="35560" y="11430"/>
                  </a:lnTo>
                  <a:lnTo>
                    <a:pt x="34290" y="10160"/>
                  </a:lnTo>
                  <a:lnTo>
                    <a:pt x="34290" y="8890"/>
                  </a:lnTo>
                  <a:lnTo>
                    <a:pt x="33020" y="7620"/>
                  </a:lnTo>
                  <a:lnTo>
                    <a:pt x="30480" y="5080"/>
                  </a:lnTo>
                  <a:lnTo>
                    <a:pt x="27940" y="3810"/>
                  </a:lnTo>
                  <a:lnTo>
                    <a:pt x="27940" y="2540"/>
                  </a:lnTo>
                  <a:lnTo>
                    <a:pt x="25400" y="1270"/>
                  </a:lnTo>
                  <a:lnTo>
                    <a:pt x="24130" y="1270"/>
                  </a:lnTo>
                  <a:lnTo>
                    <a:pt x="22860" y="1270"/>
                  </a:lnTo>
                  <a:lnTo>
                    <a:pt x="20320" y="0"/>
                  </a:lnTo>
                  <a:lnTo>
                    <a:pt x="19050" y="0"/>
                  </a:lnTo>
                  <a:lnTo>
                    <a:pt x="16510" y="0"/>
                  </a:lnTo>
                  <a:lnTo>
                    <a:pt x="15240" y="0"/>
                  </a:lnTo>
                  <a:lnTo>
                    <a:pt x="12700" y="0"/>
                  </a:lnTo>
                  <a:lnTo>
                    <a:pt x="10160" y="0"/>
                  </a:lnTo>
                  <a:lnTo>
                    <a:pt x="8890" y="0"/>
                  </a:lnTo>
                  <a:lnTo>
                    <a:pt x="10160" y="3810"/>
                  </a:lnTo>
                  <a:lnTo>
                    <a:pt x="10160" y="8890"/>
                  </a:lnTo>
                  <a:lnTo>
                    <a:pt x="12700" y="8890"/>
                  </a:lnTo>
                  <a:lnTo>
                    <a:pt x="15240" y="8890"/>
                  </a:lnTo>
                  <a:lnTo>
                    <a:pt x="16510" y="8890"/>
                  </a:lnTo>
                  <a:lnTo>
                    <a:pt x="17780" y="8890"/>
                  </a:lnTo>
                  <a:lnTo>
                    <a:pt x="19050" y="8890"/>
                  </a:lnTo>
                  <a:lnTo>
                    <a:pt x="21590" y="10160"/>
                  </a:lnTo>
                  <a:lnTo>
                    <a:pt x="22860" y="11430"/>
                  </a:lnTo>
                  <a:lnTo>
                    <a:pt x="23177" y="10795"/>
                  </a:lnTo>
                  <a:lnTo>
                    <a:pt x="24130" y="12700"/>
                  </a:lnTo>
                  <a:lnTo>
                    <a:pt x="24765" y="12065"/>
                  </a:lnTo>
                  <a:lnTo>
                    <a:pt x="26035" y="13335"/>
                  </a:lnTo>
                  <a:lnTo>
                    <a:pt x="25400" y="13970"/>
                  </a:lnTo>
                  <a:lnTo>
                    <a:pt x="26670" y="15240"/>
                  </a:lnTo>
                  <a:lnTo>
                    <a:pt x="27139" y="14922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29210" y="17780"/>
                  </a:lnTo>
                  <a:lnTo>
                    <a:pt x="30480" y="21590"/>
                  </a:lnTo>
                  <a:lnTo>
                    <a:pt x="31750" y="24130"/>
                  </a:lnTo>
                  <a:lnTo>
                    <a:pt x="31750" y="26670"/>
                  </a:lnTo>
                  <a:lnTo>
                    <a:pt x="31750" y="30480"/>
                  </a:lnTo>
                  <a:lnTo>
                    <a:pt x="33020" y="34290"/>
                  </a:lnTo>
                  <a:lnTo>
                    <a:pt x="33020" y="38100"/>
                  </a:lnTo>
                  <a:lnTo>
                    <a:pt x="33020" y="45720"/>
                  </a:lnTo>
                  <a:lnTo>
                    <a:pt x="31750" y="52070"/>
                  </a:lnTo>
                  <a:lnTo>
                    <a:pt x="31750" y="59690"/>
                  </a:lnTo>
                  <a:lnTo>
                    <a:pt x="30480" y="66040"/>
                  </a:lnTo>
                  <a:lnTo>
                    <a:pt x="27940" y="72390"/>
                  </a:lnTo>
                  <a:lnTo>
                    <a:pt x="29057" y="72682"/>
                  </a:lnTo>
                  <a:lnTo>
                    <a:pt x="26670" y="77470"/>
                  </a:lnTo>
                  <a:lnTo>
                    <a:pt x="24130" y="83820"/>
                  </a:lnTo>
                  <a:lnTo>
                    <a:pt x="21590" y="88900"/>
                  </a:lnTo>
                  <a:lnTo>
                    <a:pt x="22504" y="89369"/>
                  </a:lnTo>
                  <a:lnTo>
                    <a:pt x="19050" y="93980"/>
                  </a:lnTo>
                  <a:lnTo>
                    <a:pt x="16510" y="96520"/>
                  </a:lnTo>
                  <a:lnTo>
                    <a:pt x="15240" y="99072"/>
                  </a:lnTo>
                  <a:lnTo>
                    <a:pt x="13970" y="100330"/>
                  </a:lnTo>
                  <a:lnTo>
                    <a:pt x="11430" y="101600"/>
                  </a:lnTo>
                  <a:lnTo>
                    <a:pt x="11430" y="102870"/>
                  </a:lnTo>
                  <a:lnTo>
                    <a:pt x="10160" y="102870"/>
                  </a:lnTo>
                  <a:lnTo>
                    <a:pt x="7620" y="104140"/>
                  </a:lnTo>
                  <a:lnTo>
                    <a:pt x="7937" y="104622"/>
                  </a:lnTo>
                  <a:lnTo>
                    <a:pt x="6350" y="105410"/>
                  </a:lnTo>
                  <a:lnTo>
                    <a:pt x="5219" y="105981"/>
                  </a:lnTo>
                  <a:lnTo>
                    <a:pt x="5080" y="105410"/>
                  </a:lnTo>
                  <a:lnTo>
                    <a:pt x="3810" y="105410"/>
                  </a:lnTo>
                  <a:lnTo>
                    <a:pt x="2540" y="106680"/>
                  </a:lnTo>
                  <a:lnTo>
                    <a:pt x="1270" y="106680"/>
                  </a:lnTo>
                  <a:lnTo>
                    <a:pt x="0" y="106680"/>
                  </a:lnTo>
                  <a:lnTo>
                    <a:pt x="0" y="115570"/>
                  </a:lnTo>
                  <a:lnTo>
                    <a:pt x="1270" y="115570"/>
                  </a:lnTo>
                  <a:lnTo>
                    <a:pt x="2540" y="115570"/>
                  </a:lnTo>
                  <a:lnTo>
                    <a:pt x="3810" y="115570"/>
                  </a:lnTo>
                  <a:lnTo>
                    <a:pt x="6350" y="115570"/>
                  </a:lnTo>
                  <a:lnTo>
                    <a:pt x="7620" y="115570"/>
                  </a:lnTo>
                  <a:lnTo>
                    <a:pt x="8890" y="114300"/>
                  </a:lnTo>
                  <a:lnTo>
                    <a:pt x="11430" y="113030"/>
                  </a:lnTo>
                  <a:lnTo>
                    <a:pt x="12700" y="113030"/>
                  </a:lnTo>
                  <a:lnTo>
                    <a:pt x="15240" y="111760"/>
                  </a:lnTo>
                  <a:lnTo>
                    <a:pt x="15240" y="110490"/>
                  </a:lnTo>
                  <a:lnTo>
                    <a:pt x="16510" y="110490"/>
                  </a:lnTo>
                  <a:lnTo>
                    <a:pt x="16192" y="110020"/>
                  </a:lnTo>
                  <a:lnTo>
                    <a:pt x="17780" y="109220"/>
                  </a:lnTo>
                  <a:lnTo>
                    <a:pt x="19050" y="109220"/>
                  </a:lnTo>
                  <a:lnTo>
                    <a:pt x="19050" y="107950"/>
                  </a:lnTo>
                  <a:lnTo>
                    <a:pt x="20320" y="106680"/>
                  </a:lnTo>
                  <a:lnTo>
                    <a:pt x="22860" y="104140"/>
                  </a:lnTo>
                  <a:lnTo>
                    <a:pt x="24130" y="102870"/>
                  </a:lnTo>
                  <a:lnTo>
                    <a:pt x="26670" y="99072"/>
                  </a:lnTo>
                  <a:lnTo>
                    <a:pt x="26670" y="97790"/>
                  </a:lnTo>
                  <a:lnTo>
                    <a:pt x="30480" y="92722"/>
                  </a:lnTo>
                  <a:lnTo>
                    <a:pt x="33020" y="86372"/>
                  </a:lnTo>
                  <a:lnTo>
                    <a:pt x="35560" y="81280"/>
                  </a:lnTo>
                  <a:lnTo>
                    <a:pt x="36830" y="74930"/>
                  </a:lnTo>
                  <a:lnTo>
                    <a:pt x="38100" y="74930"/>
                  </a:lnTo>
                  <a:lnTo>
                    <a:pt x="39370" y="68580"/>
                  </a:lnTo>
                  <a:lnTo>
                    <a:pt x="39370" y="67322"/>
                  </a:lnTo>
                  <a:lnTo>
                    <a:pt x="40640" y="60972"/>
                  </a:lnTo>
                  <a:lnTo>
                    <a:pt x="41910" y="53340"/>
                  </a:lnTo>
                  <a:lnTo>
                    <a:pt x="41910" y="45720"/>
                  </a:lnTo>
                  <a:lnTo>
                    <a:pt x="41910" y="38100"/>
                  </a:lnTo>
                  <a:lnTo>
                    <a:pt x="41910" y="33020"/>
                  </a:lnTo>
                  <a:lnTo>
                    <a:pt x="41910" y="29222"/>
                  </a:lnTo>
                  <a:lnTo>
                    <a:pt x="4191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4366260" y="3502659"/>
              <a:ext cx="43180" cy="113030"/>
            </a:xfrm>
            <a:custGeom>
              <a:avLst/>
              <a:gdLst/>
              <a:ahLst/>
              <a:cxnLst/>
              <a:rect l="l" t="t" r="r" b="b"/>
              <a:pathLst>
                <a:path w="43179" h="113029">
                  <a:moveTo>
                    <a:pt x="43180" y="0"/>
                  </a:moveTo>
                  <a:lnTo>
                    <a:pt x="41910" y="0"/>
                  </a:lnTo>
                  <a:lnTo>
                    <a:pt x="40640" y="0"/>
                  </a:lnTo>
                  <a:lnTo>
                    <a:pt x="38100" y="0"/>
                  </a:lnTo>
                  <a:lnTo>
                    <a:pt x="36830" y="0"/>
                  </a:lnTo>
                  <a:lnTo>
                    <a:pt x="35560" y="1270"/>
                  </a:lnTo>
                  <a:lnTo>
                    <a:pt x="33020" y="2540"/>
                  </a:lnTo>
                  <a:lnTo>
                    <a:pt x="31750" y="2540"/>
                  </a:lnTo>
                  <a:lnTo>
                    <a:pt x="30480" y="2540"/>
                  </a:lnTo>
                  <a:lnTo>
                    <a:pt x="30480" y="3810"/>
                  </a:lnTo>
                  <a:lnTo>
                    <a:pt x="29464" y="4318"/>
                  </a:lnTo>
                  <a:lnTo>
                    <a:pt x="29210" y="3810"/>
                  </a:lnTo>
                  <a:lnTo>
                    <a:pt x="26670" y="5080"/>
                  </a:lnTo>
                  <a:lnTo>
                    <a:pt x="26670" y="6350"/>
                  </a:lnTo>
                  <a:lnTo>
                    <a:pt x="24130" y="7620"/>
                  </a:lnTo>
                  <a:lnTo>
                    <a:pt x="21590" y="10160"/>
                  </a:lnTo>
                  <a:lnTo>
                    <a:pt x="20320" y="11430"/>
                  </a:lnTo>
                  <a:lnTo>
                    <a:pt x="19050" y="12700"/>
                  </a:lnTo>
                  <a:lnTo>
                    <a:pt x="19050" y="13970"/>
                  </a:lnTo>
                  <a:lnTo>
                    <a:pt x="17780" y="13970"/>
                  </a:lnTo>
                  <a:lnTo>
                    <a:pt x="16510" y="16510"/>
                  </a:lnTo>
                  <a:lnTo>
                    <a:pt x="15240" y="19050"/>
                  </a:lnTo>
                  <a:lnTo>
                    <a:pt x="12700" y="24130"/>
                  </a:lnTo>
                  <a:lnTo>
                    <a:pt x="11430" y="24130"/>
                  </a:lnTo>
                  <a:lnTo>
                    <a:pt x="10160" y="30480"/>
                  </a:lnTo>
                  <a:lnTo>
                    <a:pt x="7620" y="36830"/>
                  </a:lnTo>
                  <a:lnTo>
                    <a:pt x="5080" y="43180"/>
                  </a:lnTo>
                  <a:lnTo>
                    <a:pt x="3810" y="49530"/>
                  </a:lnTo>
                  <a:lnTo>
                    <a:pt x="2540" y="55880"/>
                  </a:lnTo>
                  <a:lnTo>
                    <a:pt x="1270" y="62230"/>
                  </a:lnTo>
                  <a:lnTo>
                    <a:pt x="0" y="69850"/>
                  </a:lnTo>
                  <a:lnTo>
                    <a:pt x="0" y="76200"/>
                  </a:lnTo>
                  <a:lnTo>
                    <a:pt x="0" y="81280"/>
                  </a:lnTo>
                  <a:lnTo>
                    <a:pt x="1270" y="85090"/>
                  </a:lnTo>
                  <a:lnTo>
                    <a:pt x="1270" y="88900"/>
                  </a:lnTo>
                  <a:lnTo>
                    <a:pt x="2540" y="92722"/>
                  </a:lnTo>
                  <a:lnTo>
                    <a:pt x="2540" y="93980"/>
                  </a:lnTo>
                  <a:lnTo>
                    <a:pt x="3810" y="95250"/>
                  </a:lnTo>
                  <a:lnTo>
                    <a:pt x="3810" y="96520"/>
                  </a:lnTo>
                  <a:lnTo>
                    <a:pt x="5080" y="97790"/>
                  </a:lnTo>
                  <a:lnTo>
                    <a:pt x="5080" y="100330"/>
                  </a:lnTo>
                  <a:lnTo>
                    <a:pt x="6350" y="101600"/>
                  </a:lnTo>
                  <a:lnTo>
                    <a:pt x="7620" y="102870"/>
                  </a:lnTo>
                  <a:lnTo>
                    <a:pt x="7620" y="104140"/>
                  </a:lnTo>
                  <a:lnTo>
                    <a:pt x="8890" y="104140"/>
                  </a:lnTo>
                  <a:lnTo>
                    <a:pt x="8890" y="105410"/>
                  </a:lnTo>
                  <a:lnTo>
                    <a:pt x="10160" y="105410"/>
                  </a:lnTo>
                  <a:lnTo>
                    <a:pt x="10160" y="106680"/>
                  </a:lnTo>
                  <a:lnTo>
                    <a:pt x="12700" y="107950"/>
                  </a:lnTo>
                  <a:lnTo>
                    <a:pt x="13970" y="110490"/>
                  </a:lnTo>
                  <a:lnTo>
                    <a:pt x="15240" y="110490"/>
                  </a:lnTo>
                  <a:lnTo>
                    <a:pt x="17780" y="111760"/>
                  </a:lnTo>
                  <a:lnTo>
                    <a:pt x="17780" y="113030"/>
                  </a:lnTo>
                  <a:lnTo>
                    <a:pt x="20320" y="113030"/>
                  </a:lnTo>
                  <a:lnTo>
                    <a:pt x="22860" y="109220"/>
                  </a:lnTo>
                  <a:lnTo>
                    <a:pt x="24130" y="105410"/>
                  </a:lnTo>
                  <a:lnTo>
                    <a:pt x="22542" y="104622"/>
                  </a:lnTo>
                  <a:lnTo>
                    <a:pt x="22860" y="104140"/>
                  </a:lnTo>
                  <a:lnTo>
                    <a:pt x="21158" y="103301"/>
                  </a:lnTo>
                  <a:lnTo>
                    <a:pt x="21590" y="102870"/>
                  </a:lnTo>
                  <a:lnTo>
                    <a:pt x="19050" y="101600"/>
                  </a:lnTo>
                  <a:lnTo>
                    <a:pt x="19050" y="100330"/>
                  </a:lnTo>
                  <a:lnTo>
                    <a:pt x="16510" y="99072"/>
                  </a:lnTo>
                  <a:lnTo>
                    <a:pt x="15240" y="97790"/>
                  </a:lnTo>
                  <a:lnTo>
                    <a:pt x="13970" y="96520"/>
                  </a:lnTo>
                  <a:lnTo>
                    <a:pt x="13970" y="95250"/>
                  </a:lnTo>
                  <a:lnTo>
                    <a:pt x="12700" y="93980"/>
                  </a:lnTo>
                  <a:lnTo>
                    <a:pt x="12700" y="92722"/>
                  </a:lnTo>
                  <a:lnTo>
                    <a:pt x="12700" y="91440"/>
                  </a:lnTo>
                  <a:lnTo>
                    <a:pt x="11430" y="91440"/>
                  </a:lnTo>
                  <a:lnTo>
                    <a:pt x="11430" y="90170"/>
                  </a:lnTo>
                  <a:lnTo>
                    <a:pt x="11430" y="88900"/>
                  </a:lnTo>
                  <a:lnTo>
                    <a:pt x="11430" y="86372"/>
                  </a:lnTo>
                  <a:lnTo>
                    <a:pt x="10160" y="83820"/>
                  </a:lnTo>
                  <a:lnTo>
                    <a:pt x="10160" y="63500"/>
                  </a:lnTo>
                  <a:lnTo>
                    <a:pt x="11430" y="57150"/>
                  </a:lnTo>
                  <a:lnTo>
                    <a:pt x="12700" y="50800"/>
                  </a:lnTo>
                  <a:lnTo>
                    <a:pt x="13970" y="45720"/>
                  </a:lnTo>
                  <a:lnTo>
                    <a:pt x="15011" y="40500"/>
                  </a:lnTo>
                  <a:lnTo>
                    <a:pt x="15240" y="40640"/>
                  </a:lnTo>
                  <a:lnTo>
                    <a:pt x="17780" y="34290"/>
                  </a:lnTo>
                  <a:lnTo>
                    <a:pt x="19913" y="28956"/>
                  </a:lnTo>
                  <a:lnTo>
                    <a:pt x="20320" y="29222"/>
                  </a:lnTo>
                  <a:lnTo>
                    <a:pt x="22453" y="23863"/>
                  </a:lnTo>
                  <a:lnTo>
                    <a:pt x="22860" y="24130"/>
                  </a:lnTo>
                  <a:lnTo>
                    <a:pt x="24130" y="21590"/>
                  </a:lnTo>
                  <a:lnTo>
                    <a:pt x="26670" y="19050"/>
                  </a:lnTo>
                  <a:lnTo>
                    <a:pt x="25819" y="18630"/>
                  </a:lnTo>
                  <a:lnTo>
                    <a:pt x="26670" y="17780"/>
                  </a:lnTo>
                  <a:lnTo>
                    <a:pt x="29210" y="16510"/>
                  </a:lnTo>
                  <a:lnTo>
                    <a:pt x="30480" y="13970"/>
                  </a:lnTo>
                  <a:lnTo>
                    <a:pt x="31318" y="13131"/>
                  </a:lnTo>
                  <a:lnTo>
                    <a:pt x="31750" y="13970"/>
                  </a:lnTo>
                  <a:lnTo>
                    <a:pt x="33020" y="12700"/>
                  </a:lnTo>
                  <a:lnTo>
                    <a:pt x="34290" y="12700"/>
                  </a:lnTo>
                  <a:lnTo>
                    <a:pt x="34290" y="11430"/>
                  </a:lnTo>
                  <a:lnTo>
                    <a:pt x="36830" y="10160"/>
                  </a:lnTo>
                  <a:lnTo>
                    <a:pt x="38100" y="10160"/>
                  </a:lnTo>
                  <a:lnTo>
                    <a:pt x="40640" y="8890"/>
                  </a:lnTo>
                  <a:lnTo>
                    <a:pt x="41910" y="8890"/>
                  </a:lnTo>
                  <a:lnTo>
                    <a:pt x="43180" y="8890"/>
                  </a:lnTo>
                  <a:lnTo>
                    <a:pt x="43180" y="3810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4384040" y="3451859"/>
              <a:ext cx="109220" cy="166370"/>
            </a:xfrm>
            <a:custGeom>
              <a:avLst/>
              <a:gdLst/>
              <a:ahLst/>
              <a:cxnLst/>
              <a:rect l="l" t="t" r="r" b="b"/>
              <a:pathLst>
                <a:path w="109220" h="166370">
                  <a:moveTo>
                    <a:pt x="15240" y="157480"/>
                  </a:moveTo>
                  <a:lnTo>
                    <a:pt x="12700" y="157480"/>
                  </a:lnTo>
                  <a:lnTo>
                    <a:pt x="11430" y="157480"/>
                  </a:lnTo>
                  <a:lnTo>
                    <a:pt x="10160" y="157480"/>
                  </a:lnTo>
                  <a:lnTo>
                    <a:pt x="8890" y="156210"/>
                  </a:lnTo>
                  <a:lnTo>
                    <a:pt x="7620" y="156210"/>
                  </a:lnTo>
                  <a:lnTo>
                    <a:pt x="6350" y="156210"/>
                  </a:lnTo>
                  <a:lnTo>
                    <a:pt x="3810" y="154940"/>
                  </a:lnTo>
                  <a:lnTo>
                    <a:pt x="2540" y="158750"/>
                  </a:lnTo>
                  <a:lnTo>
                    <a:pt x="0" y="163830"/>
                  </a:lnTo>
                  <a:lnTo>
                    <a:pt x="2540" y="163830"/>
                  </a:lnTo>
                  <a:lnTo>
                    <a:pt x="3810" y="165100"/>
                  </a:lnTo>
                  <a:lnTo>
                    <a:pt x="5080" y="165100"/>
                  </a:lnTo>
                  <a:lnTo>
                    <a:pt x="6350" y="166370"/>
                  </a:lnTo>
                  <a:lnTo>
                    <a:pt x="7620" y="166370"/>
                  </a:lnTo>
                  <a:lnTo>
                    <a:pt x="8890" y="166370"/>
                  </a:lnTo>
                  <a:lnTo>
                    <a:pt x="11430" y="166370"/>
                  </a:lnTo>
                  <a:lnTo>
                    <a:pt x="15240" y="166370"/>
                  </a:lnTo>
                  <a:lnTo>
                    <a:pt x="15240" y="157480"/>
                  </a:lnTo>
                  <a:close/>
                </a:path>
                <a:path w="109220" h="166370">
                  <a:moveTo>
                    <a:pt x="109220" y="25400"/>
                  </a:moveTo>
                  <a:lnTo>
                    <a:pt x="107950" y="22860"/>
                  </a:lnTo>
                  <a:lnTo>
                    <a:pt x="105410" y="19050"/>
                  </a:lnTo>
                  <a:lnTo>
                    <a:pt x="104140" y="19050"/>
                  </a:lnTo>
                  <a:lnTo>
                    <a:pt x="102235" y="17145"/>
                  </a:lnTo>
                  <a:lnTo>
                    <a:pt x="102870" y="16510"/>
                  </a:lnTo>
                  <a:lnTo>
                    <a:pt x="100330" y="13970"/>
                  </a:lnTo>
                  <a:lnTo>
                    <a:pt x="99060" y="13970"/>
                  </a:lnTo>
                  <a:lnTo>
                    <a:pt x="96520" y="11430"/>
                  </a:lnTo>
                  <a:lnTo>
                    <a:pt x="93980" y="10160"/>
                  </a:lnTo>
                  <a:lnTo>
                    <a:pt x="92710" y="10160"/>
                  </a:lnTo>
                  <a:lnTo>
                    <a:pt x="90170" y="7620"/>
                  </a:lnTo>
                  <a:lnTo>
                    <a:pt x="87630" y="6350"/>
                  </a:lnTo>
                  <a:lnTo>
                    <a:pt x="83820" y="5080"/>
                  </a:lnTo>
                  <a:lnTo>
                    <a:pt x="80010" y="3810"/>
                  </a:lnTo>
                  <a:lnTo>
                    <a:pt x="80010" y="2540"/>
                  </a:lnTo>
                  <a:lnTo>
                    <a:pt x="76200" y="2540"/>
                  </a:lnTo>
                  <a:lnTo>
                    <a:pt x="73660" y="1270"/>
                  </a:lnTo>
                  <a:lnTo>
                    <a:pt x="69850" y="1270"/>
                  </a:lnTo>
                  <a:lnTo>
                    <a:pt x="6604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3340" y="0"/>
                  </a:lnTo>
                  <a:lnTo>
                    <a:pt x="49530" y="0"/>
                  </a:lnTo>
                  <a:lnTo>
                    <a:pt x="48260" y="0"/>
                  </a:lnTo>
                  <a:lnTo>
                    <a:pt x="44450" y="1270"/>
                  </a:lnTo>
                  <a:lnTo>
                    <a:pt x="41910" y="1270"/>
                  </a:lnTo>
                  <a:lnTo>
                    <a:pt x="38100" y="1270"/>
                  </a:lnTo>
                  <a:lnTo>
                    <a:pt x="34290" y="2540"/>
                  </a:lnTo>
                  <a:lnTo>
                    <a:pt x="30480" y="3810"/>
                  </a:lnTo>
                  <a:lnTo>
                    <a:pt x="27940" y="3810"/>
                  </a:lnTo>
                  <a:lnTo>
                    <a:pt x="27940" y="508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21590" y="7620"/>
                  </a:lnTo>
                  <a:lnTo>
                    <a:pt x="19050" y="8890"/>
                  </a:lnTo>
                  <a:lnTo>
                    <a:pt x="17780" y="889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12700" y="12700"/>
                  </a:lnTo>
                  <a:lnTo>
                    <a:pt x="10160" y="13970"/>
                  </a:lnTo>
                  <a:lnTo>
                    <a:pt x="8890" y="13970"/>
                  </a:lnTo>
                  <a:lnTo>
                    <a:pt x="8890" y="15240"/>
                  </a:lnTo>
                  <a:lnTo>
                    <a:pt x="3810" y="19050"/>
                  </a:lnTo>
                  <a:lnTo>
                    <a:pt x="8890" y="26670"/>
                  </a:lnTo>
                  <a:lnTo>
                    <a:pt x="13855" y="22694"/>
                  </a:lnTo>
                  <a:lnTo>
                    <a:pt x="13970" y="22860"/>
                  </a:lnTo>
                  <a:lnTo>
                    <a:pt x="17780" y="20320"/>
                  </a:lnTo>
                  <a:lnTo>
                    <a:pt x="19888" y="18211"/>
                  </a:lnTo>
                  <a:lnTo>
                    <a:pt x="20320" y="19050"/>
                  </a:lnTo>
                  <a:lnTo>
                    <a:pt x="22860" y="16510"/>
                  </a:lnTo>
                  <a:lnTo>
                    <a:pt x="25400" y="15240"/>
                  </a:lnTo>
                  <a:lnTo>
                    <a:pt x="27940" y="13970"/>
                  </a:lnTo>
                  <a:lnTo>
                    <a:pt x="30187" y="12852"/>
                  </a:lnTo>
                  <a:lnTo>
                    <a:pt x="30480" y="13970"/>
                  </a:lnTo>
                  <a:lnTo>
                    <a:pt x="33020" y="12700"/>
                  </a:lnTo>
                  <a:lnTo>
                    <a:pt x="34290" y="12700"/>
                  </a:lnTo>
                  <a:lnTo>
                    <a:pt x="36830" y="11430"/>
                  </a:lnTo>
                  <a:lnTo>
                    <a:pt x="39370" y="11430"/>
                  </a:lnTo>
                  <a:lnTo>
                    <a:pt x="41910" y="10160"/>
                  </a:lnTo>
                  <a:lnTo>
                    <a:pt x="45720" y="10160"/>
                  </a:lnTo>
                  <a:lnTo>
                    <a:pt x="49530" y="10160"/>
                  </a:lnTo>
                  <a:lnTo>
                    <a:pt x="53340" y="8890"/>
                  </a:lnTo>
                  <a:lnTo>
                    <a:pt x="57150" y="8890"/>
                  </a:lnTo>
                  <a:lnTo>
                    <a:pt x="63550" y="9956"/>
                  </a:lnTo>
                  <a:lnTo>
                    <a:pt x="63500" y="10160"/>
                  </a:lnTo>
                  <a:lnTo>
                    <a:pt x="64770" y="10160"/>
                  </a:lnTo>
                  <a:lnTo>
                    <a:pt x="67310" y="10160"/>
                  </a:lnTo>
                  <a:lnTo>
                    <a:pt x="71120" y="11430"/>
                  </a:lnTo>
                  <a:lnTo>
                    <a:pt x="74930" y="11430"/>
                  </a:lnTo>
                  <a:lnTo>
                    <a:pt x="77470" y="12700"/>
                  </a:lnTo>
                  <a:lnTo>
                    <a:pt x="77762" y="11531"/>
                  </a:lnTo>
                  <a:lnTo>
                    <a:pt x="80238" y="12357"/>
                  </a:lnTo>
                  <a:lnTo>
                    <a:pt x="80010" y="12700"/>
                  </a:lnTo>
                  <a:lnTo>
                    <a:pt x="83820" y="15240"/>
                  </a:lnTo>
                  <a:lnTo>
                    <a:pt x="86360" y="16510"/>
                  </a:lnTo>
                  <a:lnTo>
                    <a:pt x="88900" y="17780"/>
                  </a:lnTo>
                  <a:lnTo>
                    <a:pt x="89090" y="17487"/>
                  </a:lnTo>
                  <a:lnTo>
                    <a:pt x="91440" y="19050"/>
                  </a:lnTo>
                  <a:lnTo>
                    <a:pt x="93345" y="20955"/>
                  </a:lnTo>
                  <a:lnTo>
                    <a:pt x="92710" y="21590"/>
                  </a:lnTo>
                  <a:lnTo>
                    <a:pt x="95250" y="24130"/>
                  </a:lnTo>
                  <a:lnTo>
                    <a:pt x="96520" y="24130"/>
                  </a:lnTo>
                  <a:lnTo>
                    <a:pt x="97790" y="25400"/>
                  </a:lnTo>
                  <a:lnTo>
                    <a:pt x="99060" y="26670"/>
                  </a:lnTo>
                  <a:lnTo>
                    <a:pt x="100330" y="27940"/>
                  </a:lnTo>
                  <a:lnTo>
                    <a:pt x="102870" y="30480"/>
                  </a:lnTo>
                  <a:lnTo>
                    <a:pt x="105410" y="27940"/>
                  </a:lnTo>
                  <a:lnTo>
                    <a:pt x="10922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4391660" y="3477259"/>
              <a:ext cx="119380" cy="193040"/>
            </a:xfrm>
            <a:custGeom>
              <a:avLst/>
              <a:gdLst/>
              <a:ahLst/>
              <a:cxnLst/>
              <a:rect l="l" t="t" r="r" b="b"/>
              <a:pathLst>
                <a:path w="119379" h="193039">
                  <a:moveTo>
                    <a:pt x="119380" y="53340"/>
                  </a:moveTo>
                  <a:lnTo>
                    <a:pt x="118110" y="44450"/>
                  </a:lnTo>
                  <a:lnTo>
                    <a:pt x="116840" y="36830"/>
                  </a:lnTo>
                  <a:lnTo>
                    <a:pt x="116840" y="35560"/>
                  </a:lnTo>
                  <a:lnTo>
                    <a:pt x="115570" y="27940"/>
                  </a:lnTo>
                  <a:lnTo>
                    <a:pt x="114300" y="27940"/>
                  </a:lnTo>
                  <a:lnTo>
                    <a:pt x="111760" y="20320"/>
                  </a:lnTo>
                  <a:lnTo>
                    <a:pt x="109220" y="13970"/>
                  </a:lnTo>
                  <a:lnTo>
                    <a:pt x="109220" y="12700"/>
                  </a:lnTo>
                  <a:lnTo>
                    <a:pt x="106680" y="6350"/>
                  </a:lnTo>
                  <a:lnTo>
                    <a:pt x="101600" y="0"/>
                  </a:lnTo>
                  <a:lnTo>
                    <a:pt x="97790" y="2540"/>
                  </a:lnTo>
                  <a:lnTo>
                    <a:pt x="93980" y="5080"/>
                  </a:lnTo>
                  <a:lnTo>
                    <a:pt x="97790" y="11430"/>
                  </a:lnTo>
                  <a:lnTo>
                    <a:pt x="98259" y="11112"/>
                  </a:lnTo>
                  <a:lnTo>
                    <a:pt x="101600" y="17780"/>
                  </a:lnTo>
                  <a:lnTo>
                    <a:pt x="101993" y="17513"/>
                  </a:lnTo>
                  <a:lnTo>
                    <a:pt x="104140" y="22860"/>
                  </a:lnTo>
                  <a:lnTo>
                    <a:pt x="106578" y="30187"/>
                  </a:lnTo>
                  <a:lnTo>
                    <a:pt x="105410" y="30480"/>
                  </a:lnTo>
                  <a:lnTo>
                    <a:pt x="107950" y="38100"/>
                  </a:lnTo>
                  <a:lnTo>
                    <a:pt x="109220" y="45720"/>
                  </a:lnTo>
                  <a:lnTo>
                    <a:pt x="109220" y="54622"/>
                  </a:lnTo>
                  <a:lnTo>
                    <a:pt x="109220" y="63500"/>
                  </a:lnTo>
                  <a:lnTo>
                    <a:pt x="109220" y="73672"/>
                  </a:lnTo>
                  <a:lnTo>
                    <a:pt x="107950" y="85090"/>
                  </a:lnTo>
                  <a:lnTo>
                    <a:pt x="106680" y="96520"/>
                  </a:lnTo>
                  <a:lnTo>
                    <a:pt x="104140" y="106680"/>
                  </a:lnTo>
                  <a:lnTo>
                    <a:pt x="100672" y="117081"/>
                  </a:lnTo>
                  <a:lnTo>
                    <a:pt x="100330" y="116840"/>
                  </a:lnTo>
                  <a:lnTo>
                    <a:pt x="96520" y="127000"/>
                  </a:lnTo>
                  <a:lnTo>
                    <a:pt x="91440" y="137160"/>
                  </a:lnTo>
                  <a:lnTo>
                    <a:pt x="86360" y="147320"/>
                  </a:lnTo>
                  <a:lnTo>
                    <a:pt x="80530" y="155473"/>
                  </a:lnTo>
                  <a:lnTo>
                    <a:pt x="80010" y="154940"/>
                  </a:lnTo>
                  <a:lnTo>
                    <a:pt x="76200" y="160020"/>
                  </a:lnTo>
                  <a:lnTo>
                    <a:pt x="74168" y="163068"/>
                  </a:lnTo>
                  <a:lnTo>
                    <a:pt x="73660" y="162560"/>
                  </a:lnTo>
                  <a:lnTo>
                    <a:pt x="69850" y="166370"/>
                  </a:lnTo>
                  <a:lnTo>
                    <a:pt x="66040" y="168910"/>
                  </a:lnTo>
                  <a:lnTo>
                    <a:pt x="62230" y="172720"/>
                  </a:lnTo>
                  <a:lnTo>
                    <a:pt x="58420" y="175260"/>
                  </a:lnTo>
                  <a:lnTo>
                    <a:pt x="58737" y="175577"/>
                  </a:lnTo>
                  <a:lnTo>
                    <a:pt x="55880" y="176530"/>
                  </a:lnTo>
                  <a:lnTo>
                    <a:pt x="52070" y="179070"/>
                  </a:lnTo>
                  <a:lnTo>
                    <a:pt x="46990" y="180340"/>
                  </a:lnTo>
                  <a:lnTo>
                    <a:pt x="43180" y="181610"/>
                  </a:lnTo>
                  <a:lnTo>
                    <a:pt x="43243" y="181914"/>
                  </a:lnTo>
                  <a:lnTo>
                    <a:pt x="39370" y="182880"/>
                  </a:lnTo>
                  <a:lnTo>
                    <a:pt x="34290" y="182880"/>
                  </a:lnTo>
                  <a:lnTo>
                    <a:pt x="29210" y="184150"/>
                  </a:lnTo>
                  <a:lnTo>
                    <a:pt x="25400" y="184150"/>
                  </a:lnTo>
                  <a:lnTo>
                    <a:pt x="21590" y="184150"/>
                  </a:lnTo>
                  <a:lnTo>
                    <a:pt x="16510" y="182880"/>
                  </a:lnTo>
                  <a:lnTo>
                    <a:pt x="15240" y="182880"/>
                  </a:lnTo>
                  <a:lnTo>
                    <a:pt x="11430" y="182880"/>
                  </a:lnTo>
                  <a:lnTo>
                    <a:pt x="7620" y="181610"/>
                  </a:lnTo>
                  <a:lnTo>
                    <a:pt x="2540" y="180340"/>
                  </a:lnTo>
                  <a:lnTo>
                    <a:pt x="0" y="190500"/>
                  </a:lnTo>
                  <a:lnTo>
                    <a:pt x="5080" y="191770"/>
                  </a:lnTo>
                  <a:lnTo>
                    <a:pt x="8890" y="191770"/>
                  </a:lnTo>
                  <a:lnTo>
                    <a:pt x="10160" y="191770"/>
                  </a:lnTo>
                  <a:lnTo>
                    <a:pt x="14033" y="192747"/>
                  </a:lnTo>
                  <a:lnTo>
                    <a:pt x="13970" y="193040"/>
                  </a:lnTo>
                  <a:lnTo>
                    <a:pt x="15240" y="193040"/>
                  </a:lnTo>
                  <a:lnTo>
                    <a:pt x="36830" y="193040"/>
                  </a:lnTo>
                  <a:lnTo>
                    <a:pt x="36753" y="192747"/>
                  </a:lnTo>
                  <a:lnTo>
                    <a:pt x="40640" y="191770"/>
                  </a:lnTo>
                  <a:lnTo>
                    <a:pt x="45720" y="191770"/>
                  </a:lnTo>
                  <a:lnTo>
                    <a:pt x="45720" y="190500"/>
                  </a:lnTo>
                  <a:lnTo>
                    <a:pt x="50800" y="189230"/>
                  </a:lnTo>
                  <a:lnTo>
                    <a:pt x="54610" y="187960"/>
                  </a:lnTo>
                  <a:lnTo>
                    <a:pt x="58420" y="185420"/>
                  </a:lnTo>
                  <a:lnTo>
                    <a:pt x="63500" y="184150"/>
                  </a:lnTo>
                  <a:lnTo>
                    <a:pt x="64770" y="182880"/>
                  </a:lnTo>
                  <a:lnTo>
                    <a:pt x="68580" y="180340"/>
                  </a:lnTo>
                  <a:lnTo>
                    <a:pt x="72390" y="176530"/>
                  </a:lnTo>
                  <a:lnTo>
                    <a:pt x="76200" y="173990"/>
                  </a:lnTo>
                  <a:lnTo>
                    <a:pt x="80010" y="170180"/>
                  </a:lnTo>
                  <a:lnTo>
                    <a:pt x="80010" y="168910"/>
                  </a:lnTo>
                  <a:lnTo>
                    <a:pt x="83185" y="165735"/>
                  </a:lnTo>
                  <a:lnTo>
                    <a:pt x="83820" y="166370"/>
                  </a:lnTo>
                  <a:lnTo>
                    <a:pt x="87630" y="162560"/>
                  </a:lnTo>
                  <a:lnTo>
                    <a:pt x="87630" y="161290"/>
                  </a:lnTo>
                  <a:lnTo>
                    <a:pt x="93980" y="152400"/>
                  </a:lnTo>
                  <a:lnTo>
                    <a:pt x="113030" y="109220"/>
                  </a:lnTo>
                  <a:lnTo>
                    <a:pt x="115570" y="99072"/>
                  </a:lnTo>
                  <a:lnTo>
                    <a:pt x="115570" y="97790"/>
                  </a:lnTo>
                  <a:lnTo>
                    <a:pt x="118110" y="86372"/>
                  </a:lnTo>
                  <a:lnTo>
                    <a:pt x="119380" y="74930"/>
                  </a:lnTo>
                  <a:lnTo>
                    <a:pt x="119380" y="63500"/>
                  </a:lnTo>
                  <a:lnTo>
                    <a:pt x="119380" y="62230"/>
                  </a:lnTo>
                  <a:lnTo>
                    <a:pt x="11938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4276090" y="3383279"/>
              <a:ext cx="123189" cy="285750"/>
            </a:xfrm>
            <a:custGeom>
              <a:avLst/>
              <a:gdLst/>
              <a:ahLst/>
              <a:cxnLst/>
              <a:rect l="l" t="t" r="r" b="b"/>
              <a:pathLst>
                <a:path w="123189" h="285750">
                  <a:moveTo>
                    <a:pt x="123190" y="275590"/>
                  </a:moveTo>
                  <a:lnTo>
                    <a:pt x="118110" y="274320"/>
                  </a:lnTo>
                  <a:lnTo>
                    <a:pt x="117957" y="274891"/>
                  </a:lnTo>
                  <a:lnTo>
                    <a:pt x="114300" y="273050"/>
                  </a:lnTo>
                  <a:lnTo>
                    <a:pt x="110490" y="271780"/>
                  </a:lnTo>
                  <a:lnTo>
                    <a:pt x="107442" y="269748"/>
                  </a:lnTo>
                  <a:lnTo>
                    <a:pt x="107950" y="269240"/>
                  </a:lnTo>
                  <a:lnTo>
                    <a:pt x="104140" y="266700"/>
                  </a:lnTo>
                  <a:lnTo>
                    <a:pt x="102870" y="266700"/>
                  </a:lnTo>
                  <a:lnTo>
                    <a:pt x="100330" y="264160"/>
                  </a:lnTo>
                  <a:lnTo>
                    <a:pt x="99898" y="264795"/>
                  </a:lnTo>
                  <a:lnTo>
                    <a:pt x="97790" y="261620"/>
                  </a:lnTo>
                  <a:lnTo>
                    <a:pt x="94513" y="259448"/>
                  </a:lnTo>
                  <a:lnTo>
                    <a:pt x="95250" y="259080"/>
                  </a:lnTo>
                  <a:lnTo>
                    <a:pt x="91440" y="255270"/>
                  </a:lnTo>
                  <a:lnTo>
                    <a:pt x="91440" y="254000"/>
                  </a:lnTo>
                  <a:lnTo>
                    <a:pt x="88265" y="251891"/>
                  </a:lnTo>
                  <a:lnTo>
                    <a:pt x="88900" y="251460"/>
                  </a:lnTo>
                  <a:lnTo>
                    <a:pt x="85090" y="247650"/>
                  </a:lnTo>
                  <a:lnTo>
                    <a:pt x="82550" y="242570"/>
                  </a:lnTo>
                  <a:lnTo>
                    <a:pt x="77470" y="231140"/>
                  </a:lnTo>
                  <a:lnTo>
                    <a:pt x="74930" y="243840"/>
                  </a:lnTo>
                  <a:lnTo>
                    <a:pt x="69519" y="273050"/>
                  </a:lnTo>
                  <a:lnTo>
                    <a:pt x="11430" y="273050"/>
                  </a:lnTo>
                  <a:lnTo>
                    <a:pt x="66040" y="2540"/>
                  </a:lnTo>
                  <a:lnTo>
                    <a:pt x="55880" y="0"/>
                  </a:lnTo>
                  <a:lnTo>
                    <a:pt x="1270" y="276860"/>
                  </a:lnTo>
                  <a:lnTo>
                    <a:pt x="0" y="283210"/>
                  </a:lnTo>
                  <a:lnTo>
                    <a:pt x="6350" y="283210"/>
                  </a:lnTo>
                  <a:lnTo>
                    <a:pt x="72390" y="283210"/>
                  </a:lnTo>
                  <a:lnTo>
                    <a:pt x="76200" y="283210"/>
                  </a:lnTo>
                  <a:lnTo>
                    <a:pt x="77470" y="279400"/>
                  </a:lnTo>
                  <a:lnTo>
                    <a:pt x="81534" y="258216"/>
                  </a:lnTo>
                  <a:lnTo>
                    <a:pt x="83820" y="261620"/>
                  </a:lnTo>
                  <a:lnTo>
                    <a:pt x="84328" y="261112"/>
                  </a:lnTo>
                  <a:lnTo>
                    <a:pt x="86360" y="264160"/>
                  </a:lnTo>
                  <a:lnTo>
                    <a:pt x="87630" y="264160"/>
                  </a:lnTo>
                  <a:lnTo>
                    <a:pt x="87630" y="265430"/>
                  </a:lnTo>
                  <a:lnTo>
                    <a:pt x="90170" y="267970"/>
                  </a:lnTo>
                  <a:lnTo>
                    <a:pt x="93980" y="271780"/>
                  </a:lnTo>
                  <a:lnTo>
                    <a:pt x="95250" y="271780"/>
                  </a:lnTo>
                  <a:lnTo>
                    <a:pt x="97790" y="274320"/>
                  </a:lnTo>
                  <a:lnTo>
                    <a:pt x="101600" y="278130"/>
                  </a:lnTo>
                  <a:lnTo>
                    <a:pt x="102870" y="278130"/>
                  </a:lnTo>
                  <a:lnTo>
                    <a:pt x="106680" y="279400"/>
                  </a:lnTo>
                  <a:lnTo>
                    <a:pt x="106680" y="280670"/>
                  </a:lnTo>
                  <a:lnTo>
                    <a:pt x="110629" y="281660"/>
                  </a:lnTo>
                  <a:lnTo>
                    <a:pt x="110490" y="281940"/>
                  </a:lnTo>
                  <a:lnTo>
                    <a:pt x="114300" y="283210"/>
                  </a:lnTo>
                  <a:lnTo>
                    <a:pt x="115570" y="283210"/>
                  </a:lnTo>
                  <a:lnTo>
                    <a:pt x="115570" y="284480"/>
                  </a:lnTo>
                  <a:lnTo>
                    <a:pt x="120650" y="285750"/>
                  </a:lnTo>
                  <a:lnTo>
                    <a:pt x="123190" y="275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4331970" y="3379470"/>
              <a:ext cx="81279" cy="10795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4527957" y="3384550"/>
              <a:ext cx="361542" cy="2866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4761230" y="3384550"/>
              <a:ext cx="127000" cy="276860"/>
            </a:xfrm>
            <a:custGeom>
              <a:avLst/>
              <a:gdLst/>
              <a:ahLst/>
              <a:cxnLst/>
              <a:rect l="l" t="t" r="r" b="b"/>
              <a:pathLst>
                <a:path w="127000" h="276860">
                  <a:moveTo>
                    <a:pt x="127000" y="0"/>
                  </a:moveTo>
                  <a:lnTo>
                    <a:pt x="72390" y="276860"/>
                  </a:lnTo>
                  <a:lnTo>
                    <a:pt x="0" y="276860"/>
                  </a:lnTo>
                  <a:lnTo>
                    <a:pt x="55880" y="0"/>
                  </a:lnTo>
                  <a:lnTo>
                    <a:pt x="1270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4978400" y="3456940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10" h="2539">
                  <a:moveTo>
                    <a:pt x="67310" y="1270"/>
                  </a:moveTo>
                  <a:lnTo>
                    <a:pt x="0" y="1270"/>
                  </a:lnTo>
                  <a:lnTo>
                    <a:pt x="0" y="2539"/>
                  </a:lnTo>
                  <a:lnTo>
                    <a:pt x="67310" y="2539"/>
                  </a:lnTo>
                  <a:lnTo>
                    <a:pt x="67310" y="1270"/>
                  </a:lnTo>
                  <a:close/>
                </a:path>
                <a:path w="67310" h="2539">
                  <a:moveTo>
                    <a:pt x="55879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5879" y="127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4965700" y="3459479"/>
              <a:ext cx="90170" cy="2540"/>
            </a:xfrm>
            <a:custGeom>
              <a:avLst/>
              <a:gdLst/>
              <a:ahLst/>
              <a:cxnLst/>
              <a:rect l="l" t="t" r="r" b="b"/>
              <a:pathLst>
                <a:path w="90170" h="2539">
                  <a:moveTo>
                    <a:pt x="90170" y="1270"/>
                  </a:moveTo>
                  <a:lnTo>
                    <a:pt x="82550" y="1270"/>
                  </a:lnTo>
                  <a:lnTo>
                    <a:pt x="82550" y="0"/>
                  </a:lnTo>
                  <a:lnTo>
                    <a:pt x="10160" y="0"/>
                  </a:lnTo>
                  <a:lnTo>
                    <a:pt x="1016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90170" y="2540"/>
                  </a:lnTo>
                  <a:lnTo>
                    <a:pt x="90170" y="1270"/>
                  </a:lnTo>
                  <a:close/>
                </a:path>
              </a:pathLst>
            </a:custGeom>
            <a:solidFill>
              <a:srgbClr val="F99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4949190" y="3462019"/>
              <a:ext cx="121920" cy="3810"/>
            </a:xfrm>
            <a:custGeom>
              <a:avLst/>
              <a:gdLst/>
              <a:ahLst/>
              <a:cxnLst/>
              <a:rect l="l" t="t" r="r" b="b"/>
              <a:pathLst>
                <a:path w="121920" h="3810">
                  <a:moveTo>
                    <a:pt x="121920" y="2540"/>
                  </a:moveTo>
                  <a:lnTo>
                    <a:pt x="116840" y="2540"/>
                  </a:lnTo>
                  <a:lnTo>
                    <a:pt x="116840" y="1270"/>
                  </a:lnTo>
                  <a:lnTo>
                    <a:pt x="114300" y="1270"/>
                  </a:lnTo>
                  <a:lnTo>
                    <a:pt x="114300" y="0"/>
                  </a:lnTo>
                  <a:lnTo>
                    <a:pt x="8890" y="0"/>
                  </a:lnTo>
                  <a:lnTo>
                    <a:pt x="889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1920" y="3810"/>
                  </a:lnTo>
                  <a:lnTo>
                    <a:pt x="121920" y="2540"/>
                  </a:lnTo>
                  <a:close/>
                </a:path>
              </a:pathLst>
            </a:custGeom>
            <a:solidFill>
              <a:srgbClr val="F4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4942840" y="346582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134620" y="2540"/>
                  </a:moveTo>
                  <a:lnTo>
                    <a:pt x="133350" y="2540"/>
                  </a:lnTo>
                  <a:lnTo>
                    <a:pt x="133350" y="12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4620" y="3810"/>
                  </a:lnTo>
                  <a:lnTo>
                    <a:pt x="134620" y="254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4936490" y="3469639"/>
              <a:ext cx="148590" cy="3810"/>
            </a:xfrm>
            <a:custGeom>
              <a:avLst/>
              <a:gdLst/>
              <a:ahLst/>
              <a:cxnLst/>
              <a:rect l="l" t="t" r="r" b="b"/>
              <a:pathLst>
                <a:path w="148589" h="3810">
                  <a:moveTo>
                    <a:pt x="148590" y="2540"/>
                  </a:moveTo>
                  <a:lnTo>
                    <a:pt x="147320" y="2540"/>
                  </a:lnTo>
                  <a:lnTo>
                    <a:pt x="147320" y="1270"/>
                  </a:lnTo>
                  <a:lnTo>
                    <a:pt x="144780" y="1270"/>
                  </a:lnTo>
                  <a:lnTo>
                    <a:pt x="144780" y="0"/>
                  </a:ln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48590" y="3810"/>
                  </a:lnTo>
                  <a:lnTo>
                    <a:pt x="148590" y="2540"/>
                  </a:lnTo>
                  <a:close/>
                </a:path>
              </a:pathLst>
            </a:custGeom>
            <a:solidFill>
              <a:srgbClr val="EA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4931410" y="3473449"/>
              <a:ext cx="157480" cy="3810"/>
            </a:xfrm>
            <a:custGeom>
              <a:avLst/>
              <a:gdLst/>
              <a:ahLst/>
              <a:cxnLst/>
              <a:rect l="l" t="t" r="r" b="b"/>
              <a:pathLst>
                <a:path w="157479" h="3810">
                  <a:moveTo>
                    <a:pt x="157480" y="2540"/>
                  </a:moveTo>
                  <a:lnTo>
                    <a:pt x="156197" y="2540"/>
                  </a:lnTo>
                  <a:lnTo>
                    <a:pt x="156197" y="1270"/>
                  </a:lnTo>
                  <a:lnTo>
                    <a:pt x="153670" y="1270"/>
                  </a:lnTo>
                  <a:lnTo>
                    <a:pt x="15367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7480" y="3810"/>
                  </a:lnTo>
                  <a:lnTo>
                    <a:pt x="157480" y="2540"/>
                  </a:lnTo>
                  <a:close/>
                </a:path>
              </a:pathLst>
            </a:custGeom>
            <a:solidFill>
              <a:srgbClr val="E5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4927600" y="3477259"/>
              <a:ext cx="163830" cy="3810"/>
            </a:xfrm>
            <a:custGeom>
              <a:avLst/>
              <a:gdLst/>
              <a:ahLst/>
              <a:cxnLst/>
              <a:rect l="l" t="t" r="r" b="b"/>
              <a:pathLst>
                <a:path w="163829" h="3810">
                  <a:moveTo>
                    <a:pt x="163830" y="2540"/>
                  </a:moveTo>
                  <a:lnTo>
                    <a:pt x="162560" y="2540"/>
                  </a:lnTo>
                  <a:lnTo>
                    <a:pt x="162560" y="1270"/>
                  </a:lnTo>
                  <a:lnTo>
                    <a:pt x="161290" y="1270"/>
                  </a:lnTo>
                  <a:lnTo>
                    <a:pt x="1612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3830" y="3810"/>
                  </a:lnTo>
                  <a:lnTo>
                    <a:pt x="163830" y="2540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4925060" y="3481069"/>
              <a:ext cx="167640" cy="2540"/>
            </a:xfrm>
            <a:custGeom>
              <a:avLst/>
              <a:gdLst/>
              <a:ahLst/>
              <a:cxnLst/>
              <a:rect l="l" t="t" r="r" b="b"/>
              <a:pathLst>
                <a:path w="167639" h="2539">
                  <a:moveTo>
                    <a:pt x="1676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7640" y="2540"/>
                  </a:lnTo>
                  <a:lnTo>
                    <a:pt x="167640" y="127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DB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4921250" y="3483609"/>
              <a:ext cx="175260" cy="3810"/>
            </a:xfrm>
            <a:custGeom>
              <a:avLst/>
              <a:gdLst/>
              <a:ahLst/>
              <a:cxnLst/>
              <a:rect l="l" t="t" r="r" b="b"/>
              <a:pathLst>
                <a:path w="175260" h="3810">
                  <a:moveTo>
                    <a:pt x="175260" y="2540"/>
                  </a:moveTo>
                  <a:lnTo>
                    <a:pt x="173990" y="2540"/>
                  </a:lnTo>
                  <a:lnTo>
                    <a:pt x="173990" y="1270"/>
                  </a:lnTo>
                  <a:lnTo>
                    <a:pt x="1739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5247" y="3810"/>
                  </a:lnTo>
                  <a:lnTo>
                    <a:pt x="175260" y="2540"/>
                  </a:lnTo>
                  <a:close/>
                </a:path>
              </a:pathLst>
            </a:custGeom>
            <a:solidFill>
              <a:srgbClr val="D6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4917440" y="348741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180340" y="1270"/>
                  </a:moveTo>
                  <a:lnTo>
                    <a:pt x="179057" y="1270"/>
                  </a:lnTo>
                  <a:lnTo>
                    <a:pt x="17905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0340" y="3810"/>
                  </a:lnTo>
                  <a:lnTo>
                    <a:pt x="180340" y="2540"/>
                  </a:lnTo>
                  <a:lnTo>
                    <a:pt x="180340" y="127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4916170" y="3491229"/>
              <a:ext cx="184150" cy="3810"/>
            </a:xfrm>
            <a:custGeom>
              <a:avLst/>
              <a:gdLst/>
              <a:ahLst/>
              <a:cxnLst/>
              <a:rect l="l" t="t" r="r" b="b"/>
              <a:pathLst>
                <a:path w="184150" h="3810">
                  <a:moveTo>
                    <a:pt x="184150" y="2540"/>
                  </a:moveTo>
                  <a:lnTo>
                    <a:pt x="182880" y="2540"/>
                  </a:lnTo>
                  <a:lnTo>
                    <a:pt x="182880" y="1270"/>
                  </a:lnTo>
                  <a:lnTo>
                    <a:pt x="18288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4150" y="3810"/>
                  </a:lnTo>
                  <a:lnTo>
                    <a:pt x="184150" y="2540"/>
                  </a:lnTo>
                  <a:close/>
                </a:path>
              </a:pathLst>
            </a:custGeom>
            <a:solidFill>
              <a:srgbClr val="CC7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4913630" y="3495039"/>
              <a:ext cx="186690" cy="3810"/>
            </a:xfrm>
            <a:custGeom>
              <a:avLst/>
              <a:gdLst/>
              <a:ahLst/>
              <a:cxnLst/>
              <a:rect l="l" t="t" r="r" b="b"/>
              <a:pathLst>
                <a:path w="186689" h="3810">
                  <a:moveTo>
                    <a:pt x="186677" y="2667"/>
                  </a:moveTo>
                  <a:lnTo>
                    <a:pt x="0" y="2667"/>
                  </a:lnTo>
                  <a:lnTo>
                    <a:pt x="0" y="3810"/>
                  </a:lnTo>
                  <a:lnTo>
                    <a:pt x="186677" y="3810"/>
                  </a:lnTo>
                  <a:lnTo>
                    <a:pt x="186677" y="2667"/>
                  </a:lnTo>
                  <a:close/>
                </a:path>
                <a:path w="186689" h="3810">
                  <a:moveTo>
                    <a:pt x="18669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86690" y="2540"/>
                  </a:lnTo>
                  <a:lnTo>
                    <a:pt x="186690" y="127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C7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4912360" y="3498849"/>
              <a:ext cx="189230" cy="3810"/>
            </a:xfrm>
            <a:custGeom>
              <a:avLst/>
              <a:gdLst/>
              <a:ahLst/>
              <a:cxnLst/>
              <a:rect l="l" t="t" r="r" b="b"/>
              <a:pathLst>
                <a:path w="189229" h="3810">
                  <a:moveTo>
                    <a:pt x="189230" y="2667"/>
                  </a:moveTo>
                  <a:lnTo>
                    <a:pt x="97790" y="2667"/>
                  </a:lnTo>
                  <a:lnTo>
                    <a:pt x="97790" y="3810"/>
                  </a:lnTo>
                  <a:lnTo>
                    <a:pt x="189230" y="3810"/>
                  </a:lnTo>
                  <a:lnTo>
                    <a:pt x="189230" y="2667"/>
                  </a:lnTo>
                  <a:close/>
                </a:path>
                <a:path w="189229" h="3810">
                  <a:moveTo>
                    <a:pt x="189230" y="1270"/>
                  </a:moveTo>
                  <a:lnTo>
                    <a:pt x="187947" y="1270"/>
                  </a:lnTo>
                  <a:lnTo>
                    <a:pt x="187947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189230" y="2540"/>
                  </a:lnTo>
                  <a:lnTo>
                    <a:pt x="189230" y="1397"/>
                  </a:lnTo>
                  <a:lnTo>
                    <a:pt x="189230" y="1270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7" name="object 857"/>
            <p:cNvSpPr/>
            <p:nvPr/>
          </p:nvSpPr>
          <p:spPr>
            <a:xfrm>
              <a:off x="4911090" y="3502660"/>
              <a:ext cx="190500" cy="2540"/>
            </a:xfrm>
            <a:custGeom>
              <a:avLst/>
              <a:gdLst/>
              <a:ahLst/>
              <a:cxnLst/>
              <a:rect l="l" t="t" r="r" b="b"/>
              <a:pathLst>
                <a:path w="190500" h="2539">
                  <a:moveTo>
                    <a:pt x="190500" y="126"/>
                  </a:moveTo>
                  <a:lnTo>
                    <a:pt x="101600" y="126"/>
                  </a:lnTo>
                  <a:lnTo>
                    <a:pt x="101600" y="1269"/>
                  </a:lnTo>
                  <a:lnTo>
                    <a:pt x="107950" y="1269"/>
                  </a:lnTo>
                  <a:lnTo>
                    <a:pt x="107950" y="2539"/>
                  </a:lnTo>
                  <a:lnTo>
                    <a:pt x="190500" y="2539"/>
                  </a:lnTo>
                  <a:lnTo>
                    <a:pt x="190500" y="126"/>
                  </a:lnTo>
                  <a:close/>
                </a:path>
                <a:path w="190500" h="2539">
                  <a:moveTo>
                    <a:pt x="101600" y="0"/>
                  </a:moveTo>
                  <a:lnTo>
                    <a:pt x="99060" y="0"/>
                  </a:lnTo>
                  <a:lnTo>
                    <a:pt x="101600" y="126"/>
                  </a:lnTo>
                  <a:close/>
                </a:path>
                <a:path w="190500" h="2539">
                  <a:moveTo>
                    <a:pt x="127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1279" y="2539"/>
                  </a:lnTo>
                  <a:lnTo>
                    <a:pt x="81279" y="1269"/>
                  </a:lnTo>
                  <a:lnTo>
                    <a:pt x="83820" y="1269"/>
                  </a:lnTo>
                  <a:lnTo>
                    <a:pt x="83820" y="126"/>
                  </a:lnTo>
                  <a:lnTo>
                    <a:pt x="1270" y="126"/>
                  </a:lnTo>
                  <a:close/>
                </a:path>
                <a:path w="190500" h="2539">
                  <a:moveTo>
                    <a:pt x="93980" y="0"/>
                  </a:moveTo>
                  <a:lnTo>
                    <a:pt x="83820" y="0"/>
                  </a:lnTo>
                  <a:lnTo>
                    <a:pt x="93980" y="126"/>
                  </a:lnTo>
                  <a:close/>
                </a:path>
              </a:pathLst>
            </a:custGeom>
            <a:solidFill>
              <a:srgbClr val="BD6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8" name="object 858"/>
            <p:cNvSpPr/>
            <p:nvPr/>
          </p:nvSpPr>
          <p:spPr>
            <a:xfrm>
              <a:off x="4908550" y="350520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76200" y="2666"/>
                  </a:moveTo>
                  <a:lnTo>
                    <a:pt x="0" y="2666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666"/>
                  </a:lnTo>
                  <a:close/>
                </a:path>
                <a:path w="193039" h="3810">
                  <a:moveTo>
                    <a:pt x="78740" y="1396"/>
                  </a:moveTo>
                  <a:lnTo>
                    <a:pt x="1270" y="1396"/>
                  </a:lnTo>
                  <a:lnTo>
                    <a:pt x="1270" y="2666"/>
                  </a:lnTo>
                  <a:lnTo>
                    <a:pt x="78740" y="2666"/>
                  </a:lnTo>
                  <a:lnTo>
                    <a:pt x="78740" y="1396"/>
                  </a:lnTo>
                  <a:close/>
                </a:path>
                <a:path w="193039" h="3810">
                  <a:moveTo>
                    <a:pt x="81280" y="126"/>
                  </a:moveTo>
                  <a:lnTo>
                    <a:pt x="1270" y="126"/>
                  </a:lnTo>
                  <a:lnTo>
                    <a:pt x="1270" y="1269"/>
                  </a:lnTo>
                  <a:lnTo>
                    <a:pt x="78740" y="1269"/>
                  </a:lnTo>
                  <a:lnTo>
                    <a:pt x="81280" y="1396"/>
                  </a:lnTo>
                  <a:lnTo>
                    <a:pt x="81280" y="126"/>
                  </a:lnTo>
                  <a:close/>
                </a:path>
                <a:path w="193039" h="3810">
                  <a:moveTo>
                    <a:pt x="83819" y="0"/>
                  </a:moveTo>
                  <a:lnTo>
                    <a:pt x="2539" y="0"/>
                  </a:lnTo>
                  <a:lnTo>
                    <a:pt x="83819" y="126"/>
                  </a:lnTo>
                  <a:close/>
                </a:path>
                <a:path w="193039" h="3810">
                  <a:moveTo>
                    <a:pt x="193039" y="1396"/>
                  </a:moveTo>
                  <a:lnTo>
                    <a:pt x="116839" y="1396"/>
                  </a:lnTo>
                  <a:lnTo>
                    <a:pt x="116839" y="2666"/>
                  </a:lnTo>
                  <a:lnTo>
                    <a:pt x="119379" y="2666"/>
                  </a:lnTo>
                  <a:lnTo>
                    <a:pt x="119379" y="3810"/>
                  </a:lnTo>
                  <a:lnTo>
                    <a:pt x="193039" y="3810"/>
                  </a:lnTo>
                  <a:lnTo>
                    <a:pt x="193039" y="1396"/>
                  </a:lnTo>
                  <a:close/>
                </a:path>
                <a:path w="193039" h="3810">
                  <a:moveTo>
                    <a:pt x="193040" y="0"/>
                  </a:moveTo>
                  <a:lnTo>
                    <a:pt x="110489" y="0"/>
                  </a:lnTo>
                  <a:lnTo>
                    <a:pt x="115570" y="126"/>
                  </a:lnTo>
                  <a:lnTo>
                    <a:pt x="115570" y="1396"/>
                  </a:lnTo>
                  <a:lnTo>
                    <a:pt x="116839" y="1396"/>
                  </a:lnTo>
                  <a:lnTo>
                    <a:pt x="193040" y="1269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B8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4908550" y="350901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39" y="126"/>
                  </a:moveTo>
                  <a:lnTo>
                    <a:pt x="120650" y="126"/>
                  </a:lnTo>
                  <a:lnTo>
                    <a:pt x="120650" y="1269"/>
                  </a:lnTo>
                  <a:lnTo>
                    <a:pt x="121920" y="1269"/>
                  </a:lnTo>
                  <a:lnTo>
                    <a:pt x="121920" y="3810"/>
                  </a:lnTo>
                  <a:lnTo>
                    <a:pt x="193039" y="3810"/>
                  </a:lnTo>
                  <a:lnTo>
                    <a:pt x="193039" y="126"/>
                  </a:lnTo>
                  <a:close/>
                </a:path>
                <a:path w="193039" h="3810">
                  <a:moveTo>
                    <a:pt x="120650" y="0"/>
                  </a:moveTo>
                  <a:lnTo>
                    <a:pt x="119379" y="0"/>
                  </a:lnTo>
                  <a:lnTo>
                    <a:pt x="120650" y="126"/>
                  </a:lnTo>
                  <a:close/>
                </a:path>
                <a:path w="193039" h="3810">
                  <a:moveTo>
                    <a:pt x="74929" y="126"/>
                  </a:moveTo>
                  <a:lnTo>
                    <a:pt x="0" y="126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2666"/>
                  </a:lnTo>
                  <a:lnTo>
                    <a:pt x="73660" y="2666"/>
                  </a:lnTo>
                  <a:lnTo>
                    <a:pt x="73660" y="1269"/>
                  </a:lnTo>
                  <a:lnTo>
                    <a:pt x="74929" y="1269"/>
                  </a:lnTo>
                  <a:lnTo>
                    <a:pt x="74929" y="126"/>
                  </a:lnTo>
                  <a:close/>
                </a:path>
                <a:path w="193039" h="3810">
                  <a:moveTo>
                    <a:pt x="76200" y="0"/>
                  </a:moveTo>
                  <a:lnTo>
                    <a:pt x="74929" y="0"/>
                  </a:lnTo>
                  <a:lnTo>
                    <a:pt x="76200" y="126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/>
            <p:cNvSpPr/>
            <p:nvPr/>
          </p:nvSpPr>
          <p:spPr>
            <a:xfrm>
              <a:off x="4907280" y="3512820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72389" y="2666"/>
                  </a:moveTo>
                  <a:lnTo>
                    <a:pt x="0" y="2666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2666"/>
                  </a:lnTo>
                  <a:close/>
                </a:path>
                <a:path w="194310" h="3810">
                  <a:moveTo>
                    <a:pt x="194310" y="2666"/>
                  </a:moveTo>
                  <a:lnTo>
                    <a:pt x="125730" y="2666"/>
                  </a:lnTo>
                  <a:lnTo>
                    <a:pt x="125730" y="3809"/>
                  </a:lnTo>
                  <a:lnTo>
                    <a:pt x="194310" y="3809"/>
                  </a:lnTo>
                  <a:lnTo>
                    <a:pt x="194310" y="2666"/>
                  </a:lnTo>
                  <a:close/>
                </a:path>
                <a:path w="194310" h="3810">
                  <a:moveTo>
                    <a:pt x="194310" y="126"/>
                  </a:moveTo>
                  <a:lnTo>
                    <a:pt x="124460" y="126"/>
                  </a:lnTo>
                  <a:lnTo>
                    <a:pt x="124460" y="2666"/>
                  </a:lnTo>
                  <a:lnTo>
                    <a:pt x="125730" y="2666"/>
                  </a:lnTo>
                  <a:lnTo>
                    <a:pt x="125730" y="2539"/>
                  </a:lnTo>
                  <a:lnTo>
                    <a:pt x="194310" y="2539"/>
                  </a:lnTo>
                  <a:lnTo>
                    <a:pt x="194310" y="126"/>
                  </a:lnTo>
                  <a:close/>
                </a:path>
                <a:path w="194310" h="3810">
                  <a:moveTo>
                    <a:pt x="124460" y="0"/>
                  </a:moveTo>
                  <a:lnTo>
                    <a:pt x="123190" y="0"/>
                  </a:lnTo>
                  <a:lnTo>
                    <a:pt x="124460" y="126"/>
                  </a:lnTo>
                  <a:close/>
                </a:path>
                <a:path w="194310" h="3810">
                  <a:moveTo>
                    <a:pt x="72389" y="1396"/>
                  </a:moveTo>
                  <a:lnTo>
                    <a:pt x="0" y="1396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1396"/>
                  </a:lnTo>
                  <a:close/>
                </a:path>
                <a:path w="194310" h="3810">
                  <a:moveTo>
                    <a:pt x="73660" y="126"/>
                  </a:moveTo>
                  <a:lnTo>
                    <a:pt x="1270" y="126"/>
                  </a:lnTo>
                  <a:lnTo>
                    <a:pt x="1270" y="1396"/>
                  </a:lnTo>
                  <a:lnTo>
                    <a:pt x="73660" y="1396"/>
                  </a:lnTo>
                  <a:lnTo>
                    <a:pt x="73660" y="126"/>
                  </a:lnTo>
                  <a:close/>
                </a:path>
              </a:pathLst>
            </a:custGeom>
            <a:solidFill>
              <a:srgbClr val="AE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1" name="object 861"/>
            <p:cNvSpPr/>
            <p:nvPr/>
          </p:nvSpPr>
          <p:spPr>
            <a:xfrm>
              <a:off x="4907280" y="3516630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94310" y="2666"/>
                  </a:moveTo>
                  <a:lnTo>
                    <a:pt x="125730" y="2666"/>
                  </a:lnTo>
                  <a:lnTo>
                    <a:pt x="125730" y="3810"/>
                  </a:lnTo>
                  <a:lnTo>
                    <a:pt x="194310" y="3810"/>
                  </a:lnTo>
                  <a:lnTo>
                    <a:pt x="194310" y="2666"/>
                  </a:lnTo>
                  <a:close/>
                </a:path>
                <a:path w="194310" h="3810">
                  <a:moveTo>
                    <a:pt x="69850" y="2666"/>
                  </a:moveTo>
                  <a:lnTo>
                    <a:pt x="26670" y="2666"/>
                  </a:lnTo>
                  <a:lnTo>
                    <a:pt x="26670" y="3810"/>
                  </a:lnTo>
                  <a:lnTo>
                    <a:pt x="69850" y="3810"/>
                  </a:lnTo>
                  <a:lnTo>
                    <a:pt x="69850" y="2666"/>
                  </a:lnTo>
                  <a:close/>
                </a:path>
                <a:path w="194310" h="3810">
                  <a:moveTo>
                    <a:pt x="71120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16510" y="1397"/>
                  </a:lnTo>
                  <a:lnTo>
                    <a:pt x="16510" y="2666"/>
                  </a:lnTo>
                  <a:lnTo>
                    <a:pt x="26670" y="2666"/>
                  </a:lnTo>
                  <a:lnTo>
                    <a:pt x="71120" y="2539"/>
                  </a:lnTo>
                  <a:lnTo>
                    <a:pt x="71120" y="0"/>
                  </a:lnTo>
                  <a:close/>
                </a:path>
                <a:path w="194310" h="3810">
                  <a:moveTo>
                    <a:pt x="71120" y="2539"/>
                  </a:moveTo>
                  <a:lnTo>
                    <a:pt x="69850" y="2539"/>
                  </a:lnTo>
                  <a:lnTo>
                    <a:pt x="71120" y="2666"/>
                  </a:lnTo>
                  <a:close/>
                </a:path>
                <a:path w="194310" h="3810">
                  <a:moveTo>
                    <a:pt x="194310" y="0"/>
                  </a:moveTo>
                  <a:lnTo>
                    <a:pt x="125730" y="0"/>
                  </a:lnTo>
                  <a:lnTo>
                    <a:pt x="125730" y="2539"/>
                  </a:lnTo>
                  <a:lnTo>
                    <a:pt x="194310" y="2539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A9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4933950" y="3520440"/>
              <a:ext cx="167640" cy="3810"/>
            </a:xfrm>
            <a:custGeom>
              <a:avLst/>
              <a:gdLst/>
              <a:ahLst/>
              <a:cxnLst/>
              <a:rect l="l" t="t" r="r" b="b"/>
              <a:pathLst>
                <a:path w="167639" h="3810">
                  <a:moveTo>
                    <a:pt x="40640" y="2539"/>
                  </a:moveTo>
                  <a:lnTo>
                    <a:pt x="33020" y="2539"/>
                  </a:lnTo>
                  <a:lnTo>
                    <a:pt x="33020" y="3810"/>
                  </a:lnTo>
                  <a:lnTo>
                    <a:pt x="40640" y="3810"/>
                  </a:lnTo>
                  <a:lnTo>
                    <a:pt x="40640" y="2539"/>
                  </a:lnTo>
                  <a:close/>
                </a:path>
                <a:path w="167639" h="3810">
                  <a:moveTo>
                    <a:pt x="41910" y="1397"/>
                  </a:moveTo>
                  <a:lnTo>
                    <a:pt x="22860" y="1397"/>
                  </a:lnTo>
                  <a:lnTo>
                    <a:pt x="22860" y="2539"/>
                  </a:lnTo>
                  <a:lnTo>
                    <a:pt x="41910" y="2539"/>
                  </a:lnTo>
                  <a:lnTo>
                    <a:pt x="41910" y="1397"/>
                  </a:lnTo>
                  <a:close/>
                </a:path>
                <a:path w="167639" h="3810">
                  <a:moveTo>
                    <a:pt x="41909" y="126"/>
                  </a:moveTo>
                  <a:lnTo>
                    <a:pt x="11429" y="126"/>
                  </a:lnTo>
                  <a:lnTo>
                    <a:pt x="11429" y="1397"/>
                  </a:lnTo>
                  <a:lnTo>
                    <a:pt x="22860" y="1397"/>
                  </a:lnTo>
                  <a:lnTo>
                    <a:pt x="22860" y="1269"/>
                  </a:lnTo>
                  <a:lnTo>
                    <a:pt x="41910" y="1269"/>
                  </a:lnTo>
                  <a:lnTo>
                    <a:pt x="41909" y="126"/>
                  </a:lnTo>
                  <a:close/>
                </a:path>
                <a:path w="167639" h="3810">
                  <a:moveTo>
                    <a:pt x="43179" y="0"/>
                  </a:moveTo>
                  <a:lnTo>
                    <a:pt x="0" y="0"/>
                  </a:lnTo>
                  <a:lnTo>
                    <a:pt x="43179" y="126"/>
                  </a:lnTo>
                  <a:close/>
                </a:path>
                <a:path w="167639" h="3810">
                  <a:moveTo>
                    <a:pt x="167639" y="1397"/>
                  </a:moveTo>
                  <a:lnTo>
                    <a:pt x="99060" y="1397"/>
                  </a:lnTo>
                  <a:lnTo>
                    <a:pt x="99060" y="3810"/>
                  </a:lnTo>
                  <a:lnTo>
                    <a:pt x="167639" y="3810"/>
                  </a:lnTo>
                  <a:lnTo>
                    <a:pt x="167639" y="1397"/>
                  </a:lnTo>
                  <a:close/>
                </a:path>
                <a:path w="167639" h="3810">
                  <a:moveTo>
                    <a:pt x="167639" y="0"/>
                  </a:moveTo>
                  <a:lnTo>
                    <a:pt x="99060" y="0"/>
                  </a:lnTo>
                  <a:lnTo>
                    <a:pt x="99060" y="1269"/>
                  </a:lnTo>
                  <a:lnTo>
                    <a:pt x="167639" y="126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3" name="object 863"/>
            <p:cNvSpPr/>
            <p:nvPr/>
          </p:nvSpPr>
          <p:spPr>
            <a:xfrm>
              <a:off x="4966970" y="3524250"/>
              <a:ext cx="134620" cy="2540"/>
            </a:xfrm>
            <a:custGeom>
              <a:avLst/>
              <a:gdLst/>
              <a:ahLst/>
              <a:cxnLst/>
              <a:rect l="l" t="t" r="r" b="b"/>
              <a:pathLst>
                <a:path w="134620" h="2539">
                  <a:moveTo>
                    <a:pt x="134619" y="1396"/>
                  </a:moveTo>
                  <a:lnTo>
                    <a:pt x="66039" y="1396"/>
                  </a:lnTo>
                  <a:lnTo>
                    <a:pt x="66039" y="2539"/>
                  </a:lnTo>
                  <a:lnTo>
                    <a:pt x="134619" y="2539"/>
                  </a:lnTo>
                  <a:lnTo>
                    <a:pt x="134619" y="1396"/>
                  </a:lnTo>
                  <a:close/>
                </a:path>
                <a:path w="134620" h="2539">
                  <a:moveTo>
                    <a:pt x="7620" y="0"/>
                  </a:moveTo>
                  <a:lnTo>
                    <a:pt x="0" y="0"/>
                  </a:lnTo>
                  <a:lnTo>
                    <a:pt x="6350" y="126"/>
                  </a:lnTo>
                  <a:lnTo>
                    <a:pt x="6350" y="1396"/>
                  </a:lnTo>
                  <a:lnTo>
                    <a:pt x="7620" y="1396"/>
                  </a:lnTo>
                  <a:lnTo>
                    <a:pt x="7620" y="0"/>
                  </a:lnTo>
                  <a:close/>
                </a:path>
                <a:path w="134620" h="2539">
                  <a:moveTo>
                    <a:pt x="134619" y="0"/>
                  </a:moveTo>
                  <a:lnTo>
                    <a:pt x="66039" y="0"/>
                  </a:lnTo>
                  <a:lnTo>
                    <a:pt x="66039" y="1269"/>
                  </a:lnTo>
                  <a:lnTo>
                    <a:pt x="134619" y="1269"/>
                  </a:lnTo>
                  <a:lnTo>
                    <a:pt x="134619" y="0"/>
                  </a:lnTo>
                  <a:close/>
                </a:path>
              </a:pathLst>
            </a:custGeom>
            <a:solidFill>
              <a:srgbClr val="9F5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5031739" y="3526790"/>
              <a:ext cx="69850" cy="3810"/>
            </a:xfrm>
            <a:custGeom>
              <a:avLst/>
              <a:gdLst/>
              <a:ahLst/>
              <a:cxnLst/>
              <a:rect l="l" t="t" r="r" b="b"/>
              <a:pathLst>
                <a:path w="69850" h="3810">
                  <a:moveTo>
                    <a:pt x="69850" y="0"/>
                  </a:moveTo>
                  <a:lnTo>
                    <a:pt x="1270" y="0"/>
                  </a:lnTo>
                  <a:lnTo>
                    <a:pt x="0" y="126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9A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5024120" y="353060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6200" y="2666"/>
                  </a:moveTo>
                  <a:lnTo>
                    <a:pt x="0" y="2666"/>
                  </a:lnTo>
                  <a:lnTo>
                    <a:pt x="0" y="3809"/>
                  </a:lnTo>
                  <a:lnTo>
                    <a:pt x="76200" y="3809"/>
                  </a:lnTo>
                  <a:lnTo>
                    <a:pt x="76200" y="2666"/>
                  </a:lnTo>
                  <a:close/>
                </a:path>
                <a:path w="77470" h="3810">
                  <a:moveTo>
                    <a:pt x="77470" y="0"/>
                  </a:moveTo>
                  <a:lnTo>
                    <a:pt x="7619" y="0"/>
                  </a:lnTo>
                  <a:lnTo>
                    <a:pt x="6350" y="126"/>
                  </a:lnTo>
                  <a:lnTo>
                    <a:pt x="6350" y="2666"/>
                  </a:lnTo>
                  <a:lnTo>
                    <a:pt x="77469" y="2666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/>
            <p:cNvSpPr/>
            <p:nvPr/>
          </p:nvSpPr>
          <p:spPr>
            <a:xfrm>
              <a:off x="5003800" y="3534409"/>
              <a:ext cx="96520" cy="3810"/>
            </a:xfrm>
            <a:custGeom>
              <a:avLst/>
              <a:gdLst/>
              <a:ahLst/>
              <a:cxnLst/>
              <a:rect l="l" t="t" r="r" b="b"/>
              <a:pathLst>
                <a:path w="96520" h="3810">
                  <a:moveTo>
                    <a:pt x="965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6520" y="3810"/>
                  </a:lnTo>
                  <a:lnTo>
                    <a:pt x="96520" y="2540"/>
                  </a:lnTo>
                  <a:lnTo>
                    <a:pt x="96520" y="127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90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/>
            <p:cNvSpPr/>
            <p:nvPr/>
          </p:nvSpPr>
          <p:spPr>
            <a:xfrm>
              <a:off x="4973320" y="3538219"/>
              <a:ext cx="127000" cy="3810"/>
            </a:xfrm>
            <a:custGeom>
              <a:avLst/>
              <a:gdLst/>
              <a:ahLst/>
              <a:cxnLst/>
              <a:rect l="l" t="t" r="r" b="b"/>
              <a:pathLst>
                <a:path w="127000" h="3810">
                  <a:moveTo>
                    <a:pt x="127000" y="1270"/>
                  </a:moveTo>
                  <a:lnTo>
                    <a:pt x="126987" y="0"/>
                  </a:lnTo>
                  <a:lnTo>
                    <a:pt x="16510" y="0"/>
                  </a:lnTo>
                  <a:lnTo>
                    <a:pt x="1651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00" y="3810"/>
                  </a:lnTo>
                  <a:lnTo>
                    <a:pt x="127000" y="2540"/>
                  </a:lnTo>
                  <a:lnTo>
                    <a:pt x="127000" y="1270"/>
                  </a:lnTo>
                  <a:close/>
                </a:path>
              </a:pathLst>
            </a:custGeom>
            <a:solidFill>
              <a:srgbClr val="8B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4949190" y="3542029"/>
              <a:ext cx="151130" cy="3810"/>
            </a:xfrm>
            <a:custGeom>
              <a:avLst/>
              <a:gdLst/>
              <a:ahLst/>
              <a:cxnLst/>
              <a:rect l="l" t="t" r="r" b="b"/>
              <a:pathLst>
                <a:path w="151129" h="3810">
                  <a:moveTo>
                    <a:pt x="151130" y="0"/>
                  </a:moveTo>
                  <a:lnTo>
                    <a:pt x="12700" y="0"/>
                  </a:lnTo>
                  <a:lnTo>
                    <a:pt x="12700" y="1397"/>
                  </a:lnTo>
                  <a:lnTo>
                    <a:pt x="8890" y="1397"/>
                  </a:lnTo>
                  <a:lnTo>
                    <a:pt x="889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49860" y="3810"/>
                  </a:lnTo>
                  <a:lnTo>
                    <a:pt x="149860" y="2540"/>
                  </a:lnTo>
                  <a:lnTo>
                    <a:pt x="149860" y="1397"/>
                  </a:lnTo>
                  <a:lnTo>
                    <a:pt x="151117" y="1397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4933950" y="3545839"/>
              <a:ext cx="165100" cy="2540"/>
            </a:xfrm>
            <a:custGeom>
              <a:avLst/>
              <a:gdLst/>
              <a:ahLst/>
              <a:cxnLst/>
              <a:rect l="l" t="t" r="r" b="b"/>
              <a:pathLst>
                <a:path w="165100" h="2539">
                  <a:moveTo>
                    <a:pt x="16510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65100" y="254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81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4925060" y="3548379"/>
              <a:ext cx="172720" cy="3810"/>
            </a:xfrm>
            <a:custGeom>
              <a:avLst/>
              <a:gdLst/>
              <a:ahLst/>
              <a:cxnLst/>
              <a:rect l="l" t="t" r="r" b="b"/>
              <a:pathLst>
                <a:path w="172720" h="3810">
                  <a:moveTo>
                    <a:pt x="17272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72720" y="3810"/>
                  </a:lnTo>
                  <a:lnTo>
                    <a:pt x="172720" y="2540"/>
                  </a:lnTo>
                  <a:lnTo>
                    <a:pt x="172720" y="127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7C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4916170" y="3552189"/>
              <a:ext cx="181610" cy="3810"/>
            </a:xfrm>
            <a:custGeom>
              <a:avLst/>
              <a:gdLst/>
              <a:ahLst/>
              <a:cxnLst/>
              <a:rect l="l" t="t" r="r" b="b"/>
              <a:pathLst>
                <a:path w="181610" h="3810">
                  <a:moveTo>
                    <a:pt x="18161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0340" y="3810"/>
                  </a:lnTo>
                  <a:lnTo>
                    <a:pt x="180340" y="2540"/>
                  </a:lnTo>
                  <a:lnTo>
                    <a:pt x="180340" y="1270"/>
                  </a:lnTo>
                  <a:lnTo>
                    <a:pt x="181610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4908550" y="355599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879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87960" y="381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72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4906010" y="3559809"/>
              <a:ext cx="190500" cy="2540"/>
            </a:xfrm>
            <a:custGeom>
              <a:avLst/>
              <a:gdLst/>
              <a:ahLst/>
              <a:cxnLst/>
              <a:rect l="l" t="t" r="r" b="b"/>
              <a:pathLst>
                <a:path w="190500" h="2539">
                  <a:moveTo>
                    <a:pt x="190500" y="0"/>
                  </a:moveTo>
                  <a:lnTo>
                    <a:pt x="18923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89230" y="127"/>
                  </a:lnTo>
                  <a:lnTo>
                    <a:pt x="190500" y="12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6D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4902200" y="356234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4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3040" y="3810"/>
                  </a:lnTo>
                  <a:lnTo>
                    <a:pt x="193040" y="254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6A3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/>
            <p:cNvSpPr/>
            <p:nvPr/>
          </p:nvSpPr>
          <p:spPr>
            <a:xfrm>
              <a:off x="4898390" y="3566159"/>
              <a:ext cx="196850" cy="3810"/>
            </a:xfrm>
            <a:custGeom>
              <a:avLst/>
              <a:gdLst/>
              <a:ahLst/>
              <a:cxnLst/>
              <a:rect l="l" t="t" r="r" b="b"/>
              <a:pathLst>
                <a:path w="196850" h="3810">
                  <a:moveTo>
                    <a:pt x="196850" y="0"/>
                  </a:moveTo>
                  <a:lnTo>
                    <a:pt x="19556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95580" y="3810"/>
                  </a:lnTo>
                  <a:lnTo>
                    <a:pt x="195580" y="2540"/>
                  </a:lnTo>
                  <a:lnTo>
                    <a:pt x="195567" y="1270"/>
                  </a:lnTo>
                  <a:lnTo>
                    <a:pt x="195567" y="127"/>
                  </a:lnTo>
                  <a:lnTo>
                    <a:pt x="196850" y="127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6F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/>
            <p:cNvSpPr/>
            <p:nvPr/>
          </p:nvSpPr>
          <p:spPr>
            <a:xfrm>
              <a:off x="4895850" y="3569969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198120" y="2667"/>
                  </a:moveTo>
                  <a:lnTo>
                    <a:pt x="127000" y="2667"/>
                  </a:lnTo>
                  <a:lnTo>
                    <a:pt x="127000" y="3810"/>
                  </a:lnTo>
                  <a:lnTo>
                    <a:pt x="198120" y="3810"/>
                  </a:lnTo>
                  <a:lnTo>
                    <a:pt x="198120" y="2667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4460" y="3810"/>
                  </a:lnTo>
                  <a:lnTo>
                    <a:pt x="124460" y="2667"/>
                  </a:lnTo>
                  <a:lnTo>
                    <a:pt x="127000" y="2667"/>
                  </a:lnTo>
                  <a:lnTo>
                    <a:pt x="127000" y="2540"/>
                  </a:lnTo>
                  <a:lnTo>
                    <a:pt x="198120" y="254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4893310" y="3573779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219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9220" y="3810"/>
                  </a:lnTo>
                  <a:lnTo>
                    <a:pt x="109220" y="2540"/>
                  </a:lnTo>
                  <a:lnTo>
                    <a:pt x="116840" y="2540"/>
                  </a:lnTo>
                  <a:lnTo>
                    <a:pt x="116840" y="1397"/>
                  </a:lnTo>
                  <a:lnTo>
                    <a:pt x="121920" y="1397"/>
                  </a:lnTo>
                  <a:lnTo>
                    <a:pt x="121920" y="0"/>
                  </a:lnTo>
                  <a:close/>
                </a:path>
                <a:path w="199389" h="3810">
                  <a:moveTo>
                    <a:pt x="199390" y="0"/>
                  </a:moveTo>
                  <a:lnTo>
                    <a:pt x="129540" y="0"/>
                  </a:lnTo>
                  <a:lnTo>
                    <a:pt x="129540" y="2540"/>
                  </a:lnTo>
                  <a:lnTo>
                    <a:pt x="128270" y="2540"/>
                  </a:lnTo>
                  <a:lnTo>
                    <a:pt x="128270" y="3810"/>
                  </a:lnTo>
                  <a:lnTo>
                    <a:pt x="199390" y="3810"/>
                  </a:lnTo>
                  <a:lnTo>
                    <a:pt x="199390" y="254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79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4892040" y="3577589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10668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9540" y="0"/>
                  </a:lnTo>
                  <a:lnTo>
                    <a:pt x="129540" y="1270"/>
                  </a:lnTo>
                  <a:lnTo>
                    <a:pt x="129540" y="2540"/>
                  </a:lnTo>
                  <a:lnTo>
                    <a:pt x="129540" y="3810"/>
                  </a:lnTo>
                  <a:lnTo>
                    <a:pt x="199390" y="3810"/>
                  </a:lnTo>
                  <a:lnTo>
                    <a:pt x="199390" y="2540"/>
                  </a:lnTo>
                  <a:lnTo>
                    <a:pt x="200660" y="254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7E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4890770" y="3581399"/>
              <a:ext cx="200660" cy="2540"/>
            </a:xfrm>
            <a:custGeom>
              <a:avLst/>
              <a:gdLst/>
              <a:ahLst/>
              <a:cxnLst/>
              <a:rect l="l" t="t" r="r" b="b"/>
              <a:pathLst>
                <a:path w="200660" h="2539">
                  <a:moveTo>
                    <a:pt x="86360" y="1397"/>
                  </a:moveTo>
                  <a:lnTo>
                    <a:pt x="0" y="1397"/>
                  </a:lnTo>
                  <a:lnTo>
                    <a:pt x="0" y="2540"/>
                  </a:lnTo>
                  <a:lnTo>
                    <a:pt x="86360" y="2540"/>
                  </a:lnTo>
                  <a:lnTo>
                    <a:pt x="86360" y="1397"/>
                  </a:lnTo>
                  <a:close/>
                </a:path>
                <a:path w="200660" h="2539">
                  <a:moveTo>
                    <a:pt x="93980" y="0"/>
                  </a:moveTo>
                  <a:lnTo>
                    <a:pt x="87630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87630" y="1270"/>
                  </a:lnTo>
                  <a:lnTo>
                    <a:pt x="87630" y="127"/>
                  </a:lnTo>
                  <a:lnTo>
                    <a:pt x="93980" y="127"/>
                  </a:lnTo>
                  <a:lnTo>
                    <a:pt x="93980" y="0"/>
                  </a:lnTo>
                  <a:close/>
                </a:path>
                <a:path w="200660" h="2539">
                  <a:moveTo>
                    <a:pt x="200660" y="0"/>
                  </a:moveTo>
                  <a:lnTo>
                    <a:pt x="130810" y="0"/>
                  </a:lnTo>
                  <a:lnTo>
                    <a:pt x="130810" y="1270"/>
                  </a:lnTo>
                  <a:lnTo>
                    <a:pt x="129540" y="1270"/>
                  </a:lnTo>
                  <a:lnTo>
                    <a:pt x="129540" y="2540"/>
                  </a:lnTo>
                  <a:lnTo>
                    <a:pt x="200660" y="254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4889500" y="358394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6200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39"/>
                  </a:lnTo>
                  <a:close/>
                </a:path>
                <a:path w="201929" h="3810">
                  <a:moveTo>
                    <a:pt x="80010" y="1397"/>
                  </a:moveTo>
                  <a:lnTo>
                    <a:pt x="1270" y="1397"/>
                  </a:lnTo>
                  <a:lnTo>
                    <a:pt x="1270" y="2539"/>
                  </a:lnTo>
                  <a:lnTo>
                    <a:pt x="80010" y="2539"/>
                  </a:lnTo>
                  <a:lnTo>
                    <a:pt x="80010" y="1397"/>
                  </a:lnTo>
                  <a:close/>
                </a:path>
                <a:path w="201929" h="3810">
                  <a:moveTo>
                    <a:pt x="8763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80010" y="1269"/>
                  </a:lnTo>
                  <a:lnTo>
                    <a:pt x="80010" y="1397"/>
                  </a:lnTo>
                  <a:lnTo>
                    <a:pt x="83820" y="1397"/>
                  </a:lnTo>
                  <a:lnTo>
                    <a:pt x="83820" y="126"/>
                  </a:lnTo>
                  <a:lnTo>
                    <a:pt x="87630" y="126"/>
                  </a:lnTo>
                  <a:close/>
                </a:path>
                <a:path w="201929" h="3810">
                  <a:moveTo>
                    <a:pt x="201930" y="1397"/>
                  </a:moveTo>
                  <a:lnTo>
                    <a:pt x="130810" y="1397"/>
                  </a:lnTo>
                  <a:lnTo>
                    <a:pt x="130810" y="3810"/>
                  </a:lnTo>
                  <a:lnTo>
                    <a:pt x="200660" y="3810"/>
                  </a:lnTo>
                  <a:lnTo>
                    <a:pt x="200660" y="2539"/>
                  </a:lnTo>
                  <a:lnTo>
                    <a:pt x="201930" y="2539"/>
                  </a:lnTo>
                  <a:lnTo>
                    <a:pt x="201930" y="1397"/>
                  </a:lnTo>
                  <a:close/>
                </a:path>
                <a:path w="201929" h="3810">
                  <a:moveTo>
                    <a:pt x="201930" y="0"/>
                  </a:moveTo>
                  <a:lnTo>
                    <a:pt x="130810" y="0"/>
                  </a:lnTo>
                  <a:lnTo>
                    <a:pt x="130810" y="1269"/>
                  </a:lnTo>
                  <a:lnTo>
                    <a:pt x="201930" y="1269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884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4888230" y="358775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1270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2666"/>
                  </a:lnTo>
                  <a:lnTo>
                    <a:pt x="76200" y="2666"/>
                  </a:lnTo>
                  <a:lnTo>
                    <a:pt x="76200" y="1396"/>
                  </a:lnTo>
                  <a:lnTo>
                    <a:pt x="1270" y="1396"/>
                  </a:lnTo>
                  <a:close/>
                </a:path>
                <a:path w="201929" h="3810">
                  <a:moveTo>
                    <a:pt x="7747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6200" y="1269"/>
                  </a:lnTo>
                  <a:lnTo>
                    <a:pt x="76200" y="126"/>
                  </a:lnTo>
                  <a:lnTo>
                    <a:pt x="77470" y="126"/>
                  </a:lnTo>
                  <a:close/>
                </a:path>
                <a:path w="201929" h="3810">
                  <a:moveTo>
                    <a:pt x="201930" y="1396"/>
                  </a:moveTo>
                  <a:lnTo>
                    <a:pt x="130810" y="1396"/>
                  </a:lnTo>
                  <a:lnTo>
                    <a:pt x="130810" y="2666"/>
                  </a:lnTo>
                  <a:lnTo>
                    <a:pt x="129540" y="2666"/>
                  </a:lnTo>
                  <a:lnTo>
                    <a:pt x="129540" y="3810"/>
                  </a:lnTo>
                  <a:lnTo>
                    <a:pt x="201930" y="3810"/>
                  </a:lnTo>
                  <a:lnTo>
                    <a:pt x="201930" y="1396"/>
                  </a:lnTo>
                  <a:close/>
                </a:path>
                <a:path w="201929" h="3810">
                  <a:moveTo>
                    <a:pt x="201930" y="0"/>
                  </a:moveTo>
                  <a:lnTo>
                    <a:pt x="132080" y="0"/>
                  </a:lnTo>
                  <a:lnTo>
                    <a:pt x="130810" y="126"/>
                  </a:lnTo>
                  <a:lnTo>
                    <a:pt x="130810" y="1269"/>
                  </a:lnTo>
                  <a:lnTo>
                    <a:pt x="201930" y="1269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8D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4888230" y="3591559"/>
              <a:ext cx="201930" cy="4445"/>
            </a:xfrm>
            <a:custGeom>
              <a:avLst/>
              <a:gdLst/>
              <a:ahLst/>
              <a:cxnLst/>
              <a:rect l="l" t="t" r="r" b="b"/>
              <a:pathLst>
                <a:path w="201929" h="4445">
                  <a:moveTo>
                    <a:pt x="72377" y="1282"/>
                  </a:moveTo>
                  <a:lnTo>
                    <a:pt x="0" y="1282"/>
                  </a:lnTo>
                  <a:lnTo>
                    <a:pt x="0" y="3822"/>
                  </a:lnTo>
                  <a:lnTo>
                    <a:pt x="72377" y="3822"/>
                  </a:lnTo>
                  <a:lnTo>
                    <a:pt x="72377" y="1282"/>
                  </a:lnTo>
                  <a:close/>
                </a:path>
                <a:path w="201929" h="4445">
                  <a:moveTo>
                    <a:pt x="73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  <a:path w="201929" h="4445">
                  <a:moveTo>
                    <a:pt x="200660" y="1282"/>
                  </a:moveTo>
                  <a:lnTo>
                    <a:pt x="129540" y="1282"/>
                  </a:lnTo>
                  <a:lnTo>
                    <a:pt x="129540" y="3822"/>
                  </a:lnTo>
                  <a:lnTo>
                    <a:pt x="200660" y="3822"/>
                  </a:lnTo>
                  <a:lnTo>
                    <a:pt x="200660" y="1282"/>
                  </a:lnTo>
                  <a:close/>
                </a:path>
                <a:path w="201929" h="4445">
                  <a:moveTo>
                    <a:pt x="201930" y="0"/>
                  </a:moveTo>
                  <a:lnTo>
                    <a:pt x="129540" y="0"/>
                  </a:lnTo>
                  <a:lnTo>
                    <a:pt x="129540" y="1270"/>
                  </a:lnTo>
                  <a:lnTo>
                    <a:pt x="201930" y="1270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4886960" y="359537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112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71120" y="3809"/>
                  </a:lnTo>
                  <a:lnTo>
                    <a:pt x="71120" y="2539"/>
                  </a:lnTo>
                  <a:close/>
                </a:path>
                <a:path w="201929" h="3810">
                  <a:moveTo>
                    <a:pt x="7238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  <a:path w="201929" h="3810">
                  <a:moveTo>
                    <a:pt x="201930" y="0"/>
                  </a:moveTo>
                  <a:lnTo>
                    <a:pt x="129539" y="0"/>
                  </a:lnTo>
                  <a:lnTo>
                    <a:pt x="129539" y="2539"/>
                  </a:lnTo>
                  <a:lnTo>
                    <a:pt x="128269" y="2539"/>
                  </a:lnTo>
                  <a:lnTo>
                    <a:pt x="128269" y="3809"/>
                  </a:lnTo>
                  <a:lnTo>
                    <a:pt x="201929" y="3809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97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4886960" y="359918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01929" h="3810">
                  <a:moveTo>
                    <a:pt x="127000" y="3745"/>
                  </a:moveTo>
                  <a:lnTo>
                    <a:pt x="125729" y="3810"/>
                  </a:lnTo>
                  <a:lnTo>
                    <a:pt x="127000" y="3810"/>
                  </a:lnTo>
                  <a:close/>
                </a:path>
                <a:path w="201929" h="3810">
                  <a:moveTo>
                    <a:pt x="200659" y="64"/>
                  </a:moveTo>
                  <a:lnTo>
                    <a:pt x="127000" y="3810"/>
                  </a:lnTo>
                  <a:lnTo>
                    <a:pt x="200659" y="3810"/>
                  </a:lnTo>
                  <a:lnTo>
                    <a:pt x="200659" y="64"/>
                  </a:lnTo>
                  <a:close/>
                </a:path>
                <a:path w="201929" h="3810">
                  <a:moveTo>
                    <a:pt x="200659" y="0"/>
                  </a:moveTo>
                  <a:lnTo>
                    <a:pt x="128269" y="0"/>
                  </a:lnTo>
                  <a:lnTo>
                    <a:pt x="128269" y="1270"/>
                  </a:lnTo>
                  <a:lnTo>
                    <a:pt x="127000" y="1270"/>
                  </a:lnTo>
                  <a:lnTo>
                    <a:pt x="127000" y="3745"/>
                  </a:lnTo>
                  <a:lnTo>
                    <a:pt x="200659" y="0"/>
                  </a:lnTo>
                  <a:close/>
                </a:path>
                <a:path w="201929" h="3810">
                  <a:moveTo>
                    <a:pt x="201929" y="0"/>
                  </a:moveTo>
                  <a:lnTo>
                    <a:pt x="200659" y="0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9C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/>
            <p:cNvSpPr/>
            <p:nvPr/>
          </p:nvSpPr>
          <p:spPr>
            <a:xfrm>
              <a:off x="4886960" y="3602989"/>
              <a:ext cx="200660" cy="2540"/>
            </a:xfrm>
            <a:custGeom>
              <a:avLst/>
              <a:gdLst/>
              <a:ahLst/>
              <a:cxnLst/>
              <a:rect l="l" t="t" r="r" b="b"/>
              <a:pathLst>
                <a:path w="200660" h="2539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200660" h="2539">
                  <a:moveTo>
                    <a:pt x="200660" y="0"/>
                  </a:moveTo>
                  <a:lnTo>
                    <a:pt x="125730" y="0"/>
                  </a:lnTo>
                  <a:lnTo>
                    <a:pt x="125730" y="2540"/>
                  </a:lnTo>
                  <a:lnTo>
                    <a:pt x="200660" y="254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4886960" y="3605529"/>
              <a:ext cx="200660" cy="3810"/>
            </a:xfrm>
            <a:custGeom>
              <a:avLst/>
              <a:gdLst/>
              <a:ahLst/>
              <a:cxnLst/>
              <a:rect l="l" t="t" r="r" b="b"/>
              <a:pathLst>
                <a:path w="200660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0"/>
                  </a:lnTo>
                  <a:close/>
                </a:path>
                <a:path w="200660" h="3810">
                  <a:moveTo>
                    <a:pt x="200660" y="0"/>
                  </a:moveTo>
                  <a:lnTo>
                    <a:pt x="124460" y="0"/>
                  </a:lnTo>
                  <a:lnTo>
                    <a:pt x="124460" y="1270"/>
                  </a:lnTo>
                  <a:lnTo>
                    <a:pt x="123190" y="1270"/>
                  </a:lnTo>
                  <a:lnTo>
                    <a:pt x="123190" y="3810"/>
                  </a:lnTo>
                  <a:lnTo>
                    <a:pt x="199390" y="3810"/>
                  </a:lnTo>
                  <a:lnTo>
                    <a:pt x="199390" y="127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A6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/>
            <p:cNvSpPr/>
            <p:nvPr/>
          </p:nvSpPr>
          <p:spPr>
            <a:xfrm>
              <a:off x="4886960" y="360934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711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21919" y="0"/>
                  </a:lnTo>
                  <a:lnTo>
                    <a:pt x="121919" y="1270"/>
                  </a:lnTo>
                  <a:lnTo>
                    <a:pt x="119379" y="1270"/>
                  </a:lnTo>
                  <a:lnTo>
                    <a:pt x="119379" y="3810"/>
                  </a:lnTo>
                  <a:lnTo>
                    <a:pt x="199389" y="3810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AB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/>
            <p:cNvSpPr/>
            <p:nvPr/>
          </p:nvSpPr>
          <p:spPr>
            <a:xfrm>
              <a:off x="4886960" y="361315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3660" y="2539"/>
                  </a:lnTo>
                  <a:lnTo>
                    <a:pt x="73660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18110" y="0"/>
                  </a:lnTo>
                  <a:lnTo>
                    <a:pt x="118110" y="1269"/>
                  </a:lnTo>
                  <a:lnTo>
                    <a:pt x="115569" y="1269"/>
                  </a:lnTo>
                  <a:lnTo>
                    <a:pt x="115569" y="2539"/>
                  </a:lnTo>
                  <a:lnTo>
                    <a:pt x="199389" y="2539"/>
                  </a:lnTo>
                  <a:lnTo>
                    <a:pt x="199389" y="0"/>
                  </a:lnTo>
                  <a:close/>
                </a:path>
                <a:path w="199389" h="3810">
                  <a:moveTo>
                    <a:pt x="7492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29" y="2540"/>
                  </a:lnTo>
                  <a:close/>
                </a:path>
                <a:path w="199389" h="3810">
                  <a:moveTo>
                    <a:pt x="199389" y="2540"/>
                  </a:moveTo>
                  <a:lnTo>
                    <a:pt x="114300" y="2540"/>
                  </a:lnTo>
                  <a:lnTo>
                    <a:pt x="114300" y="3810"/>
                  </a:lnTo>
                  <a:lnTo>
                    <a:pt x="199389" y="3810"/>
                  </a:lnTo>
                  <a:lnTo>
                    <a:pt x="199389" y="2540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4886960" y="3616960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269" y="61"/>
                  </a:moveTo>
                  <a:lnTo>
                    <a:pt x="1269" y="3809"/>
                  </a:lnTo>
                  <a:lnTo>
                    <a:pt x="78739" y="3809"/>
                  </a:lnTo>
                  <a:lnTo>
                    <a:pt x="1269" y="61"/>
                  </a:lnTo>
                  <a:close/>
                </a:path>
                <a:path w="199389" h="3810">
                  <a:moveTo>
                    <a:pt x="78739" y="3748"/>
                  </a:moveTo>
                  <a:lnTo>
                    <a:pt x="80009" y="3809"/>
                  </a:lnTo>
                  <a:lnTo>
                    <a:pt x="78739" y="3748"/>
                  </a:lnTo>
                  <a:close/>
                </a:path>
                <a:path w="199389" h="3810">
                  <a:moveTo>
                    <a:pt x="74929" y="0"/>
                  </a:moveTo>
                  <a:lnTo>
                    <a:pt x="1269" y="0"/>
                  </a:lnTo>
                  <a:lnTo>
                    <a:pt x="78739" y="3748"/>
                  </a:lnTo>
                  <a:lnTo>
                    <a:pt x="78739" y="2539"/>
                  </a:lnTo>
                  <a:lnTo>
                    <a:pt x="77469" y="2539"/>
                  </a:lnTo>
                  <a:lnTo>
                    <a:pt x="77469" y="1269"/>
                  </a:lnTo>
                  <a:lnTo>
                    <a:pt x="74929" y="1269"/>
                  </a:lnTo>
                  <a:lnTo>
                    <a:pt x="74929" y="0"/>
                  </a:lnTo>
                  <a:close/>
                </a:path>
                <a:path w="199389" h="3810">
                  <a:moveTo>
                    <a:pt x="1269" y="0"/>
                  </a:moveTo>
                  <a:lnTo>
                    <a:pt x="0" y="0"/>
                  </a:lnTo>
                  <a:lnTo>
                    <a:pt x="1269" y="61"/>
                  </a:lnTo>
                  <a:close/>
                </a:path>
                <a:path w="199389" h="3810">
                  <a:moveTo>
                    <a:pt x="198120" y="1269"/>
                  </a:moveTo>
                  <a:lnTo>
                    <a:pt x="111760" y="1269"/>
                  </a:lnTo>
                  <a:lnTo>
                    <a:pt x="111760" y="2539"/>
                  </a:lnTo>
                  <a:lnTo>
                    <a:pt x="107950" y="2539"/>
                  </a:lnTo>
                  <a:lnTo>
                    <a:pt x="107950" y="3809"/>
                  </a:lnTo>
                  <a:lnTo>
                    <a:pt x="198120" y="3809"/>
                  </a:lnTo>
                  <a:lnTo>
                    <a:pt x="198120" y="1269"/>
                  </a:lnTo>
                  <a:close/>
                </a:path>
                <a:path w="199389" h="3810">
                  <a:moveTo>
                    <a:pt x="199389" y="0"/>
                  </a:moveTo>
                  <a:lnTo>
                    <a:pt x="113029" y="0"/>
                  </a:lnTo>
                  <a:lnTo>
                    <a:pt x="113029" y="1269"/>
                  </a:lnTo>
                  <a:lnTo>
                    <a:pt x="199389" y="1269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B5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/>
            <p:cNvSpPr/>
            <p:nvPr/>
          </p:nvSpPr>
          <p:spPr>
            <a:xfrm>
              <a:off x="4888230" y="3620769"/>
              <a:ext cx="196850" cy="3810"/>
            </a:xfrm>
            <a:custGeom>
              <a:avLst/>
              <a:gdLst/>
              <a:ahLst/>
              <a:cxnLst/>
              <a:rect l="l" t="t" r="r" b="b"/>
              <a:pathLst>
                <a:path w="196850" h="3810">
                  <a:moveTo>
                    <a:pt x="82550" y="2540"/>
                  </a:moveTo>
                  <a:lnTo>
                    <a:pt x="81280" y="2540"/>
                  </a:lnTo>
                  <a:lnTo>
                    <a:pt x="81280" y="1270"/>
                  </a:lnTo>
                  <a:lnTo>
                    <a:pt x="78727" y="1270"/>
                  </a:lnTo>
                  <a:lnTo>
                    <a:pt x="7872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82550" y="3810"/>
                  </a:lnTo>
                  <a:lnTo>
                    <a:pt x="82550" y="2540"/>
                  </a:lnTo>
                  <a:close/>
                </a:path>
                <a:path w="196850" h="3810">
                  <a:moveTo>
                    <a:pt x="196850" y="0"/>
                  </a:moveTo>
                  <a:lnTo>
                    <a:pt x="104140" y="0"/>
                  </a:lnTo>
                  <a:lnTo>
                    <a:pt x="104140" y="1270"/>
                  </a:lnTo>
                  <a:lnTo>
                    <a:pt x="101600" y="1270"/>
                  </a:lnTo>
                  <a:lnTo>
                    <a:pt x="101600" y="2540"/>
                  </a:lnTo>
                  <a:lnTo>
                    <a:pt x="95250" y="2540"/>
                  </a:lnTo>
                  <a:lnTo>
                    <a:pt x="95250" y="3810"/>
                  </a:lnTo>
                  <a:lnTo>
                    <a:pt x="196850" y="3810"/>
                  </a:lnTo>
                  <a:lnTo>
                    <a:pt x="196850" y="2540"/>
                  </a:lnTo>
                  <a:lnTo>
                    <a:pt x="196850" y="127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BA6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/>
            <p:cNvSpPr/>
            <p:nvPr/>
          </p:nvSpPr>
          <p:spPr>
            <a:xfrm>
              <a:off x="4889500" y="3624579"/>
              <a:ext cx="195580" cy="2540"/>
            </a:xfrm>
            <a:custGeom>
              <a:avLst/>
              <a:gdLst/>
              <a:ahLst/>
              <a:cxnLst/>
              <a:rect l="l" t="t" r="r" b="b"/>
              <a:pathLst>
                <a:path w="195579" h="2539">
                  <a:moveTo>
                    <a:pt x="195580" y="0"/>
                  </a:moveTo>
                  <a:lnTo>
                    <a:pt x="92710" y="0"/>
                  </a:lnTo>
                  <a:lnTo>
                    <a:pt x="92710" y="1270"/>
                  </a:lnTo>
                  <a:lnTo>
                    <a:pt x="87630" y="127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95580" y="2540"/>
                  </a:lnTo>
                  <a:lnTo>
                    <a:pt x="195580" y="127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4889500" y="3627119"/>
              <a:ext cx="194310" cy="3810"/>
            </a:xfrm>
            <a:custGeom>
              <a:avLst/>
              <a:gdLst/>
              <a:ahLst/>
              <a:cxnLst/>
              <a:rect l="l" t="t" r="r" b="b"/>
              <a:pathLst>
                <a:path w="194310" h="3810">
                  <a:moveTo>
                    <a:pt x="194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94310" y="381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C47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/>
            <p:cNvSpPr/>
            <p:nvPr/>
          </p:nvSpPr>
          <p:spPr>
            <a:xfrm>
              <a:off x="4890770" y="3630929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1930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93040" y="3810"/>
                  </a:lnTo>
                  <a:lnTo>
                    <a:pt x="193040" y="1270"/>
                  </a:lnTo>
                  <a:lnTo>
                    <a:pt x="193040" y="0"/>
                  </a:lnTo>
                  <a:close/>
                </a:path>
              </a:pathLst>
            </a:custGeom>
            <a:solidFill>
              <a:srgbClr val="C97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/>
            <p:cNvSpPr/>
            <p:nvPr/>
          </p:nvSpPr>
          <p:spPr>
            <a:xfrm>
              <a:off x="4893310" y="363473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1905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90500" y="3810"/>
                  </a:lnTo>
                  <a:lnTo>
                    <a:pt x="190500" y="25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4894580" y="3638549"/>
              <a:ext cx="189230" cy="3810"/>
            </a:xfrm>
            <a:custGeom>
              <a:avLst/>
              <a:gdLst/>
              <a:ahLst/>
              <a:cxnLst/>
              <a:rect l="l" t="t" r="r" b="b"/>
              <a:pathLst>
                <a:path w="189229" h="3810">
                  <a:moveTo>
                    <a:pt x="11938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19380" y="3810"/>
                  </a:lnTo>
                  <a:lnTo>
                    <a:pt x="119380" y="2552"/>
                  </a:lnTo>
                  <a:close/>
                </a:path>
                <a:path w="189229" h="3810">
                  <a:moveTo>
                    <a:pt x="189217" y="2552"/>
                  </a:moveTo>
                  <a:lnTo>
                    <a:pt x="120650" y="2552"/>
                  </a:lnTo>
                  <a:lnTo>
                    <a:pt x="120650" y="3810"/>
                  </a:lnTo>
                  <a:lnTo>
                    <a:pt x="189217" y="3810"/>
                  </a:lnTo>
                  <a:lnTo>
                    <a:pt x="189217" y="2552"/>
                  </a:lnTo>
                  <a:close/>
                </a:path>
                <a:path w="189229" h="3810">
                  <a:moveTo>
                    <a:pt x="189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D3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/>
            <p:cNvSpPr/>
            <p:nvPr/>
          </p:nvSpPr>
          <p:spPr>
            <a:xfrm>
              <a:off x="4897120" y="3642359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30" y="3810"/>
                  </a:lnTo>
                  <a:lnTo>
                    <a:pt x="113030" y="2540"/>
                  </a:lnTo>
                  <a:lnTo>
                    <a:pt x="114287" y="2540"/>
                  </a:lnTo>
                  <a:lnTo>
                    <a:pt x="114287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  <a:path w="187960" h="3810">
                  <a:moveTo>
                    <a:pt x="187960" y="0"/>
                  </a:moveTo>
                  <a:lnTo>
                    <a:pt x="118110" y="0"/>
                  </a:lnTo>
                  <a:lnTo>
                    <a:pt x="118110" y="3810"/>
                  </a:lnTo>
                  <a:lnTo>
                    <a:pt x="187960" y="3810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D8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/>
            <p:cNvSpPr/>
            <p:nvPr/>
          </p:nvSpPr>
          <p:spPr>
            <a:xfrm>
              <a:off x="4899660" y="3646169"/>
              <a:ext cx="185420" cy="2540"/>
            </a:xfrm>
            <a:custGeom>
              <a:avLst/>
              <a:gdLst/>
              <a:ahLst/>
              <a:cxnLst/>
              <a:rect l="l" t="t" r="r" b="b"/>
              <a:pathLst>
                <a:path w="185420" h="2539">
                  <a:moveTo>
                    <a:pt x="10668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106680" y="2540"/>
                  </a:lnTo>
                  <a:lnTo>
                    <a:pt x="106680" y="1282"/>
                  </a:lnTo>
                  <a:close/>
                </a:path>
                <a:path w="185420" h="2539">
                  <a:moveTo>
                    <a:pt x="109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9220" y="1270"/>
                  </a:lnTo>
                  <a:lnTo>
                    <a:pt x="109220" y="0"/>
                  </a:lnTo>
                  <a:close/>
                </a:path>
                <a:path w="185420" h="2539">
                  <a:moveTo>
                    <a:pt x="185420" y="1282"/>
                  </a:moveTo>
                  <a:lnTo>
                    <a:pt x="116840" y="1282"/>
                  </a:lnTo>
                  <a:lnTo>
                    <a:pt x="116840" y="2540"/>
                  </a:lnTo>
                  <a:lnTo>
                    <a:pt x="185420" y="2540"/>
                  </a:lnTo>
                  <a:lnTo>
                    <a:pt x="185420" y="1282"/>
                  </a:lnTo>
                  <a:close/>
                </a:path>
                <a:path w="185420" h="2539">
                  <a:moveTo>
                    <a:pt x="185420" y="0"/>
                  </a:moveTo>
                  <a:lnTo>
                    <a:pt x="115570" y="0"/>
                  </a:lnTo>
                  <a:lnTo>
                    <a:pt x="115570" y="1270"/>
                  </a:lnTo>
                  <a:lnTo>
                    <a:pt x="185420" y="127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4902200" y="3648709"/>
              <a:ext cx="182880" cy="3810"/>
            </a:xfrm>
            <a:custGeom>
              <a:avLst/>
              <a:gdLst/>
              <a:ahLst/>
              <a:cxnLst/>
              <a:rect l="l" t="t" r="r" b="b"/>
              <a:pathLst>
                <a:path w="182879" h="3810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  <a:path w="182879" h="3810">
                  <a:moveTo>
                    <a:pt x="182880" y="0"/>
                  </a:moveTo>
                  <a:lnTo>
                    <a:pt x="114300" y="0"/>
                  </a:lnTo>
                  <a:lnTo>
                    <a:pt x="114300" y="3810"/>
                  </a:lnTo>
                  <a:lnTo>
                    <a:pt x="182880" y="381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2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/>
            <p:cNvSpPr/>
            <p:nvPr/>
          </p:nvSpPr>
          <p:spPr>
            <a:xfrm>
              <a:off x="4906010" y="3652519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9144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88900" y="3810"/>
                  </a:lnTo>
                  <a:lnTo>
                    <a:pt x="88900" y="2540"/>
                  </a:lnTo>
                  <a:lnTo>
                    <a:pt x="91440" y="2540"/>
                  </a:lnTo>
                  <a:lnTo>
                    <a:pt x="91440" y="1282"/>
                  </a:lnTo>
                  <a:close/>
                </a:path>
                <a:path w="180339" h="3810">
                  <a:moveTo>
                    <a:pt x="92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2710" y="1270"/>
                  </a:lnTo>
                  <a:lnTo>
                    <a:pt x="92710" y="0"/>
                  </a:lnTo>
                  <a:close/>
                </a:path>
                <a:path w="180339" h="3810">
                  <a:moveTo>
                    <a:pt x="180340" y="1282"/>
                  </a:moveTo>
                  <a:lnTo>
                    <a:pt x="110490" y="1282"/>
                  </a:lnTo>
                  <a:lnTo>
                    <a:pt x="110490" y="3810"/>
                  </a:lnTo>
                  <a:lnTo>
                    <a:pt x="180340" y="3810"/>
                  </a:lnTo>
                  <a:lnTo>
                    <a:pt x="180340" y="1282"/>
                  </a:lnTo>
                  <a:close/>
                </a:path>
                <a:path w="180339" h="3810">
                  <a:moveTo>
                    <a:pt x="180340" y="0"/>
                  </a:moveTo>
                  <a:lnTo>
                    <a:pt x="110490" y="0"/>
                  </a:lnTo>
                  <a:lnTo>
                    <a:pt x="110490" y="1270"/>
                  </a:lnTo>
                  <a:lnTo>
                    <a:pt x="180340" y="127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E7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/>
            <p:cNvSpPr/>
            <p:nvPr/>
          </p:nvSpPr>
          <p:spPr>
            <a:xfrm>
              <a:off x="4911090" y="365632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0" y="3810"/>
                  </a:lnTo>
                  <a:lnTo>
                    <a:pt x="76200" y="2540"/>
                  </a:lnTo>
                  <a:lnTo>
                    <a:pt x="80010" y="2540"/>
                  </a:lnTo>
                  <a:lnTo>
                    <a:pt x="8001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176529" h="3810">
                  <a:moveTo>
                    <a:pt x="176530" y="0"/>
                  </a:moveTo>
                  <a:lnTo>
                    <a:pt x="105410" y="0"/>
                  </a:lnTo>
                  <a:lnTo>
                    <a:pt x="105410" y="3810"/>
                  </a:lnTo>
                  <a:lnTo>
                    <a:pt x="176530" y="381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4919980" y="3660140"/>
              <a:ext cx="168910" cy="3810"/>
            </a:xfrm>
            <a:custGeom>
              <a:avLst/>
              <a:gdLst/>
              <a:ahLst/>
              <a:cxnLst/>
              <a:rect l="l" t="t" r="r" b="b"/>
              <a:pathLst>
                <a:path w="168910" h="3810">
                  <a:moveTo>
                    <a:pt x="168910" y="0"/>
                  </a:moveTo>
                  <a:lnTo>
                    <a:pt x="96520" y="0"/>
                  </a:lnTo>
                  <a:lnTo>
                    <a:pt x="96520" y="1270"/>
                  </a:lnTo>
                  <a:lnTo>
                    <a:pt x="97790" y="1270"/>
                  </a:lnTo>
                  <a:lnTo>
                    <a:pt x="97790" y="2540"/>
                  </a:lnTo>
                  <a:lnTo>
                    <a:pt x="168910" y="2540"/>
                  </a:lnTo>
                  <a:lnTo>
                    <a:pt x="168910" y="0"/>
                  </a:lnTo>
                  <a:close/>
                </a:path>
                <a:path w="168910" h="3810">
                  <a:moveTo>
                    <a:pt x="58420" y="2540"/>
                  </a:moveTo>
                  <a:lnTo>
                    <a:pt x="6350" y="2540"/>
                  </a:lnTo>
                  <a:lnTo>
                    <a:pt x="6350" y="3810"/>
                  </a:lnTo>
                  <a:lnTo>
                    <a:pt x="58420" y="3810"/>
                  </a:lnTo>
                  <a:lnTo>
                    <a:pt x="58420" y="2540"/>
                  </a:lnTo>
                  <a:close/>
                </a:path>
                <a:path w="168910" h="3810">
                  <a:moveTo>
                    <a:pt x="62230" y="1270"/>
                  </a:moveTo>
                  <a:lnTo>
                    <a:pt x="2540" y="127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1270"/>
                  </a:lnTo>
                  <a:close/>
                </a:path>
                <a:path w="168910" h="3810">
                  <a:moveTo>
                    <a:pt x="64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4770" y="12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F1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2" name="object 902"/>
            <p:cNvSpPr/>
            <p:nvPr/>
          </p:nvSpPr>
          <p:spPr>
            <a:xfrm>
              <a:off x="4928870" y="3663950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10" h="3810">
                  <a:moveTo>
                    <a:pt x="39369" y="1269"/>
                  </a:moveTo>
                  <a:lnTo>
                    <a:pt x="7619" y="1269"/>
                  </a:lnTo>
                  <a:lnTo>
                    <a:pt x="7619" y="2539"/>
                  </a:lnTo>
                  <a:lnTo>
                    <a:pt x="39369" y="2539"/>
                  </a:lnTo>
                  <a:lnTo>
                    <a:pt x="39369" y="1269"/>
                  </a:lnTo>
                  <a:close/>
                </a:path>
                <a:path w="41910" h="3810">
                  <a:moveTo>
                    <a:pt x="419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1910" y="1269"/>
                  </a:lnTo>
                  <a:lnTo>
                    <a:pt x="41910" y="0"/>
                  </a:lnTo>
                  <a:close/>
                </a:path>
                <a:path w="41910" h="3810">
                  <a:moveTo>
                    <a:pt x="33019" y="2540"/>
                  </a:moveTo>
                  <a:lnTo>
                    <a:pt x="15239" y="2540"/>
                  </a:lnTo>
                  <a:lnTo>
                    <a:pt x="15239" y="3810"/>
                  </a:lnTo>
                  <a:lnTo>
                    <a:pt x="33019" y="3810"/>
                  </a:lnTo>
                  <a:lnTo>
                    <a:pt x="33019" y="254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3" name="object 903"/>
            <p:cNvSpPr/>
            <p:nvPr/>
          </p:nvSpPr>
          <p:spPr>
            <a:xfrm>
              <a:off x="4944110" y="3666490"/>
              <a:ext cx="17780" cy="1270"/>
            </a:xfrm>
            <a:custGeom>
              <a:avLst/>
              <a:gdLst/>
              <a:ahLst/>
              <a:cxnLst/>
              <a:rect l="l" t="t" r="r" b="b"/>
              <a:pathLst>
                <a:path w="17779" h="1270">
                  <a:moveTo>
                    <a:pt x="177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7779" y="1269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/>
            <p:cNvSpPr/>
            <p:nvPr/>
          </p:nvSpPr>
          <p:spPr>
            <a:xfrm>
              <a:off x="4951730" y="3567429"/>
              <a:ext cx="72390" cy="57150"/>
            </a:xfrm>
            <a:custGeom>
              <a:avLst/>
              <a:gdLst/>
              <a:ahLst/>
              <a:cxnLst/>
              <a:rect l="l" t="t" r="r" b="b"/>
              <a:pathLst>
                <a:path w="72389" h="57150">
                  <a:moveTo>
                    <a:pt x="16510" y="22860"/>
                  </a:moveTo>
                  <a:lnTo>
                    <a:pt x="11430" y="15252"/>
                  </a:lnTo>
                  <a:lnTo>
                    <a:pt x="10160" y="15252"/>
                  </a:lnTo>
                  <a:lnTo>
                    <a:pt x="10160" y="16510"/>
                  </a:lnTo>
                  <a:lnTo>
                    <a:pt x="8890" y="16510"/>
                  </a:lnTo>
                  <a:lnTo>
                    <a:pt x="8039" y="18211"/>
                  </a:lnTo>
                  <a:lnTo>
                    <a:pt x="6350" y="19050"/>
                  </a:lnTo>
                  <a:lnTo>
                    <a:pt x="6350" y="20320"/>
                  </a:lnTo>
                  <a:lnTo>
                    <a:pt x="5080" y="20320"/>
                  </a:lnTo>
                  <a:lnTo>
                    <a:pt x="5080" y="21602"/>
                  </a:lnTo>
                  <a:lnTo>
                    <a:pt x="3810" y="21602"/>
                  </a:lnTo>
                  <a:lnTo>
                    <a:pt x="3810" y="22860"/>
                  </a:lnTo>
                  <a:lnTo>
                    <a:pt x="2540" y="24130"/>
                  </a:lnTo>
                  <a:lnTo>
                    <a:pt x="2540" y="25400"/>
                  </a:lnTo>
                  <a:lnTo>
                    <a:pt x="1270" y="26670"/>
                  </a:lnTo>
                  <a:lnTo>
                    <a:pt x="1270" y="27952"/>
                  </a:lnTo>
                  <a:lnTo>
                    <a:pt x="1270" y="2921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0" y="33020"/>
                  </a:lnTo>
                  <a:lnTo>
                    <a:pt x="0" y="40640"/>
                  </a:lnTo>
                  <a:lnTo>
                    <a:pt x="1270" y="41910"/>
                  </a:lnTo>
                  <a:lnTo>
                    <a:pt x="1270" y="43180"/>
                  </a:lnTo>
                  <a:lnTo>
                    <a:pt x="1270" y="44450"/>
                  </a:lnTo>
                  <a:lnTo>
                    <a:pt x="1270" y="45720"/>
                  </a:lnTo>
                  <a:lnTo>
                    <a:pt x="1270" y="46990"/>
                  </a:lnTo>
                  <a:lnTo>
                    <a:pt x="2540" y="46990"/>
                  </a:lnTo>
                  <a:lnTo>
                    <a:pt x="2540" y="48260"/>
                  </a:lnTo>
                  <a:lnTo>
                    <a:pt x="3810" y="48260"/>
                  </a:lnTo>
                  <a:lnTo>
                    <a:pt x="3810" y="50800"/>
                  </a:lnTo>
                  <a:lnTo>
                    <a:pt x="5080" y="52070"/>
                  </a:lnTo>
                  <a:lnTo>
                    <a:pt x="6350" y="53340"/>
                  </a:lnTo>
                  <a:lnTo>
                    <a:pt x="6705" y="52806"/>
                  </a:lnTo>
                  <a:lnTo>
                    <a:pt x="7620" y="54610"/>
                  </a:lnTo>
                  <a:lnTo>
                    <a:pt x="8890" y="55880"/>
                  </a:lnTo>
                  <a:lnTo>
                    <a:pt x="10160" y="55880"/>
                  </a:lnTo>
                  <a:lnTo>
                    <a:pt x="11430" y="57150"/>
                  </a:lnTo>
                  <a:lnTo>
                    <a:pt x="16510" y="49530"/>
                  </a:lnTo>
                  <a:lnTo>
                    <a:pt x="15240" y="48260"/>
                  </a:lnTo>
                  <a:lnTo>
                    <a:pt x="13970" y="48260"/>
                  </a:lnTo>
                  <a:lnTo>
                    <a:pt x="12700" y="46990"/>
                  </a:lnTo>
                  <a:lnTo>
                    <a:pt x="12700" y="45720"/>
                  </a:lnTo>
                  <a:lnTo>
                    <a:pt x="11430" y="44450"/>
                  </a:lnTo>
                  <a:lnTo>
                    <a:pt x="11430" y="43180"/>
                  </a:lnTo>
                  <a:lnTo>
                    <a:pt x="10160" y="41910"/>
                  </a:lnTo>
                  <a:lnTo>
                    <a:pt x="10160" y="40640"/>
                  </a:lnTo>
                  <a:lnTo>
                    <a:pt x="10160" y="39370"/>
                  </a:lnTo>
                  <a:lnTo>
                    <a:pt x="10160" y="38100"/>
                  </a:lnTo>
                  <a:lnTo>
                    <a:pt x="8890" y="38100"/>
                  </a:lnTo>
                  <a:lnTo>
                    <a:pt x="8890" y="36830"/>
                  </a:lnTo>
                  <a:lnTo>
                    <a:pt x="8890" y="35560"/>
                  </a:lnTo>
                  <a:lnTo>
                    <a:pt x="8890" y="34302"/>
                  </a:lnTo>
                  <a:lnTo>
                    <a:pt x="10160" y="33020"/>
                  </a:lnTo>
                  <a:lnTo>
                    <a:pt x="10160" y="31750"/>
                  </a:lnTo>
                  <a:lnTo>
                    <a:pt x="10160" y="30480"/>
                  </a:lnTo>
                  <a:lnTo>
                    <a:pt x="11430" y="30480"/>
                  </a:lnTo>
                  <a:lnTo>
                    <a:pt x="11430" y="29210"/>
                  </a:lnTo>
                  <a:lnTo>
                    <a:pt x="12700" y="26670"/>
                  </a:lnTo>
                  <a:lnTo>
                    <a:pt x="13970" y="25400"/>
                  </a:lnTo>
                  <a:lnTo>
                    <a:pt x="15240" y="24130"/>
                  </a:lnTo>
                  <a:lnTo>
                    <a:pt x="16510" y="22860"/>
                  </a:lnTo>
                  <a:close/>
                </a:path>
                <a:path w="72389" h="57150">
                  <a:moveTo>
                    <a:pt x="72390" y="8902"/>
                  </a:moveTo>
                  <a:lnTo>
                    <a:pt x="71120" y="3810"/>
                  </a:lnTo>
                  <a:lnTo>
                    <a:pt x="69850" y="0"/>
                  </a:lnTo>
                  <a:lnTo>
                    <a:pt x="48260" y="3810"/>
                  </a:lnTo>
                  <a:lnTo>
                    <a:pt x="30480" y="7620"/>
                  </a:lnTo>
                  <a:lnTo>
                    <a:pt x="24130" y="10160"/>
                  </a:lnTo>
                  <a:lnTo>
                    <a:pt x="22860" y="10160"/>
                  </a:lnTo>
                  <a:lnTo>
                    <a:pt x="19050" y="11430"/>
                  </a:lnTo>
                  <a:lnTo>
                    <a:pt x="13970" y="13970"/>
                  </a:lnTo>
                  <a:lnTo>
                    <a:pt x="12700" y="13970"/>
                  </a:lnTo>
                  <a:lnTo>
                    <a:pt x="11430" y="13970"/>
                  </a:lnTo>
                  <a:lnTo>
                    <a:pt x="11430" y="15252"/>
                  </a:lnTo>
                  <a:lnTo>
                    <a:pt x="13970" y="19050"/>
                  </a:lnTo>
                  <a:lnTo>
                    <a:pt x="16510" y="22860"/>
                  </a:lnTo>
                  <a:lnTo>
                    <a:pt x="17780" y="22860"/>
                  </a:lnTo>
                  <a:lnTo>
                    <a:pt x="21590" y="20320"/>
                  </a:lnTo>
                  <a:lnTo>
                    <a:pt x="26670" y="19050"/>
                  </a:lnTo>
                  <a:lnTo>
                    <a:pt x="33020" y="17780"/>
                  </a:lnTo>
                  <a:lnTo>
                    <a:pt x="49530" y="12700"/>
                  </a:lnTo>
                  <a:lnTo>
                    <a:pt x="72390" y="8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/>
            <p:cNvSpPr/>
            <p:nvPr/>
          </p:nvSpPr>
          <p:spPr>
            <a:xfrm>
              <a:off x="4902200" y="3472179"/>
              <a:ext cx="127000" cy="156210"/>
            </a:xfrm>
            <a:custGeom>
              <a:avLst/>
              <a:gdLst/>
              <a:ahLst/>
              <a:cxnLst/>
              <a:rect l="l" t="t" r="r" b="b"/>
              <a:pathLst>
                <a:path w="127000" h="156210">
                  <a:moveTo>
                    <a:pt x="31750" y="7620"/>
                  </a:moveTo>
                  <a:lnTo>
                    <a:pt x="29210" y="3810"/>
                  </a:lnTo>
                  <a:lnTo>
                    <a:pt x="26670" y="0"/>
                  </a:lnTo>
                  <a:lnTo>
                    <a:pt x="25400" y="0"/>
                  </a:lnTo>
                  <a:lnTo>
                    <a:pt x="20320" y="5080"/>
                  </a:lnTo>
                  <a:lnTo>
                    <a:pt x="17780" y="7620"/>
                  </a:lnTo>
                  <a:lnTo>
                    <a:pt x="18415" y="8255"/>
                  </a:lnTo>
                  <a:lnTo>
                    <a:pt x="16510" y="10160"/>
                  </a:lnTo>
                  <a:lnTo>
                    <a:pt x="13970" y="12700"/>
                  </a:lnTo>
                  <a:lnTo>
                    <a:pt x="11430" y="15240"/>
                  </a:lnTo>
                  <a:lnTo>
                    <a:pt x="10160" y="19050"/>
                  </a:lnTo>
                  <a:lnTo>
                    <a:pt x="8890" y="19050"/>
                  </a:lnTo>
                  <a:lnTo>
                    <a:pt x="7620" y="22860"/>
                  </a:lnTo>
                  <a:lnTo>
                    <a:pt x="5080" y="27940"/>
                  </a:lnTo>
                  <a:lnTo>
                    <a:pt x="2540" y="35560"/>
                  </a:lnTo>
                  <a:lnTo>
                    <a:pt x="0" y="43180"/>
                  </a:lnTo>
                  <a:lnTo>
                    <a:pt x="5080" y="44450"/>
                  </a:lnTo>
                  <a:lnTo>
                    <a:pt x="10160" y="44450"/>
                  </a:lnTo>
                  <a:lnTo>
                    <a:pt x="11430" y="38100"/>
                  </a:lnTo>
                  <a:lnTo>
                    <a:pt x="13538" y="32816"/>
                  </a:lnTo>
                  <a:lnTo>
                    <a:pt x="13970" y="33020"/>
                  </a:lnTo>
                  <a:lnTo>
                    <a:pt x="16510" y="26670"/>
                  </a:lnTo>
                  <a:lnTo>
                    <a:pt x="17424" y="23901"/>
                  </a:lnTo>
                  <a:lnTo>
                    <a:pt x="17780" y="24130"/>
                  </a:lnTo>
                  <a:lnTo>
                    <a:pt x="18732" y="21272"/>
                  </a:lnTo>
                  <a:lnTo>
                    <a:pt x="19050" y="21590"/>
                  </a:lnTo>
                  <a:lnTo>
                    <a:pt x="21590" y="19050"/>
                  </a:lnTo>
                  <a:lnTo>
                    <a:pt x="22567" y="16090"/>
                  </a:lnTo>
                  <a:lnTo>
                    <a:pt x="22860" y="16510"/>
                  </a:lnTo>
                  <a:lnTo>
                    <a:pt x="25400" y="13970"/>
                  </a:lnTo>
                  <a:lnTo>
                    <a:pt x="27940" y="11430"/>
                  </a:lnTo>
                  <a:lnTo>
                    <a:pt x="27266" y="10985"/>
                  </a:lnTo>
                  <a:lnTo>
                    <a:pt x="31750" y="7620"/>
                  </a:lnTo>
                  <a:close/>
                </a:path>
                <a:path w="127000" h="156210">
                  <a:moveTo>
                    <a:pt x="125730" y="100330"/>
                  </a:moveTo>
                  <a:lnTo>
                    <a:pt x="115570" y="97802"/>
                  </a:lnTo>
                  <a:lnTo>
                    <a:pt x="114300" y="105410"/>
                  </a:lnTo>
                  <a:lnTo>
                    <a:pt x="113030" y="111760"/>
                  </a:lnTo>
                  <a:lnTo>
                    <a:pt x="111760" y="116852"/>
                  </a:lnTo>
                  <a:lnTo>
                    <a:pt x="109220" y="121920"/>
                  </a:lnTo>
                  <a:lnTo>
                    <a:pt x="106680" y="127000"/>
                  </a:lnTo>
                  <a:lnTo>
                    <a:pt x="107797" y="127292"/>
                  </a:lnTo>
                  <a:lnTo>
                    <a:pt x="107149" y="128600"/>
                  </a:lnTo>
                  <a:lnTo>
                    <a:pt x="106680" y="128270"/>
                  </a:lnTo>
                  <a:lnTo>
                    <a:pt x="105410" y="130810"/>
                  </a:lnTo>
                  <a:lnTo>
                    <a:pt x="104140" y="132080"/>
                  </a:lnTo>
                  <a:lnTo>
                    <a:pt x="102870" y="133350"/>
                  </a:lnTo>
                  <a:lnTo>
                    <a:pt x="101600" y="134620"/>
                  </a:lnTo>
                  <a:lnTo>
                    <a:pt x="101600" y="135890"/>
                  </a:lnTo>
                  <a:lnTo>
                    <a:pt x="99060" y="137160"/>
                  </a:lnTo>
                  <a:lnTo>
                    <a:pt x="96520" y="139700"/>
                  </a:lnTo>
                  <a:lnTo>
                    <a:pt x="94132" y="141287"/>
                  </a:lnTo>
                  <a:lnTo>
                    <a:pt x="93980" y="140970"/>
                  </a:lnTo>
                  <a:lnTo>
                    <a:pt x="90170" y="143510"/>
                  </a:lnTo>
                  <a:lnTo>
                    <a:pt x="87630" y="144780"/>
                  </a:lnTo>
                  <a:lnTo>
                    <a:pt x="85090" y="146050"/>
                  </a:lnTo>
                  <a:lnTo>
                    <a:pt x="81280" y="146050"/>
                  </a:lnTo>
                  <a:lnTo>
                    <a:pt x="80010" y="147320"/>
                  </a:lnTo>
                  <a:lnTo>
                    <a:pt x="72390" y="147320"/>
                  </a:lnTo>
                  <a:lnTo>
                    <a:pt x="69850" y="146050"/>
                  </a:lnTo>
                  <a:lnTo>
                    <a:pt x="69850" y="146685"/>
                  </a:lnTo>
                  <a:lnTo>
                    <a:pt x="69596" y="146558"/>
                  </a:lnTo>
                  <a:lnTo>
                    <a:pt x="69850" y="146050"/>
                  </a:lnTo>
                  <a:lnTo>
                    <a:pt x="68580" y="146050"/>
                  </a:lnTo>
                  <a:lnTo>
                    <a:pt x="67310" y="144780"/>
                  </a:lnTo>
                  <a:lnTo>
                    <a:pt x="66040" y="144780"/>
                  </a:lnTo>
                  <a:lnTo>
                    <a:pt x="64770" y="143510"/>
                  </a:lnTo>
                  <a:lnTo>
                    <a:pt x="59690" y="151130"/>
                  </a:lnTo>
                  <a:lnTo>
                    <a:pt x="60960" y="152400"/>
                  </a:lnTo>
                  <a:lnTo>
                    <a:pt x="62230" y="152400"/>
                  </a:lnTo>
                  <a:lnTo>
                    <a:pt x="63500" y="153670"/>
                  </a:lnTo>
                  <a:lnTo>
                    <a:pt x="64770" y="154940"/>
                  </a:lnTo>
                  <a:lnTo>
                    <a:pt x="66040" y="154940"/>
                  </a:lnTo>
                  <a:lnTo>
                    <a:pt x="68580" y="154940"/>
                  </a:lnTo>
                  <a:lnTo>
                    <a:pt x="68580" y="156210"/>
                  </a:lnTo>
                  <a:lnTo>
                    <a:pt x="71120" y="156210"/>
                  </a:lnTo>
                  <a:lnTo>
                    <a:pt x="72390" y="156210"/>
                  </a:lnTo>
                  <a:lnTo>
                    <a:pt x="83820" y="156210"/>
                  </a:lnTo>
                  <a:lnTo>
                    <a:pt x="87630" y="154940"/>
                  </a:lnTo>
                  <a:lnTo>
                    <a:pt x="91440" y="153670"/>
                  </a:lnTo>
                  <a:lnTo>
                    <a:pt x="91440" y="152400"/>
                  </a:lnTo>
                  <a:lnTo>
                    <a:pt x="95250" y="151130"/>
                  </a:lnTo>
                  <a:lnTo>
                    <a:pt x="97790" y="149860"/>
                  </a:lnTo>
                  <a:lnTo>
                    <a:pt x="99060" y="149860"/>
                  </a:lnTo>
                  <a:lnTo>
                    <a:pt x="99060" y="148590"/>
                  </a:lnTo>
                  <a:lnTo>
                    <a:pt x="101600" y="146050"/>
                  </a:lnTo>
                  <a:lnTo>
                    <a:pt x="105410" y="143510"/>
                  </a:lnTo>
                  <a:lnTo>
                    <a:pt x="107950" y="142240"/>
                  </a:lnTo>
                  <a:lnTo>
                    <a:pt x="107518" y="141820"/>
                  </a:lnTo>
                  <a:lnTo>
                    <a:pt x="109220" y="140970"/>
                  </a:lnTo>
                  <a:lnTo>
                    <a:pt x="110490" y="139700"/>
                  </a:lnTo>
                  <a:lnTo>
                    <a:pt x="111328" y="138010"/>
                  </a:lnTo>
                  <a:lnTo>
                    <a:pt x="111760" y="138430"/>
                  </a:lnTo>
                  <a:lnTo>
                    <a:pt x="120650" y="120650"/>
                  </a:lnTo>
                  <a:lnTo>
                    <a:pt x="121920" y="114300"/>
                  </a:lnTo>
                  <a:lnTo>
                    <a:pt x="123190" y="107950"/>
                  </a:lnTo>
                  <a:lnTo>
                    <a:pt x="125730" y="100330"/>
                  </a:lnTo>
                  <a:close/>
                </a:path>
                <a:path w="127000" h="156210">
                  <a:moveTo>
                    <a:pt x="127000" y="92710"/>
                  </a:moveTo>
                  <a:lnTo>
                    <a:pt x="119380" y="95250"/>
                  </a:lnTo>
                  <a:lnTo>
                    <a:pt x="120650" y="99060"/>
                  </a:lnTo>
                  <a:lnTo>
                    <a:pt x="125730" y="100330"/>
                  </a:lnTo>
                  <a:lnTo>
                    <a:pt x="127000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/>
            <p:cNvSpPr/>
            <p:nvPr/>
          </p:nvSpPr>
          <p:spPr>
            <a:xfrm>
              <a:off x="4927600" y="3451859"/>
              <a:ext cx="177800" cy="68580"/>
            </a:xfrm>
            <a:custGeom>
              <a:avLst/>
              <a:gdLst/>
              <a:ahLst/>
              <a:cxnLst/>
              <a:rect l="l" t="t" r="r" b="b"/>
              <a:pathLst>
                <a:path w="177800" h="68579">
                  <a:moveTo>
                    <a:pt x="177800" y="48260"/>
                  </a:moveTo>
                  <a:lnTo>
                    <a:pt x="176530" y="45720"/>
                  </a:lnTo>
                  <a:lnTo>
                    <a:pt x="175260" y="41910"/>
                  </a:lnTo>
                  <a:lnTo>
                    <a:pt x="175260" y="40640"/>
                  </a:lnTo>
                  <a:lnTo>
                    <a:pt x="173990" y="38100"/>
                  </a:lnTo>
                  <a:lnTo>
                    <a:pt x="172720" y="35560"/>
                  </a:lnTo>
                  <a:lnTo>
                    <a:pt x="171450" y="33020"/>
                  </a:lnTo>
                  <a:lnTo>
                    <a:pt x="170180" y="30480"/>
                  </a:lnTo>
                  <a:lnTo>
                    <a:pt x="170180" y="29210"/>
                  </a:lnTo>
                  <a:lnTo>
                    <a:pt x="167640" y="26670"/>
                  </a:lnTo>
                  <a:lnTo>
                    <a:pt x="166370" y="24130"/>
                  </a:lnTo>
                  <a:lnTo>
                    <a:pt x="163830" y="22860"/>
                  </a:lnTo>
                  <a:lnTo>
                    <a:pt x="162560" y="20320"/>
                  </a:lnTo>
                  <a:lnTo>
                    <a:pt x="161290" y="19050"/>
                  </a:lnTo>
                  <a:lnTo>
                    <a:pt x="160020" y="17780"/>
                  </a:lnTo>
                  <a:lnTo>
                    <a:pt x="157480" y="16510"/>
                  </a:lnTo>
                  <a:lnTo>
                    <a:pt x="157480" y="15240"/>
                  </a:lnTo>
                  <a:lnTo>
                    <a:pt x="154940" y="13970"/>
                  </a:lnTo>
                  <a:lnTo>
                    <a:pt x="153670" y="12700"/>
                  </a:lnTo>
                  <a:lnTo>
                    <a:pt x="151130" y="11430"/>
                  </a:lnTo>
                  <a:lnTo>
                    <a:pt x="148590" y="10160"/>
                  </a:lnTo>
                  <a:lnTo>
                    <a:pt x="147320" y="10160"/>
                  </a:lnTo>
                  <a:lnTo>
                    <a:pt x="143510" y="8890"/>
                  </a:lnTo>
                  <a:lnTo>
                    <a:pt x="135890" y="6350"/>
                  </a:lnTo>
                  <a:lnTo>
                    <a:pt x="127000" y="3810"/>
                  </a:lnTo>
                  <a:lnTo>
                    <a:pt x="116840" y="2540"/>
                  </a:lnTo>
                  <a:lnTo>
                    <a:pt x="105410" y="1270"/>
                  </a:lnTo>
                  <a:lnTo>
                    <a:pt x="93980" y="0"/>
                  </a:lnTo>
                  <a:lnTo>
                    <a:pt x="81280" y="0"/>
                  </a:lnTo>
                  <a:lnTo>
                    <a:pt x="68580" y="0"/>
                  </a:lnTo>
                  <a:lnTo>
                    <a:pt x="57150" y="1270"/>
                  </a:lnTo>
                  <a:lnTo>
                    <a:pt x="46990" y="2540"/>
                  </a:lnTo>
                  <a:lnTo>
                    <a:pt x="38100" y="3810"/>
                  </a:lnTo>
                  <a:lnTo>
                    <a:pt x="36830" y="3810"/>
                  </a:lnTo>
                  <a:lnTo>
                    <a:pt x="29210" y="6350"/>
                  </a:lnTo>
                  <a:lnTo>
                    <a:pt x="27940" y="6350"/>
                  </a:lnTo>
                  <a:lnTo>
                    <a:pt x="20320" y="8890"/>
                  </a:lnTo>
                  <a:lnTo>
                    <a:pt x="16510" y="10160"/>
                  </a:lnTo>
                  <a:lnTo>
                    <a:pt x="12700" y="12700"/>
                  </a:lnTo>
                  <a:lnTo>
                    <a:pt x="10160" y="13970"/>
                  </a:lnTo>
                  <a:lnTo>
                    <a:pt x="8890" y="13970"/>
                  </a:lnTo>
                  <a:lnTo>
                    <a:pt x="6350" y="16510"/>
                  </a:lnTo>
                  <a:lnTo>
                    <a:pt x="1270" y="20320"/>
                  </a:lnTo>
                  <a:lnTo>
                    <a:pt x="0" y="20320"/>
                  </a:lnTo>
                  <a:lnTo>
                    <a:pt x="3810" y="24130"/>
                  </a:lnTo>
                  <a:lnTo>
                    <a:pt x="6350" y="27940"/>
                  </a:lnTo>
                  <a:lnTo>
                    <a:pt x="11430" y="24130"/>
                  </a:lnTo>
                  <a:lnTo>
                    <a:pt x="12700" y="24130"/>
                  </a:lnTo>
                  <a:lnTo>
                    <a:pt x="13970" y="22860"/>
                  </a:lnTo>
                  <a:lnTo>
                    <a:pt x="17780" y="21590"/>
                  </a:lnTo>
                  <a:lnTo>
                    <a:pt x="17780" y="20320"/>
                  </a:lnTo>
                  <a:lnTo>
                    <a:pt x="21590" y="19050"/>
                  </a:lnTo>
                  <a:lnTo>
                    <a:pt x="21399" y="18694"/>
                  </a:lnTo>
                  <a:lnTo>
                    <a:pt x="24130" y="17780"/>
                  </a:lnTo>
                  <a:lnTo>
                    <a:pt x="23964" y="17462"/>
                  </a:lnTo>
                  <a:lnTo>
                    <a:pt x="31750" y="15240"/>
                  </a:lnTo>
                  <a:lnTo>
                    <a:pt x="31661" y="14909"/>
                  </a:lnTo>
                  <a:lnTo>
                    <a:pt x="39370" y="12700"/>
                  </a:lnTo>
                  <a:lnTo>
                    <a:pt x="48260" y="11430"/>
                  </a:lnTo>
                  <a:lnTo>
                    <a:pt x="58420" y="10160"/>
                  </a:lnTo>
                  <a:lnTo>
                    <a:pt x="68580" y="10160"/>
                  </a:lnTo>
                  <a:lnTo>
                    <a:pt x="81280" y="8890"/>
                  </a:lnTo>
                  <a:lnTo>
                    <a:pt x="92735" y="10045"/>
                  </a:lnTo>
                  <a:lnTo>
                    <a:pt x="93980" y="10160"/>
                  </a:lnTo>
                  <a:lnTo>
                    <a:pt x="105410" y="10160"/>
                  </a:lnTo>
                  <a:lnTo>
                    <a:pt x="115595" y="11303"/>
                  </a:lnTo>
                  <a:lnTo>
                    <a:pt x="115570" y="11430"/>
                  </a:lnTo>
                  <a:lnTo>
                    <a:pt x="125730" y="12700"/>
                  </a:lnTo>
                  <a:lnTo>
                    <a:pt x="133426" y="14909"/>
                  </a:lnTo>
                  <a:lnTo>
                    <a:pt x="133350" y="15240"/>
                  </a:lnTo>
                  <a:lnTo>
                    <a:pt x="140970" y="17780"/>
                  </a:lnTo>
                  <a:lnTo>
                    <a:pt x="144780" y="19050"/>
                  </a:lnTo>
                  <a:lnTo>
                    <a:pt x="144868" y="18694"/>
                  </a:lnTo>
                  <a:lnTo>
                    <a:pt x="147320" y="20320"/>
                  </a:lnTo>
                  <a:lnTo>
                    <a:pt x="149009" y="21170"/>
                  </a:lnTo>
                  <a:lnTo>
                    <a:pt x="148590" y="21590"/>
                  </a:lnTo>
                  <a:lnTo>
                    <a:pt x="151130" y="22860"/>
                  </a:lnTo>
                  <a:lnTo>
                    <a:pt x="153670" y="24130"/>
                  </a:lnTo>
                  <a:lnTo>
                    <a:pt x="153670" y="25400"/>
                  </a:lnTo>
                  <a:lnTo>
                    <a:pt x="155359" y="26250"/>
                  </a:lnTo>
                  <a:lnTo>
                    <a:pt x="154940" y="26670"/>
                  </a:lnTo>
                  <a:lnTo>
                    <a:pt x="157480" y="27940"/>
                  </a:lnTo>
                  <a:lnTo>
                    <a:pt x="158750" y="30480"/>
                  </a:lnTo>
                  <a:lnTo>
                    <a:pt x="160020" y="33020"/>
                  </a:lnTo>
                  <a:lnTo>
                    <a:pt x="161290" y="34290"/>
                  </a:lnTo>
                  <a:lnTo>
                    <a:pt x="162560" y="36830"/>
                  </a:lnTo>
                  <a:lnTo>
                    <a:pt x="163830" y="36830"/>
                  </a:lnTo>
                  <a:lnTo>
                    <a:pt x="165100" y="39370"/>
                  </a:lnTo>
                  <a:lnTo>
                    <a:pt x="165100" y="41910"/>
                  </a:lnTo>
                  <a:lnTo>
                    <a:pt x="166370" y="44450"/>
                  </a:lnTo>
                  <a:lnTo>
                    <a:pt x="167640" y="46990"/>
                  </a:lnTo>
                  <a:lnTo>
                    <a:pt x="167640" y="50800"/>
                  </a:lnTo>
                  <a:lnTo>
                    <a:pt x="167640" y="53340"/>
                  </a:lnTo>
                  <a:lnTo>
                    <a:pt x="168910" y="55880"/>
                  </a:lnTo>
                  <a:lnTo>
                    <a:pt x="168910" y="62230"/>
                  </a:lnTo>
                  <a:lnTo>
                    <a:pt x="168910" y="67310"/>
                  </a:lnTo>
                  <a:lnTo>
                    <a:pt x="173990" y="67310"/>
                  </a:lnTo>
                  <a:lnTo>
                    <a:pt x="177800" y="68580"/>
                  </a:lnTo>
                  <a:lnTo>
                    <a:pt x="177800" y="67310"/>
                  </a:lnTo>
                  <a:lnTo>
                    <a:pt x="177800" y="62230"/>
                  </a:lnTo>
                  <a:lnTo>
                    <a:pt x="177800" y="55880"/>
                  </a:lnTo>
                  <a:lnTo>
                    <a:pt x="177800" y="52070"/>
                  </a:lnTo>
                  <a:lnTo>
                    <a:pt x="177800" y="48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4921250" y="3519169"/>
              <a:ext cx="184150" cy="151130"/>
            </a:xfrm>
            <a:custGeom>
              <a:avLst/>
              <a:gdLst/>
              <a:ahLst/>
              <a:cxnLst/>
              <a:rect l="l" t="t" r="r" b="b"/>
              <a:pathLst>
                <a:path w="184150" h="151129">
                  <a:moveTo>
                    <a:pt x="184150" y="0"/>
                  </a:moveTo>
                  <a:lnTo>
                    <a:pt x="180340" y="0"/>
                  </a:lnTo>
                  <a:lnTo>
                    <a:pt x="175260" y="0"/>
                  </a:lnTo>
                  <a:lnTo>
                    <a:pt x="173990" y="5080"/>
                  </a:lnTo>
                  <a:lnTo>
                    <a:pt x="172720" y="19062"/>
                  </a:lnTo>
                  <a:lnTo>
                    <a:pt x="170345" y="35623"/>
                  </a:lnTo>
                  <a:lnTo>
                    <a:pt x="170180" y="35560"/>
                  </a:lnTo>
                  <a:lnTo>
                    <a:pt x="165100" y="55880"/>
                  </a:lnTo>
                  <a:lnTo>
                    <a:pt x="161290" y="74930"/>
                  </a:lnTo>
                  <a:lnTo>
                    <a:pt x="161290" y="76212"/>
                  </a:lnTo>
                  <a:lnTo>
                    <a:pt x="158750" y="91440"/>
                  </a:lnTo>
                  <a:lnTo>
                    <a:pt x="157480" y="104140"/>
                  </a:lnTo>
                  <a:lnTo>
                    <a:pt x="156210" y="109220"/>
                  </a:lnTo>
                  <a:lnTo>
                    <a:pt x="156210" y="110490"/>
                  </a:lnTo>
                  <a:lnTo>
                    <a:pt x="156210" y="114300"/>
                  </a:lnTo>
                  <a:lnTo>
                    <a:pt x="156210" y="118110"/>
                  </a:lnTo>
                  <a:lnTo>
                    <a:pt x="157480" y="121920"/>
                  </a:lnTo>
                  <a:lnTo>
                    <a:pt x="157480" y="125730"/>
                  </a:lnTo>
                  <a:lnTo>
                    <a:pt x="157480" y="128270"/>
                  </a:lnTo>
                  <a:lnTo>
                    <a:pt x="157480" y="129540"/>
                  </a:lnTo>
                  <a:lnTo>
                    <a:pt x="158750" y="132080"/>
                  </a:lnTo>
                  <a:lnTo>
                    <a:pt x="158750" y="135890"/>
                  </a:lnTo>
                  <a:lnTo>
                    <a:pt x="160020" y="137160"/>
                  </a:lnTo>
                  <a:lnTo>
                    <a:pt x="100330" y="137160"/>
                  </a:lnTo>
                  <a:lnTo>
                    <a:pt x="100330" y="135890"/>
                  </a:lnTo>
                  <a:lnTo>
                    <a:pt x="99060" y="133350"/>
                  </a:lnTo>
                  <a:lnTo>
                    <a:pt x="99060" y="129540"/>
                  </a:lnTo>
                  <a:lnTo>
                    <a:pt x="99060" y="124460"/>
                  </a:lnTo>
                  <a:lnTo>
                    <a:pt x="99060" y="119380"/>
                  </a:lnTo>
                  <a:lnTo>
                    <a:pt x="99060" y="107950"/>
                  </a:lnTo>
                  <a:lnTo>
                    <a:pt x="90170" y="115570"/>
                  </a:lnTo>
                  <a:lnTo>
                    <a:pt x="84391" y="122504"/>
                  </a:lnTo>
                  <a:lnTo>
                    <a:pt x="83820" y="121920"/>
                  </a:lnTo>
                  <a:lnTo>
                    <a:pt x="76200" y="127000"/>
                  </a:lnTo>
                  <a:lnTo>
                    <a:pt x="76708" y="127508"/>
                  </a:lnTo>
                  <a:lnTo>
                    <a:pt x="69850" y="132080"/>
                  </a:lnTo>
                  <a:lnTo>
                    <a:pt x="62230" y="135890"/>
                  </a:lnTo>
                  <a:lnTo>
                    <a:pt x="54610" y="138430"/>
                  </a:lnTo>
                  <a:lnTo>
                    <a:pt x="54673" y="138734"/>
                  </a:lnTo>
                  <a:lnTo>
                    <a:pt x="50800" y="139700"/>
                  </a:lnTo>
                  <a:lnTo>
                    <a:pt x="46990" y="140970"/>
                  </a:lnTo>
                  <a:lnTo>
                    <a:pt x="39370" y="142240"/>
                  </a:lnTo>
                  <a:lnTo>
                    <a:pt x="31750" y="142240"/>
                  </a:lnTo>
                  <a:lnTo>
                    <a:pt x="30480" y="142240"/>
                  </a:lnTo>
                  <a:lnTo>
                    <a:pt x="24130" y="142240"/>
                  </a:lnTo>
                  <a:lnTo>
                    <a:pt x="15240" y="140970"/>
                  </a:lnTo>
                  <a:lnTo>
                    <a:pt x="8890" y="139700"/>
                  </a:lnTo>
                  <a:lnTo>
                    <a:pt x="2540" y="138430"/>
                  </a:lnTo>
                  <a:lnTo>
                    <a:pt x="1270" y="142240"/>
                  </a:lnTo>
                  <a:lnTo>
                    <a:pt x="0" y="147320"/>
                  </a:lnTo>
                  <a:lnTo>
                    <a:pt x="6350" y="149860"/>
                  </a:lnTo>
                  <a:lnTo>
                    <a:pt x="7620" y="149860"/>
                  </a:lnTo>
                  <a:lnTo>
                    <a:pt x="13970" y="149860"/>
                  </a:lnTo>
                  <a:lnTo>
                    <a:pt x="22860" y="151130"/>
                  </a:lnTo>
                  <a:lnTo>
                    <a:pt x="30480" y="151130"/>
                  </a:lnTo>
                  <a:lnTo>
                    <a:pt x="31750" y="151130"/>
                  </a:lnTo>
                  <a:lnTo>
                    <a:pt x="40640" y="151130"/>
                  </a:lnTo>
                  <a:lnTo>
                    <a:pt x="49530" y="149860"/>
                  </a:lnTo>
                  <a:lnTo>
                    <a:pt x="53340" y="148590"/>
                  </a:lnTo>
                  <a:lnTo>
                    <a:pt x="57150" y="147320"/>
                  </a:lnTo>
                  <a:lnTo>
                    <a:pt x="58420" y="147320"/>
                  </a:lnTo>
                  <a:lnTo>
                    <a:pt x="66040" y="144780"/>
                  </a:lnTo>
                  <a:lnTo>
                    <a:pt x="73660" y="139700"/>
                  </a:lnTo>
                  <a:lnTo>
                    <a:pt x="74930" y="139700"/>
                  </a:lnTo>
                  <a:lnTo>
                    <a:pt x="82550" y="134620"/>
                  </a:lnTo>
                  <a:lnTo>
                    <a:pt x="89890" y="129730"/>
                  </a:lnTo>
                  <a:lnTo>
                    <a:pt x="90170" y="130810"/>
                  </a:lnTo>
                  <a:lnTo>
                    <a:pt x="90170" y="134620"/>
                  </a:lnTo>
                  <a:lnTo>
                    <a:pt x="90170" y="137160"/>
                  </a:lnTo>
                  <a:lnTo>
                    <a:pt x="91440" y="139700"/>
                  </a:lnTo>
                  <a:lnTo>
                    <a:pt x="91440" y="140970"/>
                  </a:lnTo>
                  <a:lnTo>
                    <a:pt x="91440" y="143510"/>
                  </a:lnTo>
                  <a:lnTo>
                    <a:pt x="92710" y="147320"/>
                  </a:lnTo>
                  <a:lnTo>
                    <a:pt x="96520" y="147320"/>
                  </a:lnTo>
                  <a:lnTo>
                    <a:pt x="166370" y="147320"/>
                  </a:lnTo>
                  <a:lnTo>
                    <a:pt x="171450" y="147320"/>
                  </a:lnTo>
                  <a:lnTo>
                    <a:pt x="170180" y="140970"/>
                  </a:lnTo>
                  <a:lnTo>
                    <a:pt x="168910" y="137160"/>
                  </a:lnTo>
                  <a:lnTo>
                    <a:pt x="168059" y="134620"/>
                  </a:lnTo>
                  <a:lnTo>
                    <a:pt x="168910" y="134620"/>
                  </a:lnTo>
                  <a:lnTo>
                    <a:pt x="167640" y="130810"/>
                  </a:lnTo>
                  <a:lnTo>
                    <a:pt x="166370" y="127000"/>
                  </a:lnTo>
                  <a:lnTo>
                    <a:pt x="166370" y="124460"/>
                  </a:lnTo>
                  <a:lnTo>
                    <a:pt x="166370" y="105410"/>
                  </a:lnTo>
                  <a:lnTo>
                    <a:pt x="167640" y="92710"/>
                  </a:lnTo>
                  <a:lnTo>
                    <a:pt x="171450" y="77470"/>
                  </a:lnTo>
                  <a:lnTo>
                    <a:pt x="175260" y="58420"/>
                  </a:lnTo>
                  <a:lnTo>
                    <a:pt x="179070" y="38112"/>
                  </a:lnTo>
                  <a:lnTo>
                    <a:pt x="181610" y="20320"/>
                  </a:lnTo>
                  <a:lnTo>
                    <a:pt x="184150" y="7620"/>
                  </a:lnTo>
                  <a:lnTo>
                    <a:pt x="184150" y="127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/>
            <p:cNvSpPr/>
            <p:nvPr/>
          </p:nvSpPr>
          <p:spPr>
            <a:xfrm>
              <a:off x="4881880" y="3543299"/>
              <a:ext cx="53340" cy="125730"/>
            </a:xfrm>
            <a:custGeom>
              <a:avLst/>
              <a:gdLst/>
              <a:ahLst/>
              <a:cxnLst/>
              <a:rect l="l" t="t" r="r" b="b"/>
              <a:pathLst>
                <a:path w="53339" h="125729">
                  <a:moveTo>
                    <a:pt x="53340" y="8890"/>
                  </a:moveTo>
                  <a:lnTo>
                    <a:pt x="52070" y="3810"/>
                  </a:lnTo>
                  <a:lnTo>
                    <a:pt x="50800" y="0"/>
                  </a:lnTo>
                  <a:lnTo>
                    <a:pt x="45720" y="1282"/>
                  </a:lnTo>
                  <a:lnTo>
                    <a:pt x="40640" y="2540"/>
                  </a:lnTo>
                  <a:lnTo>
                    <a:pt x="36830" y="5080"/>
                  </a:lnTo>
                  <a:lnTo>
                    <a:pt x="31750" y="7632"/>
                  </a:lnTo>
                  <a:lnTo>
                    <a:pt x="27940" y="10160"/>
                  </a:lnTo>
                  <a:lnTo>
                    <a:pt x="26670" y="10160"/>
                  </a:lnTo>
                  <a:lnTo>
                    <a:pt x="22860" y="12700"/>
                  </a:lnTo>
                  <a:lnTo>
                    <a:pt x="19050" y="16510"/>
                  </a:lnTo>
                  <a:lnTo>
                    <a:pt x="15240" y="19050"/>
                  </a:lnTo>
                  <a:lnTo>
                    <a:pt x="15240" y="20332"/>
                  </a:lnTo>
                  <a:lnTo>
                    <a:pt x="13970" y="21590"/>
                  </a:lnTo>
                  <a:lnTo>
                    <a:pt x="12700" y="21590"/>
                  </a:lnTo>
                  <a:lnTo>
                    <a:pt x="12700" y="22860"/>
                  </a:lnTo>
                  <a:lnTo>
                    <a:pt x="11430" y="24130"/>
                  </a:lnTo>
                  <a:lnTo>
                    <a:pt x="10160" y="26682"/>
                  </a:lnTo>
                  <a:lnTo>
                    <a:pt x="8890" y="26682"/>
                  </a:lnTo>
                  <a:lnTo>
                    <a:pt x="8890" y="29210"/>
                  </a:lnTo>
                  <a:lnTo>
                    <a:pt x="7620" y="30480"/>
                  </a:lnTo>
                  <a:lnTo>
                    <a:pt x="7620" y="31750"/>
                  </a:lnTo>
                  <a:lnTo>
                    <a:pt x="6350" y="31750"/>
                  </a:lnTo>
                  <a:lnTo>
                    <a:pt x="6350" y="34290"/>
                  </a:lnTo>
                  <a:lnTo>
                    <a:pt x="5549" y="35877"/>
                  </a:lnTo>
                  <a:lnTo>
                    <a:pt x="5080" y="35560"/>
                  </a:lnTo>
                  <a:lnTo>
                    <a:pt x="3810" y="38100"/>
                  </a:lnTo>
                  <a:lnTo>
                    <a:pt x="3810" y="39382"/>
                  </a:lnTo>
                  <a:lnTo>
                    <a:pt x="2540" y="44450"/>
                  </a:lnTo>
                  <a:lnTo>
                    <a:pt x="1270" y="50800"/>
                  </a:lnTo>
                  <a:lnTo>
                    <a:pt x="1270" y="57150"/>
                  </a:lnTo>
                  <a:lnTo>
                    <a:pt x="0" y="63500"/>
                  </a:lnTo>
                  <a:lnTo>
                    <a:pt x="1270" y="69850"/>
                  </a:lnTo>
                  <a:lnTo>
                    <a:pt x="1270" y="76200"/>
                  </a:lnTo>
                  <a:lnTo>
                    <a:pt x="2540" y="81280"/>
                  </a:lnTo>
                  <a:lnTo>
                    <a:pt x="2540" y="82550"/>
                  </a:lnTo>
                  <a:lnTo>
                    <a:pt x="3810" y="87630"/>
                  </a:lnTo>
                  <a:lnTo>
                    <a:pt x="6350" y="92710"/>
                  </a:lnTo>
                  <a:lnTo>
                    <a:pt x="8890" y="97790"/>
                  </a:lnTo>
                  <a:lnTo>
                    <a:pt x="8890" y="99060"/>
                  </a:lnTo>
                  <a:lnTo>
                    <a:pt x="12700" y="102870"/>
                  </a:lnTo>
                  <a:lnTo>
                    <a:pt x="12700" y="104140"/>
                  </a:lnTo>
                  <a:lnTo>
                    <a:pt x="16510" y="107950"/>
                  </a:lnTo>
                  <a:lnTo>
                    <a:pt x="19050" y="110490"/>
                  </a:lnTo>
                  <a:lnTo>
                    <a:pt x="21590" y="113030"/>
                  </a:lnTo>
                  <a:lnTo>
                    <a:pt x="24130" y="115570"/>
                  </a:lnTo>
                  <a:lnTo>
                    <a:pt x="24447" y="114935"/>
                  </a:lnTo>
                  <a:lnTo>
                    <a:pt x="25400" y="116840"/>
                  </a:lnTo>
                  <a:lnTo>
                    <a:pt x="26670" y="116840"/>
                  </a:lnTo>
                  <a:lnTo>
                    <a:pt x="29210" y="118110"/>
                  </a:lnTo>
                  <a:lnTo>
                    <a:pt x="31750" y="119380"/>
                  </a:lnTo>
                  <a:lnTo>
                    <a:pt x="31750" y="120650"/>
                  </a:lnTo>
                  <a:lnTo>
                    <a:pt x="33020" y="120650"/>
                  </a:lnTo>
                  <a:lnTo>
                    <a:pt x="35560" y="121920"/>
                  </a:lnTo>
                  <a:lnTo>
                    <a:pt x="39370" y="123190"/>
                  </a:lnTo>
                  <a:lnTo>
                    <a:pt x="45720" y="125730"/>
                  </a:lnTo>
                  <a:lnTo>
                    <a:pt x="48260" y="115570"/>
                  </a:lnTo>
                  <a:lnTo>
                    <a:pt x="43027" y="114528"/>
                  </a:lnTo>
                  <a:lnTo>
                    <a:pt x="43180" y="114300"/>
                  </a:lnTo>
                  <a:lnTo>
                    <a:pt x="39370" y="113030"/>
                  </a:lnTo>
                  <a:lnTo>
                    <a:pt x="36588" y="112115"/>
                  </a:lnTo>
                  <a:lnTo>
                    <a:pt x="36830" y="111760"/>
                  </a:lnTo>
                  <a:lnTo>
                    <a:pt x="34290" y="110490"/>
                  </a:lnTo>
                  <a:lnTo>
                    <a:pt x="30480" y="107950"/>
                  </a:lnTo>
                  <a:lnTo>
                    <a:pt x="30327" y="108521"/>
                  </a:lnTo>
                  <a:lnTo>
                    <a:pt x="29210" y="107950"/>
                  </a:lnTo>
                  <a:lnTo>
                    <a:pt x="29210" y="106680"/>
                  </a:lnTo>
                  <a:lnTo>
                    <a:pt x="27508" y="105841"/>
                  </a:lnTo>
                  <a:lnTo>
                    <a:pt x="27940" y="105410"/>
                  </a:lnTo>
                  <a:lnTo>
                    <a:pt x="25400" y="104140"/>
                  </a:lnTo>
                  <a:lnTo>
                    <a:pt x="24130" y="101600"/>
                  </a:lnTo>
                  <a:lnTo>
                    <a:pt x="20320" y="97790"/>
                  </a:lnTo>
                  <a:lnTo>
                    <a:pt x="17780" y="93980"/>
                  </a:lnTo>
                  <a:lnTo>
                    <a:pt x="15240" y="88900"/>
                  </a:lnTo>
                  <a:lnTo>
                    <a:pt x="12700" y="83820"/>
                  </a:lnTo>
                  <a:lnTo>
                    <a:pt x="11430" y="80010"/>
                  </a:lnTo>
                  <a:lnTo>
                    <a:pt x="11430" y="74930"/>
                  </a:lnTo>
                  <a:lnTo>
                    <a:pt x="10160" y="68580"/>
                  </a:lnTo>
                  <a:lnTo>
                    <a:pt x="10160" y="63500"/>
                  </a:lnTo>
                  <a:lnTo>
                    <a:pt x="10160" y="57150"/>
                  </a:lnTo>
                  <a:lnTo>
                    <a:pt x="10160" y="52082"/>
                  </a:lnTo>
                  <a:lnTo>
                    <a:pt x="11430" y="46990"/>
                  </a:lnTo>
                  <a:lnTo>
                    <a:pt x="12700" y="41910"/>
                  </a:lnTo>
                  <a:lnTo>
                    <a:pt x="13970" y="39382"/>
                  </a:lnTo>
                  <a:lnTo>
                    <a:pt x="13970" y="38100"/>
                  </a:lnTo>
                  <a:lnTo>
                    <a:pt x="15240" y="35560"/>
                  </a:lnTo>
                  <a:lnTo>
                    <a:pt x="16510" y="34290"/>
                  </a:lnTo>
                  <a:lnTo>
                    <a:pt x="16510" y="33032"/>
                  </a:lnTo>
                  <a:lnTo>
                    <a:pt x="17780" y="31750"/>
                  </a:lnTo>
                  <a:lnTo>
                    <a:pt x="19050" y="30480"/>
                  </a:lnTo>
                  <a:lnTo>
                    <a:pt x="19050" y="29210"/>
                  </a:lnTo>
                  <a:lnTo>
                    <a:pt x="20320" y="27940"/>
                  </a:lnTo>
                  <a:lnTo>
                    <a:pt x="21590" y="26682"/>
                  </a:lnTo>
                  <a:lnTo>
                    <a:pt x="25400" y="22860"/>
                  </a:lnTo>
                  <a:lnTo>
                    <a:pt x="29210" y="20332"/>
                  </a:lnTo>
                  <a:lnTo>
                    <a:pt x="33020" y="17780"/>
                  </a:lnTo>
                  <a:lnTo>
                    <a:pt x="32626" y="17195"/>
                  </a:lnTo>
                  <a:lnTo>
                    <a:pt x="35560" y="15240"/>
                  </a:lnTo>
                  <a:lnTo>
                    <a:pt x="40119" y="12966"/>
                  </a:lnTo>
                  <a:lnTo>
                    <a:pt x="40640" y="13982"/>
                  </a:lnTo>
                  <a:lnTo>
                    <a:pt x="44450" y="11430"/>
                  </a:lnTo>
                  <a:lnTo>
                    <a:pt x="49530" y="10160"/>
                  </a:lnTo>
                  <a:lnTo>
                    <a:pt x="53340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/>
            <p:cNvSpPr/>
            <p:nvPr/>
          </p:nvSpPr>
          <p:spPr>
            <a:xfrm>
              <a:off x="4927600" y="3497579"/>
              <a:ext cx="110489" cy="55880"/>
            </a:xfrm>
            <a:custGeom>
              <a:avLst/>
              <a:gdLst/>
              <a:ahLst/>
              <a:cxnLst/>
              <a:rect l="l" t="t" r="r" b="b"/>
              <a:pathLst>
                <a:path w="110489" h="55879">
                  <a:moveTo>
                    <a:pt x="110490" y="17780"/>
                  </a:moveTo>
                  <a:lnTo>
                    <a:pt x="109220" y="16510"/>
                  </a:lnTo>
                  <a:lnTo>
                    <a:pt x="109220" y="15240"/>
                  </a:lnTo>
                  <a:lnTo>
                    <a:pt x="109220" y="13970"/>
                  </a:lnTo>
                  <a:lnTo>
                    <a:pt x="107950" y="12700"/>
                  </a:lnTo>
                  <a:lnTo>
                    <a:pt x="107950" y="11430"/>
                  </a:lnTo>
                  <a:lnTo>
                    <a:pt x="106680" y="10160"/>
                  </a:lnTo>
                  <a:lnTo>
                    <a:pt x="105410" y="8890"/>
                  </a:lnTo>
                  <a:lnTo>
                    <a:pt x="105410" y="7620"/>
                  </a:lnTo>
                  <a:lnTo>
                    <a:pt x="104140" y="7620"/>
                  </a:lnTo>
                  <a:lnTo>
                    <a:pt x="102870" y="6350"/>
                  </a:lnTo>
                  <a:lnTo>
                    <a:pt x="101600" y="5080"/>
                  </a:lnTo>
                  <a:lnTo>
                    <a:pt x="100330" y="5080"/>
                  </a:lnTo>
                  <a:lnTo>
                    <a:pt x="99060" y="3810"/>
                  </a:lnTo>
                  <a:lnTo>
                    <a:pt x="97790" y="2540"/>
                  </a:lnTo>
                  <a:lnTo>
                    <a:pt x="95250" y="2540"/>
                  </a:lnTo>
                  <a:lnTo>
                    <a:pt x="92710" y="1270"/>
                  </a:lnTo>
                  <a:lnTo>
                    <a:pt x="91440" y="1270"/>
                  </a:lnTo>
                  <a:lnTo>
                    <a:pt x="90170" y="0"/>
                  </a:lnTo>
                  <a:lnTo>
                    <a:pt x="76200" y="0"/>
                  </a:lnTo>
                  <a:lnTo>
                    <a:pt x="76200" y="8890"/>
                  </a:lnTo>
                  <a:lnTo>
                    <a:pt x="78740" y="8890"/>
                  </a:lnTo>
                  <a:lnTo>
                    <a:pt x="81280" y="8890"/>
                  </a:lnTo>
                  <a:lnTo>
                    <a:pt x="82550" y="8890"/>
                  </a:lnTo>
                  <a:lnTo>
                    <a:pt x="83820" y="8890"/>
                  </a:lnTo>
                  <a:lnTo>
                    <a:pt x="86360" y="10160"/>
                  </a:lnTo>
                  <a:lnTo>
                    <a:pt x="88900" y="10160"/>
                  </a:lnTo>
                  <a:lnTo>
                    <a:pt x="90170" y="10160"/>
                  </a:lnTo>
                  <a:lnTo>
                    <a:pt x="92710" y="11430"/>
                  </a:lnTo>
                  <a:lnTo>
                    <a:pt x="93980" y="11430"/>
                  </a:lnTo>
                  <a:lnTo>
                    <a:pt x="93980" y="12700"/>
                  </a:lnTo>
                  <a:lnTo>
                    <a:pt x="95250" y="12700"/>
                  </a:lnTo>
                  <a:lnTo>
                    <a:pt x="96520" y="13970"/>
                  </a:lnTo>
                  <a:lnTo>
                    <a:pt x="96939" y="13131"/>
                  </a:lnTo>
                  <a:lnTo>
                    <a:pt x="97790" y="13970"/>
                  </a:lnTo>
                  <a:lnTo>
                    <a:pt x="97790" y="15240"/>
                  </a:lnTo>
                  <a:lnTo>
                    <a:pt x="99060" y="16510"/>
                  </a:lnTo>
                  <a:lnTo>
                    <a:pt x="100330" y="17780"/>
                  </a:lnTo>
                  <a:lnTo>
                    <a:pt x="100330" y="25400"/>
                  </a:lnTo>
                  <a:lnTo>
                    <a:pt x="99060" y="29210"/>
                  </a:lnTo>
                  <a:lnTo>
                    <a:pt x="98577" y="30645"/>
                  </a:lnTo>
                  <a:lnTo>
                    <a:pt x="95250" y="31750"/>
                  </a:lnTo>
                  <a:lnTo>
                    <a:pt x="86360" y="33020"/>
                  </a:lnTo>
                  <a:lnTo>
                    <a:pt x="74930" y="35560"/>
                  </a:lnTo>
                  <a:lnTo>
                    <a:pt x="62230" y="36830"/>
                  </a:lnTo>
                  <a:lnTo>
                    <a:pt x="60960" y="36830"/>
                  </a:lnTo>
                  <a:lnTo>
                    <a:pt x="44450" y="38100"/>
                  </a:lnTo>
                  <a:lnTo>
                    <a:pt x="30480" y="40652"/>
                  </a:lnTo>
                  <a:lnTo>
                    <a:pt x="16510" y="43180"/>
                  </a:lnTo>
                  <a:lnTo>
                    <a:pt x="6350" y="45720"/>
                  </a:lnTo>
                  <a:lnTo>
                    <a:pt x="5080" y="45720"/>
                  </a:lnTo>
                  <a:lnTo>
                    <a:pt x="0" y="47002"/>
                  </a:lnTo>
                  <a:lnTo>
                    <a:pt x="1270" y="50800"/>
                  </a:lnTo>
                  <a:lnTo>
                    <a:pt x="3810" y="55880"/>
                  </a:lnTo>
                  <a:lnTo>
                    <a:pt x="7620" y="54610"/>
                  </a:lnTo>
                  <a:lnTo>
                    <a:pt x="19050" y="52070"/>
                  </a:lnTo>
                  <a:lnTo>
                    <a:pt x="31750" y="49530"/>
                  </a:lnTo>
                  <a:lnTo>
                    <a:pt x="45720" y="48260"/>
                  </a:lnTo>
                  <a:lnTo>
                    <a:pt x="62230" y="45720"/>
                  </a:lnTo>
                  <a:lnTo>
                    <a:pt x="76200" y="44450"/>
                  </a:lnTo>
                  <a:lnTo>
                    <a:pt x="88900" y="43180"/>
                  </a:lnTo>
                  <a:lnTo>
                    <a:pt x="97790" y="40652"/>
                  </a:lnTo>
                  <a:lnTo>
                    <a:pt x="101600" y="39370"/>
                  </a:lnTo>
                  <a:lnTo>
                    <a:pt x="104140" y="39370"/>
                  </a:lnTo>
                  <a:lnTo>
                    <a:pt x="106680" y="38100"/>
                  </a:lnTo>
                  <a:lnTo>
                    <a:pt x="107950" y="35560"/>
                  </a:lnTo>
                  <a:lnTo>
                    <a:pt x="109220" y="31750"/>
                  </a:lnTo>
                  <a:lnTo>
                    <a:pt x="109220" y="27940"/>
                  </a:lnTo>
                  <a:lnTo>
                    <a:pt x="109220" y="26670"/>
                  </a:lnTo>
                  <a:lnTo>
                    <a:pt x="109220" y="25400"/>
                  </a:lnTo>
                  <a:lnTo>
                    <a:pt x="110490" y="24130"/>
                  </a:lnTo>
                  <a:lnTo>
                    <a:pt x="110490" y="21590"/>
                  </a:lnTo>
                  <a:lnTo>
                    <a:pt x="110490" y="20320"/>
                  </a:lnTo>
                  <a:lnTo>
                    <a:pt x="110490" y="19050"/>
                  </a:lnTo>
                  <a:lnTo>
                    <a:pt x="110490" y="1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4900930" y="3497579"/>
              <a:ext cx="105410" cy="31750"/>
            </a:xfrm>
            <a:custGeom>
              <a:avLst/>
              <a:gdLst/>
              <a:ahLst/>
              <a:cxnLst/>
              <a:rect l="l" t="t" r="r" b="b"/>
              <a:pathLst>
                <a:path w="105410" h="31750">
                  <a:moveTo>
                    <a:pt x="105410" y="0"/>
                  </a:moveTo>
                  <a:lnTo>
                    <a:pt x="105410" y="0"/>
                  </a:lnTo>
                  <a:lnTo>
                    <a:pt x="93980" y="0"/>
                  </a:lnTo>
                  <a:lnTo>
                    <a:pt x="91440" y="1270"/>
                  </a:lnTo>
                  <a:lnTo>
                    <a:pt x="88900" y="2540"/>
                  </a:lnTo>
                  <a:lnTo>
                    <a:pt x="87630" y="2540"/>
                  </a:lnTo>
                  <a:lnTo>
                    <a:pt x="86360" y="2540"/>
                  </a:lnTo>
                  <a:lnTo>
                    <a:pt x="83820" y="3810"/>
                  </a:lnTo>
                  <a:lnTo>
                    <a:pt x="83820" y="5080"/>
                  </a:lnTo>
                  <a:lnTo>
                    <a:pt x="81280" y="5080"/>
                  </a:lnTo>
                  <a:lnTo>
                    <a:pt x="80010" y="6350"/>
                  </a:lnTo>
                  <a:lnTo>
                    <a:pt x="80010" y="7620"/>
                  </a:lnTo>
                  <a:lnTo>
                    <a:pt x="78740" y="7620"/>
                  </a:lnTo>
                  <a:lnTo>
                    <a:pt x="76200" y="10160"/>
                  </a:lnTo>
                  <a:lnTo>
                    <a:pt x="74930" y="11430"/>
                  </a:lnTo>
                  <a:lnTo>
                    <a:pt x="73660" y="13970"/>
                  </a:lnTo>
                  <a:lnTo>
                    <a:pt x="72390" y="15240"/>
                  </a:lnTo>
                  <a:lnTo>
                    <a:pt x="71120" y="17780"/>
                  </a:lnTo>
                  <a:lnTo>
                    <a:pt x="69977" y="21183"/>
                  </a:lnTo>
                  <a:lnTo>
                    <a:pt x="6350" y="13970"/>
                  </a:lnTo>
                  <a:lnTo>
                    <a:pt x="6350" y="19050"/>
                  </a:lnTo>
                  <a:lnTo>
                    <a:pt x="1270" y="17780"/>
                  </a:lnTo>
                  <a:lnTo>
                    <a:pt x="0" y="22860"/>
                  </a:lnTo>
                  <a:lnTo>
                    <a:pt x="6350" y="22860"/>
                  </a:lnTo>
                  <a:lnTo>
                    <a:pt x="72390" y="30480"/>
                  </a:lnTo>
                  <a:lnTo>
                    <a:pt x="76200" y="31750"/>
                  </a:lnTo>
                  <a:lnTo>
                    <a:pt x="77470" y="27940"/>
                  </a:lnTo>
                  <a:lnTo>
                    <a:pt x="78740" y="25400"/>
                  </a:lnTo>
                  <a:lnTo>
                    <a:pt x="80010" y="21590"/>
                  </a:lnTo>
                  <a:lnTo>
                    <a:pt x="80848" y="19900"/>
                  </a:lnTo>
                  <a:lnTo>
                    <a:pt x="81280" y="20320"/>
                  </a:lnTo>
                  <a:lnTo>
                    <a:pt x="82550" y="17780"/>
                  </a:lnTo>
                  <a:lnTo>
                    <a:pt x="83820" y="16510"/>
                  </a:lnTo>
                  <a:lnTo>
                    <a:pt x="83820" y="15240"/>
                  </a:lnTo>
                  <a:lnTo>
                    <a:pt x="85090" y="15240"/>
                  </a:lnTo>
                  <a:lnTo>
                    <a:pt x="85090" y="13970"/>
                  </a:lnTo>
                  <a:lnTo>
                    <a:pt x="86360" y="13970"/>
                  </a:lnTo>
                  <a:lnTo>
                    <a:pt x="86360" y="12700"/>
                  </a:lnTo>
                  <a:lnTo>
                    <a:pt x="87630" y="12700"/>
                  </a:lnTo>
                  <a:lnTo>
                    <a:pt x="90170" y="11430"/>
                  </a:lnTo>
                  <a:lnTo>
                    <a:pt x="92710" y="10160"/>
                  </a:lnTo>
                  <a:lnTo>
                    <a:pt x="93980" y="10160"/>
                  </a:lnTo>
                  <a:lnTo>
                    <a:pt x="95250" y="10160"/>
                  </a:lnTo>
                  <a:lnTo>
                    <a:pt x="97790" y="10160"/>
                  </a:lnTo>
                  <a:lnTo>
                    <a:pt x="100330" y="8890"/>
                  </a:lnTo>
                  <a:lnTo>
                    <a:pt x="102870" y="8890"/>
                  </a:lnTo>
                  <a:lnTo>
                    <a:pt x="105410" y="88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/>
            <p:cNvSpPr/>
            <p:nvPr/>
          </p:nvSpPr>
          <p:spPr>
            <a:xfrm>
              <a:off x="5262880" y="3457067"/>
              <a:ext cx="24130" cy="2540"/>
            </a:xfrm>
            <a:custGeom>
              <a:avLst/>
              <a:gdLst/>
              <a:ahLst/>
              <a:cxnLst/>
              <a:rect l="l" t="t" r="r" b="b"/>
              <a:pathLst>
                <a:path w="24129" h="2539">
                  <a:moveTo>
                    <a:pt x="3810" y="1142"/>
                  </a:moveTo>
                  <a:lnTo>
                    <a:pt x="0" y="1142"/>
                  </a:lnTo>
                  <a:lnTo>
                    <a:pt x="0" y="2412"/>
                  </a:lnTo>
                  <a:lnTo>
                    <a:pt x="24129" y="2412"/>
                  </a:lnTo>
                  <a:lnTo>
                    <a:pt x="24129" y="1270"/>
                  </a:lnTo>
                  <a:lnTo>
                    <a:pt x="3810" y="1270"/>
                  </a:lnTo>
                  <a:lnTo>
                    <a:pt x="3810" y="1142"/>
                  </a:lnTo>
                  <a:close/>
                </a:path>
                <a:path w="24129" h="2539">
                  <a:moveTo>
                    <a:pt x="24129" y="1142"/>
                  </a:moveTo>
                  <a:lnTo>
                    <a:pt x="21589" y="1142"/>
                  </a:lnTo>
                  <a:lnTo>
                    <a:pt x="21589" y="1270"/>
                  </a:lnTo>
                  <a:lnTo>
                    <a:pt x="24129" y="1270"/>
                  </a:lnTo>
                  <a:lnTo>
                    <a:pt x="24129" y="1142"/>
                  </a:lnTo>
                  <a:close/>
                </a:path>
                <a:path w="24129" h="2539">
                  <a:moveTo>
                    <a:pt x="21589" y="0"/>
                  </a:moveTo>
                  <a:lnTo>
                    <a:pt x="3810" y="0"/>
                  </a:lnTo>
                  <a:lnTo>
                    <a:pt x="3810" y="1142"/>
                  </a:lnTo>
                  <a:lnTo>
                    <a:pt x="21589" y="1142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/>
            <p:cNvSpPr/>
            <p:nvPr/>
          </p:nvSpPr>
          <p:spPr>
            <a:xfrm>
              <a:off x="5157470" y="3459480"/>
              <a:ext cx="139700" cy="3810"/>
            </a:xfrm>
            <a:custGeom>
              <a:avLst/>
              <a:gdLst/>
              <a:ahLst/>
              <a:cxnLst/>
              <a:rect l="l" t="t" r="r" b="b"/>
              <a:pathLst>
                <a:path w="139700" h="3810">
                  <a:moveTo>
                    <a:pt x="68579" y="2666"/>
                  </a:moveTo>
                  <a:lnTo>
                    <a:pt x="0" y="2666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2666"/>
                  </a:lnTo>
                  <a:close/>
                </a:path>
                <a:path w="139700" h="3810">
                  <a:moveTo>
                    <a:pt x="96519" y="2539"/>
                  </a:moveTo>
                  <a:lnTo>
                    <a:pt x="95250" y="2539"/>
                  </a:lnTo>
                  <a:lnTo>
                    <a:pt x="95250" y="3810"/>
                  </a:lnTo>
                  <a:lnTo>
                    <a:pt x="139700" y="3810"/>
                  </a:lnTo>
                  <a:lnTo>
                    <a:pt x="139700" y="2666"/>
                  </a:lnTo>
                  <a:lnTo>
                    <a:pt x="96519" y="2666"/>
                  </a:lnTo>
                  <a:close/>
                </a:path>
                <a:path w="139700" h="3810">
                  <a:moveTo>
                    <a:pt x="139700" y="2539"/>
                  </a:moveTo>
                  <a:lnTo>
                    <a:pt x="138429" y="2539"/>
                  </a:lnTo>
                  <a:lnTo>
                    <a:pt x="139700" y="2666"/>
                  </a:lnTo>
                  <a:close/>
                </a:path>
                <a:path w="139700" h="3810">
                  <a:moveTo>
                    <a:pt x="138429" y="1397"/>
                  </a:moveTo>
                  <a:lnTo>
                    <a:pt x="96519" y="1397"/>
                  </a:lnTo>
                  <a:lnTo>
                    <a:pt x="96519" y="2539"/>
                  </a:lnTo>
                  <a:lnTo>
                    <a:pt x="138429" y="2539"/>
                  </a:lnTo>
                  <a:lnTo>
                    <a:pt x="138429" y="1397"/>
                  </a:lnTo>
                  <a:close/>
                </a:path>
                <a:path w="139700" h="3810">
                  <a:moveTo>
                    <a:pt x="133349" y="0"/>
                  </a:moveTo>
                  <a:lnTo>
                    <a:pt x="99059" y="0"/>
                  </a:lnTo>
                  <a:lnTo>
                    <a:pt x="99059" y="1397"/>
                  </a:lnTo>
                  <a:lnTo>
                    <a:pt x="133349" y="1397"/>
                  </a:lnTo>
                  <a:lnTo>
                    <a:pt x="133349" y="0"/>
                  </a:lnTo>
                  <a:close/>
                </a:path>
                <a:path w="139700" h="3810">
                  <a:moveTo>
                    <a:pt x="68579" y="1397"/>
                  </a:moveTo>
                  <a:lnTo>
                    <a:pt x="0" y="1397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1397"/>
                  </a:lnTo>
                  <a:close/>
                </a:path>
              </a:pathLst>
            </a:custGeom>
            <a:solidFill>
              <a:srgbClr val="F99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5156200" y="3463290"/>
              <a:ext cx="143510" cy="2540"/>
            </a:xfrm>
            <a:custGeom>
              <a:avLst/>
              <a:gdLst/>
              <a:ahLst/>
              <a:cxnLst/>
              <a:rect l="l" t="t" r="r" b="b"/>
              <a:pathLst>
                <a:path w="143510" h="2539">
                  <a:moveTo>
                    <a:pt x="93979" y="1269"/>
                  </a:moveTo>
                  <a:lnTo>
                    <a:pt x="91439" y="1269"/>
                  </a:lnTo>
                  <a:lnTo>
                    <a:pt x="91439" y="2539"/>
                  </a:lnTo>
                  <a:lnTo>
                    <a:pt x="143510" y="2539"/>
                  </a:lnTo>
                  <a:lnTo>
                    <a:pt x="143510" y="1397"/>
                  </a:lnTo>
                  <a:lnTo>
                    <a:pt x="93979" y="1397"/>
                  </a:lnTo>
                  <a:lnTo>
                    <a:pt x="93979" y="1269"/>
                  </a:lnTo>
                  <a:close/>
                </a:path>
                <a:path w="143510" h="2539">
                  <a:moveTo>
                    <a:pt x="143509" y="126"/>
                  </a:moveTo>
                  <a:lnTo>
                    <a:pt x="93979" y="126"/>
                  </a:lnTo>
                  <a:lnTo>
                    <a:pt x="93979" y="1269"/>
                  </a:lnTo>
                  <a:lnTo>
                    <a:pt x="143510" y="1269"/>
                  </a:lnTo>
                  <a:lnTo>
                    <a:pt x="143509" y="126"/>
                  </a:lnTo>
                  <a:close/>
                </a:path>
                <a:path w="143510" h="2539">
                  <a:moveTo>
                    <a:pt x="140970" y="0"/>
                  </a:moveTo>
                  <a:lnTo>
                    <a:pt x="96520" y="0"/>
                  </a:lnTo>
                  <a:lnTo>
                    <a:pt x="140970" y="126"/>
                  </a:lnTo>
                  <a:close/>
                </a:path>
                <a:path w="143510" h="2539">
                  <a:moveTo>
                    <a:pt x="127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1397"/>
                  </a:lnTo>
                  <a:lnTo>
                    <a:pt x="1270" y="1397"/>
                  </a:lnTo>
                  <a:lnTo>
                    <a:pt x="1270" y="1269"/>
                  </a:lnTo>
                  <a:close/>
                </a:path>
                <a:path w="143510" h="2539">
                  <a:moveTo>
                    <a:pt x="6985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68579" y="1269"/>
                  </a:lnTo>
                  <a:lnTo>
                    <a:pt x="68579" y="1397"/>
                  </a:lnTo>
                  <a:lnTo>
                    <a:pt x="69850" y="1397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4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/>
            <p:cNvSpPr/>
            <p:nvPr/>
          </p:nvSpPr>
          <p:spPr>
            <a:xfrm>
              <a:off x="5156200" y="3465830"/>
              <a:ext cx="142240" cy="3810"/>
            </a:xfrm>
            <a:custGeom>
              <a:avLst/>
              <a:gdLst/>
              <a:ahLst/>
              <a:cxnLst/>
              <a:rect l="l" t="t" r="r" b="b"/>
              <a:pathLst>
                <a:path w="142239" h="3810">
                  <a:moveTo>
                    <a:pt x="68579" y="2666"/>
                  </a:moveTo>
                  <a:lnTo>
                    <a:pt x="0" y="2666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2666"/>
                  </a:lnTo>
                  <a:close/>
                </a:path>
                <a:path w="142239" h="3810">
                  <a:moveTo>
                    <a:pt x="87629" y="2539"/>
                  </a:moveTo>
                  <a:lnTo>
                    <a:pt x="86360" y="2539"/>
                  </a:lnTo>
                  <a:lnTo>
                    <a:pt x="86360" y="3810"/>
                  </a:lnTo>
                  <a:lnTo>
                    <a:pt x="140970" y="3810"/>
                  </a:lnTo>
                  <a:lnTo>
                    <a:pt x="140970" y="2666"/>
                  </a:lnTo>
                  <a:lnTo>
                    <a:pt x="87629" y="2666"/>
                  </a:lnTo>
                  <a:close/>
                </a:path>
                <a:path w="142239" h="3810">
                  <a:moveTo>
                    <a:pt x="142240" y="0"/>
                  </a:moveTo>
                  <a:lnTo>
                    <a:pt x="90170" y="0"/>
                  </a:lnTo>
                  <a:lnTo>
                    <a:pt x="90170" y="1397"/>
                  </a:lnTo>
                  <a:lnTo>
                    <a:pt x="87629" y="1397"/>
                  </a:lnTo>
                  <a:lnTo>
                    <a:pt x="87629" y="2539"/>
                  </a:lnTo>
                  <a:lnTo>
                    <a:pt x="140970" y="2539"/>
                  </a:lnTo>
                  <a:lnTo>
                    <a:pt x="142239" y="2666"/>
                  </a:lnTo>
                  <a:lnTo>
                    <a:pt x="142240" y="0"/>
                  </a:lnTo>
                  <a:close/>
                </a:path>
                <a:path w="142239" h="3810">
                  <a:moveTo>
                    <a:pt x="685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/>
            <p:cNvSpPr/>
            <p:nvPr/>
          </p:nvSpPr>
          <p:spPr>
            <a:xfrm>
              <a:off x="5154930" y="3469640"/>
              <a:ext cx="142240" cy="3810"/>
            </a:xfrm>
            <a:custGeom>
              <a:avLst/>
              <a:gdLst/>
              <a:ahLst/>
              <a:cxnLst/>
              <a:rect l="l" t="t" r="r" b="b"/>
              <a:pathLst>
                <a:path w="142239" h="3810">
                  <a:moveTo>
                    <a:pt x="86360" y="1269"/>
                  </a:moveTo>
                  <a:lnTo>
                    <a:pt x="85090" y="1269"/>
                  </a:lnTo>
                  <a:lnTo>
                    <a:pt x="85090" y="2539"/>
                  </a:lnTo>
                  <a:lnTo>
                    <a:pt x="83820" y="2539"/>
                  </a:lnTo>
                  <a:lnTo>
                    <a:pt x="83820" y="3810"/>
                  </a:lnTo>
                  <a:lnTo>
                    <a:pt x="140970" y="3810"/>
                  </a:lnTo>
                  <a:lnTo>
                    <a:pt x="140970" y="1397"/>
                  </a:lnTo>
                  <a:lnTo>
                    <a:pt x="86360" y="1397"/>
                  </a:lnTo>
                  <a:lnTo>
                    <a:pt x="86360" y="1269"/>
                  </a:lnTo>
                  <a:close/>
                </a:path>
                <a:path w="142239" h="3810">
                  <a:moveTo>
                    <a:pt x="142240" y="0"/>
                  </a:moveTo>
                  <a:lnTo>
                    <a:pt x="87630" y="0"/>
                  </a:lnTo>
                  <a:lnTo>
                    <a:pt x="86360" y="126"/>
                  </a:lnTo>
                  <a:lnTo>
                    <a:pt x="86360" y="1269"/>
                  </a:lnTo>
                  <a:lnTo>
                    <a:pt x="140970" y="1269"/>
                  </a:lnTo>
                  <a:lnTo>
                    <a:pt x="140970" y="1397"/>
                  </a:lnTo>
                  <a:lnTo>
                    <a:pt x="142239" y="1397"/>
                  </a:lnTo>
                  <a:lnTo>
                    <a:pt x="142240" y="0"/>
                  </a:lnTo>
                  <a:close/>
                </a:path>
                <a:path w="142239" h="3810">
                  <a:moveTo>
                    <a:pt x="1270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1397"/>
                  </a:lnTo>
                  <a:lnTo>
                    <a:pt x="1270" y="1397"/>
                  </a:lnTo>
                  <a:lnTo>
                    <a:pt x="1270" y="1269"/>
                  </a:lnTo>
                  <a:close/>
                </a:path>
                <a:path w="142239" h="3810">
                  <a:moveTo>
                    <a:pt x="6985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68579" y="1269"/>
                  </a:lnTo>
                  <a:lnTo>
                    <a:pt x="68579" y="1397"/>
                  </a:lnTo>
                  <a:lnTo>
                    <a:pt x="69850" y="1397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EA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5154930" y="3473450"/>
              <a:ext cx="140970" cy="3810"/>
            </a:xfrm>
            <a:custGeom>
              <a:avLst/>
              <a:gdLst/>
              <a:ahLst/>
              <a:cxnLst/>
              <a:rect l="l" t="t" r="r" b="b"/>
              <a:pathLst>
                <a:path w="140970" h="3810">
                  <a:moveTo>
                    <a:pt x="68579" y="1396"/>
                  </a:moveTo>
                  <a:lnTo>
                    <a:pt x="0" y="1396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1396"/>
                  </a:lnTo>
                  <a:close/>
                </a:path>
                <a:path w="140970" h="3810">
                  <a:moveTo>
                    <a:pt x="82550" y="1269"/>
                  </a:moveTo>
                  <a:lnTo>
                    <a:pt x="81280" y="1269"/>
                  </a:lnTo>
                  <a:lnTo>
                    <a:pt x="81280" y="2666"/>
                  </a:lnTo>
                  <a:lnTo>
                    <a:pt x="80010" y="2666"/>
                  </a:lnTo>
                  <a:lnTo>
                    <a:pt x="80010" y="3810"/>
                  </a:lnTo>
                  <a:lnTo>
                    <a:pt x="139700" y="3810"/>
                  </a:lnTo>
                  <a:lnTo>
                    <a:pt x="139700" y="1396"/>
                  </a:lnTo>
                  <a:lnTo>
                    <a:pt x="82550" y="1396"/>
                  </a:lnTo>
                  <a:close/>
                </a:path>
                <a:path w="140970" h="3810">
                  <a:moveTo>
                    <a:pt x="140970" y="0"/>
                  </a:moveTo>
                  <a:lnTo>
                    <a:pt x="83820" y="0"/>
                  </a:lnTo>
                  <a:lnTo>
                    <a:pt x="82550" y="126"/>
                  </a:lnTo>
                  <a:lnTo>
                    <a:pt x="82550" y="1269"/>
                  </a:lnTo>
                  <a:lnTo>
                    <a:pt x="139700" y="1269"/>
                  </a:lnTo>
                  <a:lnTo>
                    <a:pt x="140970" y="1396"/>
                  </a:lnTo>
                  <a:lnTo>
                    <a:pt x="140970" y="0"/>
                  </a:lnTo>
                  <a:close/>
                </a:path>
                <a:path w="140970" h="3810">
                  <a:moveTo>
                    <a:pt x="685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8579" y="126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E58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/>
            <p:cNvSpPr/>
            <p:nvPr/>
          </p:nvSpPr>
          <p:spPr>
            <a:xfrm>
              <a:off x="5153660" y="3477260"/>
              <a:ext cx="140970" cy="3810"/>
            </a:xfrm>
            <a:custGeom>
              <a:avLst/>
              <a:gdLst/>
              <a:ahLst/>
              <a:cxnLst/>
              <a:rect l="l" t="t" r="r" b="b"/>
              <a:pathLst>
                <a:path w="140970" h="3810">
                  <a:moveTo>
                    <a:pt x="12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126"/>
                  </a:lnTo>
                  <a:lnTo>
                    <a:pt x="1269" y="126"/>
                  </a:lnTo>
                  <a:close/>
                </a:path>
                <a:path w="140970" h="3810">
                  <a:moveTo>
                    <a:pt x="69849" y="0"/>
                  </a:moveTo>
                  <a:lnTo>
                    <a:pt x="68579" y="0"/>
                  </a:lnTo>
                  <a:lnTo>
                    <a:pt x="69849" y="126"/>
                  </a:lnTo>
                  <a:close/>
                </a:path>
                <a:path w="140970" h="3810">
                  <a:moveTo>
                    <a:pt x="138429" y="2666"/>
                  </a:moveTo>
                  <a:lnTo>
                    <a:pt x="77469" y="2666"/>
                  </a:lnTo>
                  <a:lnTo>
                    <a:pt x="77469" y="3810"/>
                  </a:lnTo>
                  <a:lnTo>
                    <a:pt x="138429" y="3810"/>
                  </a:lnTo>
                  <a:lnTo>
                    <a:pt x="138429" y="2666"/>
                  </a:lnTo>
                  <a:close/>
                </a:path>
                <a:path w="140970" h="3810">
                  <a:moveTo>
                    <a:pt x="81279" y="0"/>
                  </a:moveTo>
                  <a:lnTo>
                    <a:pt x="80010" y="0"/>
                  </a:lnTo>
                  <a:lnTo>
                    <a:pt x="80010" y="1269"/>
                  </a:lnTo>
                  <a:lnTo>
                    <a:pt x="78739" y="1269"/>
                  </a:lnTo>
                  <a:lnTo>
                    <a:pt x="78739" y="2666"/>
                  </a:lnTo>
                  <a:lnTo>
                    <a:pt x="139700" y="2666"/>
                  </a:lnTo>
                  <a:lnTo>
                    <a:pt x="139700" y="126"/>
                  </a:lnTo>
                  <a:lnTo>
                    <a:pt x="81279" y="126"/>
                  </a:lnTo>
                  <a:close/>
                </a:path>
                <a:path w="140970" h="3810">
                  <a:moveTo>
                    <a:pt x="140969" y="0"/>
                  </a:moveTo>
                  <a:lnTo>
                    <a:pt x="139700" y="0"/>
                  </a:lnTo>
                  <a:lnTo>
                    <a:pt x="140969" y="126"/>
                  </a:lnTo>
                  <a:close/>
                </a:path>
              </a:pathLst>
            </a:custGeom>
            <a:solidFill>
              <a:srgbClr val="DF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/>
            <p:cNvSpPr/>
            <p:nvPr/>
          </p:nvSpPr>
          <p:spPr>
            <a:xfrm>
              <a:off x="5152389" y="3481070"/>
              <a:ext cx="139700" cy="3810"/>
            </a:xfrm>
            <a:custGeom>
              <a:avLst/>
              <a:gdLst/>
              <a:ahLst/>
              <a:cxnLst/>
              <a:rect l="l" t="t" r="r" b="b"/>
              <a:pathLst>
                <a:path w="139700" h="3810">
                  <a:moveTo>
                    <a:pt x="12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2666"/>
                  </a:lnTo>
                  <a:lnTo>
                    <a:pt x="1270" y="2666"/>
                  </a:lnTo>
                  <a:lnTo>
                    <a:pt x="1270" y="2539"/>
                  </a:lnTo>
                  <a:close/>
                </a:path>
                <a:path w="139700" h="3810">
                  <a:moveTo>
                    <a:pt x="6985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69850" y="2539"/>
                  </a:lnTo>
                  <a:lnTo>
                    <a:pt x="69850" y="0"/>
                  </a:lnTo>
                  <a:close/>
                </a:path>
                <a:path w="139700" h="3810">
                  <a:moveTo>
                    <a:pt x="77470" y="2539"/>
                  </a:moveTo>
                  <a:lnTo>
                    <a:pt x="76200" y="2539"/>
                  </a:lnTo>
                  <a:lnTo>
                    <a:pt x="76200" y="3809"/>
                  </a:lnTo>
                  <a:lnTo>
                    <a:pt x="138429" y="3809"/>
                  </a:lnTo>
                  <a:lnTo>
                    <a:pt x="138429" y="2666"/>
                  </a:lnTo>
                  <a:lnTo>
                    <a:pt x="77470" y="2666"/>
                  </a:lnTo>
                  <a:lnTo>
                    <a:pt x="77470" y="2539"/>
                  </a:lnTo>
                  <a:close/>
                </a:path>
                <a:path w="139700" h="3810">
                  <a:moveTo>
                    <a:pt x="138430" y="1396"/>
                  </a:moveTo>
                  <a:lnTo>
                    <a:pt x="77470" y="1396"/>
                  </a:lnTo>
                  <a:lnTo>
                    <a:pt x="77470" y="2539"/>
                  </a:lnTo>
                  <a:lnTo>
                    <a:pt x="138430" y="2539"/>
                  </a:lnTo>
                  <a:lnTo>
                    <a:pt x="138430" y="1396"/>
                  </a:lnTo>
                  <a:close/>
                </a:path>
                <a:path w="139700" h="3810">
                  <a:moveTo>
                    <a:pt x="139700" y="0"/>
                  </a:moveTo>
                  <a:lnTo>
                    <a:pt x="78739" y="0"/>
                  </a:lnTo>
                  <a:lnTo>
                    <a:pt x="78739" y="1396"/>
                  </a:lnTo>
                  <a:lnTo>
                    <a:pt x="139700" y="1396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DA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5152389" y="3484880"/>
              <a:ext cx="138430" cy="2540"/>
            </a:xfrm>
            <a:custGeom>
              <a:avLst/>
              <a:gdLst/>
              <a:ahLst/>
              <a:cxnLst/>
              <a:rect l="l" t="t" r="r" b="b"/>
              <a:pathLst>
                <a:path w="138429" h="2539">
                  <a:moveTo>
                    <a:pt x="138429" y="0"/>
                  </a:moveTo>
                  <a:lnTo>
                    <a:pt x="74930" y="0"/>
                  </a:lnTo>
                  <a:lnTo>
                    <a:pt x="74930" y="2540"/>
                  </a:lnTo>
                  <a:lnTo>
                    <a:pt x="137160" y="2540"/>
                  </a:lnTo>
                  <a:lnTo>
                    <a:pt x="137160" y="1397"/>
                  </a:lnTo>
                  <a:lnTo>
                    <a:pt x="138430" y="1397"/>
                  </a:lnTo>
                  <a:lnTo>
                    <a:pt x="138429" y="0"/>
                  </a:lnTo>
                  <a:close/>
                </a:path>
                <a:path w="138429" h="2539">
                  <a:moveTo>
                    <a:pt x="6857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8579" y="25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D5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/>
            <p:cNvSpPr/>
            <p:nvPr/>
          </p:nvSpPr>
          <p:spPr>
            <a:xfrm>
              <a:off x="5151120" y="3487420"/>
              <a:ext cx="138430" cy="3810"/>
            </a:xfrm>
            <a:custGeom>
              <a:avLst/>
              <a:gdLst/>
              <a:ahLst/>
              <a:cxnLst/>
              <a:rect l="l" t="t" r="r" b="b"/>
              <a:pathLst>
                <a:path w="138429" h="3810">
                  <a:moveTo>
                    <a:pt x="126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2666"/>
                  </a:lnTo>
                  <a:lnTo>
                    <a:pt x="1269" y="2666"/>
                  </a:lnTo>
                  <a:lnTo>
                    <a:pt x="1269" y="2539"/>
                  </a:lnTo>
                  <a:close/>
                </a:path>
                <a:path w="138429" h="3810">
                  <a:moveTo>
                    <a:pt x="69849" y="126"/>
                  </a:moveTo>
                  <a:lnTo>
                    <a:pt x="1269" y="126"/>
                  </a:lnTo>
                  <a:lnTo>
                    <a:pt x="1269" y="2539"/>
                  </a:lnTo>
                  <a:lnTo>
                    <a:pt x="69850" y="2539"/>
                  </a:lnTo>
                  <a:lnTo>
                    <a:pt x="69849" y="126"/>
                  </a:lnTo>
                  <a:close/>
                </a:path>
                <a:path w="138429" h="3810">
                  <a:moveTo>
                    <a:pt x="73659" y="2539"/>
                  </a:moveTo>
                  <a:lnTo>
                    <a:pt x="72389" y="2539"/>
                  </a:lnTo>
                  <a:lnTo>
                    <a:pt x="72389" y="3809"/>
                  </a:lnTo>
                  <a:lnTo>
                    <a:pt x="137160" y="3809"/>
                  </a:lnTo>
                  <a:lnTo>
                    <a:pt x="137160" y="2666"/>
                  </a:lnTo>
                  <a:lnTo>
                    <a:pt x="73659" y="2666"/>
                  </a:lnTo>
                  <a:lnTo>
                    <a:pt x="73659" y="2539"/>
                  </a:lnTo>
                  <a:close/>
                </a:path>
                <a:path w="138429" h="3810">
                  <a:moveTo>
                    <a:pt x="137159" y="1396"/>
                  </a:moveTo>
                  <a:lnTo>
                    <a:pt x="73659" y="1396"/>
                  </a:lnTo>
                  <a:lnTo>
                    <a:pt x="73659" y="2539"/>
                  </a:lnTo>
                  <a:lnTo>
                    <a:pt x="137159" y="2539"/>
                  </a:lnTo>
                  <a:lnTo>
                    <a:pt x="137159" y="1396"/>
                  </a:lnTo>
                  <a:close/>
                </a:path>
                <a:path w="138429" h="3810">
                  <a:moveTo>
                    <a:pt x="76200" y="0"/>
                  </a:moveTo>
                  <a:lnTo>
                    <a:pt x="74929" y="0"/>
                  </a:lnTo>
                  <a:lnTo>
                    <a:pt x="74929" y="1396"/>
                  </a:lnTo>
                  <a:lnTo>
                    <a:pt x="138429" y="1396"/>
                  </a:lnTo>
                  <a:lnTo>
                    <a:pt x="138429" y="126"/>
                  </a:lnTo>
                  <a:lnTo>
                    <a:pt x="76200" y="126"/>
                  </a:lnTo>
                  <a:close/>
                </a:path>
              </a:pathLst>
            </a:custGeom>
            <a:solidFill>
              <a:srgbClr val="D0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/>
            <p:cNvSpPr/>
            <p:nvPr/>
          </p:nvSpPr>
          <p:spPr>
            <a:xfrm>
              <a:off x="5151120" y="3491230"/>
              <a:ext cx="135890" cy="3810"/>
            </a:xfrm>
            <a:custGeom>
              <a:avLst/>
              <a:gdLst/>
              <a:ahLst/>
              <a:cxnLst/>
              <a:rect l="l" t="t" r="r" b="b"/>
              <a:pathLst>
                <a:path w="135889" h="3810">
                  <a:moveTo>
                    <a:pt x="6857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0"/>
                  </a:lnTo>
                  <a:close/>
                </a:path>
                <a:path w="135889" h="3810">
                  <a:moveTo>
                    <a:pt x="135889" y="0"/>
                  </a:moveTo>
                  <a:lnTo>
                    <a:pt x="72389" y="0"/>
                  </a:lnTo>
                  <a:lnTo>
                    <a:pt x="72389" y="1397"/>
                  </a:lnTo>
                  <a:lnTo>
                    <a:pt x="71119" y="1397"/>
                  </a:lnTo>
                  <a:lnTo>
                    <a:pt x="71119" y="3810"/>
                  </a:lnTo>
                  <a:lnTo>
                    <a:pt x="135889" y="381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CC7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5149850" y="3495040"/>
              <a:ext cx="137160" cy="3810"/>
            </a:xfrm>
            <a:custGeom>
              <a:avLst/>
              <a:gdLst/>
              <a:ahLst/>
              <a:cxnLst/>
              <a:rect l="l" t="t" r="r" b="b"/>
              <a:pathLst>
                <a:path w="137160" h="3810">
                  <a:moveTo>
                    <a:pt x="68579" y="2539"/>
                  </a:moveTo>
                  <a:lnTo>
                    <a:pt x="0" y="2539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2539"/>
                  </a:lnTo>
                  <a:close/>
                </a:path>
                <a:path w="137160" h="3810">
                  <a:moveTo>
                    <a:pt x="134620" y="2539"/>
                  </a:moveTo>
                  <a:lnTo>
                    <a:pt x="69850" y="2539"/>
                  </a:lnTo>
                  <a:lnTo>
                    <a:pt x="69850" y="3810"/>
                  </a:lnTo>
                  <a:lnTo>
                    <a:pt x="134620" y="3810"/>
                  </a:lnTo>
                  <a:lnTo>
                    <a:pt x="134620" y="2539"/>
                  </a:lnTo>
                  <a:close/>
                </a:path>
                <a:path w="137160" h="3810">
                  <a:moveTo>
                    <a:pt x="135890" y="1397"/>
                  </a:moveTo>
                  <a:lnTo>
                    <a:pt x="1270" y="1397"/>
                  </a:lnTo>
                  <a:lnTo>
                    <a:pt x="1270" y="2539"/>
                  </a:lnTo>
                  <a:lnTo>
                    <a:pt x="135890" y="2539"/>
                  </a:lnTo>
                  <a:lnTo>
                    <a:pt x="135890" y="1397"/>
                  </a:lnTo>
                  <a:close/>
                </a:path>
                <a:path w="137160" h="3810">
                  <a:moveTo>
                    <a:pt x="71120" y="1269"/>
                  </a:moveTo>
                  <a:lnTo>
                    <a:pt x="69850" y="1269"/>
                  </a:lnTo>
                  <a:lnTo>
                    <a:pt x="69850" y="1397"/>
                  </a:lnTo>
                  <a:lnTo>
                    <a:pt x="71120" y="1397"/>
                  </a:lnTo>
                  <a:lnTo>
                    <a:pt x="71120" y="1269"/>
                  </a:lnTo>
                  <a:close/>
                </a:path>
                <a:path w="137160" h="3810">
                  <a:moveTo>
                    <a:pt x="6985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69850" y="1269"/>
                  </a:lnTo>
                  <a:lnTo>
                    <a:pt x="69850" y="0"/>
                  </a:lnTo>
                  <a:close/>
                </a:path>
                <a:path w="137160" h="3810">
                  <a:moveTo>
                    <a:pt x="135890" y="126"/>
                  </a:moveTo>
                  <a:lnTo>
                    <a:pt x="71120" y="126"/>
                  </a:lnTo>
                  <a:lnTo>
                    <a:pt x="71120" y="1269"/>
                  </a:lnTo>
                  <a:lnTo>
                    <a:pt x="135890" y="1269"/>
                  </a:lnTo>
                  <a:lnTo>
                    <a:pt x="135890" y="126"/>
                  </a:lnTo>
                  <a:close/>
                </a:path>
                <a:path w="137160" h="3810">
                  <a:moveTo>
                    <a:pt x="137160" y="0"/>
                  </a:moveTo>
                  <a:lnTo>
                    <a:pt x="72389" y="0"/>
                  </a:lnTo>
                  <a:lnTo>
                    <a:pt x="137160" y="126"/>
                  </a:lnTo>
                  <a:close/>
                </a:path>
              </a:pathLst>
            </a:custGeom>
            <a:solidFill>
              <a:srgbClr val="C5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/>
            <p:cNvSpPr/>
            <p:nvPr/>
          </p:nvSpPr>
          <p:spPr>
            <a:xfrm>
              <a:off x="5149850" y="349884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133350" y="1397"/>
                  </a:moveTo>
                  <a:lnTo>
                    <a:pt x="0" y="1397"/>
                  </a:lnTo>
                  <a:lnTo>
                    <a:pt x="0" y="3810"/>
                  </a:lnTo>
                  <a:lnTo>
                    <a:pt x="133350" y="3810"/>
                  </a:lnTo>
                  <a:lnTo>
                    <a:pt x="133350" y="1397"/>
                  </a:lnTo>
                  <a:close/>
                </a:path>
                <a:path w="134620" h="3810">
                  <a:moveTo>
                    <a:pt x="134620" y="0"/>
                  </a:move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34620" y="1270"/>
                  </a:lnTo>
                  <a:lnTo>
                    <a:pt x="134620" y="127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C0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/>
            <p:cNvSpPr/>
            <p:nvPr/>
          </p:nvSpPr>
          <p:spPr>
            <a:xfrm>
              <a:off x="5148580" y="350265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13335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133350" y="3810"/>
                  </a:lnTo>
                  <a:lnTo>
                    <a:pt x="133350" y="1282"/>
                  </a:lnTo>
                  <a:close/>
                </a:path>
                <a:path w="134620" h="3810">
                  <a:moveTo>
                    <a:pt x="13462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34620" y="127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BB6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5147310" y="3506469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10">
                  <a:moveTo>
                    <a:pt x="1270" y="3784"/>
                  </a:moveTo>
                  <a:lnTo>
                    <a:pt x="0" y="3810"/>
                  </a:lnTo>
                  <a:lnTo>
                    <a:pt x="1270" y="3810"/>
                  </a:lnTo>
                  <a:close/>
                </a:path>
                <a:path w="134620" h="3810">
                  <a:moveTo>
                    <a:pt x="134620" y="0"/>
                  </a:moveTo>
                  <a:lnTo>
                    <a:pt x="133337" y="0"/>
                  </a:lnTo>
                  <a:lnTo>
                    <a:pt x="90170" y="0"/>
                  </a:lnTo>
                  <a:lnTo>
                    <a:pt x="90170" y="1244"/>
                  </a:lnTo>
                  <a:lnTo>
                    <a:pt x="90170" y="2540"/>
                  </a:lnTo>
                  <a:lnTo>
                    <a:pt x="44691" y="2540"/>
                  </a:lnTo>
                  <a:lnTo>
                    <a:pt x="90170" y="1244"/>
                  </a:lnTo>
                  <a:lnTo>
                    <a:pt x="90170" y="0"/>
                  </a:lnTo>
                  <a:lnTo>
                    <a:pt x="1270" y="0"/>
                  </a:lnTo>
                  <a:lnTo>
                    <a:pt x="1270" y="3784"/>
                  </a:lnTo>
                  <a:lnTo>
                    <a:pt x="23482" y="3149"/>
                  </a:lnTo>
                  <a:lnTo>
                    <a:pt x="23482" y="3810"/>
                  </a:lnTo>
                  <a:lnTo>
                    <a:pt x="132080" y="3810"/>
                  </a:lnTo>
                  <a:lnTo>
                    <a:pt x="132080" y="2540"/>
                  </a:lnTo>
                  <a:lnTo>
                    <a:pt x="133337" y="2540"/>
                  </a:lnTo>
                  <a:lnTo>
                    <a:pt x="133337" y="38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B66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/>
            <p:cNvSpPr/>
            <p:nvPr/>
          </p:nvSpPr>
          <p:spPr>
            <a:xfrm>
              <a:off x="5147310" y="3510279"/>
              <a:ext cx="132080" cy="3810"/>
            </a:xfrm>
            <a:custGeom>
              <a:avLst/>
              <a:gdLst/>
              <a:ahLst/>
              <a:cxnLst/>
              <a:rect l="l" t="t" r="r" b="b"/>
              <a:pathLst>
                <a:path w="132079" h="3810">
                  <a:moveTo>
                    <a:pt x="1320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30810" y="3810"/>
                  </a:lnTo>
                  <a:lnTo>
                    <a:pt x="130810" y="1270"/>
                  </a:lnTo>
                  <a:lnTo>
                    <a:pt x="132080" y="127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B1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/>
            <p:cNvSpPr/>
            <p:nvPr/>
          </p:nvSpPr>
          <p:spPr>
            <a:xfrm>
              <a:off x="5147310" y="3514089"/>
              <a:ext cx="130810" cy="2540"/>
            </a:xfrm>
            <a:custGeom>
              <a:avLst/>
              <a:gdLst/>
              <a:ahLst/>
              <a:cxnLst/>
              <a:rect l="l" t="t" r="r" b="b"/>
              <a:pathLst>
                <a:path w="130810" h="2539">
                  <a:moveTo>
                    <a:pt x="1308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30810" y="127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AC6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5146040" y="3516629"/>
              <a:ext cx="130810" cy="3810"/>
            </a:xfrm>
            <a:custGeom>
              <a:avLst/>
              <a:gdLst/>
              <a:ahLst/>
              <a:cxnLst/>
              <a:rect l="l" t="t" r="r" b="b"/>
              <a:pathLst>
                <a:path w="130810" h="3810">
                  <a:moveTo>
                    <a:pt x="1308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3017" y="3810"/>
                  </a:lnTo>
                  <a:lnTo>
                    <a:pt x="113017" y="2540"/>
                  </a:lnTo>
                  <a:lnTo>
                    <a:pt x="115570" y="2540"/>
                  </a:lnTo>
                  <a:lnTo>
                    <a:pt x="115570" y="3810"/>
                  </a:lnTo>
                  <a:lnTo>
                    <a:pt x="129540" y="381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30810" y="1270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A65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9" name="object 929"/>
            <p:cNvSpPr/>
            <p:nvPr/>
          </p:nvSpPr>
          <p:spPr>
            <a:xfrm>
              <a:off x="5144770" y="3520439"/>
              <a:ext cx="129539" cy="3810"/>
            </a:xfrm>
            <a:custGeom>
              <a:avLst/>
              <a:gdLst/>
              <a:ahLst/>
              <a:cxnLst/>
              <a:rect l="l" t="t" r="r" b="b"/>
              <a:pathLst>
                <a:path w="129539" h="3810">
                  <a:moveTo>
                    <a:pt x="1041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4140" y="1270"/>
                  </a:lnTo>
                  <a:lnTo>
                    <a:pt x="104140" y="0"/>
                  </a:lnTo>
                  <a:close/>
                </a:path>
                <a:path w="129539" h="3810">
                  <a:moveTo>
                    <a:pt x="129540" y="0"/>
                  </a:moveTo>
                  <a:lnTo>
                    <a:pt x="119380" y="0"/>
                  </a:lnTo>
                  <a:lnTo>
                    <a:pt x="119380" y="1270"/>
                  </a:lnTo>
                  <a:lnTo>
                    <a:pt x="124460" y="1270"/>
                  </a:lnTo>
                  <a:lnTo>
                    <a:pt x="124460" y="2540"/>
                  </a:lnTo>
                  <a:lnTo>
                    <a:pt x="129527" y="2540"/>
                  </a:lnTo>
                  <a:lnTo>
                    <a:pt x="129527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0" name="object 930"/>
            <p:cNvSpPr/>
            <p:nvPr/>
          </p:nvSpPr>
          <p:spPr>
            <a:xfrm>
              <a:off x="5144770" y="352424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0170" y="3810"/>
                  </a:lnTo>
                  <a:lnTo>
                    <a:pt x="90170" y="2540"/>
                  </a:lnTo>
                  <a:lnTo>
                    <a:pt x="92710" y="2540"/>
                  </a:lnTo>
                  <a:lnTo>
                    <a:pt x="92710" y="1270"/>
                  </a:lnTo>
                  <a:lnTo>
                    <a:pt x="93980" y="127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9C5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/>
            <p:cNvSpPr/>
            <p:nvPr/>
          </p:nvSpPr>
          <p:spPr>
            <a:xfrm>
              <a:off x="5143500" y="3528059"/>
              <a:ext cx="90170" cy="3810"/>
            </a:xfrm>
            <a:custGeom>
              <a:avLst/>
              <a:gdLst/>
              <a:ahLst/>
              <a:cxnLst/>
              <a:rect l="l" t="t" r="r" b="b"/>
              <a:pathLst>
                <a:path w="90170" h="3810">
                  <a:moveTo>
                    <a:pt x="9017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7630" y="3810"/>
                  </a:lnTo>
                  <a:lnTo>
                    <a:pt x="87630" y="2540"/>
                  </a:lnTo>
                  <a:lnTo>
                    <a:pt x="88900" y="2540"/>
                  </a:lnTo>
                  <a:lnTo>
                    <a:pt x="88900" y="1270"/>
                  </a:lnTo>
                  <a:lnTo>
                    <a:pt x="90170" y="12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97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/>
            <p:cNvSpPr/>
            <p:nvPr/>
          </p:nvSpPr>
          <p:spPr>
            <a:xfrm>
              <a:off x="5142230" y="3531870"/>
              <a:ext cx="88900" cy="3810"/>
            </a:xfrm>
            <a:custGeom>
              <a:avLst/>
              <a:gdLst/>
              <a:ahLst/>
              <a:cxnLst/>
              <a:rect l="l" t="t" r="r" b="b"/>
              <a:pathLst>
                <a:path w="88900" h="3810">
                  <a:moveTo>
                    <a:pt x="1270" y="3753"/>
                  </a:moveTo>
                  <a:lnTo>
                    <a:pt x="0" y="3809"/>
                  </a:lnTo>
                  <a:lnTo>
                    <a:pt x="1270" y="3809"/>
                  </a:lnTo>
                  <a:close/>
                </a:path>
                <a:path w="88900" h="3810">
                  <a:moveTo>
                    <a:pt x="86360" y="110"/>
                  </a:moveTo>
                  <a:lnTo>
                    <a:pt x="1270" y="3809"/>
                  </a:lnTo>
                  <a:lnTo>
                    <a:pt x="83820" y="3809"/>
                  </a:lnTo>
                  <a:lnTo>
                    <a:pt x="83820" y="2539"/>
                  </a:lnTo>
                  <a:lnTo>
                    <a:pt x="85090" y="2539"/>
                  </a:lnTo>
                  <a:lnTo>
                    <a:pt x="85090" y="1269"/>
                  </a:lnTo>
                  <a:lnTo>
                    <a:pt x="86360" y="1269"/>
                  </a:lnTo>
                  <a:lnTo>
                    <a:pt x="86360" y="110"/>
                  </a:lnTo>
                  <a:close/>
                </a:path>
                <a:path w="88900" h="3810">
                  <a:moveTo>
                    <a:pt x="86360" y="0"/>
                  </a:moveTo>
                  <a:lnTo>
                    <a:pt x="1270" y="0"/>
                  </a:lnTo>
                  <a:lnTo>
                    <a:pt x="1270" y="3753"/>
                  </a:lnTo>
                  <a:lnTo>
                    <a:pt x="86360" y="0"/>
                  </a:lnTo>
                  <a:close/>
                </a:path>
                <a:path w="88900" h="3810">
                  <a:moveTo>
                    <a:pt x="88900" y="0"/>
                  </a:moveTo>
                  <a:lnTo>
                    <a:pt x="86360" y="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/>
            <p:cNvSpPr/>
            <p:nvPr/>
          </p:nvSpPr>
          <p:spPr>
            <a:xfrm>
              <a:off x="5142230" y="3535680"/>
              <a:ext cx="83820" cy="3810"/>
            </a:xfrm>
            <a:custGeom>
              <a:avLst/>
              <a:gdLst/>
              <a:ahLst/>
              <a:cxnLst/>
              <a:rect l="l" t="t" r="r" b="b"/>
              <a:pathLst>
                <a:path w="83820" h="3810">
                  <a:moveTo>
                    <a:pt x="838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1279" y="3810"/>
                  </a:lnTo>
                  <a:lnTo>
                    <a:pt x="81279" y="2540"/>
                  </a:lnTo>
                  <a:lnTo>
                    <a:pt x="82550" y="2540"/>
                  </a:lnTo>
                  <a:lnTo>
                    <a:pt x="82550" y="1270"/>
                  </a:lnTo>
                  <a:lnTo>
                    <a:pt x="83820" y="127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8C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5140960" y="3539490"/>
              <a:ext cx="82550" cy="3810"/>
            </a:xfrm>
            <a:custGeom>
              <a:avLst/>
              <a:gdLst/>
              <a:ahLst/>
              <a:cxnLst/>
              <a:rect l="l" t="t" r="r" b="b"/>
              <a:pathLst>
                <a:path w="82550" h="3810">
                  <a:moveTo>
                    <a:pt x="8254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81279" y="2539"/>
                  </a:lnTo>
                  <a:lnTo>
                    <a:pt x="81279" y="1270"/>
                  </a:lnTo>
                  <a:lnTo>
                    <a:pt x="82549" y="1270"/>
                  </a:lnTo>
                  <a:lnTo>
                    <a:pt x="82549" y="0"/>
                  </a:lnTo>
                  <a:close/>
                </a:path>
                <a:path w="82550" h="3810">
                  <a:moveTo>
                    <a:pt x="800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80010" y="3810"/>
                  </a:lnTo>
                  <a:lnTo>
                    <a:pt x="80010" y="2540"/>
                  </a:lnTo>
                  <a:close/>
                </a:path>
              </a:pathLst>
            </a:custGeom>
            <a:solidFill>
              <a:srgbClr val="874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/>
            <p:cNvSpPr/>
            <p:nvPr/>
          </p:nvSpPr>
          <p:spPr>
            <a:xfrm>
              <a:off x="5140960" y="3543300"/>
              <a:ext cx="80010" cy="2540"/>
            </a:xfrm>
            <a:custGeom>
              <a:avLst/>
              <a:gdLst/>
              <a:ahLst/>
              <a:cxnLst/>
              <a:rect l="l" t="t" r="r" b="b"/>
              <a:pathLst>
                <a:path w="80010" h="2539">
                  <a:moveTo>
                    <a:pt x="8001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8739" y="2539"/>
                  </a:lnTo>
                  <a:lnTo>
                    <a:pt x="78739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2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/>
            <p:cNvSpPr/>
            <p:nvPr/>
          </p:nvSpPr>
          <p:spPr>
            <a:xfrm>
              <a:off x="5139689" y="3545840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10" h="3810">
                  <a:moveTo>
                    <a:pt x="8001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8739" y="3810"/>
                  </a:lnTo>
                  <a:lnTo>
                    <a:pt x="78740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4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5139689" y="354965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39"/>
                  </a:lnTo>
                  <a:lnTo>
                    <a:pt x="77470" y="253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78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/>
            <p:cNvSpPr/>
            <p:nvPr/>
          </p:nvSpPr>
          <p:spPr>
            <a:xfrm>
              <a:off x="5138420" y="355346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6200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1269"/>
                  </a:lnTo>
                  <a:close/>
                </a:path>
                <a:path w="77470" h="3810">
                  <a:moveTo>
                    <a:pt x="7746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7469" y="1269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72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/>
            <p:cNvSpPr/>
            <p:nvPr/>
          </p:nvSpPr>
          <p:spPr>
            <a:xfrm>
              <a:off x="5138420" y="3557270"/>
              <a:ext cx="76200" cy="3810"/>
            </a:xfrm>
            <a:custGeom>
              <a:avLst/>
              <a:gdLst/>
              <a:ahLst/>
              <a:cxnLst/>
              <a:rect l="l" t="t" r="r" b="b"/>
              <a:pathLst>
                <a:path w="76200" h="3810">
                  <a:moveTo>
                    <a:pt x="7620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4929" y="3809"/>
                  </a:lnTo>
                  <a:lnTo>
                    <a:pt x="74929" y="1269"/>
                  </a:lnTo>
                  <a:lnTo>
                    <a:pt x="76200" y="126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D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5137150" y="3561080"/>
              <a:ext cx="74930" cy="3810"/>
            </a:xfrm>
            <a:custGeom>
              <a:avLst/>
              <a:gdLst/>
              <a:ahLst/>
              <a:cxnLst/>
              <a:rect l="l" t="t" r="r" b="b"/>
              <a:pathLst>
                <a:path w="74929" h="3810">
                  <a:moveTo>
                    <a:pt x="7493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74929" y="381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6A3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/>
            <p:cNvSpPr/>
            <p:nvPr/>
          </p:nvSpPr>
          <p:spPr>
            <a:xfrm>
              <a:off x="5137150" y="3564890"/>
              <a:ext cx="73660" cy="2540"/>
            </a:xfrm>
            <a:custGeom>
              <a:avLst/>
              <a:gdLst/>
              <a:ahLst/>
              <a:cxnLst/>
              <a:rect l="l" t="t" r="r" b="b"/>
              <a:pathLst>
                <a:path w="73660" h="2539">
                  <a:moveTo>
                    <a:pt x="7366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3660" y="25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6F3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/>
            <p:cNvSpPr/>
            <p:nvPr/>
          </p:nvSpPr>
          <p:spPr>
            <a:xfrm>
              <a:off x="5135880" y="3567430"/>
              <a:ext cx="74930" cy="3810"/>
            </a:xfrm>
            <a:custGeom>
              <a:avLst/>
              <a:gdLst/>
              <a:ahLst/>
              <a:cxnLst/>
              <a:rect l="l" t="t" r="r" b="b"/>
              <a:pathLst>
                <a:path w="74929" h="3810">
                  <a:moveTo>
                    <a:pt x="73660" y="1270"/>
                  </a:moveTo>
                  <a:lnTo>
                    <a:pt x="0" y="1270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1270"/>
                  </a:lnTo>
                  <a:close/>
                </a:path>
                <a:path w="74929" h="3810">
                  <a:moveTo>
                    <a:pt x="7493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74930" y="127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5135880" y="357124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90" y="3810"/>
                  </a:lnTo>
                  <a:lnTo>
                    <a:pt x="72389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793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/>
            <p:cNvSpPr/>
            <p:nvPr/>
          </p:nvSpPr>
          <p:spPr>
            <a:xfrm>
              <a:off x="5134610" y="357505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7E4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/>
            <p:cNvSpPr/>
            <p:nvPr/>
          </p:nvSpPr>
          <p:spPr>
            <a:xfrm>
              <a:off x="5133339" y="357886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0" y="2539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84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5133339" y="358267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894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/>
            <p:cNvSpPr/>
            <p:nvPr/>
          </p:nvSpPr>
          <p:spPr>
            <a:xfrm>
              <a:off x="5132070" y="358648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8E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/>
            <p:cNvSpPr/>
            <p:nvPr/>
          </p:nvSpPr>
          <p:spPr>
            <a:xfrm>
              <a:off x="5130800" y="3590290"/>
              <a:ext cx="74930" cy="3810"/>
            </a:xfrm>
            <a:custGeom>
              <a:avLst/>
              <a:gdLst/>
              <a:ahLst/>
              <a:cxnLst/>
              <a:rect l="l" t="t" r="r" b="b"/>
              <a:pathLst>
                <a:path w="74929" h="3810">
                  <a:moveTo>
                    <a:pt x="1270" y="3744"/>
                  </a:moveTo>
                  <a:lnTo>
                    <a:pt x="0" y="3810"/>
                  </a:lnTo>
                  <a:lnTo>
                    <a:pt x="1270" y="3810"/>
                  </a:lnTo>
                  <a:close/>
                </a:path>
                <a:path w="74929" h="3810">
                  <a:moveTo>
                    <a:pt x="73660" y="65"/>
                  </a:moveTo>
                  <a:lnTo>
                    <a:pt x="1270" y="3810"/>
                  </a:lnTo>
                  <a:lnTo>
                    <a:pt x="73660" y="3810"/>
                  </a:lnTo>
                  <a:lnTo>
                    <a:pt x="73660" y="65"/>
                  </a:lnTo>
                  <a:close/>
                </a:path>
                <a:path w="74929" h="3810">
                  <a:moveTo>
                    <a:pt x="73660" y="0"/>
                  </a:moveTo>
                  <a:lnTo>
                    <a:pt x="1270" y="0"/>
                  </a:lnTo>
                  <a:lnTo>
                    <a:pt x="1270" y="3744"/>
                  </a:lnTo>
                  <a:lnTo>
                    <a:pt x="73660" y="0"/>
                  </a:lnTo>
                  <a:close/>
                </a:path>
                <a:path w="74929" h="3810">
                  <a:moveTo>
                    <a:pt x="74930" y="0"/>
                  </a:moveTo>
                  <a:lnTo>
                    <a:pt x="73660" y="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935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5130800" y="3594100"/>
              <a:ext cx="73660" cy="2540"/>
            </a:xfrm>
            <a:custGeom>
              <a:avLst/>
              <a:gdLst/>
              <a:ahLst/>
              <a:cxnLst/>
              <a:rect l="l" t="t" r="r" b="b"/>
              <a:pathLst>
                <a:path w="73660" h="2539">
                  <a:moveTo>
                    <a:pt x="0" y="2539"/>
                  </a:moveTo>
                  <a:lnTo>
                    <a:pt x="0" y="0"/>
                  </a:lnTo>
                  <a:lnTo>
                    <a:pt x="73660" y="0"/>
                  </a:lnTo>
                  <a:lnTo>
                    <a:pt x="73660" y="2539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9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/>
            <p:cNvSpPr/>
            <p:nvPr/>
          </p:nvSpPr>
          <p:spPr>
            <a:xfrm>
              <a:off x="5129530" y="3596640"/>
              <a:ext cx="74930" cy="3810"/>
            </a:xfrm>
            <a:custGeom>
              <a:avLst/>
              <a:gdLst/>
              <a:ahLst/>
              <a:cxnLst/>
              <a:rect l="l" t="t" r="r" b="b"/>
              <a:pathLst>
                <a:path w="74929" h="3810">
                  <a:moveTo>
                    <a:pt x="1270" y="3744"/>
                  </a:moveTo>
                  <a:lnTo>
                    <a:pt x="0" y="3810"/>
                  </a:lnTo>
                  <a:lnTo>
                    <a:pt x="1270" y="3810"/>
                  </a:lnTo>
                  <a:close/>
                </a:path>
                <a:path w="74929" h="3810">
                  <a:moveTo>
                    <a:pt x="73660" y="65"/>
                  </a:moveTo>
                  <a:lnTo>
                    <a:pt x="1270" y="3810"/>
                  </a:lnTo>
                  <a:lnTo>
                    <a:pt x="73660" y="3810"/>
                  </a:lnTo>
                  <a:lnTo>
                    <a:pt x="73660" y="65"/>
                  </a:lnTo>
                  <a:close/>
                </a:path>
                <a:path w="74929" h="3810">
                  <a:moveTo>
                    <a:pt x="73660" y="0"/>
                  </a:moveTo>
                  <a:lnTo>
                    <a:pt x="1270" y="0"/>
                  </a:lnTo>
                  <a:lnTo>
                    <a:pt x="1270" y="3744"/>
                  </a:lnTo>
                  <a:lnTo>
                    <a:pt x="73660" y="0"/>
                  </a:lnTo>
                  <a:close/>
                </a:path>
                <a:path w="74929" h="3810">
                  <a:moveTo>
                    <a:pt x="74930" y="0"/>
                  </a:moveTo>
                  <a:lnTo>
                    <a:pt x="73660" y="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9E5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/>
            <p:cNvSpPr/>
            <p:nvPr/>
          </p:nvSpPr>
          <p:spPr>
            <a:xfrm>
              <a:off x="5129530" y="360045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39"/>
                  </a:lnTo>
                  <a:lnTo>
                    <a:pt x="73660" y="253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A35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5128260" y="360426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2540"/>
                  </a:lnTo>
                  <a:lnTo>
                    <a:pt x="0" y="2540"/>
                  </a:lnTo>
                  <a:lnTo>
                    <a:pt x="0" y="3809"/>
                  </a:lnTo>
                  <a:lnTo>
                    <a:pt x="73660" y="380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A85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/>
            <p:cNvSpPr/>
            <p:nvPr/>
          </p:nvSpPr>
          <p:spPr>
            <a:xfrm>
              <a:off x="5128260" y="360807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AD6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/>
            <p:cNvSpPr/>
            <p:nvPr/>
          </p:nvSpPr>
          <p:spPr>
            <a:xfrm>
              <a:off x="5126989" y="361188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73660" y="381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B2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5126989" y="3615690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7238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2389" y="254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B76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/>
            <p:cNvSpPr/>
            <p:nvPr/>
          </p:nvSpPr>
          <p:spPr>
            <a:xfrm>
              <a:off x="5125720" y="3618230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60" h="5079">
                  <a:moveTo>
                    <a:pt x="7365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72389" y="5080"/>
                  </a:lnTo>
                  <a:lnTo>
                    <a:pt x="72389" y="3810"/>
                  </a:lnTo>
                  <a:lnTo>
                    <a:pt x="73660" y="381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BD6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/>
            <p:cNvSpPr/>
            <p:nvPr/>
          </p:nvSpPr>
          <p:spPr>
            <a:xfrm>
              <a:off x="5125720" y="3623310"/>
              <a:ext cx="72390" cy="2540"/>
            </a:xfrm>
            <a:custGeom>
              <a:avLst/>
              <a:gdLst/>
              <a:ahLst/>
              <a:cxnLst/>
              <a:rect l="l" t="t" r="r" b="b"/>
              <a:pathLst>
                <a:path w="72389" h="2539">
                  <a:moveTo>
                    <a:pt x="7238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5124450" y="362585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36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7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/>
            <p:cNvSpPr/>
            <p:nvPr/>
          </p:nvSpPr>
          <p:spPr>
            <a:xfrm>
              <a:off x="5124450" y="362966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CC7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/>
            <p:cNvSpPr/>
            <p:nvPr/>
          </p:nvSpPr>
          <p:spPr>
            <a:xfrm>
              <a:off x="5123180" y="363347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5121910" y="363728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2540"/>
                  </a:lnTo>
                  <a:close/>
                </a:path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2540"/>
                  </a:lnTo>
                  <a:lnTo>
                    <a:pt x="73659" y="25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D77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/>
            <p:cNvSpPr/>
            <p:nvPr/>
          </p:nvSpPr>
          <p:spPr>
            <a:xfrm>
              <a:off x="5121910" y="364109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0" y="3810"/>
                  </a:moveTo>
                  <a:lnTo>
                    <a:pt x="0" y="0"/>
                  </a:lnTo>
                  <a:lnTo>
                    <a:pt x="72389" y="0"/>
                  </a:lnTo>
                  <a:lnTo>
                    <a:pt x="72389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DC8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/>
            <p:cNvSpPr/>
            <p:nvPr/>
          </p:nvSpPr>
          <p:spPr>
            <a:xfrm>
              <a:off x="5120639" y="3644900"/>
              <a:ext cx="73660" cy="2540"/>
            </a:xfrm>
            <a:custGeom>
              <a:avLst/>
              <a:gdLst/>
              <a:ahLst/>
              <a:cxnLst/>
              <a:rect l="l" t="t" r="r" b="b"/>
              <a:pathLst>
                <a:path w="73660" h="2539">
                  <a:moveTo>
                    <a:pt x="7238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72389" y="2539"/>
                  </a:lnTo>
                  <a:lnTo>
                    <a:pt x="72389" y="1269"/>
                  </a:lnTo>
                  <a:close/>
                </a:path>
                <a:path w="73660" h="2539">
                  <a:moveTo>
                    <a:pt x="7366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73660" y="126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E1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5120639" y="364744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0" y="3810"/>
                  </a:moveTo>
                  <a:lnTo>
                    <a:pt x="0" y="0"/>
                  </a:lnTo>
                  <a:lnTo>
                    <a:pt x="72389" y="0"/>
                  </a:lnTo>
                  <a:lnTo>
                    <a:pt x="72389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E68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/>
            <p:cNvSpPr/>
            <p:nvPr/>
          </p:nvSpPr>
          <p:spPr>
            <a:xfrm>
              <a:off x="5119370" y="3651250"/>
              <a:ext cx="73660" cy="3810"/>
            </a:xfrm>
            <a:custGeom>
              <a:avLst/>
              <a:gdLst/>
              <a:ahLst/>
              <a:cxnLst/>
              <a:rect l="l" t="t" r="r" b="b"/>
              <a:pathLst>
                <a:path w="73660" h="3810">
                  <a:moveTo>
                    <a:pt x="72389" y="1269"/>
                  </a:moveTo>
                  <a:lnTo>
                    <a:pt x="0" y="1269"/>
                  </a:lnTo>
                  <a:lnTo>
                    <a:pt x="0" y="3810"/>
                  </a:lnTo>
                  <a:lnTo>
                    <a:pt x="72389" y="3810"/>
                  </a:lnTo>
                  <a:lnTo>
                    <a:pt x="72389" y="1269"/>
                  </a:lnTo>
                  <a:close/>
                </a:path>
                <a:path w="73660" h="3810">
                  <a:moveTo>
                    <a:pt x="7365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3659" y="126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/>
            <p:cNvSpPr/>
            <p:nvPr/>
          </p:nvSpPr>
          <p:spPr>
            <a:xfrm>
              <a:off x="5119370" y="365506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1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5118100" y="365887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72389" y="380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/>
            <p:cNvSpPr/>
            <p:nvPr/>
          </p:nvSpPr>
          <p:spPr>
            <a:xfrm>
              <a:off x="5118100" y="36626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 h="0">
                  <a:moveTo>
                    <a:pt x="72389" y="0"/>
                  </a:moveTo>
                  <a:lnTo>
                    <a:pt x="0" y="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/>
            <p:cNvSpPr/>
            <p:nvPr/>
          </p:nvSpPr>
          <p:spPr>
            <a:xfrm>
              <a:off x="5118100" y="3456940"/>
              <a:ext cx="180340" cy="204470"/>
            </a:xfrm>
            <a:custGeom>
              <a:avLst/>
              <a:gdLst/>
              <a:ahLst/>
              <a:cxnLst/>
              <a:rect l="l" t="t" r="r" b="b"/>
              <a:pathLst>
                <a:path w="180339" h="204470">
                  <a:moveTo>
                    <a:pt x="180339" y="6350"/>
                  </a:moveTo>
                  <a:lnTo>
                    <a:pt x="154939" y="64770"/>
                  </a:lnTo>
                  <a:lnTo>
                    <a:pt x="151129" y="64770"/>
                  </a:lnTo>
                  <a:lnTo>
                    <a:pt x="146050" y="63500"/>
                  </a:lnTo>
                  <a:lnTo>
                    <a:pt x="143510" y="62230"/>
                  </a:lnTo>
                  <a:lnTo>
                    <a:pt x="140970" y="62230"/>
                  </a:lnTo>
                  <a:lnTo>
                    <a:pt x="139700" y="62230"/>
                  </a:lnTo>
                  <a:lnTo>
                    <a:pt x="134620" y="63500"/>
                  </a:lnTo>
                  <a:lnTo>
                    <a:pt x="132079" y="63500"/>
                  </a:lnTo>
                  <a:lnTo>
                    <a:pt x="129539" y="63500"/>
                  </a:lnTo>
                  <a:lnTo>
                    <a:pt x="127000" y="64770"/>
                  </a:lnTo>
                  <a:lnTo>
                    <a:pt x="125729" y="64770"/>
                  </a:lnTo>
                  <a:lnTo>
                    <a:pt x="123189" y="66039"/>
                  </a:lnTo>
                  <a:lnTo>
                    <a:pt x="120650" y="67310"/>
                  </a:lnTo>
                  <a:lnTo>
                    <a:pt x="119379" y="67310"/>
                  </a:lnTo>
                  <a:lnTo>
                    <a:pt x="116839" y="69850"/>
                  </a:lnTo>
                  <a:lnTo>
                    <a:pt x="115570" y="69850"/>
                  </a:lnTo>
                  <a:lnTo>
                    <a:pt x="113029" y="72389"/>
                  </a:lnTo>
                  <a:lnTo>
                    <a:pt x="111760" y="73660"/>
                  </a:lnTo>
                  <a:lnTo>
                    <a:pt x="109220" y="74930"/>
                  </a:lnTo>
                  <a:lnTo>
                    <a:pt x="107950" y="76200"/>
                  </a:lnTo>
                  <a:lnTo>
                    <a:pt x="106679" y="78739"/>
                  </a:lnTo>
                  <a:lnTo>
                    <a:pt x="102870" y="83820"/>
                  </a:lnTo>
                  <a:lnTo>
                    <a:pt x="100329" y="87630"/>
                  </a:lnTo>
                  <a:lnTo>
                    <a:pt x="97789" y="93980"/>
                  </a:lnTo>
                  <a:lnTo>
                    <a:pt x="95250" y="99060"/>
                  </a:lnTo>
                  <a:lnTo>
                    <a:pt x="92710" y="105410"/>
                  </a:lnTo>
                  <a:lnTo>
                    <a:pt x="90170" y="113030"/>
                  </a:lnTo>
                  <a:lnTo>
                    <a:pt x="87629" y="120650"/>
                  </a:lnTo>
                  <a:lnTo>
                    <a:pt x="86360" y="129539"/>
                  </a:lnTo>
                  <a:lnTo>
                    <a:pt x="71120" y="204470"/>
                  </a:lnTo>
                  <a:lnTo>
                    <a:pt x="0" y="204470"/>
                  </a:lnTo>
                  <a:lnTo>
                    <a:pt x="39370" y="3810"/>
                  </a:lnTo>
                  <a:lnTo>
                    <a:pt x="106679" y="3810"/>
                  </a:lnTo>
                  <a:lnTo>
                    <a:pt x="99060" y="43180"/>
                  </a:lnTo>
                  <a:lnTo>
                    <a:pt x="99060" y="44450"/>
                  </a:lnTo>
                  <a:lnTo>
                    <a:pt x="106679" y="31750"/>
                  </a:lnTo>
                  <a:lnTo>
                    <a:pt x="110489" y="26670"/>
                  </a:lnTo>
                  <a:lnTo>
                    <a:pt x="114300" y="21589"/>
                  </a:lnTo>
                  <a:lnTo>
                    <a:pt x="118110" y="17780"/>
                  </a:lnTo>
                  <a:lnTo>
                    <a:pt x="121920" y="13970"/>
                  </a:lnTo>
                  <a:lnTo>
                    <a:pt x="124460" y="11430"/>
                  </a:lnTo>
                  <a:lnTo>
                    <a:pt x="128270" y="8889"/>
                  </a:lnTo>
                  <a:lnTo>
                    <a:pt x="132079" y="6350"/>
                  </a:lnTo>
                  <a:lnTo>
                    <a:pt x="134620" y="5080"/>
                  </a:lnTo>
                  <a:lnTo>
                    <a:pt x="138429" y="2539"/>
                  </a:lnTo>
                  <a:lnTo>
                    <a:pt x="140970" y="2539"/>
                  </a:lnTo>
                  <a:lnTo>
                    <a:pt x="144779" y="1270"/>
                  </a:lnTo>
                  <a:lnTo>
                    <a:pt x="148589" y="0"/>
                  </a:lnTo>
                  <a:lnTo>
                    <a:pt x="152400" y="0"/>
                  </a:lnTo>
                  <a:lnTo>
                    <a:pt x="156210" y="0"/>
                  </a:lnTo>
                  <a:lnTo>
                    <a:pt x="158750" y="0"/>
                  </a:lnTo>
                  <a:lnTo>
                    <a:pt x="161289" y="0"/>
                  </a:lnTo>
                  <a:lnTo>
                    <a:pt x="165100" y="0"/>
                  </a:lnTo>
                  <a:lnTo>
                    <a:pt x="167639" y="1270"/>
                  </a:lnTo>
                  <a:lnTo>
                    <a:pt x="171450" y="2539"/>
                  </a:lnTo>
                  <a:lnTo>
                    <a:pt x="173989" y="2539"/>
                  </a:lnTo>
                  <a:lnTo>
                    <a:pt x="176529" y="3810"/>
                  </a:lnTo>
                  <a:lnTo>
                    <a:pt x="180339" y="63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/>
            <p:cNvSpPr/>
            <p:nvPr/>
          </p:nvSpPr>
          <p:spPr>
            <a:xfrm>
              <a:off x="5293360" y="3460749"/>
              <a:ext cx="217170" cy="2540"/>
            </a:xfrm>
            <a:custGeom>
              <a:avLst/>
              <a:gdLst/>
              <a:ahLst/>
              <a:cxnLst/>
              <a:rect l="l" t="t" r="r" b="b"/>
              <a:pathLst>
                <a:path w="217170" h="2539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217170" h="2539">
                  <a:moveTo>
                    <a:pt x="217170" y="0"/>
                  </a:moveTo>
                  <a:lnTo>
                    <a:pt x="143510" y="0"/>
                  </a:lnTo>
                  <a:lnTo>
                    <a:pt x="143510" y="2540"/>
                  </a:lnTo>
                  <a:lnTo>
                    <a:pt x="215900" y="2540"/>
                  </a:lnTo>
                  <a:lnTo>
                    <a:pt x="215900" y="1270"/>
                  </a:lnTo>
                  <a:lnTo>
                    <a:pt x="217170" y="127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1" name="object 971"/>
            <p:cNvSpPr/>
            <p:nvPr/>
          </p:nvSpPr>
          <p:spPr>
            <a:xfrm>
              <a:off x="5293360" y="3463290"/>
              <a:ext cx="215900" cy="3810"/>
            </a:xfrm>
            <a:custGeom>
              <a:avLst/>
              <a:gdLst/>
              <a:ahLst/>
              <a:cxnLst/>
              <a:rect l="l" t="t" r="r" b="b"/>
              <a:pathLst>
                <a:path w="215900" h="3810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71119" y="3810"/>
                  </a:lnTo>
                  <a:lnTo>
                    <a:pt x="71120" y="0"/>
                  </a:lnTo>
                  <a:close/>
                </a:path>
                <a:path w="215900" h="3810">
                  <a:moveTo>
                    <a:pt x="215900" y="0"/>
                  </a:moveTo>
                  <a:lnTo>
                    <a:pt x="142239" y="0"/>
                  </a:lnTo>
                  <a:lnTo>
                    <a:pt x="142239" y="2539"/>
                  </a:lnTo>
                  <a:lnTo>
                    <a:pt x="140969" y="2539"/>
                  </a:lnTo>
                  <a:lnTo>
                    <a:pt x="140969" y="3810"/>
                  </a:lnTo>
                  <a:lnTo>
                    <a:pt x="214629" y="3810"/>
                  </a:lnTo>
                  <a:lnTo>
                    <a:pt x="214629" y="1270"/>
                  </a:lnTo>
                  <a:lnTo>
                    <a:pt x="215900" y="127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B9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2" name="object 972"/>
            <p:cNvSpPr/>
            <p:nvPr/>
          </p:nvSpPr>
          <p:spPr>
            <a:xfrm>
              <a:off x="5294630" y="3467100"/>
              <a:ext cx="213360" cy="3810"/>
            </a:xfrm>
            <a:custGeom>
              <a:avLst/>
              <a:gdLst/>
              <a:ahLst/>
              <a:cxnLst/>
              <a:rect l="l" t="t" r="r" b="b"/>
              <a:pathLst>
                <a:path w="213360" h="3810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1120" y="3810"/>
                  </a:lnTo>
                  <a:lnTo>
                    <a:pt x="71120" y="2539"/>
                  </a:lnTo>
                  <a:lnTo>
                    <a:pt x="69850" y="2539"/>
                  </a:lnTo>
                  <a:lnTo>
                    <a:pt x="69850" y="0"/>
                  </a:lnTo>
                  <a:close/>
                </a:path>
                <a:path w="213360" h="3810">
                  <a:moveTo>
                    <a:pt x="138430" y="3745"/>
                  </a:moveTo>
                  <a:lnTo>
                    <a:pt x="137160" y="3810"/>
                  </a:lnTo>
                  <a:lnTo>
                    <a:pt x="138430" y="3810"/>
                  </a:lnTo>
                  <a:close/>
                </a:path>
                <a:path w="213360" h="3810">
                  <a:moveTo>
                    <a:pt x="212089" y="64"/>
                  </a:moveTo>
                  <a:lnTo>
                    <a:pt x="138430" y="3810"/>
                  </a:lnTo>
                  <a:lnTo>
                    <a:pt x="210820" y="3810"/>
                  </a:lnTo>
                  <a:lnTo>
                    <a:pt x="210820" y="2539"/>
                  </a:lnTo>
                  <a:lnTo>
                    <a:pt x="212090" y="2539"/>
                  </a:lnTo>
                  <a:lnTo>
                    <a:pt x="212089" y="64"/>
                  </a:lnTo>
                  <a:close/>
                </a:path>
                <a:path w="213360" h="3810">
                  <a:moveTo>
                    <a:pt x="212089" y="0"/>
                  </a:moveTo>
                  <a:lnTo>
                    <a:pt x="139700" y="0"/>
                  </a:lnTo>
                  <a:lnTo>
                    <a:pt x="139700" y="1270"/>
                  </a:lnTo>
                  <a:lnTo>
                    <a:pt x="138430" y="1270"/>
                  </a:lnTo>
                  <a:lnTo>
                    <a:pt x="138430" y="3745"/>
                  </a:lnTo>
                  <a:lnTo>
                    <a:pt x="212089" y="0"/>
                  </a:lnTo>
                  <a:close/>
                </a:path>
                <a:path w="213360" h="3810">
                  <a:moveTo>
                    <a:pt x="213360" y="0"/>
                  </a:moveTo>
                  <a:lnTo>
                    <a:pt x="212089" y="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7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3" name="object 973"/>
            <p:cNvSpPr/>
            <p:nvPr/>
          </p:nvSpPr>
          <p:spPr>
            <a:xfrm>
              <a:off x="5294630" y="3470909"/>
              <a:ext cx="210820" cy="3810"/>
            </a:xfrm>
            <a:custGeom>
              <a:avLst/>
              <a:gdLst/>
              <a:ahLst/>
              <a:cxnLst/>
              <a:rect l="l" t="t" r="r" b="b"/>
              <a:pathLst>
                <a:path w="210820" h="3810">
                  <a:moveTo>
                    <a:pt x="7112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71120" y="3810"/>
                  </a:lnTo>
                  <a:lnTo>
                    <a:pt x="71120" y="1282"/>
                  </a:lnTo>
                  <a:close/>
                </a:path>
                <a:path w="210820" h="3810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210820" h="3810">
                  <a:moveTo>
                    <a:pt x="209550" y="1282"/>
                  </a:moveTo>
                  <a:lnTo>
                    <a:pt x="137160" y="1282"/>
                  </a:lnTo>
                  <a:lnTo>
                    <a:pt x="137160" y="3810"/>
                  </a:lnTo>
                  <a:lnTo>
                    <a:pt x="209550" y="3810"/>
                  </a:lnTo>
                  <a:lnTo>
                    <a:pt x="209550" y="1282"/>
                  </a:lnTo>
                  <a:close/>
                </a:path>
                <a:path w="210820" h="3810">
                  <a:moveTo>
                    <a:pt x="210820" y="0"/>
                  </a:moveTo>
                  <a:lnTo>
                    <a:pt x="137160" y="0"/>
                  </a:lnTo>
                  <a:lnTo>
                    <a:pt x="137160" y="1270"/>
                  </a:lnTo>
                  <a:lnTo>
                    <a:pt x="210820" y="127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3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4" name="object 974"/>
            <p:cNvSpPr/>
            <p:nvPr/>
          </p:nvSpPr>
          <p:spPr>
            <a:xfrm>
              <a:off x="5295900" y="3474719"/>
              <a:ext cx="207010" cy="3810"/>
            </a:xfrm>
            <a:custGeom>
              <a:avLst/>
              <a:gdLst/>
              <a:ahLst/>
              <a:cxnLst/>
              <a:rect l="l" t="t" r="r" b="b"/>
              <a:pathLst>
                <a:path w="207010" h="3810">
                  <a:moveTo>
                    <a:pt x="698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0"/>
                  </a:lnTo>
                  <a:close/>
                </a:path>
                <a:path w="207010" h="3810">
                  <a:moveTo>
                    <a:pt x="207010" y="0"/>
                  </a:moveTo>
                  <a:lnTo>
                    <a:pt x="134620" y="0"/>
                  </a:lnTo>
                  <a:lnTo>
                    <a:pt x="134620" y="2540"/>
                  </a:lnTo>
                  <a:lnTo>
                    <a:pt x="133350" y="2540"/>
                  </a:lnTo>
                  <a:lnTo>
                    <a:pt x="133350" y="3810"/>
                  </a:lnTo>
                  <a:lnTo>
                    <a:pt x="205740" y="3810"/>
                  </a:lnTo>
                  <a:lnTo>
                    <a:pt x="205740" y="2540"/>
                  </a:lnTo>
                  <a:lnTo>
                    <a:pt x="207010" y="254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EF8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/>
            <p:cNvSpPr/>
            <p:nvPr/>
          </p:nvSpPr>
          <p:spPr>
            <a:xfrm>
              <a:off x="5295900" y="3478530"/>
              <a:ext cx="205740" cy="2540"/>
            </a:xfrm>
            <a:custGeom>
              <a:avLst/>
              <a:gdLst/>
              <a:ahLst/>
              <a:cxnLst/>
              <a:rect l="l" t="t" r="r" b="b"/>
              <a:pathLst>
                <a:path w="205739" h="2539">
                  <a:moveTo>
                    <a:pt x="69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  <a:path w="205739" h="2539">
                  <a:moveTo>
                    <a:pt x="204469" y="1270"/>
                  </a:moveTo>
                  <a:lnTo>
                    <a:pt x="132079" y="1270"/>
                  </a:lnTo>
                  <a:lnTo>
                    <a:pt x="132079" y="2540"/>
                  </a:lnTo>
                  <a:lnTo>
                    <a:pt x="204469" y="2540"/>
                  </a:lnTo>
                  <a:lnTo>
                    <a:pt x="204469" y="1270"/>
                  </a:lnTo>
                  <a:close/>
                </a:path>
                <a:path w="205739" h="2539">
                  <a:moveTo>
                    <a:pt x="205739" y="0"/>
                  </a:moveTo>
                  <a:lnTo>
                    <a:pt x="133350" y="0"/>
                  </a:lnTo>
                  <a:lnTo>
                    <a:pt x="133350" y="1270"/>
                  </a:lnTo>
                  <a:lnTo>
                    <a:pt x="205739" y="127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C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5297170" y="3481069"/>
              <a:ext cx="203200" cy="3810"/>
            </a:xfrm>
            <a:custGeom>
              <a:avLst/>
              <a:gdLst/>
              <a:ahLst/>
              <a:cxnLst/>
              <a:rect l="l" t="t" r="r" b="b"/>
              <a:pathLst>
                <a:path w="203200" h="3810">
                  <a:moveTo>
                    <a:pt x="6858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8580" y="3810"/>
                  </a:lnTo>
                  <a:lnTo>
                    <a:pt x="68580" y="0"/>
                  </a:lnTo>
                  <a:close/>
                </a:path>
                <a:path w="203200" h="3810">
                  <a:moveTo>
                    <a:pt x="203187" y="0"/>
                  </a:moveTo>
                  <a:lnTo>
                    <a:pt x="130810" y="0"/>
                  </a:lnTo>
                  <a:lnTo>
                    <a:pt x="130810" y="1270"/>
                  </a:lnTo>
                  <a:lnTo>
                    <a:pt x="129540" y="1270"/>
                  </a:lnTo>
                  <a:lnTo>
                    <a:pt x="129540" y="3810"/>
                  </a:lnTo>
                  <a:lnTo>
                    <a:pt x="201930" y="3810"/>
                  </a:lnTo>
                  <a:lnTo>
                    <a:pt x="201930" y="1270"/>
                  </a:lnTo>
                  <a:lnTo>
                    <a:pt x="203187" y="1270"/>
                  </a:lnTo>
                  <a:lnTo>
                    <a:pt x="203187" y="0"/>
                  </a:lnTo>
                  <a:close/>
                </a:path>
              </a:pathLst>
            </a:custGeom>
            <a:solidFill>
              <a:srgbClr val="E88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7" name="object 977"/>
            <p:cNvSpPr/>
            <p:nvPr/>
          </p:nvSpPr>
          <p:spPr>
            <a:xfrm>
              <a:off x="5297170" y="3484880"/>
              <a:ext cx="201930" cy="3810"/>
            </a:xfrm>
            <a:custGeom>
              <a:avLst/>
              <a:gdLst/>
              <a:ahLst/>
              <a:cxnLst/>
              <a:rect l="l" t="t" r="r" b="b"/>
              <a:pathLst>
                <a:path w="201929" h="3810">
                  <a:moveTo>
                    <a:pt x="6857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69849" y="3810"/>
                  </a:lnTo>
                  <a:lnTo>
                    <a:pt x="69849" y="2540"/>
                  </a:lnTo>
                  <a:lnTo>
                    <a:pt x="68579" y="2540"/>
                  </a:lnTo>
                  <a:lnTo>
                    <a:pt x="68579" y="0"/>
                  </a:lnTo>
                  <a:close/>
                </a:path>
                <a:path w="201929" h="3810">
                  <a:moveTo>
                    <a:pt x="128269" y="3744"/>
                  </a:moveTo>
                  <a:lnTo>
                    <a:pt x="127000" y="3810"/>
                  </a:lnTo>
                  <a:lnTo>
                    <a:pt x="128269" y="3810"/>
                  </a:lnTo>
                  <a:close/>
                </a:path>
                <a:path w="201929" h="3810">
                  <a:moveTo>
                    <a:pt x="200660" y="65"/>
                  </a:moveTo>
                  <a:lnTo>
                    <a:pt x="128269" y="3810"/>
                  </a:lnTo>
                  <a:lnTo>
                    <a:pt x="199389" y="3810"/>
                  </a:lnTo>
                  <a:lnTo>
                    <a:pt x="199389" y="2540"/>
                  </a:lnTo>
                  <a:lnTo>
                    <a:pt x="200659" y="2540"/>
                  </a:lnTo>
                  <a:lnTo>
                    <a:pt x="200660" y="65"/>
                  </a:lnTo>
                  <a:close/>
                </a:path>
                <a:path w="201929" h="3810">
                  <a:moveTo>
                    <a:pt x="200660" y="0"/>
                  </a:moveTo>
                  <a:lnTo>
                    <a:pt x="129539" y="0"/>
                  </a:lnTo>
                  <a:lnTo>
                    <a:pt x="129539" y="1270"/>
                  </a:lnTo>
                  <a:lnTo>
                    <a:pt x="128269" y="1270"/>
                  </a:lnTo>
                  <a:lnTo>
                    <a:pt x="128269" y="3744"/>
                  </a:lnTo>
                  <a:lnTo>
                    <a:pt x="200660" y="0"/>
                  </a:lnTo>
                  <a:close/>
                </a:path>
                <a:path w="201929" h="3810">
                  <a:moveTo>
                    <a:pt x="201929" y="0"/>
                  </a:moveTo>
                  <a:lnTo>
                    <a:pt x="200660" y="0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E48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8" name="object 978"/>
            <p:cNvSpPr/>
            <p:nvPr/>
          </p:nvSpPr>
          <p:spPr>
            <a:xfrm>
              <a:off x="5298439" y="3488690"/>
              <a:ext cx="198120" cy="3810"/>
            </a:xfrm>
            <a:custGeom>
              <a:avLst/>
              <a:gdLst/>
              <a:ahLst/>
              <a:cxnLst/>
              <a:rect l="l" t="t" r="r" b="b"/>
              <a:pathLst>
                <a:path w="198120" h="3810">
                  <a:moveTo>
                    <a:pt x="685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68579" y="2539"/>
                  </a:lnTo>
                  <a:lnTo>
                    <a:pt x="68579" y="0"/>
                  </a:lnTo>
                  <a:close/>
                </a:path>
                <a:path w="198120" h="3810">
                  <a:moveTo>
                    <a:pt x="198120" y="0"/>
                  </a:moveTo>
                  <a:lnTo>
                    <a:pt x="125730" y="0"/>
                  </a:lnTo>
                  <a:lnTo>
                    <a:pt x="125730" y="2539"/>
                  </a:lnTo>
                  <a:lnTo>
                    <a:pt x="196850" y="2539"/>
                  </a:lnTo>
                  <a:lnTo>
                    <a:pt x="196850" y="1270"/>
                  </a:lnTo>
                  <a:lnTo>
                    <a:pt x="198120" y="1270"/>
                  </a:lnTo>
                  <a:lnTo>
                    <a:pt x="198120" y="0"/>
                  </a:lnTo>
                  <a:close/>
                </a:path>
                <a:path w="198120" h="3810">
                  <a:moveTo>
                    <a:pt x="6857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8579" y="3810"/>
                  </a:lnTo>
                  <a:lnTo>
                    <a:pt x="68579" y="2540"/>
                  </a:lnTo>
                  <a:close/>
                </a:path>
                <a:path w="198120" h="3810">
                  <a:moveTo>
                    <a:pt x="195580" y="2540"/>
                  </a:moveTo>
                  <a:lnTo>
                    <a:pt x="124460" y="2540"/>
                  </a:lnTo>
                  <a:lnTo>
                    <a:pt x="124460" y="3810"/>
                  </a:lnTo>
                  <a:lnTo>
                    <a:pt x="195580" y="3810"/>
                  </a:lnTo>
                  <a:lnTo>
                    <a:pt x="195580" y="2540"/>
                  </a:lnTo>
                  <a:close/>
                </a:path>
              </a:pathLst>
            </a:custGeom>
            <a:solidFill>
              <a:srgbClr val="E08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/>
            <p:cNvSpPr/>
            <p:nvPr/>
          </p:nvSpPr>
          <p:spPr>
            <a:xfrm>
              <a:off x="5298439" y="3492500"/>
              <a:ext cx="195580" cy="3810"/>
            </a:xfrm>
            <a:custGeom>
              <a:avLst/>
              <a:gdLst/>
              <a:ahLst/>
              <a:cxnLst/>
              <a:rect l="l" t="t" r="r" b="b"/>
              <a:pathLst>
                <a:path w="195579" h="3810">
                  <a:moveTo>
                    <a:pt x="6857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68579" y="3810"/>
                  </a:lnTo>
                  <a:lnTo>
                    <a:pt x="68579" y="0"/>
                  </a:lnTo>
                  <a:close/>
                </a:path>
                <a:path w="195579" h="3810">
                  <a:moveTo>
                    <a:pt x="194310" y="1270"/>
                  </a:moveTo>
                  <a:lnTo>
                    <a:pt x="123189" y="1270"/>
                  </a:lnTo>
                  <a:lnTo>
                    <a:pt x="123189" y="3810"/>
                  </a:lnTo>
                  <a:lnTo>
                    <a:pt x="194310" y="3810"/>
                  </a:lnTo>
                  <a:lnTo>
                    <a:pt x="194310" y="1270"/>
                  </a:lnTo>
                  <a:close/>
                </a:path>
                <a:path w="195579" h="3810">
                  <a:moveTo>
                    <a:pt x="195580" y="0"/>
                  </a:moveTo>
                  <a:lnTo>
                    <a:pt x="124460" y="0"/>
                  </a:lnTo>
                  <a:lnTo>
                    <a:pt x="124460" y="1270"/>
                  </a:lnTo>
                  <a:lnTo>
                    <a:pt x="195580" y="127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DC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0" name="object 980"/>
            <p:cNvSpPr/>
            <p:nvPr/>
          </p:nvSpPr>
          <p:spPr>
            <a:xfrm>
              <a:off x="5299710" y="3496310"/>
              <a:ext cx="193040" cy="3810"/>
            </a:xfrm>
            <a:custGeom>
              <a:avLst/>
              <a:gdLst/>
              <a:ahLst/>
              <a:cxnLst/>
              <a:rect l="l" t="t" r="r" b="b"/>
              <a:pathLst>
                <a:path w="193039" h="3810">
                  <a:moveTo>
                    <a:pt x="6730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7309" y="3810"/>
                  </a:lnTo>
                  <a:lnTo>
                    <a:pt x="67309" y="0"/>
                  </a:lnTo>
                  <a:close/>
                </a:path>
                <a:path w="193039" h="3810">
                  <a:moveTo>
                    <a:pt x="120650" y="3743"/>
                  </a:moveTo>
                  <a:lnTo>
                    <a:pt x="119379" y="3810"/>
                  </a:lnTo>
                  <a:lnTo>
                    <a:pt x="120650" y="3810"/>
                  </a:lnTo>
                  <a:close/>
                </a:path>
                <a:path w="193039" h="3810">
                  <a:moveTo>
                    <a:pt x="191769" y="66"/>
                  </a:moveTo>
                  <a:lnTo>
                    <a:pt x="120650" y="3810"/>
                  </a:lnTo>
                  <a:lnTo>
                    <a:pt x="190500" y="3810"/>
                  </a:lnTo>
                  <a:lnTo>
                    <a:pt x="190500" y="2539"/>
                  </a:lnTo>
                  <a:lnTo>
                    <a:pt x="191770" y="2539"/>
                  </a:lnTo>
                  <a:lnTo>
                    <a:pt x="191769" y="66"/>
                  </a:lnTo>
                  <a:close/>
                </a:path>
                <a:path w="193039" h="3810">
                  <a:moveTo>
                    <a:pt x="191769" y="0"/>
                  </a:moveTo>
                  <a:lnTo>
                    <a:pt x="121919" y="0"/>
                  </a:lnTo>
                  <a:lnTo>
                    <a:pt x="121919" y="1269"/>
                  </a:lnTo>
                  <a:lnTo>
                    <a:pt x="120650" y="1269"/>
                  </a:lnTo>
                  <a:lnTo>
                    <a:pt x="120650" y="3743"/>
                  </a:lnTo>
                  <a:lnTo>
                    <a:pt x="191769" y="0"/>
                  </a:lnTo>
                  <a:close/>
                </a:path>
                <a:path w="193039" h="3810">
                  <a:moveTo>
                    <a:pt x="193039" y="0"/>
                  </a:moveTo>
                  <a:lnTo>
                    <a:pt x="191769" y="0"/>
                  </a:lnTo>
                  <a:lnTo>
                    <a:pt x="193039" y="0"/>
                  </a:lnTo>
                  <a:close/>
                </a:path>
              </a:pathLst>
            </a:custGeom>
            <a:solidFill>
              <a:srgbClr val="D9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1" name="object 981"/>
            <p:cNvSpPr/>
            <p:nvPr/>
          </p:nvSpPr>
          <p:spPr>
            <a:xfrm>
              <a:off x="5299710" y="3500120"/>
              <a:ext cx="190500" cy="2540"/>
            </a:xfrm>
            <a:custGeom>
              <a:avLst/>
              <a:gdLst/>
              <a:ahLst/>
              <a:cxnLst/>
              <a:rect l="l" t="t" r="r" b="b"/>
              <a:pathLst>
                <a:path w="190500" h="2539">
                  <a:moveTo>
                    <a:pt x="673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67309" y="2539"/>
                  </a:lnTo>
                  <a:lnTo>
                    <a:pt x="67309" y="0"/>
                  </a:lnTo>
                  <a:close/>
                </a:path>
                <a:path w="190500" h="2539">
                  <a:moveTo>
                    <a:pt x="190500" y="0"/>
                  </a:moveTo>
                  <a:lnTo>
                    <a:pt x="119379" y="0"/>
                  </a:lnTo>
                  <a:lnTo>
                    <a:pt x="119379" y="2539"/>
                  </a:lnTo>
                  <a:lnTo>
                    <a:pt x="189230" y="2539"/>
                  </a:lnTo>
                  <a:lnTo>
                    <a:pt x="189229" y="1269"/>
                  </a:lnTo>
                  <a:lnTo>
                    <a:pt x="190500" y="126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5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2" name="object 982"/>
            <p:cNvSpPr/>
            <p:nvPr/>
          </p:nvSpPr>
          <p:spPr>
            <a:xfrm>
              <a:off x="5300980" y="3502660"/>
              <a:ext cx="187960" cy="3810"/>
            </a:xfrm>
            <a:custGeom>
              <a:avLst/>
              <a:gdLst/>
              <a:ahLst/>
              <a:cxnLst/>
              <a:rect l="l" t="t" r="r" b="b"/>
              <a:pathLst>
                <a:path w="187960" h="3810">
                  <a:moveTo>
                    <a:pt x="6603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7310" y="3810"/>
                  </a:lnTo>
                  <a:lnTo>
                    <a:pt x="67310" y="2539"/>
                  </a:lnTo>
                  <a:lnTo>
                    <a:pt x="66039" y="2539"/>
                  </a:lnTo>
                  <a:lnTo>
                    <a:pt x="66039" y="0"/>
                  </a:lnTo>
                  <a:close/>
                </a:path>
                <a:path w="187960" h="3810">
                  <a:moveTo>
                    <a:pt x="187960" y="0"/>
                  </a:moveTo>
                  <a:lnTo>
                    <a:pt x="116840" y="0"/>
                  </a:lnTo>
                  <a:lnTo>
                    <a:pt x="116840" y="2539"/>
                  </a:lnTo>
                  <a:lnTo>
                    <a:pt x="115570" y="2539"/>
                  </a:lnTo>
                  <a:lnTo>
                    <a:pt x="115570" y="3810"/>
                  </a:lnTo>
                  <a:lnTo>
                    <a:pt x="186690" y="3810"/>
                  </a:lnTo>
                  <a:lnTo>
                    <a:pt x="186690" y="1269"/>
                  </a:lnTo>
                  <a:lnTo>
                    <a:pt x="187960" y="1269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D1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3" name="object 983"/>
            <p:cNvSpPr/>
            <p:nvPr/>
          </p:nvSpPr>
          <p:spPr>
            <a:xfrm>
              <a:off x="5300980" y="3506470"/>
              <a:ext cx="185420" cy="3810"/>
            </a:xfrm>
            <a:custGeom>
              <a:avLst/>
              <a:gdLst/>
              <a:ahLst/>
              <a:cxnLst/>
              <a:rect l="l" t="t" r="r" b="b"/>
              <a:pathLst>
                <a:path w="185420" h="3810">
                  <a:moveTo>
                    <a:pt x="673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3809"/>
                  </a:lnTo>
                  <a:lnTo>
                    <a:pt x="67310" y="3809"/>
                  </a:lnTo>
                  <a:lnTo>
                    <a:pt x="67310" y="0"/>
                  </a:lnTo>
                  <a:close/>
                </a:path>
                <a:path w="185420" h="3810">
                  <a:moveTo>
                    <a:pt x="184150" y="2539"/>
                  </a:moveTo>
                  <a:lnTo>
                    <a:pt x="114300" y="2539"/>
                  </a:lnTo>
                  <a:lnTo>
                    <a:pt x="114300" y="3809"/>
                  </a:lnTo>
                  <a:lnTo>
                    <a:pt x="184150" y="3809"/>
                  </a:lnTo>
                  <a:lnTo>
                    <a:pt x="184150" y="2539"/>
                  </a:lnTo>
                  <a:close/>
                </a:path>
                <a:path w="185420" h="3810">
                  <a:moveTo>
                    <a:pt x="185420" y="0"/>
                  </a:moveTo>
                  <a:lnTo>
                    <a:pt x="115570" y="0"/>
                  </a:lnTo>
                  <a:lnTo>
                    <a:pt x="115570" y="2539"/>
                  </a:lnTo>
                  <a:lnTo>
                    <a:pt x="185420" y="2539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CD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4" name="object 984"/>
            <p:cNvSpPr/>
            <p:nvPr/>
          </p:nvSpPr>
          <p:spPr>
            <a:xfrm>
              <a:off x="5302250" y="3510279"/>
              <a:ext cx="182880" cy="3810"/>
            </a:xfrm>
            <a:custGeom>
              <a:avLst/>
              <a:gdLst/>
              <a:ahLst/>
              <a:cxnLst/>
              <a:rect l="l" t="t" r="r" b="b"/>
              <a:pathLst>
                <a:path w="182879" h="3810">
                  <a:moveTo>
                    <a:pt x="660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6040" y="3810"/>
                  </a:lnTo>
                  <a:lnTo>
                    <a:pt x="66040" y="0"/>
                  </a:lnTo>
                  <a:close/>
                </a:path>
                <a:path w="182879" h="3810">
                  <a:moveTo>
                    <a:pt x="182880" y="0"/>
                  </a:moveTo>
                  <a:lnTo>
                    <a:pt x="113030" y="0"/>
                  </a:lnTo>
                  <a:lnTo>
                    <a:pt x="113030" y="1270"/>
                  </a:lnTo>
                  <a:lnTo>
                    <a:pt x="111760" y="1270"/>
                  </a:lnTo>
                  <a:lnTo>
                    <a:pt x="111760" y="3810"/>
                  </a:lnTo>
                  <a:lnTo>
                    <a:pt x="181610" y="3810"/>
                  </a:lnTo>
                  <a:lnTo>
                    <a:pt x="181610" y="1270"/>
                  </a:lnTo>
                  <a:lnTo>
                    <a:pt x="182880" y="127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CA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/>
            <p:cNvSpPr/>
            <p:nvPr/>
          </p:nvSpPr>
          <p:spPr>
            <a:xfrm>
              <a:off x="5302250" y="3514090"/>
              <a:ext cx="180340" cy="3810"/>
            </a:xfrm>
            <a:custGeom>
              <a:avLst/>
              <a:gdLst/>
              <a:ahLst/>
              <a:cxnLst/>
              <a:rect l="l" t="t" r="r" b="b"/>
              <a:pathLst>
                <a:path w="180339" h="3810">
                  <a:moveTo>
                    <a:pt x="6603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66039" y="3810"/>
                  </a:lnTo>
                  <a:lnTo>
                    <a:pt x="66039" y="0"/>
                  </a:lnTo>
                  <a:close/>
                </a:path>
                <a:path w="180339" h="3810">
                  <a:moveTo>
                    <a:pt x="179070" y="2539"/>
                  </a:moveTo>
                  <a:lnTo>
                    <a:pt x="109220" y="2539"/>
                  </a:lnTo>
                  <a:lnTo>
                    <a:pt x="109220" y="3810"/>
                  </a:lnTo>
                  <a:lnTo>
                    <a:pt x="179070" y="3810"/>
                  </a:lnTo>
                  <a:lnTo>
                    <a:pt x="179070" y="2539"/>
                  </a:lnTo>
                  <a:close/>
                </a:path>
                <a:path w="180339" h="3810">
                  <a:moveTo>
                    <a:pt x="180339" y="0"/>
                  </a:moveTo>
                  <a:lnTo>
                    <a:pt x="110489" y="0"/>
                  </a:lnTo>
                  <a:lnTo>
                    <a:pt x="110489" y="2539"/>
                  </a:lnTo>
                  <a:lnTo>
                    <a:pt x="180339" y="2539"/>
                  </a:lnTo>
                  <a:lnTo>
                    <a:pt x="180339" y="0"/>
                  </a:lnTo>
                  <a:close/>
                </a:path>
              </a:pathLst>
            </a:custGeom>
            <a:solidFill>
              <a:srgbClr val="C6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6" name="object 986"/>
            <p:cNvSpPr/>
            <p:nvPr/>
          </p:nvSpPr>
          <p:spPr>
            <a:xfrm>
              <a:off x="5303520" y="3517899"/>
              <a:ext cx="176530" cy="3810"/>
            </a:xfrm>
            <a:custGeom>
              <a:avLst/>
              <a:gdLst/>
              <a:ahLst/>
              <a:cxnLst/>
              <a:rect l="l" t="t" r="r" b="b"/>
              <a:pathLst>
                <a:path w="176529" h="3810">
                  <a:moveTo>
                    <a:pt x="647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4770" y="3810"/>
                  </a:lnTo>
                  <a:lnTo>
                    <a:pt x="64770" y="0"/>
                  </a:lnTo>
                  <a:close/>
                </a:path>
                <a:path w="176529" h="3810">
                  <a:moveTo>
                    <a:pt x="176530" y="0"/>
                  </a:moveTo>
                  <a:lnTo>
                    <a:pt x="107950" y="0"/>
                  </a:lnTo>
                  <a:lnTo>
                    <a:pt x="107950" y="2540"/>
                  </a:lnTo>
                  <a:lnTo>
                    <a:pt x="106680" y="2540"/>
                  </a:lnTo>
                  <a:lnTo>
                    <a:pt x="106680" y="3810"/>
                  </a:lnTo>
                  <a:lnTo>
                    <a:pt x="175260" y="3810"/>
                  </a:lnTo>
                  <a:lnTo>
                    <a:pt x="175260" y="2540"/>
                  </a:lnTo>
                  <a:lnTo>
                    <a:pt x="176530" y="254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C2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7" name="object 987"/>
            <p:cNvSpPr/>
            <p:nvPr/>
          </p:nvSpPr>
          <p:spPr>
            <a:xfrm>
              <a:off x="5304790" y="3521709"/>
              <a:ext cx="173990" cy="2540"/>
            </a:xfrm>
            <a:custGeom>
              <a:avLst/>
              <a:gdLst/>
              <a:ahLst/>
              <a:cxnLst/>
              <a:rect l="l" t="t" r="r" b="b"/>
              <a:pathLst>
                <a:path w="173989" h="2539">
                  <a:moveTo>
                    <a:pt x="63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0" y="1270"/>
                  </a:lnTo>
                  <a:lnTo>
                    <a:pt x="63500" y="0"/>
                  </a:lnTo>
                  <a:close/>
                </a:path>
                <a:path w="173989" h="2539">
                  <a:moveTo>
                    <a:pt x="6477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64770" y="2540"/>
                  </a:lnTo>
                  <a:lnTo>
                    <a:pt x="64770" y="1282"/>
                  </a:lnTo>
                  <a:close/>
                </a:path>
                <a:path w="173989" h="2539">
                  <a:moveTo>
                    <a:pt x="172707" y="1282"/>
                  </a:moveTo>
                  <a:lnTo>
                    <a:pt x="104140" y="1282"/>
                  </a:lnTo>
                  <a:lnTo>
                    <a:pt x="104140" y="2540"/>
                  </a:lnTo>
                  <a:lnTo>
                    <a:pt x="172707" y="2540"/>
                  </a:lnTo>
                  <a:lnTo>
                    <a:pt x="172707" y="1282"/>
                  </a:lnTo>
                  <a:close/>
                </a:path>
                <a:path w="173989" h="2539">
                  <a:moveTo>
                    <a:pt x="173990" y="0"/>
                  </a:moveTo>
                  <a:lnTo>
                    <a:pt x="105410" y="0"/>
                  </a:lnTo>
                  <a:lnTo>
                    <a:pt x="105410" y="1270"/>
                  </a:lnTo>
                  <a:lnTo>
                    <a:pt x="173990" y="1270"/>
                  </a:lnTo>
                  <a:lnTo>
                    <a:pt x="173990" y="0"/>
                  </a:lnTo>
                  <a:close/>
                </a:path>
              </a:pathLst>
            </a:custGeom>
            <a:solidFill>
              <a:srgbClr val="BE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/>
            <p:cNvSpPr/>
            <p:nvPr/>
          </p:nvSpPr>
          <p:spPr>
            <a:xfrm>
              <a:off x="5304790" y="3524249"/>
              <a:ext cx="172720" cy="3810"/>
            </a:xfrm>
            <a:custGeom>
              <a:avLst/>
              <a:gdLst/>
              <a:ahLst/>
              <a:cxnLst/>
              <a:rect l="l" t="t" r="r" b="b"/>
              <a:pathLst>
                <a:path w="172720" h="3810">
                  <a:moveTo>
                    <a:pt x="647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4770" y="3810"/>
                  </a:lnTo>
                  <a:lnTo>
                    <a:pt x="64770" y="0"/>
                  </a:lnTo>
                  <a:close/>
                </a:path>
                <a:path w="172720" h="3810">
                  <a:moveTo>
                    <a:pt x="172707" y="0"/>
                  </a:moveTo>
                  <a:lnTo>
                    <a:pt x="104140" y="0"/>
                  </a:lnTo>
                  <a:lnTo>
                    <a:pt x="104140" y="1270"/>
                  </a:lnTo>
                  <a:lnTo>
                    <a:pt x="102870" y="1270"/>
                  </a:lnTo>
                  <a:lnTo>
                    <a:pt x="102870" y="3810"/>
                  </a:lnTo>
                  <a:lnTo>
                    <a:pt x="171450" y="3810"/>
                  </a:lnTo>
                  <a:lnTo>
                    <a:pt x="171450" y="1270"/>
                  </a:lnTo>
                  <a:lnTo>
                    <a:pt x="172707" y="1270"/>
                  </a:lnTo>
                  <a:lnTo>
                    <a:pt x="172707" y="0"/>
                  </a:lnTo>
                  <a:close/>
                </a:path>
              </a:pathLst>
            </a:custGeom>
            <a:solidFill>
              <a:srgbClr val="BA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9" name="object 989"/>
            <p:cNvSpPr/>
            <p:nvPr/>
          </p:nvSpPr>
          <p:spPr>
            <a:xfrm>
              <a:off x="5304789" y="3528060"/>
              <a:ext cx="170180" cy="3810"/>
            </a:xfrm>
            <a:custGeom>
              <a:avLst/>
              <a:gdLst/>
              <a:ahLst/>
              <a:cxnLst/>
              <a:rect l="l" t="t" r="r" b="b"/>
              <a:pathLst>
                <a:path w="170179" h="3810">
                  <a:moveTo>
                    <a:pt x="647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3810"/>
                  </a:lnTo>
                  <a:lnTo>
                    <a:pt x="64769" y="3810"/>
                  </a:lnTo>
                  <a:lnTo>
                    <a:pt x="64770" y="0"/>
                  </a:lnTo>
                  <a:close/>
                </a:path>
                <a:path w="170179" h="3810">
                  <a:moveTo>
                    <a:pt x="170179" y="0"/>
                  </a:moveTo>
                  <a:lnTo>
                    <a:pt x="101600" y="0"/>
                  </a:lnTo>
                  <a:lnTo>
                    <a:pt x="101600" y="3810"/>
                  </a:lnTo>
                  <a:lnTo>
                    <a:pt x="168910" y="3810"/>
                  </a:lnTo>
                  <a:lnTo>
                    <a:pt x="168910" y="2539"/>
                  </a:lnTo>
                  <a:lnTo>
                    <a:pt x="170179" y="2539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B76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/>
            <p:cNvSpPr/>
            <p:nvPr/>
          </p:nvSpPr>
          <p:spPr>
            <a:xfrm>
              <a:off x="5306060" y="3531870"/>
              <a:ext cx="167640" cy="3810"/>
            </a:xfrm>
            <a:custGeom>
              <a:avLst/>
              <a:gdLst/>
              <a:ahLst/>
              <a:cxnLst/>
              <a:rect l="l" t="t" r="r" b="b"/>
              <a:pathLst>
                <a:path w="167639" h="3810">
                  <a:moveTo>
                    <a:pt x="6349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63499" y="3809"/>
                  </a:lnTo>
                  <a:lnTo>
                    <a:pt x="63499" y="0"/>
                  </a:lnTo>
                  <a:close/>
                </a:path>
                <a:path w="167639" h="3810">
                  <a:moveTo>
                    <a:pt x="167639" y="0"/>
                  </a:moveTo>
                  <a:lnTo>
                    <a:pt x="99060" y="0"/>
                  </a:lnTo>
                  <a:lnTo>
                    <a:pt x="99060" y="2539"/>
                  </a:lnTo>
                  <a:lnTo>
                    <a:pt x="97789" y="2539"/>
                  </a:lnTo>
                  <a:lnTo>
                    <a:pt x="97789" y="3809"/>
                  </a:lnTo>
                  <a:lnTo>
                    <a:pt x="166369" y="3809"/>
                  </a:lnTo>
                  <a:lnTo>
                    <a:pt x="166370" y="1269"/>
                  </a:lnTo>
                  <a:lnTo>
                    <a:pt x="167639" y="126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B3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5306060" y="3535680"/>
              <a:ext cx="166370" cy="3810"/>
            </a:xfrm>
            <a:custGeom>
              <a:avLst/>
              <a:gdLst/>
              <a:ahLst/>
              <a:cxnLst/>
              <a:rect l="l" t="t" r="r" b="b"/>
              <a:pathLst>
                <a:path w="166370" h="3810">
                  <a:moveTo>
                    <a:pt x="6349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63499" y="3810"/>
                  </a:lnTo>
                  <a:lnTo>
                    <a:pt x="63499" y="0"/>
                  </a:lnTo>
                  <a:close/>
                </a:path>
                <a:path w="166370" h="3810">
                  <a:moveTo>
                    <a:pt x="96519" y="3740"/>
                  </a:moveTo>
                  <a:lnTo>
                    <a:pt x="95250" y="3810"/>
                  </a:lnTo>
                  <a:lnTo>
                    <a:pt x="96519" y="3810"/>
                  </a:lnTo>
                  <a:close/>
                </a:path>
                <a:path w="166370" h="3810">
                  <a:moveTo>
                    <a:pt x="165100" y="69"/>
                  </a:moveTo>
                  <a:lnTo>
                    <a:pt x="96519" y="3810"/>
                  </a:lnTo>
                  <a:lnTo>
                    <a:pt x="163829" y="3810"/>
                  </a:lnTo>
                  <a:lnTo>
                    <a:pt x="163829" y="2540"/>
                  </a:lnTo>
                  <a:lnTo>
                    <a:pt x="165099" y="2540"/>
                  </a:lnTo>
                  <a:lnTo>
                    <a:pt x="165100" y="69"/>
                  </a:lnTo>
                  <a:close/>
                </a:path>
                <a:path w="166370" h="3810">
                  <a:moveTo>
                    <a:pt x="165100" y="0"/>
                  </a:moveTo>
                  <a:lnTo>
                    <a:pt x="97789" y="0"/>
                  </a:lnTo>
                  <a:lnTo>
                    <a:pt x="97789" y="1270"/>
                  </a:lnTo>
                  <a:lnTo>
                    <a:pt x="96519" y="1270"/>
                  </a:lnTo>
                  <a:lnTo>
                    <a:pt x="96519" y="3740"/>
                  </a:lnTo>
                  <a:lnTo>
                    <a:pt x="165100" y="0"/>
                  </a:lnTo>
                  <a:close/>
                </a:path>
                <a:path w="166370" h="3810">
                  <a:moveTo>
                    <a:pt x="166369" y="0"/>
                  </a:moveTo>
                  <a:lnTo>
                    <a:pt x="165100" y="0"/>
                  </a:lnTo>
                  <a:lnTo>
                    <a:pt x="166369" y="0"/>
                  </a:lnTo>
                  <a:close/>
                </a:path>
              </a:pathLst>
            </a:custGeom>
            <a:solidFill>
              <a:srgbClr val="A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2" name="object 992"/>
            <p:cNvSpPr/>
            <p:nvPr/>
          </p:nvSpPr>
          <p:spPr>
            <a:xfrm>
              <a:off x="5307330" y="3539490"/>
              <a:ext cx="162560" cy="3810"/>
            </a:xfrm>
            <a:custGeom>
              <a:avLst/>
              <a:gdLst/>
              <a:ahLst/>
              <a:cxnLst/>
              <a:rect l="l" t="t" r="r" b="b"/>
              <a:pathLst>
                <a:path w="162560" h="3810">
                  <a:moveTo>
                    <a:pt x="635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3500" y="3810"/>
                  </a:lnTo>
                  <a:lnTo>
                    <a:pt x="63500" y="0"/>
                  </a:lnTo>
                  <a:close/>
                </a:path>
                <a:path w="162560" h="3810">
                  <a:moveTo>
                    <a:pt x="162560" y="0"/>
                  </a:moveTo>
                  <a:lnTo>
                    <a:pt x="93980" y="0"/>
                  </a:lnTo>
                  <a:lnTo>
                    <a:pt x="93980" y="2539"/>
                  </a:lnTo>
                  <a:lnTo>
                    <a:pt x="92710" y="2539"/>
                  </a:lnTo>
                  <a:lnTo>
                    <a:pt x="92710" y="3810"/>
                  </a:lnTo>
                  <a:lnTo>
                    <a:pt x="161289" y="3810"/>
                  </a:lnTo>
                  <a:lnTo>
                    <a:pt x="161290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AB6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3" name="object 993"/>
            <p:cNvSpPr/>
            <p:nvPr/>
          </p:nvSpPr>
          <p:spPr>
            <a:xfrm>
              <a:off x="5308600" y="3543299"/>
              <a:ext cx="158750" cy="2540"/>
            </a:xfrm>
            <a:custGeom>
              <a:avLst/>
              <a:gdLst/>
              <a:ahLst/>
              <a:cxnLst/>
              <a:rect l="l" t="t" r="r" b="b"/>
              <a:pathLst>
                <a:path w="158750" h="2539">
                  <a:moveTo>
                    <a:pt x="622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2230" y="2540"/>
                  </a:lnTo>
                  <a:lnTo>
                    <a:pt x="62230" y="0"/>
                  </a:lnTo>
                  <a:close/>
                </a:path>
                <a:path w="158750" h="2539">
                  <a:moveTo>
                    <a:pt x="158750" y="0"/>
                  </a:moveTo>
                  <a:lnTo>
                    <a:pt x="91440" y="0"/>
                  </a:lnTo>
                  <a:lnTo>
                    <a:pt x="91440" y="2540"/>
                  </a:lnTo>
                  <a:lnTo>
                    <a:pt x="158750" y="2540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A85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/>
            <p:cNvSpPr/>
            <p:nvPr/>
          </p:nvSpPr>
          <p:spPr>
            <a:xfrm>
              <a:off x="5308600" y="3545840"/>
              <a:ext cx="157480" cy="3810"/>
            </a:xfrm>
            <a:custGeom>
              <a:avLst/>
              <a:gdLst/>
              <a:ahLst/>
              <a:cxnLst/>
              <a:rect l="l" t="t" r="r" b="b"/>
              <a:pathLst>
                <a:path w="157479" h="3810">
                  <a:moveTo>
                    <a:pt x="6222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62230" y="3810"/>
                  </a:lnTo>
                  <a:lnTo>
                    <a:pt x="62229" y="0"/>
                  </a:lnTo>
                  <a:close/>
                </a:path>
                <a:path w="157479" h="3810">
                  <a:moveTo>
                    <a:pt x="157480" y="0"/>
                  </a:moveTo>
                  <a:lnTo>
                    <a:pt x="90170" y="0"/>
                  </a:lnTo>
                  <a:lnTo>
                    <a:pt x="90170" y="2539"/>
                  </a:lnTo>
                  <a:lnTo>
                    <a:pt x="88900" y="2539"/>
                  </a:lnTo>
                  <a:lnTo>
                    <a:pt x="88900" y="3810"/>
                  </a:lnTo>
                  <a:lnTo>
                    <a:pt x="156210" y="3810"/>
                  </a:lnTo>
                  <a:lnTo>
                    <a:pt x="15621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A4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5" name="object 995"/>
            <p:cNvSpPr/>
            <p:nvPr/>
          </p:nvSpPr>
          <p:spPr>
            <a:xfrm>
              <a:off x="5308600" y="3549650"/>
              <a:ext cx="156210" cy="3810"/>
            </a:xfrm>
            <a:custGeom>
              <a:avLst/>
              <a:gdLst/>
              <a:ahLst/>
              <a:cxnLst/>
              <a:rect l="l" t="t" r="r" b="b"/>
              <a:pathLst>
                <a:path w="156210" h="3810">
                  <a:moveTo>
                    <a:pt x="62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62230" y="3810"/>
                  </a:lnTo>
                  <a:lnTo>
                    <a:pt x="62230" y="0"/>
                  </a:lnTo>
                  <a:close/>
                </a:path>
                <a:path w="156210" h="3810">
                  <a:moveTo>
                    <a:pt x="87629" y="3739"/>
                  </a:moveTo>
                  <a:lnTo>
                    <a:pt x="86360" y="3810"/>
                  </a:lnTo>
                  <a:lnTo>
                    <a:pt x="87629" y="3810"/>
                  </a:lnTo>
                  <a:close/>
                </a:path>
                <a:path w="156210" h="3810">
                  <a:moveTo>
                    <a:pt x="154939" y="70"/>
                  </a:moveTo>
                  <a:lnTo>
                    <a:pt x="87629" y="3810"/>
                  </a:lnTo>
                  <a:lnTo>
                    <a:pt x="153670" y="3810"/>
                  </a:lnTo>
                  <a:lnTo>
                    <a:pt x="153669" y="2539"/>
                  </a:lnTo>
                  <a:lnTo>
                    <a:pt x="154939" y="2539"/>
                  </a:lnTo>
                  <a:lnTo>
                    <a:pt x="154939" y="70"/>
                  </a:lnTo>
                  <a:close/>
                </a:path>
                <a:path w="156210" h="3810">
                  <a:moveTo>
                    <a:pt x="154939" y="0"/>
                  </a:moveTo>
                  <a:lnTo>
                    <a:pt x="88900" y="0"/>
                  </a:lnTo>
                  <a:lnTo>
                    <a:pt x="88900" y="1270"/>
                  </a:lnTo>
                  <a:lnTo>
                    <a:pt x="87629" y="1270"/>
                  </a:lnTo>
                  <a:lnTo>
                    <a:pt x="87629" y="3739"/>
                  </a:lnTo>
                  <a:lnTo>
                    <a:pt x="154939" y="0"/>
                  </a:lnTo>
                  <a:close/>
                </a:path>
                <a:path w="156210" h="3810">
                  <a:moveTo>
                    <a:pt x="156210" y="0"/>
                  </a:moveTo>
                  <a:lnTo>
                    <a:pt x="154939" y="0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A0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6" name="object 996"/>
            <p:cNvSpPr/>
            <p:nvPr/>
          </p:nvSpPr>
          <p:spPr>
            <a:xfrm>
              <a:off x="5309870" y="3553459"/>
              <a:ext cx="152400" cy="4445"/>
            </a:xfrm>
            <a:custGeom>
              <a:avLst/>
              <a:gdLst/>
              <a:ahLst/>
              <a:cxnLst/>
              <a:rect l="l" t="t" r="r" b="b"/>
              <a:pathLst>
                <a:path w="152400" h="4445">
                  <a:moveTo>
                    <a:pt x="60960" y="1282"/>
                  </a:moveTo>
                  <a:lnTo>
                    <a:pt x="0" y="1282"/>
                  </a:lnTo>
                  <a:lnTo>
                    <a:pt x="0" y="3822"/>
                  </a:lnTo>
                  <a:lnTo>
                    <a:pt x="60960" y="3822"/>
                  </a:lnTo>
                  <a:lnTo>
                    <a:pt x="60960" y="1282"/>
                  </a:lnTo>
                  <a:close/>
                </a:path>
                <a:path w="152400" h="4445">
                  <a:moveTo>
                    <a:pt x="609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0960" y="1270"/>
                  </a:lnTo>
                  <a:lnTo>
                    <a:pt x="60960" y="0"/>
                  </a:lnTo>
                  <a:close/>
                </a:path>
                <a:path w="152400" h="4445">
                  <a:moveTo>
                    <a:pt x="151130" y="1282"/>
                  </a:moveTo>
                  <a:lnTo>
                    <a:pt x="85090" y="1282"/>
                  </a:lnTo>
                  <a:lnTo>
                    <a:pt x="85090" y="3822"/>
                  </a:lnTo>
                  <a:lnTo>
                    <a:pt x="151130" y="3822"/>
                  </a:lnTo>
                  <a:lnTo>
                    <a:pt x="151130" y="1282"/>
                  </a:lnTo>
                  <a:close/>
                </a:path>
                <a:path w="152400" h="4445">
                  <a:moveTo>
                    <a:pt x="152400" y="1270"/>
                  </a:moveTo>
                  <a:lnTo>
                    <a:pt x="152387" y="0"/>
                  </a:lnTo>
                  <a:lnTo>
                    <a:pt x="85090" y="0"/>
                  </a:lnTo>
                  <a:lnTo>
                    <a:pt x="85090" y="1270"/>
                  </a:lnTo>
                  <a:lnTo>
                    <a:pt x="152400" y="1270"/>
                  </a:lnTo>
                  <a:close/>
                </a:path>
              </a:pathLst>
            </a:custGeom>
            <a:solidFill>
              <a:srgbClr val="9C5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/>
            <p:cNvSpPr/>
            <p:nvPr/>
          </p:nvSpPr>
          <p:spPr>
            <a:xfrm>
              <a:off x="5309870" y="3557270"/>
              <a:ext cx="149860" cy="2540"/>
            </a:xfrm>
            <a:custGeom>
              <a:avLst/>
              <a:gdLst/>
              <a:ahLst/>
              <a:cxnLst/>
              <a:rect l="l" t="t" r="r" b="b"/>
              <a:pathLst>
                <a:path w="149860" h="2539">
                  <a:moveTo>
                    <a:pt x="622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69" y="1269"/>
                  </a:lnTo>
                  <a:lnTo>
                    <a:pt x="1269" y="2539"/>
                  </a:lnTo>
                  <a:lnTo>
                    <a:pt x="62229" y="2539"/>
                  </a:lnTo>
                  <a:lnTo>
                    <a:pt x="62229" y="0"/>
                  </a:lnTo>
                  <a:close/>
                </a:path>
                <a:path w="149860" h="2539">
                  <a:moveTo>
                    <a:pt x="149859" y="0"/>
                  </a:moveTo>
                  <a:lnTo>
                    <a:pt x="83819" y="0"/>
                  </a:lnTo>
                  <a:lnTo>
                    <a:pt x="83819" y="2539"/>
                  </a:lnTo>
                  <a:lnTo>
                    <a:pt x="149859" y="2539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99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8" name="object 998"/>
            <p:cNvSpPr/>
            <p:nvPr/>
          </p:nvSpPr>
          <p:spPr>
            <a:xfrm>
              <a:off x="5311140" y="3559809"/>
              <a:ext cx="147320" cy="4445"/>
            </a:xfrm>
            <a:custGeom>
              <a:avLst/>
              <a:gdLst/>
              <a:ahLst/>
              <a:cxnLst/>
              <a:rect l="l" t="t" r="r" b="b"/>
              <a:pathLst>
                <a:path w="147320" h="4445">
                  <a:moveTo>
                    <a:pt x="60960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60960" y="3822"/>
                  </a:lnTo>
                  <a:lnTo>
                    <a:pt x="60960" y="0"/>
                  </a:lnTo>
                  <a:close/>
                </a:path>
                <a:path w="147320" h="4445">
                  <a:moveTo>
                    <a:pt x="147320" y="0"/>
                  </a:moveTo>
                  <a:lnTo>
                    <a:pt x="81280" y="0"/>
                  </a:lnTo>
                  <a:lnTo>
                    <a:pt x="81280" y="2540"/>
                  </a:lnTo>
                  <a:lnTo>
                    <a:pt x="80010" y="2540"/>
                  </a:lnTo>
                  <a:lnTo>
                    <a:pt x="80010" y="3822"/>
                  </a:lnTo>
                  <a:lnTo>
                    <a:pt x="146050" y="3822"/>
                  </a:lnTo>
                  <a:lnTo>
                    <a:pt x="146050" y="2540"/>
                  </a:lnTo>
                  <a:lnTo>
                    <a:pt x="147320" y="2540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95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9" name="object 999"/>
            <p:cNvSpPr/>
            <p:nvPr/>
          </p:nvSpPr>
          <p:spPr>
            <a:xfrm>
              <a:off x="5311139" y="3563620"/>
              <a:ext cx="146050" cy="3810"/>
            </a:xfrm>
            <a:custGeom>
              <a:avLst/>
              <a:gdLst/>
              <a:ahLst/>
              <a:cxnLst/>
              <a:rect l="l" t="t" r="r" b="b"/>
              <a:pathLst>
                <a:path w="146050" h="3810">
                  <a:moveTo>
                    <a:pt x="6096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3809"/>
                  </a:lnTo>
                  <a:lnTo>
                    <a:pt x="60960" y="3809"/>
                  </a:lnTo>
                  <a:lnTo>
                    <a:pt x="60960" y="0"/>
                  </a:lnTo>
                  <a:close/>
                </a:path>
                <a:path w="146050" h="3810">
                  <a:moveTo>
                    <a:pt x="144779" y="1269"/>
                  </a:moveTo>
                  <a:lnTo>
                    <a:pt x="78739" y="1269"/>
                  </a:lnTo>
                  <a:lnTo>
                    <a:pt x="78739" y="3809"/>
                  </a:lnTo>
                  <a:lnTo>
                    <a:pt x="144779" y="3809"/>
                  </a:lnTo>
                  <a:lnTo>
                    <a:pt x="144779" y="1269"/>
                  </a:lnTo>
                  <a:close/>
                </a:path>
                <a:path w="146050" h="3810">
                  <a:moveTo>
                    <a:pt x="146050" y="0"/>
                  </a:moveTo>
                  <a:lnTo>
                    <a:pt x="80010" y="0"/>
                  </a:lnTo>
                  <a:lnTo>
                    <a:pt x="80010" y="1269"/>
                  </a:lnTo>
                  <a:lnTo>
                    <a:pt x="146050" y="126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91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5312410" y="3567430"/>
              <a:ext cx="143510" cy="3810"/>
            </a:xfrm>
            <a:custGeom>
              <a:avLst/>
              <a:gdLst/>
              <a:ahLst/>
              <a:cxnLst/>
              <a:rect l="l" t="t" r="r" b="b"/>
              <a:pathLst>
                <a:path w="143510" h="3810">
                  <a:moveTo>
                    <a:pt x="5968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9689" y="3810"/>
                  </a:lnTo>
                  <a:lnTo>
                    <a:pt x="59689" y="0"/>
                  </a:lnTo>
                  <a:close/>
                </a:path>
                <a:path w="143510" h="3810">
                  <a:moveTo>
                    <a:pt x="76200" y="3738"/>
                  </a:moveTo>
                  <a:lnTo>
                    <a:pt x="74929" y="3810"/>
                  </a:lnTo>
                  <a:lnTo>
                    <a:pt x="76200" y="3810"/>
                  </a:lnTo>
                  <a:close/>
                </a:path>
                <a:path w="143510" h="3810">
                  <a:moveTo>
                    <a:pt x="142239" y="71"/>
                  </a:moveTo>
                  <a:lnTo>
                    <a:pt x="76200" y="3810"/>
                  </a:lnTo>
                  <a:lnTo>
                    <a:pt x="140969" y="3810"/>
                  </a:lnTo>
                  <a:lnTo>
                    <a:pt x="140970" y="2540"/>
                  </a:lnTo>
                  <a:lnTo>
                    <a:pt x="142239" y="2540"/>
                  </a:lnTo>
                  <a:lnTo>
                    <a:pt x="142239" y="71"/>
                  </a:lnTo>
                  <a:close/>
                </a:path>
                <a:path w="143510" h="3810">
                  <a:moveTo>
                    <a:pt x="142239" y="0"/>
                  </a:moveTo>
                  <a:lnTo>
                    <a:pt x="77469" y="0"/>
                  </a:lnTo>
                  <a:lnTo>
                    <a:pt x="77469" y="1270"/>
                  </a:lnTo>
                  <a:lnTo>
                    <a:pt x="76200" y="1270"/>
                  </a:lnTo>
                  <a:lnTo>
                    <a:pt x="76200" y="3738"/>
                  </a:lnTo>
                  <a:lnTo>
                    <a:pt x="142239" y="0"/>
                  </a:lnTo>
                  <a:close/>
                </a:path>
                <a:path w="143510" h="3810">
                  <a:moveTo>
                    <a:pt x="143509" y="0"/>
                  </a:moveTo>
                  <a:lnTo>
                    <a:pt x="142239" y="0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8D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/>
            <p:cNvSpPr/>
            <p:nvPr/>
          </p:nvSpPr>
          <p:spPr>
            <a:xfrm>
              <a:off x="5312410" y="3571240"/>
              <a:ext cx="140970" cy="3810"/>
            </a:xfrm>
            <a:custGeom>
              <a:avLst/>
              <a:gdLst/>
              <a:ahLst/>
              <a:cxnLst/>
              <a:rect l="l" t="t" r="r" b="b"/>
              <a:pathLst>
                <a:path w="140970" h="3810">
                  <a:moveTo>
                    <a:pt x="596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59689" y="3810"/>
                  </a:lnTo>
                  <a:lnTo>
                    <a:pt x="59689" y="0"/>
                  </a:lnTo>
                  <a:close/>
                </a:path>
                <a:path w="140970" h="3810">
                  <a:moveTo>
                    <a:pt x="138430" y="2539"/>
                  </a:moveTo>
                  <a:lnTo>
                    <a:pt x="73660" y="2539"/>
                  </a:lnTo>
                  <a:lnTo>
                    <a:pt x="73660" y="3810"/>
                  </a:lnTo>
                  <a:lnTo>
                    <a:pt x="138430" y="3810"/>
                  </a:lnTo>
                  <a:lnTo>
                    <a:pt x="138430" y="2539"/>
                  </a:lnTo>
                  <a:close/>
                </a:path>
                <a:path w="140970" h="3810">
                  <a:moveTo>
                    <a:pt x="140969" y="0"/>
                  </a:moveTo>
                  <a:lnTo>
                    <a:pt x="74929" y="0"/>
                  </a:lnTo>
                  <a:lnTo>
                    <a:pt x="74929" y="2539"/>
                  </a:lnTo>
                  <a:lnTo>
                    <a:pt x="139700" y="2539"/>
                  </a:lnTo>
                  <a:lnTo>
                    <a:pt x="139700" y="1270"/>
                  </a:lnTo>
                  <a:lnTo>
                    <a:pt x="140969" y="1270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894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/>
            <p:cNvSpPr/>
            <p:nvPr/>
          </p:nvSpPr>
          <p:spPr>
            <a:xfrm>
              <a:off x="5313680" y="3575049"/>
              <a:ext cx="137160" cy="3810"/>
            </a:xfrm>
            <a:custGeom>
              <a:avLst/>
              <a:gdLst/>
              <a:ahLst/>
              <a:cxnLst/>
              <a:rect l="l" t="t" r="r" b="b"/>
              <a:pathLst>
                <a:path w="137160" h="3810">
                  <a:moveTo>
                    <a:pt x="596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9677" y="3810"/>
                  </a:lnTo>
                  <a:lnTo>
                    <a:pt x="59677" y="0"/>
                  </a:lnTo>
                  <a:close/>
                </a:path>
                <a:path w="137160" h="3810">
                  <a:moveTo>
                    <a:pt x="137160" y="0"/>
                  </a:moveTo>
                  <a:lnTo>
                    <a:pt x="72390" y="0"/>
                  </a:lnTo>
                  <a:lnTo>
                    <a:pt x="72390" y="1282"/>
                  </a:lnTo>
                  <a:lnTo>
                    <a:pt x="71120" y="1282"/>
                  </a:lnTo>
                  <a:lnTo>
                    <a:pt x="71120" y="3810"/>
                  </a:lnTo>
                  <a:lnTo>
                    <a:pt x="135890" y="3810"/>
                  </a:lnTo>
                  <a:lnTo>
                    <a:pt x="135890" y="1282"/>
                  </a:lnTo>
                  <a:lnTo>
                    <a:pt x="137160" y="128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86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5313680" y="3578860"/>
              <a:ext cx="134620" cy="2540"/>
            </a:xfrm>
            <a:custGeom>
              <a:avLst/>
              <a:gdLst/>
              <a:ahLst/>
              <a:cxnLst/>
              <a:rect l="l" t="t" r="r" b="b"/>
              <a:pathLst>
                <a:path w="134620" h="2539">
                  <a:moveTo>
                    <a:pt x="596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2539"/>
                  </a:lnTo>
                  <a:lnTo>
                    <a:pt x="59689" y="2539"/>
                  </a:lnTo>
                  <a:lnTo>
                    <a:pt x="59689" y="0"/>
                  </a:lnTo>
                  <a:close/>
                </a:path>
                <a:path w="134620" h="2539">
                  <a:moveTo>
                    <a:pt x="134620" y="0"/>
                  </a:moveTo>
                  <a:lnTo>
                    <a:pt x="71120" y="0"/>
                  </a:lnTo>
                  <a:lnTo>
                    <a:pt x="71120" y="1269"/>
                  </a:lnTo>
                  <a:lnTo>
                    <a:pt x="69850" y="1269"/>
                  </a:lnTo>
                  <a:lnTo>
                    <a:pt x="69850" y="2539"/>
                  </a:lnTo>
                  <a:lnTo>
                    <a:pt x="134620" y="2539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82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4" name="object 1004"/>
            <p:cNvSpPr/>
            <p:nvPr/>
          </p:nvSpPr>
          <p:spPr>
            <a:xfrm>
              <a:off x="5314950" y="3581400"/>
              <a:ext cx="133350" cy="3810"/>
            </a:xfrm>
            <a:custGeom>
              <a:avLst/>
              <a:gdLst/>
              <a:ahLst/>
              <a:cxnLst/>
              <a:rect l="l" t="t" r="r" b="b"/>
              <a:pathLst>
                <a:path w="133350" h="3810">
                  <a:moveTo>
                    <a:pt x="5841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8420" y="3810"/>
                  </a:lnTo>
                  <a:lnTo>
                    <a:pt x="58419" y="0"/>
                  </a:lnTo>
                  <a:close/>
                </a:path>
                <a:path w="133350" h="3810">
                  <a:moveTo>
                    <a:pt x="67310" y="3736"/>
                  </a:moveTo>
                  <a:lnTo>
                    <a:pt x="66039" y="3810"/>
                  </a:lnTo>
                  <a:lnTo>
                    <a:pt x="67310" y="3810"/>
                  </a:lnTo>
                  <a:close/>
                </a:path>
                <a:path w="133350" h="3810">
                  <a:moveTo>
                    <a:pt x="132079" y="73"/>
                  </a:moveTo>
                  <a:lnTo>
                    <a:pt x="67310" y="3810"/>
                  </a:lnTo>
                  <a:lnTo>
                    <a:pt x="130810" y="3810"/>
                  </a:lnTo>
                  <a:lnTo>
                    <a:pt x="130810" y="2539"/>
                  </a:lnTo>
                  <a:lnTo>
                    <a:pt x="132080" y="2539"/>
                  </a:lnTo>
                  <a:lnTo>
                    <a:pt x="132079" y="73"/>
                  </a:lnTo>
                  <a:close/>
                </a:path>
                <a:path w="133350" h="3810">
                  <a:moveTo>
                    <a:pt x="132079" y="0"/>
                  </a:moveTo>
                  <a:lnTo>
                    <a:pt x="68579" y="0"/>
                  </a:lnTo>
                  <a:lnTo>
                    <a:pt x="68579" y="1270"/>
                  </a:lnTo>
                  <a:lnTo>
                    <a:pt x="67310" y="1270"/>
                  </a:lnTo>
                  <a:lnTo>
                    <a:pt x="67310" y="3736"/>
                  </a:lnTo>
                  <a:lnTo>
                    <a:pt x="132079" y="0"/>
                  </a:lnTo>
                  <a:close/>
                </a:path>
                <a:path w="133350" h="3810">
                  <a:moveTo>
                    <a:pt x="133350" y="0"/>
                  </a:moveTo>
                  <a:lnTo>
                    <a:pt x="132079" y="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7E4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5" name="object 1005"/>
            <p:cNvSpPr/>
            <p:nvPr/>
          </p:nvSpPr>
          <p:spPr>
            <a:xfrm>
              <a:off x="5314950" y="3585210"/>
              <a:ext cx="130810" cy="3810"/>
            </a:xfrm>
            <a:custGeom>
              <a:avLst/>
              <a:gdLst/>
              <a:ahLst/>
              <a:cxnLst/>
              <a:rect l="l" t="t" r="r" b="b"/>
              <a:pathLst>
                <a:path w="130810" h="3810">
                  <a:moveTo>
                    <a:pt x="584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3810"/>
                  </a:lnTo>
                  <a:lnTo>
                    <a:pt x="58420" y="3810"/>
                  </a:lnTo>
                  <a:lnTo>
                    <a:pt x="58420" y="0"/>
                  </a:lnTo>
                  <a:close/>
                </a:path>
                <a:path w="130810" h="3810">
                  <a:moveTo>
                    <a:pt x="130810" y="0"/>
                  </a:moveTo>
                  <a:lnTo>
                    <a:pt x="66039" y="0"/>
                  </a:lnTo>
                  <a:lnTo>
                    <a:pt x="66039" y="2539"/>
                  </a:lnTo>
                  <a:lnTo>
                    <a:pt x="64770" y="2539"/>
                  </a:lnTo>
                  <a:lnTo>
                    <a:pt x="64770" y="3810"/>
                  </a:lnTo>
                  <a:lnTo>
                    <a:pt x="129540" y="3810"/>
                  </a:lnTo>
                  <a:lnTo>
                    <a:pt x="129539" y="1269"/>
                  </a:lnTo>
                  <a:lnTo>
                    <a:pt x="130810" y="1269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7A4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/>
            <p:cNvSpPr/>
            <p:nvPr/>
          </p:nvSpPr>
          <p:spPr>
            <a:xfrm>
              <a:off x="5316220" y="3589032"/>
              <a:ext cx="127000" cy="3810"/>
            </a:xfrm>
            <a:custGeom>
              <a:avLst/>
              <a:gdLst/>
              <a:ahLst/>
              <a:cxnLst/>
              <a:rect l="l" t="t" r="r" b="b"/>
              <a:pathLst>
                <a:path w="127000" h="3810">
                  <a:moveTo>
                    <a:pt x="57150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57150" y="3797"/>
                  </a:lnTo>
                  <a:lnTo>
                    <a:pt x="57150" y="0"/>
                  </a:lnTo>
                  <a:close/>
                </a:path>
                <a:path w="127000" h="3810">
                  <a:moveTo>
                    <a:pt x="127000" y="0"/>
                  </a:moveTo>
                  <a:lnTo>
                    <a:pt x="63500" y="0"/>
                  </a:lnTo>
                  <a:lnTo>
                    <a:pt x="63500" y="2527"/>
                  </a:lnTo>
                  <a:lnTo>
                    <a:pt x="62230" y="2527"/>
                  </a:lnTo>
                  <a:lnTo>
                    <a:pt x="62230" y="3797"/>
                  </a:lnTo>
                  <a:lnTo>
                    <a:pt x="125730" y="3797"/>
                  </a:lnTo>
                  <a:lnTo>
                    <a:pt x="125730" y="2527"/>
                  </a:lnTo>
                  <a:lnTo>
                    <a:pt x="127000" y="2527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76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7" name="object 1007"/>
            <p:cNvSpPr/>
            <p:nvPr/>
          </p:nvSpPr>
          <p:spPr>
            <a:xfrm>
              <a:off x="5316220" y="3592830"/>
              <a:ext cx="125730" cy="3810"/>
            </a:xfrm>
            <a:custGeom>
              <a:avLst/>
              <a:gdLst/>
              <a:ahLst/>
              <a:cxnLst/>
              <a:rect l="l" t="t" r="r" b="b"/>
              <a:pathLst>
                <a:path w="125729" h="3810">
                  <a:moveTo>
                    <a:pt x="58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3810"/>
                  </a:lnTo>
                  <a:lnTo>
                    <a:pt x="58419" y="3810"/>
                  </a:lnTo>
                  <a:lnTo>
                    <a:pt x="58420" y="0"/>
                  </a:lnTo>
                  <a:close/>
                </a:path>
                <a:path w="125729" h="3810">
                  <a:moveTo>
                    <a:pt x="124459" y="1270"/>
                  </a:moveTo>
                  <a:lnTo>
                    <a:pt x="60959" y="1270"/>
                  </a:lnTo>
                  <a:lnTo>
                    <a:pt x="60959" y="3810"/>
                  </a:lnTo>
                  <a:lnTo>
                    <a:pt x="124459" y="3810"/>
                  </a:lnTo>
                  <a:lnTo>
                    <a:pt x="124459" y="1270"/>
                  </a:lnTo>
                  <a:close/>
                </a:path>
                <a:path w="125729" h="3810">
                  <a:moveTo>
                    <a:pt x="125729" y="0"/>
                  </a:moveTo>
                  <a:lnTo>
                    <a:pt x="62229" y="0"/>
                  </a:lnTo>
                  <a:lnTo>
                    <a:pt x="62229" y="1270"/>
                  </a:lnTo>
                  <a:lnTo>
                    <a:pt x="125729" y="127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73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8" name="object 1008"/>
            <p:cNvSpPr/>
            <p:nvPr/>
          </p:nvSpPr>
          <p:spPr>
            <a:xfrm>
              <a:off x="5317490" y="3596639"/>
              <a:ext cx="121920" cy="3810"/>
            </a:xfrm>
            <a:custGeom>
              <a:avLst/>
              <a:gdLst/>
              <a:ahLst/>
              <a:cxnLst/>
              <a:rect l="l" t="t" r="r" b="b"/>
              <a:pathLst>
                <a:path w="121920" h="3810">
                  <a:moveTo>
                    <a:pt x="571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7150" y="2540"/>
                  </a:lnTo>
                  <a:lnTo>
                    <a:pt x="57150" y="0"/>
                  </a:lnTo>
                  <a:close/>
                </a:path>
                <a:path w="121920" h="3810">
                  <a:moveTo>
                    <a:pt x="12065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20650" y="3810"/>
                  </a:lnTo>
                  <a:lnTo>
                    <a:pt x="120650" y="2552"/>
                  </a:lnTo>
                  <a:close/>
                </a:path>
                <a:path w="121920" h="3810">
                  <a:moveTo>
                    <a:pt x="121920" y="0"/>
                  </a:moveTo>
                  <a:lnTo>
                    <a:pt x="58420" y="0"/>
                  </a:lnTo>
                  <a:lnTo>
                    <a:pt x="58420" y="2540"/>
                  </a:lnTo>
                  <a:lnTo>
                    <a:pt x="121920" y="254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F3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/>
            <p:cNvSpPr/>
            <p:nvPr/>
          </p:nvSpPr>
          <p:spPr>
            <a:xfrm>
              <a:off x="5317490" y="3600449"/>
              <a:ext cx="120650" cy="2540"/>
            </a:xfrm>
            <a:custGeom>
              <a:avLst/>
              <a:gdLst/>
              <a:ahLst/>
              <a:cxnLst/>
              <a:rect l="l" t="t" r="r" b="b"/>
              <a:pathLst>
                <a:path w="120650" h="2539">
                  <a:moveTo>
                    <a:pt x="12065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119380" y="2540"/>
                  </a:lnTo>
                  <a:lnTo>
                    <a:pt x="119380" y="1282"/>
                  </a:lnTo>
                  <a:lnTo>
                    <a:pt x="120650" y="128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6B3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0" name="object 1010"/>
            <p:cNvSpPr/>
            <p:nvPr/>
          </p:nvSpPr>
          <p:spPr>
            <a:xfrm>
              <a:off x="5318760" y="3602989"/>
              <a:ext cx="116839" cy="3810"/>
            </a:xfrm>
            <a:custGeom>
              <a:avLst/>
              <a:gdLst/>
              <a:ahLst/>
              <a:cxnLst/>
              <a:rect l="l" t="t" r="r" b="b"/>
              <a:pathLst>
                <a:path w="116839" h="3810">
                  <a:moveTo>
                    <a:pt x="1168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5570" y="3810"/>
                  </a:lnTo>
                  <a:lnTo>
                    <a:pt x="115570" y="2540"/>
                  </a:lnTo>
                  <a:lnTo>
                    <a:pt x="116840" y="254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68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1" name="object 1011"/>
            <p:cNvSpPr/>
            <p:nvPr/>
          </p:nvSpPr>
          <p:spPr>
            <a:xfrm>
              <a:off x="5318760" y="3606799"/>
              <a:ext cx="115570" cy="3810"/>
            </a:xfrm>
            <a:custGeom>
              <a:avLst/>
              <a:gdLst/>
              <a:ahLst/>
              <a:cxnLst/>
              <a:rect l="l" t="t" r="r" b="b"/>
              <a:pathLst>
                <a:path w="115570" h="3810">
                  <a:moveTo>
                    <a:pt x="114287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114287" y="3810"/>
                  </a:lnTo>
                  <a:lnTo>
                    <a:pt x="114287" y="1282"/>
                  </a:lnTo>
                  <a:close/>
                </a:path>
                <a:path w="115570" h="3810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C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2" name="object 1012"/>
            <p:cNvSpPr/>
            <p:nvPr/>
          </p:nvSpPr>
          <p:spPr>
            <a:xfrm>
              <a:off x="5320030" y="3610609"/>
              <a:ext cx="111760" cy="3810"/>
            </a:xfrm>
            <a:custGeom>
              <a:avLst/>
              <a:gdLst/>
              <a:ahLst/>
              <a:cxnLst/>
              <a:rect l="l" t="t" r="r" b="b"/>
              <a:pathLst>
                <a:path w="111760" h="3810">
                  <a:moveTo>
                    <a:pt x="11176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0477" y="3810"/>
                  </a:lnTo>
                  <a:lnTo>
                    <a:pt x="110477" y="2540"/>
                  </a:lnTo>
                  <a:lnTo>
                    <a:pt x="111760" y="254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703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3" name="object 1013"/>
            <p:cNvSpPr/>
            <p:nvPr/>
          </p:nvSpPr>
          <p:spPr>
            <a:xfrm>
              <a:off x="5320030" y="3614419"/>
              <a:ext cx="110489" cy="3810"/>
            </a:xfrm>
            <a:custGeom>
              <a:avLst/>
              <a:gdLst/>
              <a:ahLst/>
              <a:cxnLst/>
              <a:rect l="l" t="t" r="r" b="b"/>
              <a:pathLst>
                <a:path w="110489" h="3810">
                  <a:moveTo>
                    <a:pt x="10922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109220" y="3810"/>
                  </a:lnTo>
                  <a:lnTo>
                    <a:pt x="109220" y="1282"/>
                  </a:lnTo>
                  <a:close/>
                </a:path>
                <a:path w="110489" h="3810">
                  <a:moveTo>
                    <a:pt x="1104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0477" y="1270"/>
                  </a:lnTo>
                  <a:lnTo>
                    <a:pt x="110477" y="0"/>
                  </a:lnTo>
                  <a:close/>
                </a:path>
              </a:pathLst>
            </a:custGeom>
            <a:solidFill>
              <a:srgbClr val="743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4" name="object 1014"/>
            <p:cNvSpPr/>
            <p:nvPr/>
          </p:nvSpPr>
          <p:spPr>
            <a:xfrm>
              <a:off x="5321300" y="3618229"/>
              <a:ext cx="106680" cy="3810"/>
            </a:xfrm>
            <a:custGeom>
              <a:avLst/>
              <a:gdLst/>
              <a:ahLst/>
              <a:cxnLst/>
              <a:rect l="l" t="t" r="r" b="b"/>
              <a:pathLst>
                <a:path w="106679" h="3810">
                  <a:moveTo>
                    <a:pt x="1066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5410" y="3810"/>
                  </a:lnTo>
                  <a:lnTo>
                    <a:pt x="105410" y="2540"/>
                  </a:lnTo>
                  <a:lnTo>
                    <a:pt x="106680" y="254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77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5" name="object 1015"/>
            <p:cNvSpPr/>
            <p:nvPr/>
          </p:nvSpPr>
          <p:spPr>
            <a:xfrm>
              <a:off x="5322570" y="3622039"/>
              <a:ext cx="104139" cy="2540"/>
            </a:xfrm>
            <a:custGeom>
              <a:avLst/>
              <a:gdLst/>
              <a:ahLst/>
              <a:cxnLst/>
              <a:rect l="l" t="t" r="r" b="b"/>
              <a:pathLst>
                <a:path w="104139" h="2539">
                  <a:moveTo>
                    <a:pt x="1041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02870" y="2540"/>
                  </a:lnTo>
                  <a:lnTo>
                    <a:pt x="102870" y="1270"/>
                  </a:lnTo>
                  <a:lnTo>
                    <a:pt x="104140" y="1270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7B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6" name="object 1016"/>
            <p:cNvSpPr/>
            <p:nvPr/>
          </p:nvSpPr>
          <p:spPr>
            <a:xfrm>
              <a:off x="5322570" y="3624579"/>
              <a:ext cx="102870" cy="3810"/>
            </a:xfrm>
            <a:custGeom>
              <a:avLst/>
              <a:gdLst/>
              <a:ahLst/>
              <a:cxnLst/>
              <a:rect l="l" t="t" r="r" b="b"/>
              <a:pathLst>
                <a:path w="102870" h="3810">
                  <a:moveTo>
                    <a:pt x="102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01600" y="3810"/>
                  </a:lnTo>
                  <a:lnTo>
                    <a:pt x="10160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7F4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7" name="object 1017"/>
            <p:cNvSpPr/>
            <p:nvPr/>
          </p:nvSpPr>
          <p:spPr>
            <a:xfrm>
              <a:off x="5322570" y="3628389"/>
              <a:ext cx="100330" cy="3810"/>
            </a:xfrm>
            <a:custGeom>
              <a:avLst/>
              <a:gdLst/>
              <a:ahLst/>
              <a:cxnLst/>
              <a:rect l="l" t="t" r="r" b="b"/>
              <a:pathLst>
                <a:path w="100329" h="3810">
                  <a:moveTo>
                    <a:pt x="1003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834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8" name="object 1018"/>
            <p:cNvSpPr/>
            <p:nvPr/>
          </p:nvSpPr>
          <p:spPr>
            <a:xfrm>
              <a:off x="5323840" y="3632199"/>
              <a:ext cx="96520" cy="3810"/>
            </a:xfrm>
            <a:custGeom>
              <a:avLst/>
              <a:gdLst/>
              <a:ahLst/>
              <a:cxnLst/>
              <a:rect l="l" t="t" r="r" b="b"/>
              <a:pathLst>
                <a:path w="96520" h="3810">
                  <a:moveTo>
                    <a:pt x="9525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95250" y="3810"/>
                  </a:lnTo>
                  <a:lnTo>
                    <a:pt x="95250" y="2552"/>
                  </a:lnTo>
                  <a:close/>
                </a:path>
                <a:path w="96520" h="3810">
                  <a:moveTo>
                    <a:pt x="965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6520" y="254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87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9" name="object 1019"/>
            <p:cNvSpPr/>
            <p:nvPr/>
          </p:nvSpPr>
          <p:spPr>
            <a:xfrm>
              <a:off x="5323840" y="363600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95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93980" y="3810"/>
                  </a:lnTo>
                  <a:lnTo>
                    <a:pt x="9398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8A4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0" name="object 1020"/>
            <p:cNvSpPr/>
            <p:nvPr/>
          </p:nvSpPr>
          <p:spPr>
            <a:xfrm>
              <a:off x="5325110" y="3639819"/>
              <a:ext cx="91440" cy="3810"/>
            </a:xfrm>
            <a:custGeom>
              <a:avLst/>
              <a:gdLst/>
              <a:ahLst/>
              <a:cxnLst/>
              <a:rect l="l" t="t" r="r" b="b"/>
              <a:pathLst>
                <a:path w="91439" h="3810">
                  <a:moveTo>
                    <a:pt x="914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0170" y="3810"/>
                  </a:lnTo>
                  <a:lnTo>
                    <a:pt x="90170" y="2540"/>
                  </a:lnTo>
                  <a:lnTo>
                    <a:pt x="91440" y="25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8E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/>
            <p:cNvSpPr/>
            <p:nvPr/>
          </p:nvSpPr>
          <p:spPr>
            <a:xfrm>
              <a:off x="5326380" y="3643629"/>
              <a:ext cx="88900" cy="2540"/>
            </a:xfrm>
            <a:custGeom>
              <a:avLst/>
              <a:gdLst/>
              <a:ahLst/>
              <a:cxnLst/>
              <a:rect l="l" t="t" r="r" b="b"/>
              <a:pathLst>
                <a:path w="88900" h="2539">
                  <a:moveTo>
                    <a:pt x="889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7617" y="2540"/>
                  </a:lnTo>
                  <a:lnTo>
                    <a:pt x="87617" y="1270"/>
                  </a:lnTo>
                  <a:lnTo>
                    <a:pt x="88900" y="127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925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2" name="object 1022"/>
            <p:cNvSpPr/>
            <p:nvPr/>
          </p:nvSpPr>
          <p:spPr>
            <a:xfrm>
              <a:off x="5326380" y="3646170"/>
              <a:ext cx="87630" cy="3810"/>
            </a:xfrm>
            <a:custGeom>
              <a:avLst/>
              <a:gdLst/>
              <a:ahLst/>
              <a:cxnLst/>
              <a:rect l="l" t="t" r="r" b="b"/>
              <a:pathLst>
                <a:path w="87629" h="3810">
                  <a:moveTo>
                    <a:pt x="876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7629" y="1269"/>
                  </a:lnTo>
                  <a:lnTo>
                    <a:pt x="87629" y="0"/>
                  </a:lnTo>
                  <a:close/>
                </a:path>
                <a:path w="87629" h="3810">
                  <a:moveTo>
                    <a:pt x="86360" y="1269"/>
                  </a:moveTo>
                  <a:lnTo>
                    <a:pt x="0" y="1269"/>
                  </a:lnTo>
                  <a:lnTo>
                    <a:pt x="0" y="3809"/>
                  </a:lnTo>
                  <a:lnTo>
                    <a:pt x="86360" y="3809"/>
                  </a:lnTo>
                  <a:lnTo>
                    <a:pt x="86360" y="1269"/>
                  </a:lnTo>
                  <a:close/>
                </a:path>
              </a:pathLst>
            </a:custGeom>
            <a:solidFill>
              <a:srgbClr val="965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3" name="object 1023"/>
            <p:cNvSpPr/>
            <p:nvPr/>
          </p:nvSpPr>
          <p:spPr>
            <a:xfrm>
              <a:off x="5326380" y="3649980"/>
              <a:ext cx="85090" cy="3810"/>
            </a:xfrm>
            <a:custGeom>
              <a:avLst/>
              <a:gdLst/>
              <a:ahLst/>
              <a:cxnLst/>
              <a:rect l="l" t="t" r="r" b="b"/>
              <a:pathLst>
                <a:path w="85089" h="3810">
                  <a:moveTo>
                    <a:pt x="850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85090" y="2540"/>
                  </a:lnTo>
                  <a:lnTo>
                    <a:pt x="85089" y="0"/>
                  </a:lnTo>
                  <a:close/>
                </a:path>
                <a:path w="85089" h="3810">
                  <a:moveTo>
                    <a:pt x="83820" y="2540"/>
                  </a:moveTo>
                  <a:lnTo>
                    <a:pt x="1270" y="2540"/>
                  </a:lnTo>
                  <a:lnTo>
                    <a:pt x="1270" y="3810"/>
                  </a:lnTo>
                  <a:lnTo>
                    <a:pt x="83820" y="3810"/>
                  </a:lnTo>
                  <a:lnTo>
                    <a:pt x="83820" y="2540"/>
                  </a:lnTo>
                  <a:close/>
                </a:path>
              </a:pathLst>
            </a:custGeom>
            <a:solidFill>
              <a:srgbClr val="995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4" name="object 1024"/>
            <p:cNvSpPr/>
            <p:nvPr/>
          </p:nvSpPr>
          <p:spPr>
            <a:xfrm>
              <a:off x="5327650" y="3653790"/>
              <a:ext cx="82550" cy="3810"/>
            </a:xfrm>
            <a:custGeom>
              <a:avLst/>
              <a:gdLst/>
              <a:ahLst/>
              <a:cxnLst/>
              <a:rect l="l" t="t" r="r" b="b"/>
              <a:pathLst>
                <a:path w="82550" h="3810">
                  <a:moveTo>
                    <a:pt x="825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81279" y="3810"/>
                  </a:lnTo>
                  <a:lnTo>
                    <a:pt x="81279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9D5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5" name="object 1025"/>
            <p:cNvSpPr/>
            <p:nvPr/>
          </p:nvSpPr>
          <p:spPr>
            <a:xfrm>
              <a:off x="5327650" y="3657600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10" h="3810">
                  <a:moveTo>
                    <a:pt x="800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0010" y="1269"/>
                  </a:lnTo>
                  <a:lnTo>
                    <a:pt x="80010" y="0"/>
                  </a:lnTo>
                  <a:close/>
                </a:path>
                <a:path w="80010" h="3810">
                  <a:moveTo>
                    <a:pt x="78740" y="1270"/>
                  </a:moveTo>
                  <a:lnTo>
                    <a:pt x="1270" y="1270"/>
                  </a:lnTo>
                  <a:lnTo>
                    <a:pt x="1270" y="3810"/>
                  </a:lnTo>
                  <a:lnTo>
                    <a:pt x="78740" y="3810"/>
                  </a:lnTo>
                  <a:lnTo>
                    <a:pt x="78740" y="1270"/>
                  </a:lnTo>
                  <a:close/>
                </a:path>
              </a:pathLst>
            </a:custGeom>
            <a:solidFill>
              <a:srgbClr val="A1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6" name="object 1026"/>
            <p:cNvSpPr/>
            <p:nvPr/>
          </p:nvSpPr>
          <p:spPr>
            <a:xfrm>
              <a:off x="5328920" y="3661410"/>
              <a:ext cx="76200" cy="2540"/>
            </a:xfrm>
            <a:custGeom>
              <a:avLst/>
              <a:gdLst/>
              <a:ahLst/>
              <a:cxnLst/>
              <a:rect l="l" t="t" r="r" b="b"/>
              <a:pathLst>
                <a:path w="76200" h="2539">
                  <a:moveTo>
                    <a:pt x="7620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6200" y="253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55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/>
            <p:cNvSpPr/>
            <p:nvPr/>
          </p:nvSpPr>
          <p:spPr>
            <a:xfrm>
              <a:off x="5326380" y="366395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70" y="0"/>
                  </a:moveTo>
                  <a:lnTo>
                    <a:pt x="1270" y="0"/>
                  </a:lnTo>
                  <a:lnTo>
                    <a:pt x="1270" y="2539"/>
                  </a:lnTo>
                  <a:lnTo>
                    <a:pt x="77470" y="2539"/>
                  </a:lnTo>
                  <a:lnTo>
                    <a:pt x="77470" y="0"/>
                  </a:lnTo>
                  <a:close/>
                </a:path>
                <a:path w="77470" h="3810">
                  <a:moveTo>
                    <a:pt x="7620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6200" y="3810"/>
                  </a:lnTo>
                  <a:lnTo>
                    <a:pt x="76200" y="2540"/>
                  </a:lnTo>
                  <a:close/>
                </a:path>
              </a:pathLst>
            </a:custGeom>
            <a:solidFill>
              <a:srgbClr val="A95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8" name="object 1028"/>
            <p:cNvSpPr/>
            <p:nvPr/>
          </p:nvSpPr>
          <p:spPr>
            <a:xfrm>
              <a:off x="5325110" y="366776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69" y="0"/>
                  </a:moveTo>
                  <a:lnTo>
                    <a:pt x="1269" y="0"/>
                  </a:lnTo>
                  <a:lnTo>
                    <a:pt x="1269" y="2539"/>
                  </a:lnTo>
                  <a:lnTo>
                    <a:pt x="0" y="2539"/>
                  </a:lnTo>
                  <a:lnTo>
                    <a:pt x="0" y="3809"/>
                  </a:lnTo>
                  <a:lnTo>
                    <a:pt x="76200" y="3809"/>
                  </a:lnTo>
                  <a:lnTo>
                    <a:pt x="76199" y="1269"/>
                  </a:lnTo>
                  <a:lnTo>
                    <a:pt x="77469" y="1269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AC6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9" name="object 1029"/>
            <p:cNvSpPr/>
            <p:nvPr/>
          </p:nvSpPr>
          <p:spPr>
            <a:xfrm>
              <a:off x="5322570" y="367157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6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7469" y="1269"/>
                  </a:lnTo>
                  <a:lnTo>
                    <a:pt x="77469" y="0"/>
                  </a:lnTo>
                  <a:close/>
                </a:path>
                <a:path w="77470" h="3810">
                  <a:moveTo>
                    <a:pt x="77470" y="1269"/>
                  </a:moveTo>
                  <a:lnTo>
                    <a:pt x="0" y="1269"/>
                  </a:lnTo>
                  <a:lnTo>
                    <a:pt x="0" y="3809"/>
                  </a:lnTo>
                  <a:lnTo>
                    <a:pt x="76200" y="3809"/>
                  </a:lnTo>
                  <a:lnTo>
                    <a:pt x="76200" y="2539"/>
                  </a:lnTo>
                  <a:lnTo>
                    <a:pt x="77470" y="2539"/>
                  </a:lnTo>
                  <a:lnTo>
                    <a:pt x="77470" y="1269"/>
                  </a:lnTo>
                  <a:close/>
                </a:path>
              </a:pathLst>
            </a:custGeom>
            <a:solidFill>
              <a:srgbClr val="B0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0" name="object 1030"/>
            <p:cNvSpPr/>
            <p:nvPr/>
          </p:nvSpPr>
          <p:spPr>
            <a:xfrm>
              <a:off x="5318760" y="3675380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10" h="3810">
                  <a:moveTo>
                    <a:pt x="7873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78739" y="3810"/>
                  </a:lnTo>
                  <a:lnTo>
                    <a:pt x="78739" y="1270"/>
                  </a:lnTo>
                  <a:close/>
                </a:path>
                <a:path w="80010" h="3810">
                  <a:moveTo>
                    <a:pt x="8001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B4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1" name="object 1031"/>
            <p:cNvSpPr/>
            <p:nvPr/>
          </p:nvSpPr>
          <p:spPr>
            <a:xfrm>
              <a:off x="5314950" y="3679190"/>
              <a:ext cx="81280" cy="3810"/>
            </a:xfrm>
            <a:custGeom>
              <a:avLst/>
              <a:gdLst/>
              <a:ahLst/>
              <a:cxnLst/>
              <a:rect l="l" t="t" r="r" b="b"/>
              <a:pathLst>
                <a:path w="81279" h="3810">
                  <a:moveTo>
                    <a:pt x="8001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80010" y="3810"/>
                  </a:lnTo>
                  <a:lnTo>
                    <a:pt x="80010" y="2540"/>
                  </a:lnTo>
                  <a:close/>
                </a:path>
                <a:path w="81279" h="3810">
                  <a:moveTo>
                    <a:pt x="8127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81280" y="25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B86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2" name="object 1032"/>
            <p:cNvSpPr/>
            <p:nvPr/>
          </p:nvSpPr>
          <p:spPr>
            <a:xfrm>
              <a:off x="5273039" y="3683000"/>
              <a:ext cx="121920" cy="2540"/>
            </a:xfrm>
            <a:custGeom>
              <a:avLst/>
              <a:gdLst/>
              <a:ahLst/>
              <a:cxnLst/>
              <a:rect l="l" t="t" r="r" b="b"/>
              <a:pathLst>
                <a:path w="121920" h="2539">
                  <a:moveTo>
                    <a:pt x="120650" y="1269"/>
                  </a:moveTo>
                  <a:lnTo>
                    <a:pt x="38100" y="1269"/>
                  </a:lnTo>
                  <a:lnTo>
                    <a:pt x="38100" y="2539"/>
                  </a:lnTo>
                  <a:lnTo>
                    <a:pt x="120650" y="2539"/>
                  </a:lnTo>
                  <a:lnTo>
                    <a:pt x="120650" y="1269"/>
                  </a:lnTo>
                  <a:close/>
                </a:path>
                <a:path w="121920" h="2539">
                  <a:moveTo>
                    <a:pt x="121920" y="0"/>
                  </a:moveTo>
                  <a:lnTo>
                    <a:pt x="39370" y="0"/>
                  </a:lnTo>
                  <a:lnTo>
                    <a:pt x="39370" y="1269"/>
                  </a:lnTo>
                  <a:lnTo>
                    <a:pt x="121920" y="1269"/>
                  </a:lnTo>
                  <a:lnTo>
                    <a:pt x="121920" y="0"/>
                  </a:lnTo>
                  <a:close/>
                </a:path>
                <a:path w="121920" h="2539">
                  <a:moveTo>
                    <a:pt x="127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3810" y="2539"/>
                  </a:lnTo>
                  <a:lnTo>
                    <a:pt x="381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BB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3" name="object 1033"/>
            <p:cNvSpPr/>
            <p:nvPr/>
          </p:nvSpPr>
          <p:spPr>
            <a:xfrm>
              <a:off x="5273039" y="3685540"/>
              <a:ext cx="120650" cy="3810"/>
            </a:xfrm>
            <a:custGeom>
              <a:avLst/>
              <a:gdLst/>
              <a:ahLst/>
              <a:cxnLst/>
              <a:rect l="l" t="t" r="r" b="b"/>
              <a:pathLst>
                <a:path w="120650" h="3810">
                  <a:moveTo>
                    <a:pt x="63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16510" y="3809"/>
                  </a:lnTo>
                  <a:lnTo>
                    <a:pt x="16510" y="2539"/>
                  </a:lnTo>
                  <a:lnTo>
                    <a:pt x="10160" y="2539"/>
                  </a:lnTo>
                  <a:lnTo>
                    <a:pt x="1016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  <a:path w="120650" h="3810">
                  <a:moveTo>
                    <a:pt x="118110" y="2539"/>
                  </a:moveTo>
                  <a:lnTo>
                    <a:pt x="31750" y="2539"/>
                  </a:lnTo>
                  <a:lnTo>
                    <a:pt x="31750" y="3809"/>
                  </a:lnTo>
                  <a:lnTo>
                    <a:pt x="118110" y="3809"/>
                  </a:lnTo>
                  <a:lnTo>
                    <a:pt x="118110" y="2539"/>
                  </a:lnTo>
                  <a:close/>
                </a:path>
                <a:path w="120650" h="3810">
                  <a:moveTo>
                    <a:pt x="119380" y="1269"/>
                  </a:moveTo>
                  <a:lnTo>
                    <a:pt x="33020" y="1269"/>
                  </a:lnTo>
                  <a:lnTo>
                    <a:pt x="33020" y="2539"/>
                  </a:lnTo>
                  <a:lnTo>
                    <a:pt x="119380" y="2539"/>
                  </a:lnTo>
                  <a:lnTo>
                    <a:pt x="119380" y="1269"/>
                  </a:lnTo>
                  <a:close/>
                </a:path>
                <a:path w="120650" h="3810">
                  <a:moveTo>
                    <a:pt x="120650" y="0"/>
                  </a:moveTo>
                  <a:lnTo>
                    <a:pt x="35560" y="0"/>
                  </a:lnTo>
                  <a:lnTo>
                    <a:pt x="35560" y="1269"/>
                  </a:lnTo>
                  <a:lnTo>
                    <a:pt x="120650" y="1269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B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4" name="object 1034"/>
            <p:cNvSpPr/>
            <p:nvPr/>
          </p:nvSpPr>
          <p:spPr>
            <a:xfrm>
              <a:off x="5271770" y="3689349"/>
              <a:ext cx="119380" cy="3810"/>
            </a:xfrm>
            <a:custGeom>
              <a:avLst/>
              <a:gdLst/>
              <a:ahLst/>
              <a:cxnLst/>
              <a:rect l="l" t="t" r="r" b="b"/>
              <a:pathLst>
                <a:path w="119379" h="3810">
                  <a:moveTo>
                    <a:pt x="11811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118110" y="3810"/>
                  </a:lnTo>
                  <a:lnTo>
                    <a:pt x="118110" y="1282"/>
                  </a:lnTo>
                  <a:close/>
                </a:path>
                <a:path w="119379" h="3810">
                  <a:moveTo>
                    <a:pt x="11938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19380" y="127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C3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5" name="object 1035"/>
            <p:cNvSpPr/>
            <p:nvPr/>
          </p:nvSpPr>
          <p:spPr>
            <a:xfrm>
              <a:off x="5271770" y="3693159"/>
              <a:ext cx="116839" cy="3810"/>
            </a:xfrm>
            <a:custGeom>
              <a:avLst/>
              <a:gdLst/>
              <a:ahLst/>
              <a:cxnLst/>
              <a:rect l="l" t="t" r="r" b="b"/>
              <a:pathLst>
                <a:path w="116839" h="3810">
                  <a:moveTo>
                    <a:pt x="1168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5570" y="3810"/>
                  </a:lnTo>
                  <a:lnTo>
                    <a:pt x="115570" y="2540"/>
                  </a:lnTo>
                  <a:lnTo>
                    <a:pt x="116840" y="254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C7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/>
            <p:cNvSpPr/>
            <p:nvPr/>
          </p:nvSpPr>
          <p:spPr>
            <a:xfrm>
              <a:off x="5271770" y="3696969"/>
              <a:ext cx="115570" cy="3810"/>
            </a:xfrm>
            <a:custGeom>
              <a:avLst/>
              <a:gdLst/>
              <a:ahLst/>
              <a:cxnLst/>
              <a:rect l="l" t="t" r="r" b="b"/>
              <a:pathLst>
                <a:path w="115570" h="3810">
                  <a:moveTo>
                    <a:pt x="114300" y="1282"/>
                  </a:moveTo>
                  <a:lnTo>
                    <a:pt x="0" y="1282"/>
                  </a:lnTo>
                  <a:lnTo>
                    <a:pt x="0" y="3810"/>
                  </a:lnTo>
                  <a:lnTo>
                    <a:pt x="114300" y="3810"/>
                  </a:lnTo>
                  <a:lnTo>
                    <a:pt x="114300" y="1282"/>
                  </a:lnTo>
                  <a:close/>
                </a:path>
                <a:path w="115570" h="3810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C7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7" name="object 1037"/>
            <p:cNvSpPr/>
            <p:nvPr/>
          </p:nvSpPr>
          <p:spPr>
            <a:xfrm>
              <a:off x="5270500" y="3700779"/>
              <a:ext cx="114300" cy="3810"/>
            </a:xfrm>
            <a:custGeom>
              <a:avLst/>
              <a:gdLst/>
              <a:ahLst/>
              <a:cxnLst/>
              <a:rect l="l" t="t" r="r" b="b"/>
              <a:pathLst>
                <a:path w="114300" h="3810">
                  <a:moveTo>
                    <a:pt x="11303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13030" y="3810"/>
                  </a:lnTo>
                  <a:lnTo>
                    <a:pt x="113030" y="2552"/>
                  </a:lnTo>
                  <a:close/>
                </a:path>
                <a:path w="114300" h="3810">
                  <a:moveTo>
                    <a:pt x="11430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114300" y="254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E7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8" name="object 1038"/>
            <p:cNvSpPr/>
            <p:nvPr/>
          </p:nvSpPr>
          <p:spPr>
            <a:xfrm>
              <a:off x="5270500" y="3704589"/>
              <a:ext cx="113030" cy="2540"/>
            </a:xfrm>
            <a:custGeom>
              <a:avLst/>
              <a:gdLst/>
              <a:ahLst/>
              <a:cxnLst/>
              <a:rect l="l" t="t" r="r" b="b"/>
              <a:pathLst>
                <a:path w="113029" h="2539">
                  <a:moveTo>
                    <a:pt x="11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11760" y="2540"/>
                  </a:lnTo>
                  <a:lnTo>
                    <a:pt x="11176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D27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9" name="object 1039"/>
            <p:cNvSpPr/>
            <p:nvPr/>
          </p:nvSpPr>
          <p:spPr>
            <a:xfrm>
              <a:off x="5270500" y="3707129"/>
              <a:ext cx="111760" cy="3810"/>
            </a:xfrm>
            <a:custGeom>
              <a:avLst/>
              <a:gdLst/>
              <a:ahLst/>
              <a:cxnLst/>
              <a:rect l="l" t="t" r="r" b="b"/>
              <a:pathLst>
                <a:path w="111760" h="3810">
                  <a:moveTo>
                    <a:pt x="1117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9220" y="3810"/>
                  </a:lnTo>
                  <a:lnTo>
                    <a:pt x="109220" y="2540"/>
                  </a:lnTo>
                  <a:lnTo>
                    <a:pt x="110490" y="2540"/>
                  </a:lnTo>
                  <a:lnTo>
                    <a:pt x="110490" y="1270"/>
                  </a:lnTo>
                  <a:lnTo>
                    <a:pt x="111760" y="127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D6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0" name="object 1040"/>
            <p:cNvSpPr/>
            <p:nvPr/>
          </p:nvSpPr>
          <p:spPr>
            <a:xfrm>
              <a:off x="5270500" y="3710939"/>
              <a:ext cx="107950" cy="3810"/>
            </a:xfrm>
            <a:custGeom>
              <a:avLst/>
              <a:gdLst/>
              <a:ahLst/>
              <a:cxnLst/>
              <a:rect l="l" t="t" r="r" b="b"/>
              <a:pathLst>
                <a:path w="107950" h="3810">
                  <a:moveTo>
                    <a:pt x="1079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6680" y="3810"/>
                  </a:lnTo>
                  <a:lnTo>
                    <a:pt x="106680" y="2540"/>
                  </a:lnTo>
                  <a:lnTo>
                    <a:pt x="107950" y="254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DA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1" name="object 1041"/>
            <p:cNvSpPr/>
            <p:nvPr/>
          </p:nvSpPr>
          <p:spPr>
            <a:xfrm>
              <a:off x="5269230" y="3714749"/>
              <a:ext cx="106680" cy="3810"/>
            </a:xfrm>
            <a:custGeom>
              <a:avLst/>
              <a:gdLst/>
              <a:ahLst/>
              <a:cxnLst/>
              <a:rect l="l" t="t" r="r" b="b"/>
              <a:pathLst>
                <a:path w="106679" h="3810">
                  <a:moveTo>
                    <a:pt x="104127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04127" y="3810"/>
                  </a:lnTo>
                  <a:lnTo>
                    <a:pt x="104127" y="2552"/>
                  </a:lnTo>
                  <a:close/>
                </a:path>
                <a:path w="106679" h="3810">
                  <a:moveTo>
                    <a:pt x="10668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05410" y="2540"/>
                  </a:lnTo>
                  <a:lnTo>
                    <a:pt x="10541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DD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2" name="object 1042"/>
            <p:cNvSpPr/>
            <p:nvPr/>
          </p:nvSpPr>
          <p:spPr>
            <a:xfrm>
              <a:off x="5269230" y="3718559"/>
              <a:ext cx="104139" cy="3810"/>
            </a:xfrm>
            <a:custGeom>
              <a:avLst/>
              <a:gdLst/>
              <a:ahLst/>
              <a:cxnLst/>
              <a:rect l="l" t="t" r="r" b="b"/>
              <a:pathLst>
                <a:path w="104139" h="3810">
                  <a:moveTo>
                    <a:pt x="1041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1600" y="3810"/>
                  </a:lnTo>
                  <a:lnTo>
                    <a:pt x="101600" y="2540"/>
                  </a:lnTo>
                  <a:lnTo>
                    <a:pt x="102870" y="2540"/>
                  </a:lnTo>
                  <a:lnTo>
                    <a:pt x="102870" y="1270"/>
                  </a:lnTo>
                  <a:lnTo>
                    <a:pt x="104127" y="1270"/>
                  </a:lnTo>
                  <a:lnTo>
                    <a:pt x="104127" y="0"/>
                  </a:lnTo>
                  <a:close/>
                </a:path>
              </a:pathLst>
            </a:custGeom>
            <a:solidFill>
              <a:srgbClr val="E1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3" name="object 1043"/>
            <p:cNvSpPr/>
            <p:nvPr/>
          </p:nvSpPr>
          <p:spPr>
            <a:xfrm>
              <a:off x="5269230" y="3722369"/>
              <a:ext cx="100330" cy="3810"/>
            </a:xfrm>
            <a:custGeom>
              <a:avLst/>
              <a:gdLst/>
              <a:ahLst/>
              <a:cxnLst/>
              <a:rect l="l" t="t" r="r" b="b"/>
              <a:pathLst>
                <a:path w="100329" h="3810">
                  <a:moveTo>
                    <a:pt x="100317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0317" y="2540"/>
                  </a:lnTo>
                  <a:lnTo>
                    <a:pt x="100317" y="0"/>
                  </a:lnTo>
                  <a:close/>
                </a:path>
              </a:pathLst>
            </a:custGeom>
            <a:solidFill>
              <a:srgbClr val="E58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4" name="object 1044"/>
            <p:cNvSpPr/>
            <p:nvPr/>
          </p:nvSpPr>
          <p:spPr>
            <a:xfrm>
              <a:off x="5269230" y="3726179"/>
              <a:ext cx="97790" cy="2540"/>
            </a:xfrm>
            <a:custGeom>
              <a:avLst/>
              <a:gdLst/>
              <a:ahLst/>
              <a:cxnLst/>
              <a:rect l="l" t="t" r="r" b="b"/>
              <a:pathLst>
                <a:path w="97789" h="2539">
                  <a:moveTo>
                    <a:pt x="977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96520" y="2540"/>
                  </a:lnTo>
                  <a:lnTo>
                    <a:pt x="96520" y="1270"/>
                  </a:lnTo>
                  <a:lnTo>
                    <a:pt x="97777" y="1270"/>
                  </a:lnTo>
                  <a:lnTo>
                    <a:pt x="97777" y="0"/>
                  </a:lnTo>
                  <a:close/>
                </a:path>
              </a:pathLst>
            </a:custGeom>
            <a:solidFill>
              <a:srgbClr val="E9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/>
            <p:cNvSpPr/>
            <p:nvPr/>
          </p:nvSpPr>
          <p:spPr>
            <a:xfrm>
              <a:off x="5267960" y="372871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95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1440" y="3810"/>
                  </a:lnTo>
                  <a:lnTo>
                    <a:pt x="91440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ED8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6" name="object 1046"/>
            <p:cNvSpPr/>
            <p:nvPr/>
          </p:nvSpPr>
          <p:spPr>
            <a:xfrm>
              <a:off x="5267960" y="3732529"/>
              <a:ext cx="90170" cy="3810"/>
            </a:xfrm>
            <a:custGeom>
              <a:avLst/>
              <a:gdLst/>
              <a:ahLst/>
              <a:cxnLst/>
              <a:rect l="l" t="t" r="r" b="b"/>
              <a:pathLst>
                <a:path w="90170" h="3810">
                  <a:moveTo>
                    <a:pt x="90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6360" y="3810"/>
                  </a:lnTo>
                  <a:lnTo>
                    <a:pt x="86360" y="2540"/>
                  </a:lnTo>
                  <a:lnTo>
                    <a:pt x="87630" y="2540"/>
                  </a:lnTo>
                  <a:lnTo>
                    <a:pt x="87630" y="1270"/>
                  </a:lnTo>
                  <a:lnTo>
                    <a:pt x="90170" y="127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7" name="object 1047"/>
            <p:cNvSpPr/>
            <p:nvPr/>
          </p:nvSpPr>
          <p:spPr>
            <a:xfrm>
              <a:off x="5274310" y="3736340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2389" y="2539"/>
                  </a:moveTo>
                  <a:lnTo>
                    <a:pt x="6350" y="2539"/>
                  </a:lnTo>
                  <a:lnTo>
                    <a:pt x="6350" y="3809"/>
                  </a:lnTo>
                  <a:lnTo>
                    <a:pt x="72389" y="3809"/>
                  </a:lnTo>
                  <a:lnTo>
                    <a:pt x="72389" y="2539"/>
                  </a:lnTo>
                  <a:close/>
                </a:path>
                <a:path w="77470" h="3810">
                  <a:moveTo>
                    <a:pt x="76200" y="1269"/>
                  </a:moveTo>
                  <a:lnTo>
                    <a:pt x="3810" y="1269"/>
                  </a:lnTo>
                  <a:lnTo>
                    <a:pt x="3810" y="2539"/>
                  </a:lnTo>
                  <a:lnTo>
                    <a:pt x="76200" y="2539"/>
                  </a:lnTo>
                  <a:lnTo>
                    <a:pt x="76200" y="1269"/>
                  </a:lnTo>
                  <a:close/>
                </a:path>
                <a:path w="77470" h="3810">
                  <a:moveTo>
                    <a:pt x="774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7470" y="126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4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" name="object 1048"/>
            <p:cNvSpPr/>
            <p:nvPr/>
          </p:nvSpPr>
          <p:spPr>
            <a:xfrm>
              <a:off x="5287010" y="3740150"/>
              <a:ext cx="54610" cy="3810"/>
            </a:xfrm>
            <a:custGeom>
              <a:avLst/>
              <a:gdLst/>
              <a:ahLst/>
              <a:cxnLst/>
              <a:rect l="l" t="t" r="r" b="b"/>
              <a:pathLst>
                <a:path w="54610" h="3810">
                  <a:moveTo>
                    <a:pt x="44450" y="1269"/>
                  </a:moveTo>
                  <a:lnTo>
                    <a:pt x="12700" y="1269"/>
                  </a:lnTo>
                  <a:lnTo>
                    <a:pt x="12700" y="2539"/>
                  </a:lnTo>
                  <a:lnTo>
                    <a:pt x="44450" y="2539"/>
                  </a:lnTo>
                  <a:lnTo>
                    <a:pt x="44450" y="1269"/>
                  </a:lnTo>
                  <a:close/>
                </a:path>
                <a:path w="54610" h="3810">
                  <a:moveTo>
                    <a:pt x="546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4610" y="1269"/>
                  </a:lnTo>
                  <a:lnTo>
                    <a:pt x="54610" y="0"/>
                  </a:lnTo>
                  <a:close/>
                </a:path>
                <a:path w="54610" h="3810">
                  <a:moveTo>
                    <a:pt x="39370" y="2540"/>
                  </a:moveTo>
                  <a:lnTo>
                    <a:pt x="19050" y="2540"/>
                  </a:lnTo>
                  <a:lnTo>
                    <a:pt x="19050" y="3810"/>
                  </a:lnTo>
                  <a:lnTo>
                    <a:pt x="39370" y="3810"/>
                  </a:lnTo>
                  <a:lnTo>
                    <a:pt x="39370" y="2540"/>
                  </a:lnTo>
                  <a:close/>
                </a:path>
              </a:pathLst>
            </a:custGeom>
            <a:solidFill>
              <a:srgbClr val="F8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9" name="object 1049"/>
            <p:cNvSpPr/>
            <p:nvPr/>
          </p:nvSpPr>
          <p:spPr>
            <a:xfrm>
              <a:off x="5306060" y="3742690"/>
              <a:ext cx="20320" cy="1270"/>
            </a:xfrm>
            <a:custGeom>
              <a:avLst/>
              <a:gdLst/>
              <a:ahLst/>
              <a:cxnLst/>
              <a:rect l="l" t="t" r="r" b="b"/>
              <a:pathLst>
                <a:path w="20320" h="1270">
                  <a:moveTo>
                    <a:pt x="203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0320" y="126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0" name="object 1050"/>
            <p:cNvSpPr/>
            <p:nvPr/>
          </p:nvSpPr>
          <p:spPr>
            <a:xfrm>
              <a:off x="5267960" y="3460750"/>
              <a:ext cx="241300" cy="281940"/>
            </a:xfrm>
            <a:custGeom>
              <a:avLst/>
              <a:gdLst/>
              <a:ahLst/>
              <a:cxnLst/>
              <a:rect l="l" t="t" r="r" b="b"/>
              <a:pathLst>
                <a:path w="241300" h="281939">
                  <a:moveTo>
                    <a:pt x="241300" y="0"/>
                  </a:moveTo>
                  <a:lnTo>
                    <a:pt x="123189" y="226060"/>
                  </a:lnTo>
                  <a:lnTo>
                    <a:pt x="119379" y="233680"/>
                  </a:lnTo>
                  <a:lnTo>
                    <a:pt x="115569" y="241300"/>
                  </a:lnTo>
                  <a:lnTo>
                    <a:pt x="111760" y="247650"/>
                  </a:lnTo>
                  <a:lnTo>
                    <a:pt x="106679" y="254000"/>
                  </a:lnTo>
                  <a:lnTo>
                    <a:pt x="102869" y="259080"/>
                  </a:lnTo>
                  <a:lnTo>
                    <a:pt x="99060" y="264160"/>
                  </a:lnTo>
                  <a:lnTo>
                    <a:pt x="93979" y="267969"/>
                  </a:lnTo>
                  <a:lnTo>
                    <a:pt x="90169" y="270510"/>
                  </a:lnTo>
                  <a:lnTo>
                    <a:pt x="86360" y="273050"/>
                  </a:lnTo>
                  <a:lnTo>
                    <a:pt x="82550" y="275589"/>
                  </a:lnTo>
                  <a:lnTo>
                    <a:pt x="77469" y="278130"/>
                  </a:lnTo>
                  <a:lnTo>
                    <a:pt x="72389" y="279400"/>
                  </a:lnTo>
                  <a:lnTo>
                    <a:pt x="68579" y="280669"/>
                  </a:lnTo>
                  <a:lnTo>
                    <a:pt x="62229" y="280669"/>
                  </a:lnTo>
                  <a:lnTo>
                    <a:pt x="57150" y="281939"/>
                  </a:lnTo>
                  <a:lnTo>
                    <a:pt x="52069" y="281939"/>
                  </a:lnTo>
                  <a:lnTo>
                    <a:pt x="44450" y="281939"/>
                  </a:lnTo>
                  <a:lnTo>
                    <a:pt x="38100" y="281939"/>
                  </a:lnTo>
                  <a:lnTo>
                    <a:pt x="31750" y="280669"/>
                  </a:lnTo>
                  <a:lnTo>
                    <a:pt x="25400" y="279400"/>
                  </a:lnTo>
                  <a:lnTo>
                    <a:pt x="19050" y="279400"/>
                  </a:lnTo>
                  <a:lnTo>
                    <a:pt x="12700" y="278130"/>
                  </a:lnTo>
                  <a:lnTo>
                    <a:pt x="0" y="274319"/>
                  </a:lnTo>
                  <a:lnTo>
                    <a:pt x="5079" y="222250"/>
                  </a:lnTo>
                  <a:lnTo>
                    <a:pt x="7619" y="223519"/>
                  </a:lnTo>
                  <a:lnTo>
                    <a:pt x="10160" y="224789"/>
                  </a:lnTo>
                  <a:lnTo>
                    <a:pt x="13969" y="226060"/>
                  </a:lnTo>
                  <a:lnTo>
                    <a:pt x="16510" y="226060"/>
                  </a:lnTo>
                  <a:lnTo>
                    <a:pt x="20319" y="227330"/>
                  </a:lnTo>
                  <a:lnTo>
                    <a:pt x="36829" y="227330"/>
                  </a:lnTo>
                  <a:lnTo>
                    <a:pt x="38100" y="226060"/>
                  </a:lnTo>
                  <a:lnTo>
                    <a:pt x="40639" y="224789"/>
                  </a:lnTo>
                  <a:lnTo>
                    <a:pt x="43179" y="223519"/>
                  </a:lnTo>
                  <a:lnTo>
                    <a:pt x="44450" y="222250"/>
                  </a:lnTo>
                  <a:lnTo>
                    <a:pt x="46989" y="220980"/>
                  </a:lnTo>
                  <a:lnTo>
                    <a:pt x="49529" y="218439"/>
                  </a:lnTo>
                  <a:lnTo>
                    <a:pt x="50800" y="217169"/>
                  </a:lnTo>
                  <a:lnTo>
                    <a:pt x="53339" y="214630"/>
                  </a:lnTo>
                  <a:lnTo>
                    <a:pt x="54610" y="212089"/>
                  </a:lnTo>
                  <a:lnTo>
                    <a:pt x="57150" y="209550"/>
                  </a:lnTo>
                  <a:lnTo>
                    <a:pt x="58419" y="207010"/>
                  </a:lnTo>
                  <a:lnTo>
                    <a:pt x="60960" y="200660"/>
                  </a:lnTo>
                  <a:lnTo>
                    <a:pt x="25400" y="0"/>
                  </a:lnTo>
                  <a:lnTo>
                    <a:pt x="95250" y="0"/>
                  </a:lnTo>
                  <a:lnTo>
                    <a:pt x="105410" y="139700"/>
                  </a:lnTo>
                  <a:lnTo>
                    <a:pt x="106679" y="139700"/>
                  </a:lnTo>
                  <a:lnTo>
                    <a:pt x="168910" y="0"/>
                  </a:lnTo>
                  <a:lnTo>
                    <a:pt x="2413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1" name="object 1051"/>
          <p:cNvSpPr txBox="1"/>
          <p:nvPr/>
        </p:nvSpPr>
        <p:spPr>
          <a:xfrm>
            <a:off x="3397250" y="4314190"/>
            <a:ext cx="18224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indent="-35306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65125" algn="l"/>
                <a:tab pos="365760" algn="l"/>
              </a:tabLst>
            </a:pPr>
            <a:r>
              <a:rPr dirty="0" sz="2000" spc="-20">
                <a:solidFill>
                  <a:srgbClr val="663300"/>
                </a:solidFill>
                <a:latin typeface="Comic Sans MS"/>
                <a:cs typeface="Comic Sans MS"/>
              </a:rPr>
              <a:t>Permutation</a:t>
            </a:r>
            <a:endParaRPr sz="2000">
              <a:latin typeface="Comic Sans MS"/>
              <a:cs typeface="Comic Sans MS"/>
            </a:endParaRPr>
          </a:p>
          <a:p>
            <a:pPr marL="406400" indent="-393700">
              <a:lnSpc>
                <a:spcPct val="100000"/>
              </a:lnSpc>
              <a:buAutoNum type="arabicParenR"/>
              <a:tabLst>
                <a:tab pos="405765" algn="l"/>
                <a:tab pos="406400" algn="l"/>
              </a:tabLst>
            </a:pPr>
            <a:r>
              <a:rPr dirty="0" sz="2000" spc="-30">
                <a:solidFill>
                  <a:srgbClr val="663300"/>
                </a:solidFill>
                <a:latin typeface="Comic Sans MS"/>
                <a:cs typeface="Comic Sans MS"/>
              </a:rPr>
              <a:t>C</a:t>
            </a:r>
            <a:r>
              <a:rPr dirty="0" sz="2000" spc="-25">
                <a:solidFill>
                  <a:srgbClr val="663300"/>
                </a:solidFill>
                <a:latin typeface="Comic Sans MS"/>
                <a:cs typeface="Comic Sans MS"/>
              </a:rPr>
              <a:t>om</a:t>
            </a:r>
            <a:r>
              <a:rPr dirty="0" sz="2000" spc="-30">
                <a:solidFill>
                  <a:srgbClr val="663300"/>
                </a:solidFill>
                <a:latin typeface="Comic Sans MS"/>
                <a:cs typeface="Comic Sans MS"/>
              </a:rPr>
              <a:t>b</a:t>
            </a:r>
            <a:r>
              <a:rPr dirty="0" sz="2000" spc="-15">
                <a:solidFill>
                  <a:srgbClr val="663300"/>
                </a:solidFill>
                <a:latin typeface="Comic Sans MS"/>
                <a:cs typeface="Comic Sans MS"/>
              </a:rPr>
              <a:t>i</a:t>
            </a:r>
            <a:r>
              <a:rPr dirty="0" sz="2000" spc="-10">
                <a:solidFill>
                  <a:srgbClr val="663300"/>
                </a:solidFill>
                <a:latin typeface="Comic Sans MS"/>
                <a:cs typeface="Comic Sans MS"/>
              </a:rPr>
              <a:t>n</a:t>
            </a:r>
            <a:r>
              <a:rPr dirty="0" sz="2000" spc="-15">
                <a:solidFill>
                  <a:srgbClr val="663300"/>
                </a:solidFill>
                <a:latin typeface="Comic Sans MS"/>
                <a:cs typeface="Comic Sans MS"/>
              </a:rPr>
              <a:t>a</a:t>
            </a:r>
            <a:r>
              <a:rPr dirty="0" sz="2000" spc="-2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dirty="0" sz="2000" spc="-15">
                <a:solidFill>
                  <a:srgbClr val="663300"/>
                </a:solidFill>
                <a:latin typeface="Comic Sans MS"/>
                <a:cs typeface="Comic Sans MS"/>
              </a:rPr>
              <a:t>i</a:t>
            </a:r>
            <a:r>
              <a:rPr dirty="0" sz="2000" spc="-25">
                <a:solidFill>
                  <a:srgbClr val="663300"/>
                </a:solidFill>
                <a:latin typeface="Comic Sans MS"/>
                <a:cs typeface="Comic Sans MS"/>
              </a:rPr>
              <a:t>o</a:t>
            </a:r>
            <a:r>
              <a:rPr dirty="0" sz="2000">
                <a:solidFill>
                  <a:srgbClr val="663300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52" name="object 105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1053" name="object 1053"/>
          <p:cNvSpPr txBox="1"/>
          <p:nvPr/>
        </p:nvSpPr>
        <p:spPr>
          <a:xfrm>
            <a:off x="2744470" y="859790"/>
            <a:ext cx="539877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indent="-27686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"/>
              <a:tabLst>
                <a:tab pos="293370" algn="l"/>
              </a:tabLst>
            </a:pPr>
            <a:r>
              <a:rPr dirty="0" sz="2000" spc="-20">
                <a:latin typeface="Comic Sans MS"/>
                <a:cs typeface="Comic Sans MS"/>
              </a:rPr>
              <a:t>Determine probabilities </a:t>
            </a:r>
            <a:r>
              <a:rPr dirty="0" sz="2000" spc="-15">
                <a:latin typeface="Comic Sans MS"/>
                <a:cs typeface="Comic Sans MS"/>
              </a:rPr>
              <a:t>using</a:t>
            </a:r>
            <a:r>
              <a:rPr dirty="0" sz="2000" spc="-45">
                <a:latin typeface="Comic Sans MS"/>
                <a:cs typeface="Comic Sans MS"/>
              </a:rPr>
              <a:t> </a:t>
            </a:r>
            <a:r>
              <a:rPr dirty="0" sz="2000" spc="-20">
                <a:latin typeface="Comic Sans MS"/>
                <a:cs typeface="Comic Sans MS"/>
              </a:rPr>
              <a:t>permutations.</a:t>
            </a:r>
            <a:endParaRPr sz="2000">
              <a:latin typeface="Comic Sans MS"/>
              <a:cs typeface="Comic Sans MS"/>
            </a:endParaRPr>
          </a:p>
          <a:p>
            <a:pPr marL="289560" indent="-276860">
              <a:lnSpc>
                <a:spcPct val="100000"/>
              </a:lnSpc>
              <a:spcBef>
                <a:spcPts val="1500"/>
              </a:spcBef>
              <a:buClr>
                <a:srgbClr val="0000FF"/>
              </a:buClr>
              <a:buFont typeface="Wingdings"/>
              <a:buChar char=""/>
              <a:tabLst>
                <a:tab pos="289560" algn="l"/>
              </a:tabLst>
            </a:pPr>
            <a:r>
              <a:rPr dirty="0" sz="2000" spc="-20">
                <a:latin typeface="Comic Sans MS"/>
                <a:cs typeface="Comic Sans MS"/>
              </a:rPr>
              <a:t>Determine probabilities </a:t>
            </a:r>
            <a:r>
              <a:rPr dirty="0" sz="2000" spc="-15">
                <a:latin typeface="Comic Sans MS"/>
                <a:cs typeface="Comic Sans MS"/>
              </a:rPr>
              <a:t>using</a:t>
            </a:r>
            <a:r>
              <a:rPr dirty="0" sz="2000" spc="-60">
                <a:latin typeface="Comic Sans MS"/>
                <a:cs typeface="Comic Sans MS"/>
              </a:rPr>
              <a:t> </a:t>
            </a:r>
            <a:r>
              <a:rPr dirty="0" sz="2000" spc="-20">
                <a:latin typeface="Comic Sans MS"/>
                <a:cs typeface="Comic Sans MS"/>
              </a:rPr>
              <a:t>combinations.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4345" y="1358265"/>
            <a:ext cx="542290" cy="3793490"/>
            <a:chOff x="8094345" y="1358265"/>
            <a:chExt cx="542290" cy="3793490"/>
          </a:xfrm>
        </p:grpSpPr>
        <p:sp>
          <p:nvSpPr>
            <p:cNvPr id="4" name="object 4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435609" y="0"/>
                  </a:moveTo>
                  <a:lnTo>
                    <a:pt x="87629" y="0"/>
                  </a:lnTo>
                  <a:lnTo>
                    <a:pt x="71120" y="2539"/>
                  </a:lnTo>
                  <a:lnTo>
                    <a:pt x="63500" y="5080"/>
                  </a:lnTo>
                  <a:lnTo>
                    <a:pt x="54609" y="7620"/>
                  </a:lnTo>
                  <a:lnTo>
                    <a:pt x="46989" y="12700"/>
                  </a:lnTo>
                  <a:lnTo>
                    <a:pt x="40639" y="16510"/>
                  </a:lnTo>
                  <a:lnTo>
                    <a:pt x="33020" y="21589"/>
                  </a:lnTo>
                  <a:lnTo>
                    <a:pt x="27939" y="27939"/>
                  </a:lnTo>
                  <a:lnTo>
                    <a:pt x="21589" y="34289"/>
                  </a:lnTo>
                  <a:lnTo>
                    <a:pt x="16509" y="40639"/>
                  </a:lnTo>
                  <a:lnTo>
                    <a:pt x="11429" y="48260"/>
                  </a:lnTo>
                  <a:lnTo>
                    <a:pt x="3809" y="63500"/>
                  </a:lnTo>
                  <a:lnTo>
                    <a:pt x="1270" y="71120"/>
                  </a:lnTo>
                  <a:lnTo>
                    <a:pt x="0" y="80010"/>
                  </a:lnTo>
                  <a:lnTo>
                    <a:pt x="0" y="3695700"/>
                  </a:lnTo>
                  <a:lnTo>
                    <a:pt x="16509" y="3733800"/>
                  </a:lnTo>
                  <a:lnTo>
                    <a:pt x="21589" y="3741420"/>
                  </a:lnTo>
                  <a:lnTo>
                    <a:pt x="27939" y="3746500"/>
                  </a:lnTo>
                  <a:lnTo>
                    <a:pt x="33020" y="3752850"/>
                  </a:lnTo>
                  <a:lnTo>
                    <a:pt x="40639" y="3757929"/>
                  </a:lnTo>
                  <a:lnTo>
                    <a:pt x="78739" y="3774440"/>
                  </a:lnTo>
                  <a:lnTo>
                    <a:pt x="444500" y="3774440"/>
                  </a:lnTo>
                  <a:lnTo>
                    <a:pt x="482600" y="3757929"/>
                  </a:lnTo>
                  <a:lnTo>
                    <a:pt x="495300" y="3746500"/>
                  </a:lnTo>
                  <a:lnTo>
                    <a:pt x="501650" y="3741420"/>
                  </a:lnTo>
                  <a:lnTo>
                    <a:pt x="506729" y="3733800"/>
                  </a:lnTo>
                  <a:lnTo>
                    <a:pt x="511809" y="3727450"/>
                  </a:lnTo>
                  <a:lnTo>
                    <a:pt x="515620" y="3719829"/>
                  </a:lnTo>
                  <a:lnTo>
                    <a:pt x="518159" y="3710940"/>
                  </a:lnTo>
                  <a:lnTo>
                    <a:pt x="520700" y="3703320"/>
                  </a:lnTo>
                  <a:lnTo>
                    <a:pt x="523239" y="3686810"/>
                  </a:lnTo>
                  <a:lnTo>
                    <a:pt x="523239" y="87630"/>
                  </a:lnTo>
                  <a:lnTo>
                    <a:pt x="520700" y="71120"/>
                  </a:lnTo>
                  <a:lnTo>
                    <a:pt x="501650" y="34289"/>
                  </a:lnTo>
                  <a:lnTo>
                    <a:pt x="474979" y="12700"/>
                  </a:lnTo>
                  <a:lnTo>
                    <a:pt x="467359" y="7620"/>
                  </a:lnTo>
                  <a:lnTo>
                    <a:pt x="452120" y="2539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87629" y="0"/>
                  </a:moveTo>
                  <a:lnTo>
                    <a:pt x="55185" y="7620"/>
                  </a:lnTo>
                  <a:lnTo>
                    <a:pt x="27146" y="27622"/>
                  </a:lnTo>
                  <a:lnTo>
                    <a:pt x="7441" y="55721"/>
                  </a:lnTo>
                  <a:lnTo>
                    <a:pt x="0" y="87630"/>
                  </a:lnTo>
                  <a:lnTo>
                    <a:pt x="0" y="143867"/>
                  </a:lnTo>
                  <a:lnTo>
                    <a:pt x="0" y="537527"/>
                  </a:lnTo>
                  <a:lnTo>
                    <a:pt x="0" y="1606034"/>
                  </a:lnTo>
                  <a:lnTo>
                    <a:pt x="0" y="3686810"/>
                  </a:lnTo>
                  <a:lnTo>
                    <a:pt x="7441" y="3719254"/>
                  </a:lnTo>
                  <a:lnTo>
                    <a:pt x="27146" y="3747293"/>
                  </a:lnTo>
                  <a:lnTo>
                    <a:pt x="55185" y="3766998"/>
                  </a:lnTo>
                  <a:lnTo>
                    <a:pt x="87629" y="3774440"/>
                  </a:lnTo>
                  <a:lnTo>
                    <a:pt x="93067" y="3774440"/>
                  </a:lnTo>
                  <a:lnTo>
                    <a:pt x="131127" y="3774440"/>
                  </a:lnTo>
                  <a:lnTo>
                    <a:pt x="234434" y="3774440"/>
                  </a:lnTo>
                  <a:lnTo>
                    <a:pt x="435609" y="3774440"/>
                  </a:lnTo>
                  <a:lnTo>
                    <a:pt x="467518" y="3766998"/>
                  </a:lnTo>
                  <a:lnTo>
                    <a:pt x="495617" y="3747293"/>
                  </a:lnTo>
                  <a:lnTo>
                    <a:pt x="515619" y="3719254"/>
                  </a:lnTo>
                  <a:lnTo>
                    <a:pt x="523239" y="3686810"/>
                  </a:lnTo>
                  <a:lnTo>
                    <a:pt x="523239" y="3630572"/>
                  </a:lnTo>
                  <a:lnTo>
                    <a:pt x="523239" y="3236912"/>
                  </a:lnTo>
                  <a:lnTo>
                    <a:pt x="523239" y="2168405"/>
                  </a:lnTo>
                  <a:lnTo>
                    <a:pt x="523239" y="87630"/>
                  </a:lnTo>
                  <a:lnTo>
                    <a:pt x="515619" y="55721"/>
                  </a:lnTo>
                  <a:lnTo>
                    <a:pt x="495617" y="27622"/>
                  </a:lnTo>
                  <a:lnTo>
                    <a:pt x="467518" y="7619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753109"/>
            <a:ext cx="59734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 the previous </a:t>
            </a:r>
            <a:r>
              <a:rPr dirty="0" sz="1800" spc="-10">
                <a:latin typeface="Arial"/>
                <a:cs typeface="Arial"/>
              </a:rPr>
              <a:t>example,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positions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specific order, 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unique.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89" y="1484206"/>
            <a:ext cx="6190615" cy="7842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 marR="30480">
              <a:lnSpc>
                <a:spcPct val="113900"/>
              </a:lnSpc>
              <a:spcBef>
                <a:spcPts val="229"/>
              </a:spcBef>
              <a:tabLst>
                <a:tab pos="1409065" algn="l"/>
                <a:tab pos="2751455" algn="l"/>
              </a:tabLst>
            </a:pPr>
            <a:r>
              <a:rPr dirty="0" sz="1800" spc="-5">
                <a:latin typeface="Arial"/>
                <a:cs typeface="Arial"/>
              </a:rPr>
              <a:t>The symbol	</a:t>
            </a:r>
            <a:r>
              <a:rPr dirty="0" baseline="-23809" sz="2100" spc="-30">
                <a:latin typeface="Times New Roman"/>
                <a:cs typeface="Times New Roman"/>
              </a:rPr>
              <a:t>4</a:t>
            </a:r>
            <a:r>
              <a:rPr dirty="0" sz="2400" spc="-20">
                <a:latin typeface="Times New Roman"/>
                <a:cs typeface="Times New Roman"/>
              </a:rPr>
              <a:t>P</a:t>
            </a:r>
            <a:r>
              <a:rPr dirty="0" baseline="-23809" sz="2100" spc="-30">
                <a:latin typeface="Times New Roman"/>
                <a:cs typeface="Times New Roman"/>
              </a:rPr>
              <a:t>2</a:t>
            </a:r>
            <a:r>
              <a:rPr dirty="0" baseline="-23809" sz="2100" spc="232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denotes	</a:t>
            </a:r>
            <a:r>
              <a:rPr dirty="0" sz="1800" spc="-5">
                <a:latin typeface="Arial"/>
                <a:cs typeface="Arial"/>
              </a:rPr>
              <a:t>the number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permutations when  </a:t>
            </a:r>
            <a:r>
              <a:rPr dirty="0" sz="1800" spc="-10">
                <a:latin typeface="Arial"/>
                <a:cs typeface="Arial"/>
              </a:rPr>
              <a:t>arranging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applicants </a:t>
            </a:r>
            <a:r>
              <a:rPr dirty="0" sz="1800" spc="-5">
                <a:latin typeface="Arial"/>
                <a:cs typeface="Arial"/>
              </a:rPr>
              <a:t>in two positions.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820" y="2454909"/>
            <a:ext cx="5464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You can also use the </a:t>
            </a:r>
            <a:r>
              <a:rPr dirty="0" sz="1800" spc="-10">
                <a:latin typeface="Arial"/>
                <a:cs typeface="Arial"/>
              </a:rPr>
              <a:t>Fundamental Counting </a:t>
            </a:r>
            <a:r>
              <a:rPr dirty="0" sz="1800" spc="-5">
                <a:latin typeface="Arial"/>
                <a:cs typeface="Arial"/>
              </a:rPr>
              <a:t>Principle  to determine the </a:t>
            </a:r>
            <a:r>
              <a:rPr dirty="0" sz="1800" spc="-10">
                <a:latin typeface="Arial"/>
                <a:cs typeface="Arial"/>
              </a:rPr>
              <a:t>number of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permutations.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729" y="4105909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3689" y="3331209"/>
            <a:ext cx="14262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6389" y="3835400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60"/>
                </a:lnTo>
                <a:lnTo>
                  <a:pt x="124182" y="73660"/>
                </a:lnTo>
                <a:lnTo>
                  <a:pt x="175577" y="73660"/>
                </a:lnTo>
                <a:lnTo>
                  <a:pt x="315079" y="73660"/>
                </a:lnTo>
                <a:lnTo>
                  <a:pt x="586740" y="73660"/>
                </a:lnTo>
                <a:lnTo>
                  <a:pt x="629642" y="79791"/>
                </a:lnTo>
                <a:lnTo>
                  <a:pt x="667067" y="96043"/>
                </a:lnTo>
                <a:lnTo>
                  <a:pt x="693539" y="119201"/>
                </a:lnTo>
                <a:lnTo>
                  <a:pt x="703579" y="146050"/>
                </a:lnTo>
                <a:lnTo>
                  <a:pt x="713620" y="119201"/>
                </a:lnTo>
                <a:lnTo>
                  <a:pt x="740092" y="96043"/>
                </a:lnTo>
                <a:lnTo>
                  <a:pt x="777517" y="79791"/>
                </a:lnTo>
                <a:lnTo>
                  <a:pt x="820420" y="73660"/>
                </a:lnTo>
                <a:lnTo>
                  <a:pt x="827762" y="73660"/>
                </a:lnTo>
                <a:lnTo>
                  <a:pt x="879157" y="73660"/>
                </a:lnTo>
                <a:lnTo>
                  <a:pt x="1018659" y="73660"/>
                </a:lnTo>
                <a:lnTo>
                  <a:pt x="1290320" y="73660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42359" y="3326129"/>
            <a:ext cx="16192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20770" y="3830320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79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79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09289" y="351535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939" y="423545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9289" y="423545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6579" y="423545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4345" y="1358265"/>
            <a:ext cx="542290" cy="3793490"/>
            <a:chOff x="8094345" y="1358265"/>
            <a:chExt cx="542290" cy="3793490"/>
          </a:xfrm>
        </p:grpSpPr>
        <p:sp>
          <p:nvSpPr>
            <p:cNvPr id="4" name="object 4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435609" y="0"/>
                  </a:moveTo>
                  <a:lnTo>
                    <a:pt x="87629" y="0"/>
                  </a:lnTo>
                  <a:lnTo>
                    <a:pt x="71120" y="2539"/>
                  </a:lnTo>
                  <a:lnTo>
                    <a:pt x="63500" y="5080"/>
                  </a:lnTo>
                  <a:lnTo>
                    <a:pt x="54609" y="7620"/>
                  </a:lnTo>
                  <a:lnTo>
                    <a:pt x="46989" y="12700"/>
                  </a:lnTo>
                  <a:lnTo>
                    <a:pt x="40639" y="16510"/>
                  </a:lnTo>
                  <a:lnTo>
                    <a:pt x="33020" y="21589"/>
                  </a:lnTo>
                  <a:lnTo>
                    <a:pt x="27939" y="27939"/>
                  </a:lnTo>
                  <a:lnTo>
                    <a:pt x="21589" y="34289"/>
                  </a:lnTo>
                  <a:lnTo>
                    <a:pt x="16509" y="40639"/>
                  </a:lnTo>
                  <a:lnTo>
                    <a:pt x="11429" y="48260"/>
                  </a:lnTo>
                  <a:lnTo>
                    <a:pt x="3809" y="63500"/>
                  </a:lnTo>
                  <a:lnTo>
                    <a:pt x="1270" y="71120"/>
                  </a:lnTo>
                  <a:lnTo>
                    <a:pt x="0" y="80010"/>
                  </a:lnTo>
                  <a:lnTo>
                    <a:pt x="0" y="3695700"/>
                  </a:lnTo>
                  <a:lnTo>
                    <a:pt x="16509" y="3733800"/>
                  </a:lnTo>
                  <a:lnTo>
                    <a:pt x="21589" y="3741420"/>
                  </a:lnTo>
                  <a:lnTo>
                    <a:pt x="27939" y="3746500"/>
                  </a:lnTo>
                  <a:lnTo>
                    <a:pt x="33020" y="3752850"/>
                  </a:lnTo>
                  <a:lnTo>
                    <a:pt x="40639" y="3757929"/>
                  </a:lnTo>
                  <a:lnTo>
                    <a:pt x="78739" y="3774440"/>
                  </a:lnTo>
                  <a:lnTo>
                    <a:pt x="444500" y="3774440"/>
                  </a:lnTo>
                  <a:lnTo>
                    <a:pt x="482600" y="3757929"/>
                  </a:lnTo>
                  <a:lnTo>
                    <a:pt x="495300" y="3746500"/>
                  </a:lnTo>
                  <a:lnTo>
                    <a:pt x="501650" y="3741420"/>
                  </a:lnTo>
                  <a:lnTo>
                    <a:pt x="506729" y="3733800"/>
                  </a:lnTo>
                  <a:lnTo>
                    <a:pt x="511809" y="3727450"/>
                  </a:lnTo>
                  <a:lnTo>
                    <a:pt x="515620" y="3719829"/>
                  </a:lnTo>
                  <a:lnTo>
                    <a:pt x="518159" y="3710940"/>
                  </a:lnTo>
                  <a:lnTo>
                    <a:pt x="520700" y="3703320"/>
                  </a:lnTo>
                  <a:lnTo>
                    <a:pt x="523239" y="3686810"/>
                  </a:lnTo>
                  <a:lnTo>
                    <a:pt x="523239" y="87630"/>
                  </a:lnTo>
                  <a:lnTo>
                    <a:pt x="520700" y="71120"/>
                  </a:lnTo>
                  <a:lnTo>
                    <a:pt x="501650" y="34289"/>
                  </a:lnTo>
                  <a:lnTo>
                    <a:pt x="474979" y="12700"/>
                  </a:lnTo>
                  <a:lnTo>
                    <a:pt x="467359" y="7620"/>
                  </a:lnTo>
                  <a:lnTo>
                    <a:pt x="452120" y="2539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87629" y="0"/>
                  </a:moveTo>
                  <a:lnTo>
                    <a:pt x="55185" y="7620"/>
                  </a:lnTo>
                  <a:lnTo>
                    <a:pt x="27146" y="27622"/>
                  </a:lnTo>
                  <a:lnTo>
                    <a:pt x="7441" y="55721"/>
                  </a:lnTo>
                  <a:lnTo>
                    <a:pt x="0" y="87630"/>
                  </a:lnTo>
                  <a:lnTo>
                    <a:pt x="0" y="143867"/>
                  </a:lnTo>
                  <a:lnTo>
                    <a:pt x="0" y="537527"/>
                  </a:lnTo>
                  <a:lnTo>
                    <a:pt x="0" y="1606034"/>
                  </a:lnTo>
                  <a:lnTo>
                    <a:pt x="0" y="3686810"/>
                  </a:lnTo>
                  <a:lnTo>
                    <a:pt x="7441" y="3719254"/>
                  </a:lnTo>
                  <a:lnTo>
                    <a:pt x="27146" y="3747293"/>
                  </a:lnTo>
                  <a:lnTo>
                    <a:pt x="55185" y="3766998"/>
                  </a:lnTo>
                  <a:lnTo>
                    <a:pt x="87629" y="3774440"/>
                  </a:lnTo>
                  <a:lnTo>
                    <a:pt x="93067" y="3774440"/>
                  </a:lnTo>
                  <a:lnTo>
                    <a:pt x="131127" y="3774440"/>
                  </a:lnTo>
                  <a:lnTo>
                    <a:pt x="234434" y="3774440"/>
                  </a:lnTo>
                  <a:lnTo>
                    <a:pt x="435609" y="3774440"/>
                  </a:lnTo>
                  <a:lnTo>
                    <a:pt x="467518" y="3766998"/>
                  </a:lnTo>
                  <a:lnTo>
                    <a:pt x="495617" y="3747293"/>
                  </a:lnTo>
                  <a:lnTo>
                    <a:pt x="515619" y="3719254"/>
                  </a:lnTo>
                  <a:lnTo>
                    <a:pt x="523239" y="3686810"/>
                  </a:lnTo>
                  <a:lnTo>
                    <a:pt x="523239" y="3630572"/>
                  </a:lnTo>
                  <a:lnTo>
                    <a:pt x="523239" y="3236912"/>
                  </a:lnTo>
                  <a:lnTo>
                    <a:pt x="523239" y="2168405"/>
                  </a:lnTo>
                  <a:lnTo>
                    <a:pt x="523239" y="87630"/>
                  </a:lnTo>
                  <a:lnTo>
                    <a:pt x="515619" y="55721"/>
                  </a:lnTo>
                  <a:lnTo>
                    <a:pt x="495617" y="27622"/>
                  </a:lnTo>
                  <a:lnTo>
                    <a:pt x="467518" y="7619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729" y="1605280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689" y="830579"/>
            <a:ext cx="142621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6389" y="1334769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59"/>
                </a:lnTo>
                <a:lnTo>
                  <a:pt x="124182" y="73659"/>
                </a:lnTo>
                <a:lnTo>
                  <a:pt x="175577" y="73659"/>
                </a:lnTo>
                <a:lnTo>
                  <a:pt x="315079" y="73659"/>
                </a:lnTo>
                <a:lnTo>
                  <a:pt x="586740" y="73659"/>
                </a:lnTo>
                <a:lnTo>
                  <a:pt x="629642" y="79970"/>
                </a:lnTo>
                <a:lnTo>
                  <a:pt x="667067" y="96519"/>
                </a:lnTo>
                <a:lnTo>
                  <a:pt x="693539" y="119737"/>
                </a:lnTo>
                <a:lnTo>
                  <a:pt x="703579" y="146050"/>
                </a:lnTo>
                <a:lnTo>
                  <a:pt x="713620" y="119737"/>
                </a:lnTo>
                <a:lnTo>
                  <a:pt x="740092" y="96519"/>
                </a:lnTo>
                <a:lnTo>
                  <a:pt x="777517" y="79970"/>
                </a:lnTo>
                <a:lnTo>
                  <a:pt x="820420" y="73659"/>
                </a:lnTo>
                <a:lnTo>
                  <a:pt x="827762" y="73659"/>
                </a:lnTo>
                <a:lnTo>
                  <a:pt x="879157" y="73659"/>
                </a:lnTo>
                <a:lnTo>
                  <a:pt x="1018659" y="73659"/>
                </a:lnTo>
                <a:lnTo>
                  <a:pt x="1290320" y="73659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2359" y="825500"/>
            <a:ext cx="16192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0770" y="1329689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80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80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09289" y="101472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693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9289" y="17360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657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870" y="74929"/>
            <a:ext cx="442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94345" y="1358265"/>
            <a:ext cx="542290" cy="3793490"/>
            <a:chOff x="8094345" y="1358265"/>
            <a:chExt cx="542290" cy="3793490"/>
          </a:xfrm>
        </p:grpSpPr>
        <p:sp>
          <p:nvSpPr>
            <p:cNvPr id="4" name="object 4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435609" y="0"/>
                  </a:moveTo>
                  <a:lnTo>
                    <a:pt x="87629" y="0"/>
                  </a:lnTo>
                  <a:lnTo>
                    <a:pt x="71120" y="2539"/>
                  </a:lnTo>
                  <a:lnTo>
                    <a:pt x="63500" y="5080"/>
                  </a:lnTo>
                  <a:lnTo>
                    <a:pt x="54609" y="7620"/>
                  </a:lnTo>
                  <a:lnTo>
                    <a:pt x="46989" y="12700"/>
                  </a:lnTo>
                  <a:lnTo>
                    <a:pt x="40639" y="16510"/>
                  </a:lnTo>
                  <a:lnTo>
                    <a:pt x="33020" y="21589"/>
                  </a:lnTo>
                  <a:lnTo>
                    <a:pt x="27939" y="27939"/>
                  </a:lnTo>
                  <a:lnTo>
                    <a:pt x="21589" y="34289"/>
                  </a:lnTo>
                  <a:lnTo>
                    <a:pt x="16509" y="40639"/>
                  </a:lnTo>
                  <a:lnTo>
                    <a:pt x="11429" y="48260"/>
                  </a:lnTo>
                  <a:lnTo>
                    <a:pt x="3809" y="63500"/>
                  </a:lnTo>
                  <a:lnTo>
                    <a:pt x="1270" y="71120"/>
                  </a:lnTo>
                  <a:lnTo>
                    <a:pt x="0" y="80010"/>
                  </a:lnTo>
                  <a:lnTo>
                    <a:pt x="0" y="3695700"/>
                  </a:lnTo>
                  <a:lnTo>
                    <a:pt x="16509" y="3733800"/>
                  </a:lnTo>
                  <a:lnTo>
                    <a:pt x="21589" y="3741420"/>
                  </a:lnTo>
                  <a:lnTo>
                    <a:pt x="27939" y="3746500"/>
                  </a:lnTo>
                  <a:lnTo>
                    <a:pt x="33020" y="3752850"/>
                  </a:lnTo>
                  <a:lnTo>
                    <a:pt x="40639" y="3757929"/>
                  </a:lnTo>
                  <a:lnTo>
                    <a:pt x="78739" y="3774440"/>
                  </a:lnTo>
                  <a:lnTo>
                    <a:pt x="444500" y="3774440"/>
                  </a:lnTo>
                  <a:lnTo>
                    <a:pt x="482600" y="3757929"/>
                  </a:lnTo>
                  <a:lnTo>
                    <a:pt x="495300" y="3746500"/>
                  </a:lnTo>
                  <a:lnTo>
                    <a:pt x="501650" y="3741420"/>
                  </a:lnTo>
                  <a:lnTo>
                    <a:pt x="506729" y="3733800"/>
                  </a:lnTo>
                  <a:lnTo>
                    <a:pt x="511809" y="3727450"/>
                  </a:lnTo>
                  <a:lnTo>
                    <a:pt x="515620" y="3719829"/>
                  </a:lnTo>
                  <a:lnTo>
                    <a:pt x="518159" y="3710940"/>
                  </a:lnTo>
                  <a:lnTo>
                    <a:pt x="520700" y="3703320"/>
                  </a:lnTo>
                  <a:lnTo>
                    <a:pt x="523239" y="3686810"/>
                  </a:lnTo>
                  <a:lnTo>
                    <a:pt x="523239" y="87630"/>
                  </a:lnTo>
                  <a:lnTo>
                    <a:pt x="520700" y="71120"/>
                  </a:lnTo>
                  <a:lnTo>
                    <a:pt x="501650" y="34289"/>
                  </a:lnTo>
                  <a:lnTo>
                    <a:pt x="474979" y="12700"/>
                  </a:lnTo>
                  <a:lnTo>
                    <a:pt x="467359" y="7620"/>
                  </a:lnTo>
                  <a:lnTo>
                    <a:pt x="452120" y="2539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87629" y="0"/>
                  </a:moveTo>
                  <a:lnTo>
                    <a:pt x="55185" y="7620"/>
                  </a:lnTo>
                  <a:lnTo>
                    <a:pt x="27146" y="27622"/>
                  </a:lnTo>
                  <a:lnTo>
                    <a:pt x="7441" y="55721"/>
                  </a:lnTo>
                  <a:lnTo>
                    <a:pt x="0" y="87630"/>
                  </a:lnTo>
                  <a:lnTo>
                    <a:pt x="0" y="143867"/>
                  </a:lnTo>
                  <a:lnTo>
                    <a:pt x="0" y="537527"/>
                  </a:lnTo>
                  <a:lnTo>
                    <a:pt x="0" y="1606034"/>
                  </a:lnTo>
                  <a:lnTo>
                    <a:pt x="0" y="3686810"/>
                  </a:lnTo>
                  <a:lnTo>
                    <a:pt x="7441" y="3719254"/>
                  </a:lnTo>
                  <a:lnTo>
                    <a:pt x="27146" y="3747293"/>
                  </a:lnTo>
                  <a:lnTo>
                    <a:pt x="55185" y="3766998"/>
                  </a:lnTo>
                  <a:lnTo>
                    <a:pt x="87629" y="3774440"/>
                  </a:lnTo>
                  <a:lnTo>
                    <a:pt x="93067" y="3774440"/>
                  </a:lnTo>
                  <a:lnTo>
                    <a:pt x="131127" y="3774440"/>
                  </a:lnTo>
                  <a:lnTo>
                    <a:pt x="234434" y="3774440"/>
                  </a:lnTo>
                  <a:lnTo>
                    <a:pt x="435609" y="3774440"/>
                  </a:lnTo>
                  <a:lnTo>
                    <a:pt x="467518" y="3766998"/>
                  </a:lnTo>
                  <a:lnTo>
                    <a:pt x="495617" y="3747293"/>
                  </a:lnTo>
                  <a:lnTo>
                    <a:pt x="515619" y="3719254"/>
                  </a:lnTo>
                  <a:lnTo>
                    <a:pt x="523239" y="3686810"/>
                  </a:lnTo>
                  <a:lnTo>
                    <a:pt x="523239" y="3630572"/>
                  </a:lnTo>
                  <a:lnTo>
                    <a:pt x="523239" y="3236912"/>
                  </a:lnTo>
                  <a:lnTo>
                    <a:pt x="523239" y="2168405"/>
                  </a:lnTo>
                  <a:lnTo>
                    <a:pt x="523239" y="87630"/>
                  </a:lnTo>
                  <a:lnTo>
                    <a:pt x="515619" y="55721"/>
                  </a:lnTo>
                  <a:lnTo>
                    <a:pt x="495617" y="27622"/>
                  </a:lnTo>
                  <a:lnTo>
                    <a:pt x="467518" y="7619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729" y="1605280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689" y="830579"/>
            <a:ext cx="142621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6389" y="1334769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59"/>
                </a:lnTo>
                <a:lnTo>
                  <a:pt x="124182" y="73659"/>
                </a:lnTo>
                <a:lnTo>
                  <a:pt x="175577" y="73659"/>
                </a:lnTo>
                <a:lnTo>
                  <a:pt x="315079" y="73659"/>
                </a:lnTo>
                <a:lnTo>
                  <a:pt x="586740" y="73659"/>
                </a:lnTo>
                <a:lnTo>
                  <a:pt x="629642" y="79970"/>
                </a:lnTo>
                <a:lnTo>
                  <a:pt x="667067" y="96519"/>
                </a:lnTo>
                <a:lnTo>
                  <a:pt x="693539" y="119737"/>
                </a:lnTo>
                <a:lnTo>
                  <a:pt x="703579" y="146050"/>
                </a:lnTo>
                <a:lnTo>
                  <a:pt x="713620" y="119737"/>
                </a:lnTo>
                <a:lnTo>
                  <a:pt x="740092" y="96519"/>
                </a:lnTo>
                <a:lnTo>
                  <a:pt x="777517" y="79970"/>
                </a:lnTo>
                <a:lnTo>
                  <a:pt x="820420" y="73659"/>
                </a:lnTo>
                <a:lnTo>
                  <a:pt x="827762" y="73659"/>
                </a:lnTo>
                <a:lnTo>
                  <a:pt x="879157" y="73659"/>
                </a:lnTo>
                <a:lnTo>
                  <a:pt x="1018659" y="73659"/>
                </a:lnTo>
                <a:lnTo>
                  <a:pt x="1290320" y="73659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2359" y="825500"/>
            <a:ext cx="16192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0770" y="1329689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80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80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09289" y="101472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693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9289" y="17360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657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8239" y="308737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 h="0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26920" y="308737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36039" y="3086100"/>
            <a:ext cx="152146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860"/>
              </a:lnSpc>
              <a:spcBef>
                <a:spcPts val="100"/>
              </a:spcBef>
              <a:tabLst>
                <a:tab pos="503555" algn="l"/>
              </a:tabLst>
            </a:pPr>
            <a:r>
              <a:rPr dirty="0" sz="2850">
                <a:latin typeface="Times New Roman"/>
                <a:cs typeface="Times New Roman"/>
              </a:rPr>
              <a:t>1	</a:t>
            </a:r>
            <a:r>
              <a:rPr dirty="0" baseline="38011" sz="4275">
                <a:latin typeface="Symbol"/>
                <a:cs typeface="Symbol"/>
              </a:rPr>
              <a:t></a:t>
            </a:r>
            <a:r>
              <a:rPr dirty="0" baseline="38011" sz="4275" spc="-352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38011" sz="4275" spc="135">
                <a:latin typeface="Symbol"/>
                <a:cs typeface="Symbol"/>
              </a:rPr>
              <a:t></a:t>
            </a:r>
            <a:endParaRPr baseline="38011" sz="4275">
              <a:latin typeface="Symbol"/>
              <a:cs typeface="Symbol"/>
            </a:endParaRPr>
          </a:p>
          <a:p>
            <a:pPr marL="504190">
              <a:lnSpc>
                <a:spcPts val="1860"/>
              </a:lnSpc>
              <a:tabLst>
                <a:tab pos="1330325" algn="l"/>
              </a:tabLst>
            </a:pPr>
            <a:r>
              <a:rPr dirty="0" sz="2850">
                <a:latin typeface="Symbol"/>
                <a:cs typeface="Symbol"/>
              </a:rPr>
              <a:t>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5860" y="2576829"/>
            <a:ext cx="165353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4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3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baseline="-4873" sz="4275">
                <a:latin typeface="Symbol"/>
                <a:cs typeface="Symbol"/>
              </a:rPr>
              <a:t></a:t>
            </a:r>
            <a:r>
              <a:rPr dirty="0" baseline="-4873" sz="4275" spc="-3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-4873" sz="4275" spc="135">
                <a:latin typeface="Symbol"/>
                <a:cs typeface="Symbol"/>
              </a:rPr>
              <a:t></a:t>
            </a:r>
            <a:endParaRPr baseline="-4873" sz="427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729" y="2804159"/>
            <a:ext cx="85851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9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90440" y="2564129"/>
            <a:ext cx="1308100" cy="1062990"/>
            <a:chOff x="4790440" y="2564129"/>
            <a:chExt cx="1308100" cy="1062990"/>
          </a:xfrm>
        </p:grpSpPr>
        <p:sp>
          <p:nvSpPr>
            <p:cNvPr id="23" name="object 23"/>
            <p:cNvSpPr/>
            <p:nvPr/>
          </p:nvSpPr>
          <p:spPr>
            <a:xfrm>
              <a:off x="4866640" y="26403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9860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9860" y="986790"/>
                  </a:lnTo>
                  <a:lnTo>
                    <a:pt x="1083310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3310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0440" y="25641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8589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8589" y="986790"/>
                  </a:lnTo>
                  <a:lnTo>
                    <a:pt x="1082039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2039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00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85690" y="3072129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29" h="0">
                  <a:moveTo>
                    <a:pt x="0" y="0"/>
                  </a:moveTo>
                  <a:lnTo>
                    <a:pt x="5956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893309" y="2560320"/>
            <a:ext cx="62039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3309" y="2787650"/>
            <a:ext cx="1113155" cy="743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79450">
              <a:lnSpc>
                <a:spcPts val="2820"/>
              </a:lnSpc>
              <a:spcBef>
                <a:spcPts val="110"/>
              </a:spcBef>
            </a:pPr>
            <a:r>
              <a:rPr dirty="0" sz="2850" spc="5">
                <a:latin typeface="Symbol"/>
                <a:cs typeface="Symbol"/>
              </a:rPr>
              <a:t></a:t>
            </a:r>
            <a:r>
              <a:rPr dirty="0" sz="2850" spc="-48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4470" y="2913379"/>
            <a:ext cx="60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870" y="74929"/>
            <a:ext cx="442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94345" y="1358265"/>
            <a:ext cx="542290" cy="3793490"/>
            <a:chOff x="8094345" y="1358265"/>
            <a:chExt cx="542290" cy="3793490"/>
          </a:xfrm>
        </p:grpSpPr>
        <p:sp>
          <p:nvSpPr>
            <p:cNvPr id="4" name="object 4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435609" y="0"/>
                  </a:moveTo>
                  <a:lnTo>
                    <a:pt x="87629" y="0"/>
                  </a:lnTo>
                  <a:lnTo>
                    <a:pt x="71120" y="2539"/>
                  </a:lnTo>
                  <a:lnTo>
                    <a:pt x="63500" y="5080"/>
                  </a:lnTo>
                  <a:lnTo>
                    <a:pt x="54609" y="7620"/>
                  </a:lnTo>
                  <a:lnTo>
                    <a:pt x="46989" y="12700"/>
                  </a:lnTo>
                  <a:lnTo>
                    <a:pt x="40639" y="16510"/>
                  </a:lnTo>
                  <a:lnTo>
                    <a:pt x="33020" y="21589"/>
                  </a:lnTo>
                  <a:lnTo>
                    <a:pt x="27939" y="27939"/>
                  </a:lnTo>
                  <a:lnTo>
                    <a:pt x="21589" y="34289"/>
                  </a:lnTo>
                  <a:lnTo>
                    <a:pt x="16509" y="40639"/>
                  </a:lnTo>
                  <a:lnTo>
                    <a:pt x="11429" y="48260"/>
                  </a:lnTo>
                  <a:lnTo>
                    <a:pt x="3809" y="63500"/>
                  </a:lnTo>
                  <a:lnTo>
                    <a:pt x="1270" y="71120"/>
                  </a:lnTo>
                  <a:lnTo>
                    <a:pt x="0" y="80010"/>
                  </a:lnTo>
                  <a:lnTo>
                    <a:pt x="0" y="3695700"/>
                  </a:lnTo>
                  <a:lnTo>
                    <a:pt x="16509" y="3733800"/>
                  </a:lnTo>
                  <a:lnTo>
                    <a:pt x="21589" y="3741420"/>
                  </a:lnTo>
                  <a:lnTo>
                    <a:pt x="27939" y="3746500"/>
                  </a:lnTo>
                  <a:lnTo>
                    <a:pt x="33020" y="3752850"/>
                  </a:lnTo>
                  <a:lnTo>
                    <a:pt x="40639" y="3757929"/>
                  </a:lnTo>
                  <a:lnTo>
                    <a:pt x="78739" y="3774440"/>
                  </a:lnTo>
                  <a:lnTo>
                    <a:pt x="444500" y="3774440"/>
                  </a:lnTo>
                  <a:lnTo>
                    <a:pt x="482600" y="3757929"/>
                  </a:lnTo>
                  <a:lnTo>
                    <a:pt x="495300" y="3746500"/>
                  </a:lnTo>
                  <a:lnTo>
                    <a:pt x="501650" y="3741420"/>
                  </a:lnTo>
                  <a:lnTo>
                    <a:pt x="506729" y="3733800"/>
                  </a:lnTo>
                  <a:lnTo>
                    <a:pt x="511809" y="3727450"/>
                  </a:lnTo>
                  <a:lnTo>
                    <a:pt x="515620" y="3719829"/>
                  </a:lnTo>
                  <a:lnTo>
                    <a:pt x="518159" y="3710940"/>
                  </a:lnTo>
                  <a:lnTo>
                    <a:pt x="520700" y="3703320"/>
                  </a:lnTo>
                  <a:lnTo>
                    <a:pt x="523239" y="3686810"/>
                  </a:lnTo>
                  <a:lnTo>
                    <a:pt x="523239" y="87630"/>
                  </a:lnTo>
                  <a:lnTo>
                    <a:pt x="520700" y="71120"/>
                  </a:lnTo>
                  <a:lnTo>
                    <a:pt x="501650" y="34289"/>
                  </a:lnTo>
                  <a:lnTo>
                    <a:pt x="474979" y="12700"/>
                  </a:lnTo>
                  <a:lnTo>
                    <a:pt x="467359" y="7620"/>
                  </a:lnTo>
                  <a:lnTo>
                    <a:pt x="452120" y="2539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87629" y="0"/>
                  </a:moveTo>
                  <a:lnTo>
                    <a:pt x="55185" y="7620"/>
                  </a:lnTo>
                  <a:lnTo>
                    <a:pt x="27146" y="27622"/>
                  </a:lnTo>
                  <a:lnTo>
                    <a:pt x="7441" y="55721"/>
                  </a:lnTo>
                  <a:lnTo>
                    <a:pt x="0" y="87630"/>
                  </a:lnTo>
                  <a:lnTo>
                    <a:pt x="0" y="143867"/>
                  </a:lnTo>
                  <a:lnTo>
                    <a:pt x="0" y="537527"/>
                  </a:lnTo>
                  <a:lnTo>
                    <a:pt x="0" y="1606034"/>
                  </a:lnTo>
                  <a:lnTo>
                    <a:pt x="0" y="3686810"/>
                  </a:lnTo>
                  <a:lnTo>
                    <a:pt x="7441" y="3719254"/>
                  </a:lnTo>
                  <a:lnTo>
                    <a:pt x="27146" y="3747293"/>
                  </a:lnTo>
                  <a:lnTo>
                    <a:pt x="55185" y="3766998"/>
                  </a:lnTo>
                  <a:lnTo>
                    <a:pt x="87629" y="3774440"/>
                  </a:lnTo>
                  <a:lnTo>
                    <a:pt x="93067" y="3774440"/>
                  </a:lnTo>
                  <a:lnTo>
                    <a:pt x="131127" y="3774440"/>
                  </a:lnTo>
                  <a:lnTo>
                    <a:pt x="234434" y="3774440"/>
                  </a:lnTo>
                  <a:lnTo>
                    <a:pt x="435609" y="3774440"/>
                  </a:lnTo>
                  <a:lnTo>
                    <a:pt x="467518" y="3766998"/>
                  </a:lnTo>
                  <a:lnTo>
                    <a:pt x="495617" y="3747293"/>
                  </a:lnTo>
                  <a:lnTo>
                    <a:pt x="515619" y="3719254"/>
                  </a:lnTo>
                  <a:lnTo>
                    <a:pt x="523239" y="3686810"/>
                  </a:lnTo>
                  <a:lnTo>
                    <a:pt x="523239" y="3630572"/>
                  </a:lnTo>
                  <a:lnTo>
                    <a:pt x="523239" y="3236912"/>
                  </a:lnTo>
                  <a:lnTo>
                    <a:pt x="523239" y="2168405"/>
                  </a:lnTo>
                  <a:lnTo>
                    <a:pt x="523239" y="87630"/>
                  </a:lnTo>
                  <a:lnTo>
                    <a:pt x="515619" y="55721"/>
                  </a:lnTo>
                  <a:lnTo>
                    <a:pt x="495617" y="27622"/>
                  </a:lnTo>
                  <a:lnTo>
                    <a:pt x="467518" y="7619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729" y="1605280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689" y="830579"/>
            <a:ext cx="142621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6389" y="1334769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59"/>
                </a:lnTo>
                <a:lnTo>
                  <a:pt x="124182" y="73659"/>
                </a:lnTo>
                <a:lnTo>
                  <a:pt x="175577" y="73659"/>
                </a:lnTo>
                <a:lnTo>
                  <a:pt x="315079" y="73659"/>
                </a:lnTo>
                <a:lnTo>
                  <a:pt x="586740" y="73659"/>
                </a:lnTo>
                <a:lnTo>
                  <a:pt x="629642" y="79970"/>
                </a:lnTo>
                <a:lnTo>
                  <a:pt x="667067" y="96519"/>
                </a:lnTo>
                <a:lnTo>
                  <a:pt x="693539" y="119737"/>
                </a:lnTo>
                <a:lnTo>
                  <a:pt x="703579" y="146050"/>
                </a:lnTo>
                <a:lnTo>
                  <a:pt x="713620" y="119737"/>
                </a:lnTo>
                <a:lnTo>
                  <a:pt x="740092" y="96519"/>
                </a:lnTo>
                <a:lnTo>
                  <a:pt x="777517" y="79970"/>
                </a:lnTo>
                <a:lnTo>
                  <a:pt x="820420" y="73659"/>
                </a:lnTo>
                <a:lnTo>
                  <a:pt x="827762" y="73659"/>
                </a:lnTo>
                <a:lnTo>
                  <a:pt x="879157" y="73659"/>
                </a:lnTo>
                <a:lnTo>
                  <a:pt x="1018659" y="73659"/>
                </a:lnTo>
                <a:lnTo>
                  <a:pt x="1290320" y="73659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42359" y="825500"/>
            <a:ext cx="16192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0770" y="1329689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80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80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09289" y="101472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693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9289" y="17360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657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8239" y="308737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 h="0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26920" y="308737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40460" y="3086100"/>
            <a:ext cx="1717039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>
              <a:lnSpc>
                <a:spcPts val="1860"/>
              </a:lnSpc>
              <a:spcBef>
                <a:spcPts val="100"/>
              </a:spcBef>
              <a:tabLst>
                <a:tab pos="699135" algn="l"/>
              </a:tabLst>
            </a:pPr>
            <a:r>
              <a:rPr dirty="0" sz="2850">
                <a:latin typeface="Times New Roman"/>
                <a:cs typeface="Times New Roman"/>
              </a:rPr>
              <a:t>1	</a:t>
            </a:r>
            <a:r>
              <a:rPr dirty="0" baseline="38011" sz="4275">
                <a:latin typeface="Symbol"/>
                <a:cs typeface="Symbol"/>
              </a:rPr>
              <a:t></a:t>
            </a:r>
            <a:r>
              <a:rPr dirty="0" baseline="38011" sz="4275" spc="-352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38011" sz="4275" spc="135">
                <a:latin typeface="Symbol"/>
                <a:cs typeface="Symbol"/>
              </a:rPr>
              <a:t></a:t>
            </a:r>
            <a:endParaRPr baseline="38011" sz="4275">
              <a:latin typeface="Symbol"/>
              <a:cs typeface="Symbol"/>
            </a:endParaRPr>
          </a:p>
          <a:p>
            <a:pPr marL="699770">
              <a:lnSpc>
                <a:spcPts val="1860"/>
              </a:lnSpc>
              <a:tabLst>
                <a:tab pos="1525905" algn="l"/>
              </a:tabLst>
            </a:pPr>
            <a:r>
              <a:rPr dirty="0" sz="2850">
                <a:latin typeface="Symbol"/>
                <a:cs typeface="Symbol"/>
              </a:rPr>
              <a:t>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9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0">
                <a:latin typeface="Times New Roman"/>
                <a:cs typeface="Times New Roman"/>
              </a:rPr>
              <a:t> </a:t>
            </a:r>
            <a:r>
              <a:rPr dirty="0" sz="2850" spc="120">
                <a:latin typeface="Times New Roman"/>
                <a:cs typeface="Times New Roman"/>
              </a:rPr>
              <a:t>3*</a:t>
            </a:r>
            <a:r>
              <a:rPr dirty="0" sz="2850" spc="-3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5860" y="2576829"/>
            <a:ext cx="165353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4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3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baseline="-4873" sz="4275">
                <a:latin typeface="Symbol"/>
                <a:cs typeface="Symbol"/>
              </a:rPr>
              <a:t></a:t>
            </a:r>
            <a:r>
              <a:rPr dirty="0" baseline="-4873" sz="4275" spc="-3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-4873" sz="4275" spc="135">
                <a:latin typeface="Symbol"/>
                <a:cs typeface="Symbol"/>
              </a:rPr>
              <a:t></a:t>
            </a:r>
            <a:endParaRPr baseline="-4873" sz="427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729" y="2804159"/>
            <a:ext cx="85851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9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90440" y="2564129"/>
            <a:ext cx="1308100" cy="1062990"/>
            <a:chOff x="4790440" y="2564129"/>
            <a:chExt cx="1308100" cy="1062990"/>
          </a:xfrm>
        </p:grpSpPr>
        <p:sp>
          <p:nvSpPr>
            <p:cNvPr id="23" name="object 23"/>
            <p:cNvSpPr/>
            <p:nvPr/>
          </p:nvSpPr>
          <p:spPr>
            <a:xfrm>
              <a:off x="4866640" y="26403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9860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9860" y="986790"/>
                  </a:lnTo>
                  <a:lnTo>
                    <a:pt x="1083310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3310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90440" y="25641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8589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8589" y="986790"/>
                  </a:lnTo>
                  <a:lnTo>
                    <a:pt x="1082039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2039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00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85690" y="3072129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29" h="0">
                  <a:moveTo>
                    <a:pt x="0" y="0"/>
                  </a:moveTo>
                  <a:lnTo>
                    <a:pt x="5956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893309" y="2560320"/>
            <a:ext cx="62039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3309" y="2787650"/>
            <a:ext cx="1113155" cy="743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79450">
              <a:lnSpc>
                <a:spcPts val="2820"/>
              </a:lnSpc>
              <a:spcBef>
                <a:spcPts val="110"/>
              </a:spcBef>
            </a:pPr>
            <a:r>
              <a:rPr dirty="0" sz="2850" spc="5">
                <a:latin typeface="Symbol"/>
                <a:cs typeface="Symbol"/>
              </a:rPr>
              <a:t></a:t>
            </a:r>
            <a:r>
              <a:rPr dirty="0" sz="2850" spc="-48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4470" y="2913379"/>
            <a:ext cx="60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8239" y="4398009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 h="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06550" y="4395470"/>
            <a:ext cx="62103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2729" y="4113529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870" y="74929"/>
            <a:ext cx="442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3869" y="1367789"/>
            <a:ext cx="523240" cy="3774440"/>
          </a:xfrm>
          <a:custGeom>
            <a:avLst/>
            <a:gdLst/>
            <a:ahLst/>
            <a:cxnLst/>
            <a:rect l="l" t="t" r="r" b="b"/>
            <a:pathLst>
              <a:path w="523240" h="3774440">
                <a:moveTo>
                  <a:pt x="435609" y="0"/>
                </a:moveTo>
                <a:lnTo>
                  <a:pt x="87629" y="0"/>
                </a:lnTo>
                <a:lnTo>
                  <a:pt x="71120" y="2539"/>
                </a:lnTo>
                <a:lnTo>
                  <a:pt x="63500" y="5080"/>
                </a:lnTo>
                <a:lnTo>
                  <a:pt x="54609" y="7620"/>
                </a:lnTo>
                <a:lnTo>
                  <a:pt x="46989" y="12700"/>
                </a:lnTo>
                <a:lnTo>
                  <a:pt x="40639" y="16510"/>
                </a:lnTo>
                <a:lnTo>
                  <a:pt x="33020" y="21589"/>
                </a:lnTo>
                <a:lnTo>
                  <a:pt x="27939" y="27939"/>
                </a:lnTo>
                <a:lnTo>
                  <a:pt x="21589" y="34289"/>
                </a:lnTo>
                <a:lnTo>
                  <a:pt x="16509" y="40639"/>
                </a:lnTo>
                <a:lnTo>
                  <a:pt x="11429" y="48260"/>
                </a:lnTo>
                <a:lnTo>
                  <a:pt x="3809" y="63500"/>
                </a:lnTo>
                <a:lnTo>
                  <a:pt x="1270" y="71120"/>
                </a:lnTo>
                <a:lnTo>
                  <a:pt x="0" y="80010"/>
                </a:lnTo>
                <a:lnTo>
                  <a:pt x="0" y="3695700"/>
                </a:lnTo>
                <a:lnTo>
                  <a:pt x="16509" y="3733800"/>
                </a:lnTo>
                <a:lnTo>
                  <a:pt x="21589" y="3741420"/>
                </a:lnTo>
                <a:lnTo>
                  <a:pt x="27939" y="3746500"/>
                </a:lnTo>
                <a:lnTo>
                  <a:pt x="33020" y="3752850"/>
                </a:lnTo>
                <a:lnTo>
                  <a:pt x="40639" y="3757929"/>
                </a:lnTo>
                <a:lnTo>
                  <a:pt x="78739" y="3774440"/>
                </a:lnTo>
                <a:lnTo>
                  <a:pt x="444500" y="3774440"/>
                </a:lnTo>
                <a:lnTo>
                  <a:pt x="482600" y="3757929"/>
                </a:lnTo>
                <a:lnTo>
                  <a:pt x="495300" y="3746500"/>
                </a:lnTo>
                <a:lnTo>
                  <a:pt x="501650" y="3741420"/>
                </a:lnTo>
                <a:lnTo>
                  <a:pt x="506729" y="3733800"/>
                </a:lnTo>
                <a:lnTo>
                  <a:pt x="511809" y="3727450"/>
                </a:lnTo>
                <a:lnTo>
                  <a:pt x="515620" y="3719829"/>
                </a:lnTo>
                <a:lnTo>
                  <a:pt x="518159" y="3710940"/>
                </a:lnTo>
                <a:lnTo>
                  <a:pt x="520700" y="3703320"/>
                </a:lnTo>
                <a:lnTo>
                  <a:pt x="523239" y="3686810"/>
                </a:lnTo>
                <a:lnTo>
                  <a:pt x="523239" y="87630"/>
                </a:lnTo>
                <a:lnTo>
                  <a:pt x="520700" y="71120"/>
                </a:lnTo>
                <a:lnTo>
                  <a:pt x="501650" y="34289"/>
                </a:lnTo>
                <a:lnTo>
                  <a:pt x="474979" y="12700"/>
                </a:lnTo>
                <a:lnTo>
                  <a:pt x="467359" y="7620"/>
                </a:lnTo>
                <a:lnTo>
                  <a:pt x="452120" y="2539"/>
                </a:lnTo>
                <a:lnTo>
                  <a:pt x="435609" y="0"/>
                </a:lnTo>
                <a:close/>
              </a:path>
            </a:pathLst>
          </a:custGeom>
          <a:solidFill>
            <a:srgbClr val="FFFF00">
              <a:alpha val="6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</a:t>
            </a:r>
            <a:r>
              <a:rPr dirty="0" u="heavy" sz="1800">
                <a:uFill>
                  <a:solidFill>
                    <a:srgbClr val="339966"/>
                  </a:solidFill>
                </a:uFill>
                <a:latin typeface="Arial"/>
                <a:cs typeface="Arial"/>
              </a:rPr>
              <a:t>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729" y="1605280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689" y="830579"/>
            <a:ext cx="142621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6389" y="1334769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59"/>
                </a:lnTo>
                <a:lnTo>
                  <a:pt x="124182" y="73659"/>
                </a:lnTo>
                <a:lnTo>
                  <a:pt x="175577" y="73659"/>
                </a:lnTo>
                <a:lnTo>
                  <a:pt x="315079" y="73659"/>
                </a:lnTo>
                <a:lnTo>
                  <a:pt x="586740" y="73659"/>
                </a:lnTo>
                <a:lnTo>
                  <a:pt x="629642" y="79970"/>
                </a:lnTo>
                <a:lnTo>
                  <a:pt x="667067" y="96519"/>
                </a:lnTo>
                <a:lnTo>
                  <a:pt x="693539" y="119737"/>
                </a:lnTo>
                <a:lnTo>
                  <a:pt x="703579" y="146050"/>
                </a:lnTo>
                <a:lnTo>
                  <a:pt x="713620" y="119737"/>
                </a:lnTo>
                <a:lnTo>
                  <a:pt x="740092" y="96519"/>
                </a:lnTo>
                <a:lnTo>
                  <a:pt x="777517" y="79970"/>
                </a:lnTo>
                <a:lnTo>
                  <a:pt x="820420" y="73659"/>
                </a:lnTo>
                <a:lnTo>
                  <a:pt x="827762" y="73659"/>
                </a:lnTo>
                <a:lnTo>
                  <a:pt x="879157" y="73659"/>
                </a:lnTo>
                <a:lnTo>
                  <a:pt x="1018659" y="73659"/>
                </a:lnTo>
                <a:lnTo>
                  <a:pt x="1290320" y="73659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42359" y="825500"/>
            <a:ext cx="16192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0770" y="1329689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80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80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09289" y="101472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693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9289" y="17360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657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8239" y="308737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 h="0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6920" y="308737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0460" y="3086100"/>
            <a:ext cx="1717039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>
              <a:lnSpc>
                <a:spcPts val="1860"/>
              </a:lnSpc>
              <a:spcBef>
                <a:spcPts val="100"/>
              </a:spcBef>
              <a:tabLst>
                <a:tab pos="699135" algn="l"/>
              </a:tabLst>
            </a:pPr>
            <a:r>
              <a:rPr dirty="0" sz="2850">
                <a:latin typeface="Times New Roman"/>
                <a:cs typeface="Times New Roman"/>
              </a:rPr>
              <a:t>1	</a:t>
            </a:r>
            <a:r>
              <a:rPr dirty="0" baseline="38011" sz="4275">
                <a:latin typeface="Symbol"/>
                <a:cs typeface="Symbol"/>
              </a:rPr>
              <a:t></a:t>
            </a:r>
            <a:r>
              <a:rPr dirty="0" baseline="38011" sz="4275" spc="-352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38011" sz="4275" spc="135">
                <a:latin typeface="Symbol"/>
                <a:cs typeface="Symbol"/>
              </a:rPr>
              <a:t></a:t>
            </a:r>
            <a:endParaRPr baseline="38011" sz="4275">
              <a:latin typeface="Symbol"/>
              <a:cs typeface="Symbol"/>
            </a:endParaRPr>
          </a:p>
          <a:p>
            <a:pPr marL="699770">
              <a:lnSpc>
                <a:spcPts val="1860"/>
              </a:lnSpc>
              <a:tabLst>
                <a:tab pos="1525905" algn="l"/>
              </a:tabLst>
            </a:pPr>
            <a:r>
              <a:rPr dirty="0" sz="2850">
                <a:latin typeface="Symbol"/>
                <a:cs typeface="Symbol"/>
              </a:rPr>
              <a:t>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9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0">
                <a:latin typeface="Times New Roman"/>
                <a:cs typeface="Times New Roman"/>
              </a:rPr>
              <a:t> </a:t>
            </a:r>
            <a:r>
              <a:rPr dirty="0" sz="2850" spc="120">
                <a:latin typeface="Times New Roman"/>
                <a:cs typeface="Times New Roman"/>
              </a:rPr>
              <a:t>3*</a:t>
            </a:r>
            <a:r>
              <a:rPr dirty="0" sz="2850" spc="-3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5860" y="2576829"/>
            <a:ext cx="165353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4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3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baseline="-4873" sz="4275">
                <a:latin typeface="Symbol"/>
                <a:cs typeface="Symbol"/>
              </a:rPr>
              <a:t></a:t>
            </a:r>
            <a:r>
              <a:rPr dirty="0" baseline="-4873" sz="4275" spc="-3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-4873" sz="4275" spc="135">
                <a:latin typeface="Symbol"/>
                <a:cs typeface="Symbol"/>
              </a:rPr>
              <a:t></a:t>
            </a:r>
            <a:endParaRPr baseline="-4873" sz="427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729" y="2804159"/>
            <a:ext cx="85851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9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0440" y="2564129"/>
            <a:ext cx="1308100" cy="1062990"/>
            <a:chOff x="4790440" y="2564129"/>
            <a:chExt cx="1308100" cy="1062990"/>
          </a:xfrm>
        </p:grpSpPr>
        <p:sp>
          <p:nvSpPr>
            <p:cNvPr id="21" name="object 21"/>
            <p:cNvSpPr/>
            <p:nvPr/>
          </p:nvSpPr>
          <p:spPr>
            <a:xfrm>
              <a:off x="4866640" y="26403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9860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9860" y="986790"/>
                  </a:lnTo>
                  <a:lnTo>
                    <a:pt x="1083310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3310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0440" y="25641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8589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8589" y="986790"/>
                  </a:lnTo>
                  <a:lnTo>
                    <a:pt x="1082039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2039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00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85690" y="3072129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29" h="0">
                  <a:moveTo>
                    <a:pt x="0" y="0"/>
                  </a:moveTo>
                  <a:lnTo>
                    <a:pt x="5956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893309" y="2560320"/>
            <a:ext cx="62039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3309" y="2787650"/>
            <a:ext cx="1113155" cy="743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79450">
              <a:lnSpc>
                <a:spcPts val="2820"/>
              </a:lnSpc>
              <a:spcBef>
                <a:spcPts val="110"/>
              </a:spcBef>
            </a:pPr>
            <a:r>
              <a:rPr dirty="0" sz="2850" spc="5">
                <a:latin typeface="Symbol"/>
                <a:cs typeface="Symbol"/>
              </a:rPr>
              <a:t></a:t>
            </a:r>
            <a:r>
              <a:rPr dirty="0" sz="2850" spc="-48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4470" y="2913379"/>
            <a:ext cx="60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8239" y="4398009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 h="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06550" y="4395470"/>
            <a:ext cx="62103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729" y="4113529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56969" y="5383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64589" y="4871720"/>
            <a:ext cx="29972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-220">
                <a:latin typeface="Times New Roman"/>
                <a:cs typeface="Times New Roman"/>
              </a:rPr>
              <a:t>4</a:t>
            </a:r>
            <a:r>
              <a:rPr dirty="0" sz="2850">
                <a:latin typeface="Times New Roman"/>
                <a:cs typeface="Times New Roman"/>
              </a:rPr>
              <a:t>!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729" y="5097779"/>
            <a:ext cx="123698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15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baseline="-42884" sz="4275" spc="-165">
                <a:latin typeface="Times New Roman"/>
                <a:cs typeface="Times New Roman"/>
              </a:rPr>
              <a:t>2!</a:t>
            </a:r>
            <a:endParaRPr baseline="-42884" sz="42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870" y="74929"/>
            <a:ext cx="442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3869" y="1367789"/>
            <a:ext cx="523240" cy="3774440"/>
          </a:xfrm>
          <a:custGeom>
            <a:avLst/>
            <a:gdLst/>
            <a:ahLst/>
            <a:cxnLst/>
            <a:rect l="l" t="t" r="r" b="b"/>
            <a:pathLst>
              <a:path w="523240" h="3774440">
                <a:moveTo>
                  <a:pt x="435609" y="0"/>
                </a:moveTo>
                <a:lnTo>
                  <a:pt x="87629" y="0"/>
                </a:lnTo>
                <a:lnTo>
                  <a:pt x="71120" y="2539"/>
                </a:lnTo>
                <a:lnTo>
                  <a:pt x="63500" y="5080"/>
                </a:lnTo>
                <a:lnTo>
                  <a:pt x="54609" y="7620"/>
                </a:lnTo>
                <a:lnTo>
                  <a:pt x="46989" y="12700"/>
                </a:lnTo>
                <a:lnTo>
                  <a:pt x="40639" y="16510"/>
                </a:lnTo>
                <a:lnTo>
                  <a:pt x="33020" y="21589"/>
                </a:lnTo>
                <a:lnTo>
                  <a:pt x="27939" y="27939"/>
                </a:lnTo>
                <a:lnTo>
                  <a:pt x="21589" y="34289"/>
                </a:lnTo>
                <a:lnTo>
                  <a:pt x="16509" y="40639"/>
                </a:lnTo>
                <a:lnTo>
                  <a:pt x="11429" y="48260"/>
                </a:lnTo>
                <a:lnTo>
                  <a:pt x="3809" y="63500"/>
                </a:lnTo>
                <a:lnTo>
                  <a:pt x="1270" y="71120"/>
                </a:lnTo>
                <a:lnTo>
                  <a:pt x="0" y="80010"/>
                </a:lnTo>
                <a:lnTo>
                  <a:pt x="0" y="3695700"/>
                </a:lnTo>
                <a:lnTo>
                  <a:pt x="16509" y="3733800"/>
                </a:lnTo>
                <a:lnTo>
                  <a:pt x="21589" y="3741420"/>
                </a:lnTo>
                <a:lnTo>
                  <a:pt x="27939" y="3746500"/>
                </a:lnTo>
                <a:lnTo>
                  <a:pt x="33020" y="3752850"/>
                </a:lnTo>
                <a:lnTo>
                  <a:pt x="40639" y="3757929"/>
                </a:lnTo>
                <a:lnTo>
                  <a:pt x="78739" y="3774440"/>
                </a:lnTo>
                <a:lnTo>
                  <a:pt x="444500" y="3774440"/>
                </a:lnTo>
                <a:lnTo>
                  <a:pt x="482600" y="3757929"/>
                </a:lnTo>
                <a:lnTo>
                  <a:pt x="495300" y="3746500"/>
                </a:lnTo>
                <a:lnTo>
                  <a:pt x="501650" y="3741420"/>
                </a:lnTo>
                <a:lnTo>
                  <a:pt x="506729" y="3733800"/>
                </a:lnTo>
                <a:lnTo>
                  <a:pt x="511809" y="3727450"/>
                </a:lnTo>
                <a:lnTo>
                  <a:pt x="515620" y="3719829"/>
                </a:lnTo>
                <a:lnTo>
                  <a:pt x="518159" y="3710940"/>
                </a:lnTo>
                <a:lnTo>
                  <a:pt x="520700" y="3703320"/>
                </a:lnTo>
                <a:lnTo>
                  <a:pt x="523239" y="3686810"/>
                </a:lnTo>
                <a:lnTo>
                  <a:pt x="523239" y="87630"/>
                </a:lnTo>
                <a:lnTo>
                  <a:pt x="520700" y="71120"/>
                </a:lnTo>
                <a:lnTo>
                  <a:pt x="501650" y="34289"/>
                </a:lnTo>
                <a:lnTo>
                  <a:pt x="474979" y="12700"/>
                </a:lnTo>
                <a:lnTo>
                  <a:pt x="467359" y="7620"/>
                </a:lnTo>
                <a:lnTo>
                  <a:pt x="452120" y="2539"/>
                </a:lnTo>
                <a:lnTo>
                  <a:pt x="435609" y="0"/>
                </a:lnTo>
                <a:close/>
              </a:path>
            </a:pathLst>
          </a:custGeom>
          <a:solidFill>
            <a:srgbClr val="FFFF00">
              <a:alpha val="6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</a:t>
            </a:r>
            <a:r>
              <a:rPr dirty="0" u="heavy" sz="1800">
                <a:uFill>
                  <a:solidFill>
                    <a:srgbClr val="339966"/>
                  </a:solidFill>
                </a:uFill>
                <a:latin typeface="Arial"/>
                <a:cs typeface="Arial"/>
              </a:rPr>
              <a:t>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729" y="1605280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689" y="830579"/>
            <a:ext cx="142621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1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dirty="0" sz="16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6389" y="1334769"/>
            <a:ext cx="1407160" cy="146050"/>
          </a:xfrm>
          <a:custGeom>
            <a:avLst/>
            <a:gdLst/>
            <a:ahLst/>
            <a:cxnLst/>
            <a:rect l="l" t="t" r="r" b="b"/>
            <a:pathLst>
              <a:path w="1407160" h="146050">
                <a:moveTo>
                  <a:pt x="0" y="0"/>
                </a:moveTo>
                <a:lnTo>
                  <a:pt x="10040" y="27047"/>
                </a:lnTo>
                <a:lnTo>
                  <a:pt x="36512" y="50641"/>
                </a:lnTo>
                <a:lnTo>
                  <a:pt x="73937" y="67329"/>
                </a:lnTo>
                <a:lnTo>
                  <a:pt x="116840" y="73659"/>
                </a:lnTo>
                <a:lnTo>
                  <a:pt x="124182" y="73659"/>
                </a:lnTo>
                <a:lnTo>
                  <a:pt x="175577" y="73659"/>
                </a:lnTo>
                <a:lnTo>
                  <a:pt x="315079" y="73659"/>
                </a:lnTo>
                <a:lnTo>
                  <a:pt x="586740" y="73659"/>
                </a:lnTo>
                <a:lnTo>
                  <a:pt x="629642" y="79970"/>
                </a:lnTo>
                <a:lnTo>
                  <a:pt x="667067" y="96519"/>
                </a:lnTo>
                <a:lnTo>
                  <a:pt x="693539" y="119737"/>
                </a:lnTo>
                <a:lnTo>
                  <a:pt x="703579" y="146050"/>
                </a:lnTo>
                <a:lnTo>
                  <a:pt x="713620" y="119737"/>
                </a:lnTo>
                <a:lnTo>
                  <a:pt x="740092" y="96519"/>
                </a:lnTo>
                <a:lnTo>
                  <a:pt x="777517" y="79970"/>
                </a:lnTo>
                <a:lnTo>
                  <a:pt x="820420" y="73659"/>
                </a:lnTo>
                <a:lnTo>
                  <a:pt x="827762" y="73659"/>
                </a:lnTo>
                <a:lnTo>
                  <a:pt x="879157" y="73659"/>
                </a:lnTo>
                <a:lnTo>
                  <a:pt x="1018659" y="73659"/>
                </a:lnTo>
                <a:lnTo>
                  <a:pt x="1290320" y="73659"/>
                </a:lnTo>
                <a:lnTo>
                  <a:pt x="1333222" y="67329"/>
                </a:lnTo>
                <a:lnTo>
                  <a:pt x="1370647" y="50641"/>
                </a:lnTo>
                <a:lnTo>
                  <a:pt x="1397119" y="27047"/>
                </a:lnTo>
                <a:lnTo>
                  <a:pt x="1407160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42359" y="825500"/>
            <a:ext cx="161925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ways </a:t>
            </a:r>
            <a:r>
              <a:rPr dirty="0" sz="1600">
                <a:solidFill>
                  <a:srgbClr val="0000FF"/>
                </a:solidFill>
                <a:latin typeface="Arial"/>
                <a:cs typeface="Arial"/>
              </a:rPr>
              <a:t>to choose 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0770" y="1329689"/>
            <a:ext cx="1667510" cy="132080"/>
          </a:xfrm>
          <a:custGeom>
            <a:avLst/>
            <a:gdLst/>
            <a:ahLst/>
            <a:cxnLst/>
            <a:rect l="l" t="t" r="r" b="b"/>
            <a:pathLst>
              <a:path w="1667510" h="132080">
                <a:moveTo>
                  <a:pt x="0" y="0"/>
                </a:moveTo>
                <a:lnTo>
                  <a:pt x="12005" y="24249"/>
                </a:lnTo>
                <a:lnTo>
                  <a:pt x="43656" y="45402"/>
                </a:lnTo>
                <a:lnTo>
                  <a:pt x="88403" y="60364"/>
                </a:lnTo>
                <a:lnTo>
                  <a:pt x="139700" y="66039"/>
                </a:lnTo>
                <a:lnTo>
                  <a:pt x="148371" y="66039"/>
                </a:lnTo>
                <a:lnTo>
                  <a:pt x="209073" y="66039"/>
                </a:lnTo>
                <a:lnTo>
                  <a:pt x="373836" y="66039"/>
                </a:lnTo>
                <a:lnTo>
                  <a:pt x="694689" y="66039"/>
                </a:lnTo>
                <a:lnTo>
                  <a:pt x="745986" y="71715"/>
                </a:lnTo>
                <a:lnTo>
                  <a:pt x="790733" y="86677"/>
                </a:lnTo>
                <a:lnTo>
                  <a:pt x="822384" y="107830"/>
                </a:lnTo>
                <a:lnTo>
                  <a:pt x="834389" y="132080"/>
                </a:lnTo>
                <a:lnTo>
                  <a:pt x="846197" y="107830"/>
                </a:lnTo>
                <a:lnTo>
                  <a:pt x="877411" y="86677"/>
                </a:lnTo>
                <a:lnTo>
                  <a:pt x="921722" y="71715"/>
                </a:lnTo>
                <a:lnTo>
                  <a:pt x="972819" y="66039"/>
                </a:lnTo>
                <a:lnTo>
                  <a:pt x="981511" y="66039"/>
                </a:lnTo>
                <a:lnTo>
                  <a:pt x="1042352" y="66039"/>
                </a:lnTo>
                <a:lnTo>
                  <a:pt x="1207492" y="66039"/>
                </a:lnTo>
                <a:lnTo>
                  <a:pt x="1529079" y="66039"/>
                </a:lnTo>
                <a:lnTo>
                  <a:pt x="1579641" y="60364"/>
                </a:lnTo>
                <a:lnTo>
                  <a:pt x="1624012" y="45402"/>
                </a:lnTo>
                <a:lnTo>
                  <a:pt x="1655524" y="24249"/>
                </a:lnTo>
                <a:lnTo>
                  <a:pt x="1667509" y="0"/>
                </a:lnTo>
              </a:path>
            </a:pathLst>
          </a:custGeom>
          <a:ln w="2551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09289" y="101472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693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9289" y="173609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6579" y="17360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8239" y="308737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 h="0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6920" y="308737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30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0460" y="3086100"/>
            <a:ext cx="1717039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>
              <a:lnSpc>
                <a:spcPts val="1860"/>
              </a:lnSpc>
              <a:spcBef>
                <a:spcPts val="100"/>
              </a:spcBef>
              <a:tabLst>
                <a:tab pos="699135" algn="l"/>
              </a:tabLst>
            </a:pPr>
            <a:r>
              <a:rPr dirty="0" sz="2850">
                <a:latin typeface="Times New Roman"/>
                <a:cs typeface="Times New Roman"/>
              </a:rPr>
              <a:t>1	</a:t>
            </a:r>
            <a:r>
              <a:rPr dirty="0" baseline="38011" sz="4275">
                <a:latin typeface="Symbol"/>
                <a:cs typeface="Symbol"/>
              </a:rPr>
              <a:t></a:t>
            </a:r>
            <a:r>
              <a:rPr dirty="0" baseline="38011" sz="4275" spc="-352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38011" sz="4275" spc="135">
                <a:latin typeface="Symbol"/>
                <a:cs typeface="Symbol"/>
              </a:rPr>
              <a:t></a:t>
            </a:r>
            <a:endParaRPr baseline="38011" sz="4275">
              <a:latin typeface="Symbol"/>
              <a:cs typeface="Symbol"/>
            </a:endParaRPr>
          </a:p>
          <a:p>
            <a:pPr marL="699770">
              <a:lnSpc>
                <a:spcPts val="1860"/>
              </a:lnSpc>
              <a:tabLst>
                <a:tab pos="1525905" algn="l"/>
              </a:tabLst>
            </a:pPr>
            <a:r>
              <a:rPr dirty="0" sz="2850">
                <a:latin typeface="Symbol"/>
                <a:cs typeface="Symbol"/>
              </a:rPr>
              <a:t>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9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0">
                <a:latin typeface="Times New Roman"/>
                <a:cs typeface="Times New Roman"/>
              </a:rPr>
              <a:t> </a:t>
            </a:r>
            <a:r>
              <a:rPr dirty="0" sz="2850" spc="120">
                <a:latin typeface="Times New Roman"/>
                <a:cs typeface="Times New Roman"/>
              </a:rPr>
              <a:t>3*</a:t>
            </a:r>
            <a:r>
              <a:rPr dirty="0" sz="2850" spc="-3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5860" y="2576829"/>
            <a:ext cx="165353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>
                <a:latin typeface="Times New Roman"/>
                <a:cs typeface="Times New Roman"/>
              </a:rPr>
              <a:t>4</a:t>
            </a:r>
            <a:r>
              <a:rPr dirty="0" sz="2850" spc="-4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*</a:t>
            </a:r>
            <a:r>
              <a:rPr dirty="0" sz="2850" spc="-44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3</a:t>
            </a:r>
            <a:r>
              <a:rPr dirty="0" sz="2850" spc="-420">
                <a:latin typeface="Times New Roman"/>
                <a:cs typeface="Times New Roman"/>
              </a:rPr>
              <a:t> </a:t>
            </a:r>
            <a:r>
              <a:rPr dirty="0" baseline="-4873" sz="4275">
                <a:latin typeface="Symbol"/>
                <a:cs typeface="Symbol"/>
              </a:rPr>
              <a:t></a:t>
            </a:r>
            <a:r>
              <a:rPr dirty="0" baseline="-4873" sz="4275" spc="-3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*1</a:t>
            </a:r>
            <a:r>
              <a:rPr dirty="0" baseline="-4873" sz="4275" spc="135">
                <a:latin typeface="Symbol"/>
                <a:cs typeface="Symbol"/>
              </a:rPr>
              <a:t></a:t>
            </a:r>
            <a:endParaRPr baseline="-4873" sz="427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729" y="2804159"/>
            <a:ext cx="858519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9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0440" y="2564129"/>
            <a:ext cx="1308100" cy="1062990"/>
            <a:chOff x="4790440" y="2564129"/>
            <a:chExt cx="1308100" cy="1062990"/>
          </a:xfrm>
        </p:grpSpPr>
        <p:sp>
          <p:nvSpPr>
            <p:cNvPr id="21" name="object 21"/>
            <p:cNvSpPr/>
            <p:nvPr/>
          </p:nvSpPr>
          <p:spPr>
            <a:xfrm>
              <a:off x="4866640" y="26403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9860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9860" y="986790"/>
                  </a:lnTo>
                  <a:lnTo>
                    <a:pt x="1083310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3310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0440" y="2564129"/>
              <a:ext cx="1231900" cy="986790"/>
            </a:xfrm>
            <a:custGeom>
              <a:avLst/>
              <a:gdLst/>
              <a:ahLst/>
              <a:cxnLst/>
              <a:rect l="l" t="t" r="r" b="b"/>
              <a:pathLst>
                <a:path w="1231900" h="986789">
                  <a:moveTo>
                    <a:pt x="1066800" y="0"/>
                  </a:moveTo>
                  <a:lnTo>
                    <a:pt x="165100" y="0"/>
                  </a:lnTo>
                  <a:lnTo>
                    <a:pt x="148589" y="1270"/>
                  </a:lnTo>
                  <a:lnTo>
                    <a:pt x="104139" y="13970"/>
                  </a:lnTo>
                  <a:lnTo>
                    <a:pt x="63500" y="40640"/>
                  </a:lnTo>
                  <a:lnTo>
                    <a:pt x="30480" y="76200"/>
                  </a:lnTo>
                  <a:lnTo>
                    <a:pt x="8889" y="118110"/>
                  </a:lnTo>
                  <a:lnTo>
                    <a:pt x="0" y="163830"/>
                  </a:lnTo>
                  <a:lnTo>
                    <a:pt x="0" y="822960"/>
                  </a:lnTo>
                  <a:lnTo>
                    <a:pt x="8889" y="868680"/>
                  </a:lnTo>
                  <a:lnTo>
                    <a:pt x="30480" y="910590"/>
                  </a:lnTo>
                  <a:lnTo>
                    <a:pt x="63500" y="947420"/>
                  </a:lnTo>
                  <a:lnTo>
                    <a:pt x="104139" y="972820"/>
                  </a:lnTo>
                  <a:lnTo>
                    <a:pt x="148589" y="986790"/>
                  </a:lnTo>
                  <a:lnTo>
                    <a:pt x="1082039" y="986790"/>
                  </a:lnTo>
                  <a:lnTo>
                    <a:pt x="1127760" y="972820"/>
                  </a:lnTo>
                  <a:lnTo>
                    <a:pt x="1168400" y="947420"/>
                  </a:lnTo>
                  <a:lnTo>
                    <a:pt x="1201420" y="910590"/>
                  </a:lnTo>
                  <a:lnTo>
                    <a:pt x="1223010" y="868680"/>
                  </a:lnTo>
                  <a:lnTo>
                    <a:pt x="1231900" y="822960"/>
                  </a:lnTo>
                  <a:lnTo>
                    <a:pt x="1231900" y="163830"/>
                  </a:lnTo>
                  <a:lnTo>
                    <a:pt x="1223010" y="118110"/>
                  </a:lnTo>
                  <a:lnTo>
                    <a:pt x="1201420" y="76200"/>
                  </a:lnTo>
                  <a:lnTo>
                    <a:pt x="1168400" y="40640"/>
                  </a:lnTo>
                  <a:lnTo>
                    <a:pt x="1127760" y="13970"/>
                  </a:lnTo>
                  <a:lnTo>
                    <a:pt x="1082039" y="127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00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85690" y="3072129"/>
              <a:ext cx="595630" cy="0"/>
            </a:xfrm>
            <a:custGeom>
              <a:avLst/>
              <a:gdLst/>
              <a:ahLst/>
              <a:cxnLst/>
              <a:rect l="l" t="t" r="r" b="b"/>
              <a:pathLst>
                <a:path w="595629" h="0">
                  <a:moveTo>
                    <a:pt x="0" y="0"/>
                  </a:moveTo>
                  <a:lnTo>
                    <a:pt x="59563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893309" y="2560320"/>
            <a:ext cx="62039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3309" y="2787650"/>
            <a:ext cx="1113155" cy="743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79450">
              <a:lnSpc>
                <a:spcPts val="2820"/>
              </a:lnSpc>
              <a:spcBef>
                <a:spcPts val="110"/>
              </a:spcBef>
            </a:pPr>
            <a:r>
              <a:rPr dirty="0" sz="2850" spc="5">
                <a:latin typeface="Symbol"/>
                <a:cs typeface="Symbol"/>
              </a:rPr>
              <a:t></a:t>
            </a:r>
            <a:r>
              <a:rPr dirty="0" sz="2850" spc="-48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dirty="0" sz="2850" spc="5">
                <a:latin typeface="Times New Roman"/>
                <a:cs typeface="Times New Roman"/>
              </a:rPr>
              <a:t>2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4470" y="2913379"/>
            <a:ext cx="60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8239" y="4398009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 h="0">
                <a:moveTo>
                  <a:pt x="0" y="0"/>
                </a:moveTo>
                <a:lnTo>
                  <a:pt x="14782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06550" y="4395470"/>
            <a:ext cx="62103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>
                <a:latin typeface="Times New Roman"/>
                <a:cs typeface="Times New Roman"/>
              </a:rPr>
              <a:t>2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*1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729" y="4113529"/>
            <a:ext cx="858519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7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</a:t>
            </a:r>
            <a:r>
              <a:rPr dirty="0" baseline="-18970" sz="3075" spc="-187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56969" y="538352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 h="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64589" y="4871720"/>
            <a:ext cx="29972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-220">
                <a:latin typeface="Times New Roman"/>
                <a:cs typeface="Times New Roman"/>
              </a:rPr>
              <a:t>4</a:t>
            </a:r>
            <a:r>
              <a:rPr dirty="0" sz="2850">
                <a:latin typeface="Times New Roman"/>
                <a:cs typeface="Times New Roman"/>
              </a:rPr>
              <a:t>!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729" y="5097779"/>
            <a:ext cx="123698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8970" sz="3075" spc="-15">
                <a:latin typeface="Times New Roman"/>
                <a:cs typeface="Times New Roman"/>
              </a:rPr>
              <a:t>4 </a:t>
            </a:r>
            <a:r>
              <a:rPr dirty="0" sz="2850" spc="-229" i="1">
                <a:latin typeface="Times New Roman"/>
                <a:cs typeface="Times New Roman"/>
              </a:rPr>
              <a:t>P</a:t>
            </a:r>
            <a:r>
              <a:rPr dirty="0" baseline="-18970" sz="3075" spc="-345">
                <a:latin typeface="Times New Roman"/>
                <a:cs typeface="Times New Roman"/>
              </a:rPr>
              <a:t>2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baseline="-42884" sz="4275" spc="-165">
                <a:latin typeface="Times New Roman"/>
                <a:cs typeface="Times New Roman"/>
              </a:rPr>
              <a:t>2!</a:t>
            </a:r>
            <a:endParaRPr baseline="-42884" sz="42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750" y="5996940"/>
            <a:ext cx="8427085" cy="8255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0"/>
              </a:spcBef>
              <a:tabLst>
                <a:tab pos="1242695" algn="l"/>
                <a:tab pos="1737995" algn="l"/>
              </a:tabLst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general,	</a:t>
            </a:r>
            <a:r>
              <a:rPr dirty="0" baseline="-24305" sz="2400" spc="-7" i="1">
                <a:latin typeface="Times New Roman"/>
                <a:cs typeface="Times New Roman"/>
              </a:rPr>
              <a:t>n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24305" sz="2400" spc="-7" i="1">
                <a:latin typeface="Times New Roman"/>
                <a:cs typeface="Times New Roman"/>
              </a:rPr>
              <a:t>r	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used to </a:t>
            </a:r>
            <a:r>
              <a:rPr dirty="0" sz="1800" spc="-10">
                <a:latin typeface="Arial"/>
                <a:cs typeface="Arial"/>
              </a:rPr>
              <a:t>denote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 of </a:t>
            </a:r>
            <a:r>
              <a:rPr dirty="0" sz="1800" spc="-5">
                <a:latin typeface="Arial"/>
                <a:cs typeface="Arial"/>
              </a:rPr>
              <a:t>permutations of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1800" spc="-10">
                <a:latin typeface="Arial"/>
                <a:cs typeface="Arial"/>
              </a:rPr>
              <a:t>objects </a:t>
            </a:r>
            <a:r>
              <a:rPr dirty="0" sz="1800" spc="-5">
                <a:latin typeface="Arial"/>
                <a:cs typeface="Arial"/>
              </a:rPr>
              <a:t>taken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870" y="74929"/>
            <a:ext cx="4424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29" y="933450"/>
            <a:ext cx="8225790" cy="2114550"/>
            <a:chOff x="265429" y="933450"/>
            <a:chExt cx="8225790" cy="2114550"/>
          </a:xfrm>
        </p:grpSpPr>
        <p:sp>
          <p:nvSpPr>
            <p:cNvPr id="4" name="object 4"/>
            <p:cNvSpPr/>
            <p:nvPr/>
          </p:nvSpPr>
          <p:spPr>
            <a:xfrm>
              <a:off x="265429" y="933450"/>
              <a:ext cx="8199120" cy="2075180"/>
            </a:xfrm>
            <a:custGeom>
              <a:avLst/>
              <a:gdLst/>
              <a:ahLst/>
              <a:cxnLst/>
              <a:rect l="l" t="t" r="r" b="b"/>
              <a:pathLst>
                <a:path w="8199120" h="2075180">
                  <a:moveTo>
                    <a:pt x="7909560" y="0"/>
                  </a:moveTo>
                  <a:lnTo>
                    <a:pt x="288290" y="0"/>
                  </a:lnTo>
                  <a:lnTo>
                    <a:pt x="245036" y="4163"/>
                  </a:lnTo>
                  <a:lnTo>
                    <a:pt x="202712" y="16083"/>
                  </a:lnTo>
                  <a:lnTo>
                    <a:pt x="162171" y="34907"/>
                  </a:lnTo>
                  <a:lnTo>
                    <a:pt x="124266" y="59781"/>
                  </a:lnTo>
                  <a:lnTo>
                    <a:pt x="89852" y="89852"/>
                  </a:lnTo>
                  <a:lnTo>
                    <a:pt x="59781" y="124266"/>
                  </a:lnTo>
                  <a:lnTo>
                    <a:pt x="34907" y="162171"/>
                  </a:lnTo>
                  <a:lnTo>
                    <a:pt x="16083" y="202712"/>
                  </a:lnTo>
                  <a:lnTo>
                    <a:pt x="4163" y="245036"/>
                  </a:lnTo>
                  <a:lnTo>
                    <a:pt x="0" y="288289"/>
                  </a:lnTo>
                  <a:lnTo>
                    <a:pt x="0" y="1785620"/>
                  </a:lnTo>
                  <a:lnTo>
                    <a:pt x="4163" y="1828909"/>
                  </a:lnTo>
                  <a:lnTo>
                    <a:pt x="16083" y="1871329"/>
                  </a:lnTo>
                  <a:lnTo>
                    <a:pt x="34907" y="1912012"/>
                  </a:lnTo>
                  <a:lnTo>
                    <a:pt x="59781" y="1950090"/>
                  </a:lnTo>
                  <a:lnTo>
                    <a:pt x="89852" y="1984692"/>
                  </a:lnTo>
                  <a:lnTo>
                    <a:pt x="124266" y="2014951"/>
                  </a:lnTo>
                  <a:lnTo>
                    <a:pt x="162171" y="2039998"/>
                  </a:lnTo>
                  <a:lnTo>
                    <a:pt x="202712" y="2058964"/>
                  </a:lnTo>
                  <a:lnTo>
                    <a:pt x="245036" y="2070981"/>
                  </a:lnTo>
                  <a:lnTo>
                    <a:pt x="288290" y="2075179"/>
                  </a:lnTo>
                  <a:lnTo>
                    <a:pt x="7909560" y="2075179"/>
                  </a:lnTo>
                  <a:lnTo>
                    <a:pt x="7952849" y="2070981"/>
                  </a:lnTo>
                  <a:lnTo>
                    <a:pt x="7995269" y="2058964"/>
                  </a:lnTo>
                  <a:lnTo>
                    <a:pt x="8035952" y="2039998"/>
                  </a:lnTo>
                  <a:lnTo>
                    <a:pt x="8074030" y="2014951"/>
                  </a:lnTo>
                  <a:lnTo>
                    <a:pt x="8108632" y="1984692"/>
                  </a:lnTo>
                  <a:lnTo>
                    <a:pt x="8138891" y="1950090"/>
                  </a:lnTo>
                  <a:lnTo>
                    <a:pt x="8163938" y="1912012"/>
                  </a:lnTo>
                  <a:lnTo>
                    <a:pt x="8182904" y="1871329"/>
                  </a:lnTo>
                  <a:lnTo>
                    <a:pt x="8194921" y="1828909"/>
                  </a:lnTo>
                  <a:lnTo>
                    <a:pt x="8199120" y="1785620"/>
                  </a:lnTo>
                  <a:lnTo>
                    <a:pt x="8199120" y="288289"/>
                  </a:lnTo>
                  <a:lnTo>
                    <a:pt x="8194921" y="245036"/>
                  </a:lnTo>
                  <a:lnTo>
                    <a:pt x="8182904" y="202712"/>
                  </a:lnTo>
                  <a:lnTo>
                    <a:pt x="8163938" y="162171"/>
                  </a:lnTo>
                  <a:lnTo>
                    <a:pt x="8138891" y="124266"/>
                  </a:lnTo>
                  <a:lnTo>
                    <a:pt x="8108632" y="89852"/>
                  </a:lnTo>
                  <a:lnTo>
                    <a:pt x="8074030" y="59781"/>
                  </a:lnTo>
                  <a:lnTo>
                    <a:pt x="8035952" y="34907"/>
                  </a:lnTo>
                  <a:lnTo>
                    <a:pt x="7995269" y="16083"/>
                  </a:lnTo>
                  <a:lnTo>
                    <a:pt x="7952849" y="4163"/>
                  </a:lnTo>
                  <a:lnTo>
                    <a:pt x="7909560" y="0"/>
                  </a:lnTo>
                  <a:close/>
                </a:path>
              </a:pathLst>
            </a:custGeom>
            <a:solidFill>
              <a:srgbClr val="979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3369" y="972819"/>
              <a:ext cx="8195309" cy="256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829" y="1229359"/>
              <a:ext cx="8200390" cy="1818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1180" y="1057909"/>
            <a:ext cx="771969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 of </a:t>
            </a:r>
            <a:r>
              <a:rPr dirty="0" sz="1800" spc="-5">
                <a:latin typeface="Arial"/>
                <a:cs typeface="Arial"/>
              </a:rPr>
              <a:t>permutations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1800" spc="-5">
                <a:latin typeface="Arial"/>
                <a:cs typeface="Arial"/>
              </a:rPr>
              <a:t>objects taken </a:t>
            </a:r>
            <a:r>
              <a:rPr dirty="0" sz="2400" i="1">
                <a:latin typeface="Times New Roman"/>
                <a:cs typeface="Times New Roman"/>
              </a:rPr>
              <a:t>r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time is the </a:t>
            </a:r>
            <a:r>
              <a:rPr dirty="0" sz="1800" b="1">
                <a:latin typeface="Arial"/>
                <a:cs typeface="Arial"/>
              </a:rPr>
              <a:t>quotient</a:t>
            </a:r>
            <a:r>
              <a:rPr dirty="0" sz="1800" spc="-175" b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n!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2400" i="1">
                <a:latin typeface="Times New Roman"/>
                <a:cs typeface="Times New Roman"/>
              </a:rPr>
              <a:t>(n –</a:t>
            </a:r>
            <a:r>
              <a:rPr dirty="0" sz="2400" spc="-2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r)!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6179" y="2457450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60" h="0">
                <a:moveTo>
                  <a:pt x="0" y="0"/>
                </a:moveTo>
                <a:lnTo>
                  <a:pt x="110236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11779" y="2363470"/>
            <a:ext cx="49720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7825" algn="l"/>
              </a:tabLst>
            </a:pPr>
            <a:r>
              <a:rPr dirty="0" sz="2150" spc="-5" i="1">
                <a:latin typeface="Times New Roman"/>
                <a:cs typeface="Times New Roman"/>
              </a:rPr>
              <a:t>n</a:t>
            </a:r>
            <a:r>
              <a:rPr dirty="0" sz="2150" spc="-5" i="1">
                <a:latin typeface="Times New Roman"/>
                <a:cs typeface="Times New Roman"/>
              </a:rPr>
              <a:t>	</a:t>
            </a:r>
            <a:r>
              <a:rPr dirty="0" sz="2150" spc="-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7450" y="1921509"/>
            <a:ext cx="1142365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ts val="3475"/>
              </a:lnSpc>
              <a:spcBef>
                <a:spcPts val="100"/>
              </a:spcBef>
            </a:pPr>
            <a:r>
              <a:rPr dirty="0" sz="3000" spc="-100" i="1">
                <a:latin typeface="Times New Roman"/>
                <a:cs typeface="Times New Roman"/>
              </a:rPr>
              <a:t>n</a:t>
            </a:r>
            <a:r>
              <a:rPr dirty="0" sz="3000" spc="-100">
                <a:latin typeface="Times New Roman"/>
                <a:cs typeface="Times New Roman"/>
              </a:rPr>
              <a:t>!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ts val="4495"/>
              </a:lnSpc>
            </a:pPr>
            <a:r>
              <a:rPr dirty="0" sz="3850" spc="-695">
                <a:latin typeface="Symbol"/>
                <a:cs typeface="Symbol"/>
              </a:rPr>
              <a:t></a:t>
            </a:r>
            <a:r>
              <a:rPr dirty="0" sz="3850" spc="-69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n </a:t>
            </a:r>
            <a:r>
              <a:rPr dirty="0" sz="3000">
                <a:latin typeface="Symbol"/>
                <a:cs typeface="Symbol"/>
              </a:rPr>
              <a:t>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r</a:t>
            </a:r>
            <a:r>
              <a:rPr dirty="0" sz="3000" spc="-590" i="1">
                <a:latin typeface="Times New Roman"/>
                <a:cs typeface="Times New Roman"/>
              </a:rPr>
              <a:t> </a:t>
            </a:r>
            <a:r>
              <a:rPr dirty="0" sz="3850" spc="-695">
                <a:latin typeface="Symbol"/>
                <a:cs typeface="Symbol"/>
              </a:rPr>
              <a:t></a:t>
            </a:r>
            <a:r>
              <a:rPr dirty="0" sz="3850" spc="-69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!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4820" y="2159000"/>
            <a:ext cx="6451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3000" i="1">
                <a:latin typeface="Times New Roman"/>
                <a:cs typeface="Times New Roman"/>
              </a:rPr>
              <a:t>P</a:t>
            </a:r>
            <a:r>
              <a:rPr dirty="0" sz="3000" i="1">
                <a:latin typeface="Times New Roman"/>
                <a:cs typeface="Times New Roman"/>
              </a:rPr>
              <a:t>	</a:t>
            </a:r>
            <a:r>
              <a:rPr dirty="0" sz="300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09" y="753109"/>
            <a:ext cx="3606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0035" algn="l"/>
              </a:tabLst>
            </a:pPr>
            <a:r>
              <a:rPr dirty="0" sz="1800" spc="-5" b="1">
                <a:latin typeface="Arial"/>
                <a:cs typeface="Arial"/>
              </a:rPr>
              <a:t>Permutation:	</a:t>
            </a:r>
            <a:r>
              <a:rPr dirty="0" sz="1800" spc="-5">
                <a:latin typeface="Arial"/>
                <a:cs typeface="Arial"/>
              </a:rPr>
              <a:t>(Order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important!)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589" y="1441450"/>
            <a:ext cx="61976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10</a:t>
            </a:r>
            <a:r>
              <a:rPr dirty="0" sz="1950" spc="-385">
                <a:latin typeface="Times New Roman"/>
                <a:cs typeface="Times New Roman"/>
              </a:rPr>
              <a:t> </a:t>
            </a:r>
            <a:r>
              <a:rPr dirty="0" baseline="14141" sz="4125" spc="-352" i="1">
                <a:latin typeface="Times New Roman"/>
                <a:cs typeface="Times New Roman"/>
              </a:rPr>
              <a:t>P</a:t>
            </a:r>
            <a:r>
              <a:rPr dirty="0" sz="1950" spc="-23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990" y="1353820"/>
            <a:ext cx="6559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35">
                <a:latin typeface="Times New Roman"/>
                <a:cs typeface="Times New Roman"/>
              </a:rPr>
              <a:t>F</a:t>
            </a:r>
            <a:r>
              <a:rPr dirty="0" sz="2750" spc="-30">
                <a:latin typeface="Times New Roman"/>
                <a:cs typeface="Times New Roman"/>
              </a:rPr>
              <a:t>in</a:t>
            </a:r>
            <a:r>
              <a:rPr dirty="0" sz="2750" spc="-5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09" y="74929"/>
            <a:ext cx="646620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42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550035" algn="l"/>
              </a:tabLst>
            </a:pPr>
            <a:r>
              <a:rPr dirty="0" sz="1800" spc="-5" b="1">
                <a:latin typeface="Arial"/>
                <a:cs typeface="Arial"/>
              </a:rPr>
              <a:t>Permutation:	</a:t>
            </a:r>
            <a:r>
              <a:rPr dirty="0" sz="1800" spc="-5">
                <a:latin typeface="Arial"/>
                <a:cs typeface="Arial"/>
              </a:rPr>
              <a:t>(Order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important!)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589" y="1441450"/>
            <a:ext cx="61976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10</a:t>
            </a:r>
            <a:r>
              <a:rPr dirty="0" sz="1950" spc="-385">
                <a:latin typeface="Times New Roman"/>
                <a:cs typeface="Times New Roman"/>
              </a:rPr>
              <a:t> </a:t>
            </a:r>
            <a:r>
              <a:rPr dirty="0" baseline="14141" sz="4125" spc="-352" i="1">
                <a:latin typeface="Times New Roman"/>
                <a:cs typeface="Times New Roman"/>
              </a:rPr>
              <a:t>P</a:t>
            </a:r>
            <a:r>
              <a:rPr dirty="0" sz="1950" spc="-23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90" y="1353820"/>
            <a:ext cx="6559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35">
                <a:latin typeface="Times New Roman"/>
                <a:cs typeface="Times New Roman"/>
              </a:rPr>
              <a:t>F</a:t>
            </a:r>
            <a:r>
              <a:rPr dirty="0" sz="2750" spc="-30">
                <a:latin typeface="Times New Roman"/>
                <a:cs typeface="Times New Roman"/>
              </a:rPr>
              <a:t>in</a:t>
            </a:r>
            <a:r>
              <a:rPr dirty="0" sz="2750" spc="-5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0750" y="2494279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 h="0">
                <a:moveTo>
                  <a:pt x="0" y="0"/>
                </a:moveTo>
                <a:lnTo>
                  <a:pt x="10909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89479" y="2026920"/>
            <a:ext cx="1130300" cy="90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225">
              <a:lnSpc>
                <a:spcPts val="3010"/>
              </a:lnSpc>
              <a:spcBef>
                <a:spcPts val="100"/>
              </a:spcBef>
            </a:pPr>
            <a:r>
              <a:rPr dirty="0" sz="2600" spc="-70">
                <a:latin typeface="Times New Roman"/>
                <a:cs typeface="Times New Roman"/>
              </a:rPr>
              <a:t>10!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3910"/>
              </a:lnSpc>
            </a:pPr>
            <a:r>
              <a:rPr dirty="0" sz="335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10 </a:t>
            </a:r>
            <a:r>
              <a:rPr dirty="0" sz="2600" spc="5">
                <a:latin typeface="Symbol"/>
                <a:cs typeface="Symbol"/>
              </a:rPr>
              <a:t>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265">
                <a:latin typeface="Times New Roman"/>
                <a:cs typeface="Times New Roman"/>
              </a:rPr>
              <a:t>6</a:t>
            </a:r>
            <a:r>
              <a:rPr dirty="0" sz="3350" spc="-265">
                <a:latin typeface="Symbol"/>
                <a:cs typeface="Symbol"/>
              </a:rPr>
              <a:t></a:t>
            </a:r>
            <a:r>
              <a:rPr dirty="0" sz="3350" spc="-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2410459"/>
            <a:ext cx="57340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1325" algn="l"/>
              </a:tabLst>
            </a:pPr>
            <a:r>
              <a:rPr dirty="0" sz="1850" spc="-20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0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750" y="2233929"/>
            <a:ext cx="5708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spc="5" i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09" y="74929"/>
            <a:ext cx="646620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42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550035" algn="l"/>
              </a:tabLst>
            </a:pPr>
            <a:r>
              <a:rPr dirty="0" sz="1800" spc="-5" b="1">
                <a:latin typeface="Arial"/>
                <a:cs typeface="Arial"/>
              </a:rPr>
              <a:t>Permutation:	</a:t>
            </a:r>
            <a:r>
              <a:rPr dirty="0" sz="1800" spc="-5">
                <a:latin typeface="Arial"/>
                <a:cs typeface="Arial"/>
              </a:rPr>
              <a:t>(Order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important!)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589" y="1441450"/>
            <a:ext cx="61976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10</a:t>
            </a:r>
            <a:r>
              <a:rPr dirty="0" sz="1950" spc="-385">
                <a:latin typeface="Times New Roman"/>
                <a:cs typeface="Times New Roman"/>
              </a:rPr>
              <a:t> </a:t>
            </a:r>
            <a:r>
              <a:rPr dirty="0" baseline="14141" sz="4125" spc="-352" i="1">
                <a:latin typeface="Times New Roman"/>
                <a:cs typeface="Times New Roman"/>
              </a:rPr>
              <a:t>P</a:t>
            </a:r>
            <a:r>
              <a:rPr dirty="0" sz="1950" spc="-23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90" y="1353820"/>
            <a:ext cx="6559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35">
                <a:latin typeface="Times New Roman"/>
                <a:cs typeface="Times New Roman"/>
              </a:rPr>
              <a:t>F</a:t>
            </a:r>
            <a:r>
              <a:rPr dirty="0" sz="2750" spc="-30">
                <a:latin typeface="Times New Roman"/>
                <a:cs typeface="Times New Roman"/>
              </a:rPr>
              <a:t>in</a:t>
            </a:r>
            <a:r>
              <a:rPr dirty="0" sz="2750" spc="-5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0750" y="2494279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 h="0">
                <a:moveTo>
                  <a:pt x="0" y="0"/>
                </a:moveTo>
                <a:lnTo>
                  <a:pt x="10909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89479" y="2026920"/>
            <a:ext cx="1130300" cy="90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225">
              <a:lnSpc>
                <a:spcPts val="3010"/>
              </a:lnSpc>
              <a:spcBef>
                <a:spcPts val="100"/>
              </a:spcBef>
            </a:pPr>
            <a:r>
              <a:rPr dirty="0" sz="2600" spc="-70">
                <a:latin typeface="Times New Roman"/>
                <a:cs typeface="Times New Roman"/>
              </a:rPr>
              <a:t>10!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3910"/>
              </a:lnSpc>
            </a:pPr>
            <a:r>
              <a:rPr dirty="0" sz="335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10 </a:t>
            </a:r>
            <a:r>
              <a:rPr dirty="0" sz="2600" spc="5">
                <a:latin typeface="Symbol"/>
                <a:cs typeface="Symbol"/>
              </a:rPr>
              <a:t>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265">
                <a:latin typeface="Times New Roman"/>
                <a:cs typeface="Times New Roman"/>
              </a:rPr>
              <a:t>6</a:t>
            </a:r>
            <a:r>
              <a:rPr dirty="0" sz="3350" spc="-265">
                <a:latin typeface="Symbol"/>
                <a:cs typeface="Symbol"/>
              </a:rPr>
              <a:t></a:t>
            </a:r>
            <a:r>
              <a:rPr dirty="0" sz="3350" spc="-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2410459"/>
            <a:ext cx="57340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1325" algn="l"/>
              </a:tabLst>
            </a:pPr>
            <a:r>
              <a:rPr dirty="0" sz="1850" spc="-20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0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750" y="2233929"/>
            <a:ext cx="5708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spc="5" i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2020" y="36842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3929" y="3684270"/>
            <a:ext cx="3992879" cy="0"/>
          </a:xfrm>
          <a:custGeom>
            <a:avLst/>
            <a:gdLst/>
            <a:ahLst/>
            <a:cxnLst/>
            <a:rect l="l" t="t" r="r" b="b"/>
            <a:pathLst>
              <a:path w="3992879" h="0">
                <a:moveTo>
                  <a:pt x="0" y="0"/>
                </a:moveTo>
                <a:lnTo>
                  <a:pt x="39928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17109" y="3681729"/>
            <a:ext cx="1403985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Times New Roman"/>
                <a:cs typeface="Times New Roman"/>
              </a:rPr>
              <a:t>4</a:t>
            </a:r>
            <a:r>
              <a:rPr dirty="0" sz="2650" spc="-38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20">
                <a:latin typeface="Times New Roman"/>
                <a:cs typeface="Times New Roman"/>
              </a:rPr>
              <a:t> </a:t>
            </a:r>
            <a:r>
              <a:rPr dirty="0" sz="2650" spc="120">
                <a:latin typeface="Times New Roman"/>
                <a:cs typeface="Times New Roman"/>
              </a:rPr>
              <a:t>3*</a:t>
            </a:r>
            <a:r>
              <a:rPr dirty="0" sz="2650" spc="-33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2</a:t>
            </a:r>
            <a:r>
              <a:rPr dirty="0" sz="2650" spc="-380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*1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0" y="3206750"/>
            <a:ext cx="4054475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Times New Roman"/>
                <a:cs typeface="Times New Roman"/>
              </a:rPr>
              <a:t>10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9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114">
                <a:latin typeface="Times New Roman"/>
                <a:cs typeface="Times New Roman"/>
              </a:rPr>
              <a:t>*8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7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6</a:t>
            </a:r>
            <a:r>
              <a:rPr dirty="0" sz="2650" spc="-36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5</a:t>
            </a:r>
            <a:r>
              <a:rPr dirty="0" sz="2650" spc="-39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4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sz="2650" spc="120">
                <a:latin typeface="Times New Roman"/>
                <a:cs typeface="Times New Roman"/>
              </a:rPr>
              <a:t>3*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2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*1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139" y="3681729"/>
            <a:ext cx="28194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-200">
                <a:latin typeface="Times New Roman"/>
                <a:cs typeface="Times New Roman"/>
              </a:rPr>
              <a:t>4</a:t>
            </a:r>
            <a:r>
              <a:rPr dirty="0" sz="2650" spc="5">
                <a:latin typeface="Times New Roman"/>
                <a:cs typeface="Times New Roman"/>
              </a:rPr>
              <a:t>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2219" y="3599179"/>
            <a:ext cx="5861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dirty="0" sz="1900">
                <a:latin typeface="Times New Roman"/>
                <a:cs typeface="Times New Roman"/>
              </a:rPr>
              <a:t>10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6380" y="3206750"/>
            <a:ext cx="112014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9575" algn="l"/>
              </a:tabLst>
            </a:pPr>
            <a:r>
              <a:rPr dirty="0" baseline="-34591" sz="3975" spc="15" i="1">
                <a:latin typeface="Times New Roman"/>
                <a:cs typeface="Times New Roman"/>
              </a:rPr>
              <a:t>P	</a:t>
            </a:r>
            <a:r>
              <a:rPr dirty="0" baseline="-34591" sz="3975" spc="7">
                <a:latin typeface="Symbol"/>
                <a:cs typeface="Symbol"/>
              </a:rPr>
              <a:t></a:t>
            </a:r>
            <a:r>
              <a:rPr dirty="0" baseline="-34591" sz="3975" spc="-367">
                <a:latin typeface="Times New Roman"/>
                <a:cs typeface="Times New Roman"/>
              </a:rPr>
              <a:t> </a:t>
            </a:r>
            <a:r>
              <a:rPr dirty="0" sz="2650" spc="-65">
                <a:latin typeface="Times New Roman"/>
                <a:cs typeface="Times New Roman"/>
              </a:rPr>
              <a:t>10!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4329" y="3418840"/>
            <a:ext cx="211454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768350"/>
            <a:ext cx="8046084" cy="127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 spc="-5">
                <a:latin typeface="Arial"/>
                <a:cs typeface="Arial"/>
              </a:rPr>
              <a:t>or listing in which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 spc="5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placement is important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called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permutation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605790">
              <a:lnSpc>
                <a:spcPct val="100000"/>
              </a:lnSpc>
              <a:tabLst>
                <a:tab pos="2546985" algn="l"/>
              </a:tabLst>
            </a:pPr>
            <a:r>
              <a:rPr dirty="0" sz="1800" spc="-5">
                <a:latin typeface="Arial"/>
                <a:cs typeface="Arial"/>
              </a:rPr>
              <a:t>Simple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	</a:t>
            </a:r>
            <a:r>
              <a:rPr dirty="0" sz="1800" spc="-5">
                <a:latin typeface="Arial"/>
                <a:cs typeface="Arial"/>
              </a:rPr>
              <a:t>“combination lock”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1329" y="1583689"/>
            <a:ext cx="1016000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190" y="3199129"/>
            <a:ext cx="1297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31 – 5 –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4920" y="3199129"/>
            <a:ext cx="2343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244" algn="l"/>
              </a:tabLst>
            </a:pP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FF0000"/>
                </a:solidFill>
                <a:latin typeface="Arial"/>
                <a:cs typeface="Arial"/>
              </a:rPr>
              <a:t>NOT	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4829" y="3199129"/>
            <a:ext cx="1298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17 – 31 –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09" y="74929"/>
            <a:ext cx="646620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42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7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550035" algn="l"/>
              </a:tabLst>
            </a:pPr>
            <a:r>
              <a:rPr dirty="0" sz="1800" spc="-5" b="1">
                <a:latin typeface="Arial"/>
                <a:cs typeface="Arial"/>
              </a:rPr>
              <a:t>Permutation:	</a:t>
            </a:r>
            <a:r>
              <a:rPr dirty="0" sz="1800" spc="-5">
                <a:latin typeface="Arial"/>
                <a:cs typeface="Arial"/>
              </a:rPr>
              <a:t>(Order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5">
                <a:latin typeface="Arial"/>
                <a:cs typeface="Arial"/>
              </a:rPr>
              <a:t> important!)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589" y="1441450"/>
            <a:ext cx="61976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10</a:t>
            </a:r>
            <a:r>
              <a:rPr dirty="0" sz="1950" spc="-385">
                <a:latin typeface="Times New Roman"/>
                <a:cs typeface="Times New Roman"/>
              </a:rPr>
              <a:t> </a:t>
            </a:r>
            <a:r>
              <a:rPr dirty="0" baseline="14141" sz="4125" spc="-352" i="1">
                <a:latin typeface="Times New Roman"/>
                <a:cs typeface="Times New Roman"/>
              </a:rPr>
              <a:t>P</a:t>
            </a:r>
            <a:r>
              <a:rPr dirty="0" sz="1950" spc="-23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90" y="1353820"/>
            <a:ext cx="6559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35">
                <a:latin typeface="Times New Roman"/>
                <a:cs typeface="Times New Roman"/>
              </a:rPr>
              <a:t>F</a:t>
            </a:r>
            <a:r>
              <a:rPr dirty="0" sz="2750" spc="-30">
                <a:latin typeface="Times New Roman"/>
                <a:cs typeface="Times New Roman"/>
              </a:rPr>
              <a:t>in</a:t>
            </a:r>
            <a:r>
              <a:rPr dirty="0" sz="2750" spc="-5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0750" y="2494279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 h="0">
                <a:moveTo>
                  <a:pt x="0" y="0"/>
                </a:moveTo>
                <a:lnTo>
                  <a:pt x="10909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89479" y="2026920"/>
            <a:ext cx="1130300" cy="90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225">
              <a:lnSpc>
                <a:spcPts val="3010"/>
              </a:lnSpc>
              <a:spcBef>
                <a:spcPts val="100"/>
              </a:spcBef>
            </a:pPr>
            <a:r>
              <a:rPr dirty="0" sz="2600" spc="-70">
                <a:latin typeface="Times New Roman"/>
                <a:cs typeface="Times New Roman"/>
              </a:rPr>
              <a:t>10!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3910"/>
              </a:lnSpc>
            </a:pPr>
            <a:r>
              <a:rPr dirty="0" sz="3350" spc="-204">
                <a:latin typeface="Symbol"/>
                <a:cs typeface="Symbol"/>
              </a:rPr>
              <a:t></a:t>
            </a:r>
            <a:r>
              <a:rPr dirty="0" sz="2600" spc="-204">
                <a:latin typeface="Times New Roman"/>
                <a:cs typeface="Times New Roman"/>
              </a:rPr>
              <a:t>10 </a:t>
            </a:r>
            <a:r>
              <a:rPr dirty="0" sz="2600" spc="5">
                <a:latin typeface="Symbol"/>
                <a:cs typeface="Symbol"/>
              </a:rPr>
              <a:t>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265">
                <a:latin typeface="Times New Roman"/>
                <a:cs typeface="Times New Roman"/>
              </a:rPr>
              <a:t>6</a:t>
            </a:r>
            <a:r>
              <a:rPr dirty="0" sz="3350" spc="-265">
                <a:latin typeface="Symbol"/>
                <a:cs typeface="Symbol"/>
              </a:rPr>
              <a:t></a:t>
            </a:r>
            <a:r>
              <a:rPr dirty="0" sz="3350" spc="-6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2410459"/>
            <a:ext cx="57340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1325" algn="l"/>
              </a:tabLst>
            </a:pPr>
            <a:r>
              <a:rPr dirty="0" sz="1850" spc="-20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0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5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750" y="2233929"/>
            <a:ext cx="5708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dirty="0" sz="2600" spc="5" i="1">
                <a:latin typeface="Times New Roman"/>
                <a:cs typeface="Times New Roman"/>
              </a:rPr>
              <a:t>P</a:t>
            </a:r>
            <a:r>
              <a:rPr dirty="0" sz="2600" spc="5" i="1">
                <a:latin typeface="Times New Roman"/>
                <a:cs typeface="Times New Roman"/>
              </a:rPr>
              <a:t>	</a:t>
            </a:r>
            <a:r>
              <a:rPr dirty="0" sz="2600" spc="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2020" y="36842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3929" y="3684270"/>
            <a:ext cx="3992879" cy="0"/>
          </a:xfrm>
          <a:custGeom>
            <a:avLst/>
            <a:gdLst/>
            <a:ahLst/>
            <a:cxnLst/>
            <a:rect l="l" t="t" r="r" b="b"/>
            <a:pathLst>
              <a:path w="3992879" h="0">
                <a:moveTo>
                  <a:pt x="0" y="0"/>
                </a:moveTo>
                <a:lnTo>
                  <a:pt x="39928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17109" y="3681729"/>
            <a:ext cx="1872614" cy="1307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Times New Roman"/>
                <a:cs typeface="Times New Roman"/>
              </a:rPr>
              <a:t>4</a:t>
            </a:r>
            <a:r>
              <a:rPr dirty="0" sz="2650" spc="-37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sz="2650" spc="120">
                <a:latin typeface="Times New Roman"/>
                <a:cs typeface="Times New Roman"/>
              </a:rPr>
              <a:t>3*</a:t>
            </a:r>
            <a:r>
              <a:rPr dirty="0" sz="2650" spc="-32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2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*1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tabLst>
                <a:tab pos="791845" algn="l"/>
              </a:tabLst>
            </a:pPr>
            <a:r>
              <a:rPr dirty="0" sz="2650" spc="-15">
                <a:latin typeface="Times New Roman"/>
                <a:cs typeface="Times New Roman"/>
              </a:rPr>
              <a:t>o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10">
                <a:latin typeface="Times New Roman"/>
                <a:cs typeface="Times New Roman"/>
              </a:rPr>
              <a:t>1</a:t>
            </a:r>
            <a:r>
              <a:rPr dirty="0" sz="2650" spc="-50">
                <a:latin typeface="Times New Roman"/>
                <a:cs typeface="Times New Roman"/>
              </a:rPr>
              <a:t>5</a:t>
            </a:r>
            <a:r>
              <a:rPr dirty="0" sz="2650" spc="-195">
                <a:latin typeface="Times New Roman"/>
                <a:cs typeface="Times New Roman"/>
              </a:rPr>
              <a:t>1</a:t>
            </a:r>
            <a:r>
              <a:rPr dirty="0" sz="2650" spc="45">
                <a:latin typeface="Times New Roman"/>
                <a:cs typeface="Times New Roman"/>
              </a:rPr>
              <a:t>,</a:t>
            </a:r>
            <a:r>
              <a:rPr dirty="0" sz="2650" spc="-15">
                <a:latin typeface="Times New Roman"/>
                <a:cs typeface="Times New Roman"/>
              </a:rPr>
              <a:t>20</a:t>
            </a:r>
            <a:r>
              <a:rPr dirty="0" sz="2650" spc="1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450" y="3206750"/>
            <a:ext cx="4054475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Times New Roman"/>
                <a:cs typeface="Times New Roman"/>
              </a:rPr>
              <a:t>10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9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114">
                <a:latin typeface="Times New Roman"/>
                <a:cs typeface="Times New Roman"/>
              </a:rPr>
              <a:t>*8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7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6</a:t>
            </a:r>
            <a:r>
              <a:rPr dirty="0" sz="2650" spc="-36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5</a:t>
            </a:r>
            <a:r>
              <a:rPr dirty="0" sz="2650" spc="-39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4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*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sz="2650" spc="120">
                <a:latin typeface="Times New Roman"/>
                <a:cs typeface="Times New Roman"/>
              </a:rPr>
              <a:t>3*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2</a:t>
            </a:r>
            <a:r>
              <a:rPr dirty="0" sz="2650" spc="-350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*1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139" y="3681729"/>
            <a:ext cx="28194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-200">
                <a:latin typeface="Times New Roman"/>
                <a:cs typeface="Times New Roman"/>
              </a:rPr>
              <a:t>4</a:t>
            </a:r>
            <a:r>
              <a:rPr dirty="0" sz="2650" spc="5">
                <a:latin typeface="Times New Roman"/>
                <a:cs typeface="Times New Roman"/>
              </a:rPr>
              <a:t>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2219" y="3599179"/>
            <a:ext cx="5861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dirty="0" sz="1900">
                <a:latin typeface="Times New Roman"/>
                <a:cs typeface="Times New Roman"/>
              </a:rPr>
              <a:t>10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6380" y="3206750"/>
            <a:ext cx="112014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9575" algn="l"/>
              </a:tabLst>
            </a:pPr>
            <a:r>
              <a:rPr dirty="0" baseline="-34591" sz="3975" spc="15" i="1">
                <a:latin typeface="Times New Roman"/>
                <a:cs typeface="Times New Roman"/>
              </a:rPr>
              <a:t>P	</a:t>
            </a:r>
            <a:r>
              <a:rPr dirty="0" baseline="-34591" sz="3975" spc="7">
                <a:latin typeface="Symbol"/>
                <a:cs typeface="Symbol"/>
              </a:rPr>
              <a:t></a:t>
            </a:r>
            <a:r>
              <a:rPr dirty="0" baseline="-34591" sz="3975" spc="-367">
                <a:latin typeface="Times New Roman"/>
                <a:cs typeface="Times New Roman"/>
              </a:rPr>
              <a:t> </a:t>
            </a:r>
            <a:r>
              <a:rPr dirty="0" sz="2650" spc="-65">
                <a:latin typeface="Times New Roman"/>
                <a:cs typeface="Times New Roman"/>
              </a:rPr>
              <a:t>10!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4329" y="3418840"/>
            <a:ext cx="211454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5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1900" y="4558029"/>
            <a:ext cx="3363595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9005" sz="2850">
                <a:latin typeface="Times New Roman"/>
                <a:cs typeface="Times New Roman"/>
              </a:rPr>
              <a:t>10</a:t>
            </a:r>
            <a:r>
              <a:rPr dirty="0" baseline="-19005" sz="2850" spc="-172">
                <a:latin typeface="Times New Roman"/>
                <a:cs typeface="Times New Roman"/>
              </a:rPr>
              <a:t> </a:t>
            </a:r>
            <a:r>
              <a:rPr dirty="0" sz="2650" spc="-220" i="1">
                <a:latin typeface="Times New Roman"/>
                <a:cs typeface="Times New Roman"/>
              </a:rPr>
              <a:t>P</a:t>
            </a:r>
            <a:r>
              <a:rPr dirty="0" baseline="-19005" sz="2850" spc="-330">
                <a:latin typeface="Times New Roman"/>
                <a:cs typeface="Times New Roman"/>
              </a:rPr>
              <a:t>6</a:t>
            </a:r>
            <a:r>
              <a:rPr dirty="0" baseline="-19005" sz="2850" spc="-307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Symbol"/>
                <a:cs typeface="Symbol"/>
              </a:rPr>
              <a:t></a:t>
            </a:r>
            <a:r>
              <a:rPr dirty="0" sz="2650" spc="-38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10</a:t>
            </a:r>
            <a:r>
              <a:rPr dirty="0" sz="2650" spc="-33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9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120">
                <a:latin typeface="Times New Roman"/>
                <a:cs typeface="Times New Roman"/>
              </a:rPr>
              <a:t>*8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*</a:t>
            </a:r>
            <a:r>
              <a:rPr dirty="0" sz="2650" spc="-36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7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*</a:t>
            </a:r>
            <a:r>
              <a:rPr dirty="0" sz="2650" spc="-370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6</a:t>
            </a:r>
            <a:r>
              <a:rPr dirty="0" sz="2650" spc="-35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*</a:t>
            </a:r>
            <a:r>
              <a:rPr dirty="0" sz="2650" spc="-405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030" y="5657850"/>
            <a:ext cx="6586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  <a:tab pos="2080895" algn="l"/>
              </a:tabLst>
            </a:pPr>
            <a:r>
              <a:rPr dirty="0" sz="1800" spc="-5">
                <a:latin typeface="Arial"/>
                <a:cs typeface="Arial"/>
              </a:rPr>
              <a:t>There are	</a:t>
            </a:r>
            <a:r>
              <a:rPr dirty="0" sz="1800" spc="-10">
                <a:latin typeface="Arial"/>
                <a:cs typeface="Arial"/>
              </a:rPr>
              <a:t>151,200	permutations </a:t>
            </a:r>
            <a:r>
              <a:rPr dirty="0" sz="1800" spc="-5">
                <a:latin typeface="Arial"/>
                <a:cs typeface="Arial"/>
              </a:rPr>
              <a:t>of 10 objects taken </a:t>
            </a:r>
            <a:r>
              <a:rPr dirty="0" sz="1800">
                <a:latin typeface="Arial"/>
                <a:cs typeface="Arial"/>
              </a:rPr>
              <a:t>6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1939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tabLst>
                <a:tab pos="56832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tabLst>
                <a:tab pos="56832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567690" marR="106616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latin typeface="Arial"/>
                <a:cs typeface="Arial"/>
              </a:rPr>
              <a:t>Since the order </a:t>
            </a:r>
            <a:r>
              <a:rPr dirty="0" sz="1800" spc="-10">
                <a:latin typeface="Arial"/>
                <a:cs typeface="Arial"/>
              </a:rPr>
              <a:t>of numbers </a:t>
            </a:r>
            <a:r>
              <a:rPr dirty="0" sz="1800" spc="-5">
                <a:latin typeface="Arial"/>
                <a:cs typeface="Arial"/>
              </a:rPr>
              <a:t>in the code is </a:t>
            </a:r>
            <a:r>
              <a:rPr dirty="0" sz="1800" spc="-10">
                <a:latin typeface="Arial"/>
                <a:cs typeface="Arial"/>
              </a:rPr>
              <a:t>important, </a:t>
            </a:r>
            <a:r>
              <a:rPr dirty="0" sz="1800" spc="-5">
                <a:latin typeface="Arial"/>
                <a:cs typeface="Arial"/>
              </a:rPr>
              <a:t>this situation </a:t>
            </a:r>
            <a:r>
              <a:rPr dirty="0" sz="1800">
                <a:latin typeface="Arial"/>
                <a:cs typeface="Arial"/>
              </a:rPr>
              <a:t>is a  </a:t>
            </a:r>
            <a:r>
              <a:rPr dirty="0" sz="1800" spc="-5">
                <a:latin typeface="Arial"/>
                <a:cs typeface="Arial"/>
              </a:rPr>
              <a:t>permutation 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5">
                <a:latin typeface="Arial"/>
                <a:cs typeface="Arial"/>
              </a:rPr>
              <a:t>digits taken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tabLst>
                <a:tab pos="56832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567690" marR="106616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latin typeface="Arial"/>
                <a:cs typeface="Arial"/>
              </a:rPr>
              <a:t>Since the order </a:t>
            </a:r>
            <a:r>
              <a:rPr dirty="0" sz="1800" spc="-10">
                <a:latin typeface="Arial"/>
                <a:cs typeface="Arial"/>
              </a:rPr>
              <a:t>of numbers </a:t>
            </a:r>
            <a:r>
              <a:rPr dirty="0" sz="1800" spc="-5">
                <a:latin typeface="Arial"/>
                <a:cs typeface="Arial"/>
              </a:rPr>
              <a:t>in the code is </a:t>
            </a:r>
            <a:r>
              <a:rPr dirty="0" sz="1800" spc="-10">
                <a:latin typeface="Arial"/>
                <a:cs typeface="Arial"/>
              </a:rPr>
              <a:t>important, </a:t>
            </a:r>
            <a:r>
              <a:rPr dirty="0" sz="1800" spc="-5">
                <a:latin typeface="Arial"/>
                <a:cs typeface="Arial"/>
              </a:rPr>
              <a:t>this situation </a:t>
            </a:r>
            <a:r>
              <a:rPr dirty="0" sz="1800">
                <a:latin typeface="Arial"/>
                <a:cs typeface="Arial"/>
              </a:rPr>
              <a:t>is a  </a:t>
            </a:r>
            <a:r>
              <a:rPr dirty="0" sz="1800" spc="-5">
                <a:latin typeface="Arial"/>
                <a:cs typeface="Arial"/>
              </a:rPr>
              <a:t>permutation 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5">
                <a:latin typeface="Arial"/>
                <a:cs typeface="Arial"/>
              </a:rPr>
              <a:t>digits taken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688079"/>
            <a:ext cx="153543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083945" algn="l"/>
              </a:tabLst>
            </a:pP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 spc="-70" i="1">
                <a:latin typeface="Times New Roman"/>
                <a:cs typeface="Times New Roman"/>
              </a:rPr>
              <a:t> </a:t>
            </a:r>
            <a:r>
              <a:rPr dirty="0" baseline="13888" sz="3900" spc="-322" i="1">
                <a:latin typeface="Times New Roman"/>
                <a:cs typeface="Times New Roman"/>
              </a:rPr>
              <a:t>P</a:t>
            </a:r>
            <a:r>
              <a:rPr dirty="0" sz="1850" spc="-215" i="1">
                <a:latin typeface="Times New Roman"/>
                <a:cs typeface="Times New Roman"/>
              </a:rPr>
              <a:t>r	</a:t>
            </a:r>
            <a:r>
              <a:rPr dirty="0" sz="1850">
                <a:latin typeface="Times New Roman"/>
                <a:cs typeface="Times New Roman"/>
              </a:rPr>
              <a:t>7</a:t>
            </a:r>
            <a:r>
              <a:rPr dirty="0" sz="1850" spc="-345">
                <a:latin typeface="Times New Roman"/>
                <a:cs typeface="Times New Roman"/>
              </a:rPr>
              <a:t> </a:t>
            </a:r>
            <a:r>
              <a:rPr dirty="0" baseline="13888" sz="3900" spc="-337" i="1">
                <a:latin typeface="Times New Roman"/>
                <a:cs typeface="Times New Roman"/>
              </a:rPr>
              <a:t>P</a:t>
            </a:r>
            <a:r>
              <a:rPr dirty="0" sz="1850" spc="-225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169" y="3605529"/>
            <a:ext cx="2063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20" y="3714750"/>
            <a:ext cx="327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504315" algn="l"/>
                <a:tab pos="2620645" algn="l"/>
              </a:tabLst>
            </a:pP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7,	</a:t>
            </a:r>
            <a:r>
              <a:rPr dirty="0" sz="1800">
                <a:latin typeface="Arial"/>
                <a:cs typeface="Arial"/>
              </a:rPr>
              <a:t>r =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7;	recall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that	</a:t>
            </a:r>
            <a:r>
              <a:rPr dirty="0" sz="1800" spc="-5">
                <a:latin typeface="Arial"/>
                <a:cs typeface="Arial"/>
              </a:rPr>
              <a:t>0!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tabLst>
                <a:tab pos="56832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567690" marR="106616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latin typeface="Arial"/>
                <a:cs typeface="Arial"/>
              </a:rPr>
              <a:t>Since the order </a:t>
            </a:r>
            <a:r>
              <a:rPr dirty="0" sz="1800" spc="-10">
                <a:latin typeface="Arial"/>
                <a:cs typeface="Arial"/>
              </a:rPr>
              <a:t>of numbers </a:t>
            </a:r>
            <a:r>
              <a:rPr dirty="0" sz="1800" spc="-5">
                <a:latin typeface="Arial"/>
                <a:cs typeface="Arial"/>
              </a:rPr>
              <a:t>in the code is </a:t>
            </a:r>
            <a:r>
              <a:rPr dirty="0" sz="1800" spc="-10">
                <a:latin typeface="Arial"/>
                <a:cs typeface="Arial"/>
              </a:rPr>
              <a:t>important, </a:t>
            </a:r>
            <a:r>
              <a:rPr dirty="0" sz="1800" spc="-5">
                <a:latin typeface="Arial"/>
                <a:cs typeface="Arial"/>
              </a:rPr>
              <a:t>this situation </a:t>
            </a:r>
            <a:r>
              <a:rPr dirty="0" sz="1800">
                <a:latin typeface="Arial"/>
                <a:cs typeface="Arial"/>
              </a:rPr>
              <a:t>is a  </a:t>
            </a:r>
            <a:r>
              <a:rPr dirty="0" sz="1800" spc="-5">
                <a:latin typeface="Arial"/>
                <a:cs typeface="Arial"/>
              </a:rPr>
              <a:t>permutation 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5">
                <a:latin typeface="Arial"/>
                <a:cs typeface="Arial"/>
              </a:rPr>
              <a:t>digits taken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688079"/>
            <a:ext cx="153543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083945" algn="l"/>
              </a:tabLst>
            </a:pP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 spc="-70" i="1">
                <a:latin typeface="Times New Roman"/>
                <a:cs typeface="Times New Roman"/>
              </a:rPr>
              <a:t> </a:t>
            </a:r>
            <a:r>
              <a:rPr dirty="0" baseline="13888" sz="3900" spc="-322" i="1">
                <a:latin typeface="Times New Roman"/>
                <a:cs typeface="Times New Roman"/>
              </a:rPr>
              <a:t>P</a:t>
            </a:r>
            <a:r>
              <a:rPr dirty="0" sz="1850" spc="-215" i="1">
                <a:latin typeface="Times New Roman"/>
                <a:cs typeface="Times New Roman"/>
              </a:rPr>
              <a:t>r	</a:t>
            </a:r>
            <a:r>
              <a:rPr dirty="0" sz="1850">
                <a:latin typeface="Times New Roman"/>
                <a:cs typeface="Times New Roman"/>
              </a:rPr>
              <a:t>7</a:t>
            </a:r>
            <a:r>
              <a:rPr dirty="0" sz="1850" spc="-345">
                <a:latin typeface="Times New Roman"/>
                <a:cs typeface="Times New Roman"/>
              </a:rPr>
              <a:t> </a:t>
            </a:r>
            <a:r>
              <a:rPr dirty="0" baseline="13888" sz="3900" spc="-337" i="1">
                <a:latin typeface="Times New Roman"/>
                <a:cs typeface="Times New Roman"/>
              </a:rPr>
              <a:t>P</a:t>
            </a:r>
            <a:r>
              <a:rPr dirty="0" sz="1850" spc="-225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169" y="3605529"/>
            <a:ext cx="2063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20" y="3714750"/>
            <a:ext cx="327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504315" algn="l"/>
                <a:tab pos="2620645" algn="l"/>
              </a:tabLst>
            </a:pP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7,	</a:t>
            </a:r>
            <a:r>
              <a:rPr dirty="0" sz="1800">
                <a:latin typeface="Arial"/>
                <a:cs typeface="Arial"/>
              </a:rPr>
              <a:t>r =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7;	recall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that	</a:t>
            </a:r>
            <a:r>
              <a:rPr dirty="0" sz="1800" spc="-5">
                <a:latin typeface="Arial"/>
                <a:cs typeface="Arial"/>
              </a:rPr>
              <a:t>0!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8779" y="4885690"/>
            <a:ext cx="2551430" cy="0"/>
          </a:xfrm>
          <a:custGeom>
            <a:avLst/>
            <a:gdLst/>
            <a:ahLst/>
            <a:cxnLst/>
            <a:rect l="l" t="t" r="r" b="b"/>
            <a:pathLst>
              <a:path w="2551429" h="0">
                <a:moveTo>
                  <a:pt x="0" y="0"/>
                </a:moveTo>
                <a:lnTo>
                  <a:pt x="255143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48610" y="4881879"/>
            <a:ext cx="18986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8779" y="4419600"/>
            <a:ext cx="25812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Times New Roman"/>
                <a:cs typeface="Times New Roman"/>
              </a:rPr>
              <a:t>7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6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4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5</a:t>
            </a:r>
            <a:r>
              <a:rPr dirty="0" sz="2600" spc="-3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4</a:t>
            </a:r>
            <a:r>
              <a:rPr dirty="0" sz="2600" spc="-3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9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3*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*1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519" y="4707890"/>
            <a:ext cx="50736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7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baseline="13888" sz="3900" spc="-337" i="1">
                <a:latin typeface="Times New Roman"/>
                <a:cs typeface="Times New Roman"/>
              </a:rPr>
              <a:t>P</a:t>
            </a:r>
            <a:r>
              <a:rPr dirty="0" sz="1850" spc="-225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9519" y="4625340"/>
            <a:ext cx="2063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2500" y="4711700"/>
            <a:ext cx="86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	</a:t>
            </a:r>
            <a:r>
              <a:rPr dirty="0" sz="1800" spc="-5">
                <a:latin typeface="Arial"/>
                <a:cs typeface="Arial"/>
              </a:rPr>
              <a:t>5</a:t>
            </a:r>
            <a:r>
              <a:rPr dirty="0" sz="1800" spc="-15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4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tabLst>
                <a:tab pos="56832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567690" marR="1066165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latin typeface="Arial"/>
                <a:cs typeface="Arial"/>
              </a:rPr>
              <a:t>Since the order </a:t>
            </a:r>
            <a:r>
              <a:rPr dirty="0" sz="1800" spc="-10">
                <a:latin typeface="Arial"/>
                <a:cs typeface="Arial"/>
              </a:rPr>
              <a:t>of numbers </a:t>
            </a:r>
            <a:r>
              <a:rPr dirty="0" sz="1800" spc="-5">
                <a:latin typeface="Arial"/>
                <a:cs typeface="Arial"/>
              </a:rPr>
              <a:t>in the code is </a:t>
            </a:r>
            <a:r>
              <a:rPr dirty="0" sz="1800" spc="-10">
                <a:latin typeface="Arial"/>
                <a:cs typeface="Arial"/>
              </a:rPr>
              <a:t>important, </a:t>
            </a:r>
            <a:r>
              <a:rPr dirty="0" sz="1800" spc="-5">
                <a:latin typeface="Arial"/>
                <a:cs typeface="Arial"/>
              </a:rPr>
              <a:t>this situation </a:t>
            </a:r>
            <a:r>
              <a:rPr dirty="0" sz="1800">
                <a:latin typeface="Arial"/>
                <a:cs typeface="Arial"/>
              </a:rPr>
              <a:t>is a  </a:t>
            </a:r>
            <a:r>
              <a:rPr dirty="0" sz="1800" spc="-5">
                <a:latin typeface="Arial"/>
                <a:cs typeface="Arial"/>
              </a:rPr>
              <a:t>permutation 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5">
                <a:latin typeface="Arial"/>
                <a:cs typeface="Arial"/>
              </a:rPr>
              <a:t>digits taken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688079"/>
            <a:ext cx="153543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083945" algn="l"/>
              </a:tabLst>
            </a:pPr>
            <a:r>
              <a:rPr dirty="0" sz="1850" i="1">
                <a:latin typeface="Times New Roman"/>
                <a:cs typeface="Times New Roman"/>
              </a:rPr>
              <a:t>n</a:t>
            </a:r>
            <a:r>
              <a:rPr dirty="0" sz="1850" spc="-70" i="1">
                <a:latin typeface="Times New Roman"/>
                <a:cs typeface="Times New Roman"/>
              </a:rPr>
              <a:t> </a:t>
            </a:r>
            <a:r>
              <a:rPr dirty="0" baseline="13888" sz="3900" spc="-322" i="1">
                <a:latin typeface="Times New Roman"/>
                <a:cs typeface="Times New Roman"/>
              </a:rPr>
              <a:t>P</a:t>
            </a:r>
            <a:r>
              <a:rPr dirty="0" sz="1850" spc="-215" i="1">
                <a:latin typeface="Times New Roman"/>
                <a:cs typeface="Times New Roman"/>
              </a:rPr>
              <a:t>r	</a:t>
            </a:r>
            <a:r>
              <a:rPr dirty="0" sz="1850">
                <a:latin typeface="Times New Roman"/>
                <a:cs typeface="Times New Roman"/>
              </a:rPr>
              <a:t>7</a:t>
            </a:r>
            <a:r>
              <a:rPr dirty="0" sz="1850" spc="-345">
                <a:latin typeface="Times New Roman"/>
                <a:cs typeface="Times New Roman"/>
              </a:rPr>
              <a:t> </a:t>
            </a:r>
            <a:r>
              <a:rPr dirty="0" baseline="13888" sz="3900" spc="-337" i="1">
                <a:latin typeface="Times New Roman"/>
                <a:cs typeface="Times New Roman"/>
              </a:rPr>
              <a:t>P</a:t>
            </a:r>
            <a:r>
              <a:rPr dirty="0" sz="1850" spc="-225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169" y="3605529"/>
            <a:ext cx="2063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20" y="3714750"/>
            <a:ext cx="327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504315" algn="l"/>
                <a:tab pos="2620645" algn="l"/>
              </a:tabLst>
            </a:pP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7,	</a:t>
            </a:r>
            <a:r>
              <a:rPr dirty="0" sz="1800">
                <a:latin typeface="Arial"/>
                <a:cs typeface="Arial"/>
              </a:rPr>
              <a:t>r =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7;	recall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that	</a:t>
            </a:r>
            <a:r>
              <a:rPr dirty="0" sz="1800" spc="-5">
                <a:latin typeface="Arial"/>
                <a:cs typeface="Arial"/>
              </a:rPr>
              <a:t>0!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8779" y="4885690"/>
            <a:ext cx="2551430" cy="0"/>
          </a:xfrm>
          <a:custGeom>
            <a:avLst/>
            <a:gdLst/>
            <a:ahLst/>
            <a:cxnLst/>
            <a:rect l="l" t="t" r="r" b="b"/>
            <a:pathLst>
              <a:path w="2551429" h="0">
                <a:moveTo>
                  <a:pt x="0" y="0"/>
                </a:moveTo>
                <a:lnTo>
                  <a:pt x="255143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48610" y="4881879"/>
            <a:ext cx="18986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8779" y="4419600"/>
            <a:ext cx="25812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5">
                <a:latin typeface="Times New Roman"/>
                <a:cs typeface="Times New Roman"/>
              </a:rPr>
              <a:t>7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6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4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5</a:t>
            </a:r>
            <a:r>
              <a:rPr dirty="0" sz="2600" spc="-39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4</a:t>
            </a:r>
            <a:r>
              <a:rPr dirty="0" sz="2600" spc="-3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*</a:t>
            </a:r>
            <a:r>
              <a:rPr dirty="0" sz="2600" spc="-39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3*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2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*1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519" y="4707890"/>
            <a:ext cx="50736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7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baseline="13888" sz="3900" spc="-337" i="1">
                <a:latin typeface="Times New Roman"/>
                <a:cs typeface="Times New Roman"/>
              </a:rPr>
              <a:t>P</a:t>
            </a:r>
            <a:r>
              <a:rPr dirty="0" sz="1850" spc="-225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9519" y="4625340"/>
            <a:ext cx="20637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2500" y="4711700"/>
            <a:ext cx="86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	</a:t>
            </a:r>
            <a:r>
              <a:rPr dirty="0" sz="1800" spc="-5">
                <a:latin typeface="Arial"/>
                <a:cs typeface="Arial"/>
              </a:rPr>
              <a:t>5</a:t>
            </a:r>
            <a:r>
              <a:rPr dirty="0" sz="1800" spc="-15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4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830" y="5819140"/>
            <a:ext cx="68903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6145" algn="l"/>
              </a:tabLst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10">
                <a:latin typeface="Arial"/>
                <a:cs typeface="Arial"/>
              </a:rPr>
              <a:t>5040 </a:t>
            </a:r>
            <a:r>
              <a:rPr dirty="0" sz="1800" spc="-5">
                <a:latin typeface="Arial"/>
                <a:cs typeface="Arial"/>
              </a:rPr>
              <a:t>possible codes with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digits	</a:t>
            </a:r>
            <a:r>
              <a:rPr dirty="0" sz="1800" spc="-5">
                <a:latin typeface="Arial"/>
                <a:cs typeface="Arial"/>
              </a:rPr>
              <a:t>1, </a:t>
            </a:r>
            <a:r>
              <a:rPr dirty="0" sz="1800" spc="-10">
                <a:latin typeface="Arial"/>
                <a:cs typeface="Arial"/>
              </a:rPr>
              <a:t>2, </a:t>
            </a:r>
            <a:r>
              <a:rPr dirty="0" sz="1800" spc="-5">
                <a:latin typeface="Arial"/>
                <a:cs typeface="Arial"/>
              </a:rPr>
              <a:t>4, 5, 6, 7, </a:t>
            </a:r>
            <a:r>
              <a:rPr dirty="0" sz="1800" spc="-10">
                <a:latin typeface="Arial"/>
                <a:cs typeface="Arial"/>
              </a:rPr>
              <a:t>and 9.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82850" y="329437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51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860" y="723900"/>
            <a:ext cx="8684895" cy="294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55244" marR="30480">
              <a:lnSpc>
                <a:spcPct val="100000"/>
              </a:lnSpc>
              <a:tabLst>
                <a:tab pos="10966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5899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610235">
              <a:lnSpc>
                <a:spcPct val="100000"/>
              </a:lnSpc>
              <a:tabLst>
                <a:tab pos="2036445" algn="l"/>
                <a:tab pos="2348865" algn="l"/>
              </a:tabLst>
            </a:pPr>
            <a:r>
              <a:rPr dirty="0" baseline="-35024" sz="3450" spc="-7">
                <a:latin typeface="Times New Roman"/>
                <a:cs typeface="Times New Roman"/>
              </a:rPr>
              <a:t>Probability	</a:t>
            </a:r>
            <a:r>
              <a:rPr dirty="0" baseline="-35024" sz="3450" spc="-7">
                <a:latin typeface="Symbol"/>
                <a:cs typeface="Symbol"/>
              </a:rPr>
              <a:t></a:t>
            </a:r>
            <a:r>
              <a:rPr dirty="0" baseline="-35024" sz="3450" spc="-7">
                <a:latin typeface="Times New Roman"/>
                <a:cs typeface="Times New Roman"/>
              </a:rPr>
              <a:t>	</a:t>
            </a:r>
            <a:r>
              <a:rPr dirty="0" sz="2300" spc="-5">
                <a:latin typeface="Times New Roman"/>
                <a:cs typeface="Times New Roman"/>
              </a:rPr>
              <a:t># of </a:t>
            </a:r>
            <a:r>
              <a:rPr dirty="0" sz="2300" spc="-20">
                <a:latin typeface="Times New Roman"/>
                <a:cs typeface="Times New Roman"/>
              </a:rPr>
              <a:t>favorable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outcomes</a:t>
            </a:r>
            <a:endParaRPr sz="2300">
              <a:latin typeface="Times New Roman"/>
              <a:cs typeface="Times New Roman"/>
            </a:endParaRPr>
          </a:p>
          <a:p>
            <a:pPr marL="2630170">
              <a:lnSpc>
                <a:spcPct val="100000"/>
              </a:lnSpc>
              <a:spcBef>
                <a:spcPts val="459"/>
              </a:spcBef>
            </a:pPr>
            <a:r>
              <a:rPr dirty="0" sz="2300" spc="-5">
                <a:latin typeface="Times New Roman"/>
                <a:cs typeface="Times New Roman"/>
              </a:rPr>
              <a:t># of </a:t>
            </a:r>
            <a:r>
              <a:rPr dirty="0" sz="2300" spc="-15">
                <a:latin typeface="Times New Roman"/>
                <a:cs typeface="Times New Roman"/>
              </a:rPr>
              <a:t>total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outcomes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5260" y="723900"/>
            <a:ext cx="8634095" cy="464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73914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1639"/>
              </a:spcBef>
            </a:pPr>
            <a:r>
              <a:rPr dirty="0" sz="1800" spc="-5">
                <a:latin typeface="Arial"/>
                <a:cs typeface="Arial"/>
              </a:rPr>
              <a:t>There are three even numbers to choose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So, there are three ways </a:t>
            </a:r>
            <a:r>
              <a:rPr dirty="0" sz="1800" spc="-10">
                <a:latin typeface="Arial"/>
                <a:cs typeface="Arial"/>
              </a:rPr>
              <a:t>that </a:t>
            </a:r>
            <a:r>
              <a:rPr dirty="0" sz="1800" spc="-5">
                <a:latin typeface="Arial"/>
                <a:cs typeface="Arial"/>
              </a:rPr>
              <a:t>the first </a:t>
            </a:r>
            <a:r>
              <a:rPr dirty="0" sz="1800" spc="-10">
                <a:latin typeface="Arial"/>
                <a:cs typeface="Arial"/>
              </a:rPr>
              <a:t>digit </a:t>
            </a:r>
            <a:r>
              <a:rPr dirty="0" sz="1800" spc="-5">
                <a:latin typeface="Arial"/>
                <a:cs typeface="Arial"/>
              </a:rPr>
              <a:t>could be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768350"/>
            <a:ext cx="8046084" cy="127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 spc="-5">
                <a:latin typeface="Arial"/>
                <a:cs typeface="Arial"/>
              </a:rPr>
              <a:t>or listing in which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 spc="5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placement is important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called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permutation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605790">
              <a:lnSpc>
                <a:spcPct val="100000"/>
              </a:lnSpc>
              <a:tabLst>
                <a:tab pos="2546985" algn="l"/>
              </a:tabLst>
            </a:pPr>
            <a:r>
              <a:rPr dirty="0" sz="1800" spc="-5">
                <a:latin typeface="Arial"/>
                <a:cs typeface="Arial"/>
              </a:rPr>
              <a:t>Simple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	</a:t>
            </a:r>
            <a:r>
              <a:rPr dirty="0" sz="1800" spc="-5">
                <a:latin typeface="Arial"/>
                <a:cs typeface="Arial"/>
              </a:rPr>
              <a:t>“combination lock”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1329" y="1583689"/>
            <a:ext cx="1016000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190" y="3199129"/>
            <a:ext cx="6292215" cy="198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5795" algn="l"/>
                <a:tab pos="2847975" algn="l"/>
                <a:tab pos="5005705" algn="l"/>
              </a:tabLst>
            </a:pPr>
            <a:r>
              <a:rPr dirty="0" sz="2000">
                <a:latin typeface="Arial"/>
                <a:cs typeface="Arial"/>
              </a:rPr>
              <a:t>31 – 5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17	is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FF0000"/>
                </a:solidFill>
                <a:latin typeface="Arial"/>
                <a:cs typeface="Arial"/>
              </a:rPr>
              <a:t>NOT	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	</a:t>
            </a:r>
            <a:r>
              <a:rPr dirty="0" sz="2000">
                <a:latin typeface="Arial"/>
                <a:cs typeface="Arial"/>
              </a:rPr>
              <a:t>17 – 31 –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algn="ctr" marL="426084" marR="154940" indent="4572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Though the same numbers are used, 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which  they are turned to, would mean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difference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the lock  </a:t>
            </a:r>
            <a:r>
              <a:rPr dirty="0" sz="1800" spc="-10">
                <a:latin typeface="Arial"/>
                <a:cs typeface="Arial"/>
              </a:rPr>
              <a:t>opening or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ctr" marL="3092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Thus, the 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very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important.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030" y="4790440"/>
            <a:ext cx="6001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Now there are only two even </a:t>
            </a:r>
            <a:r>
              <a:rPr dirty="0" sz="1800" spc="-10">
                <a:latin typeface="Arial"/>
                <a:cs typeface="Arial"/>
              </a:rPr>
              <a:t>numbers </a:t>
            </a:r>
            <a:r>
              <a:rPr dirty="0" sz="1800" spc="-5">
                <a:latin typeface="Arial"/>
                <a:cs typeface="Arial"/>
              </a:rPr>
              <a:t>to choose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So, there are two ways that the </a:t>
            </a:r>
            <a:r>
              <a:rPr dirty="0" sz="1800" spc="-10">
                <a:latin typeface="Arial"/>
                <a:cs typeface="Arial"/>
              </a:rPr>
              <a:t>second </a:t>
            </a:r>
            <a:r>
              <a:rPr dirty="0" sz="1800" spc="-5">
                <a:latin typeface="Arial"/>
                <a:cs typeface="Arial"/>
              </a:rPr>
              <a:t>digit could be 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089" y="39966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089" y="39966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5660" y="40055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089" y="39966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5660" y="400557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00" y="4790440"/>
            <a:ext cx="8197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Now </a:t>
            </a:r>
            <a:r>
              <a:rPr dirty="0" sz="1800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come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fourth digit, and there are </a:t>
            </a:r>
            <a:r>
              <a:rPr dirty="0" sz="1800" spc="-10">
                <a:latin typeface="Arial"/>
                <a:cs typeface="Arial"/>
              </a:rPr>
              <a:t>four odd numbers </a:t>
            </a:r>
            <a:r>
              <a:rPr dirty="0" sz="1800" spc="-5">
                <a:latin typeface="Arial"/>
                <a:cs typeface="Arial"/>
              </a:rPr>
              <a:t>to choose from.  So, there are </a:t>
            </a:r>
            <a:r>
              <a:rPr dirty="0" sz="1800" spc="-10">
                <a:latin typeface="Arial"/>
                <a:cs typeface="Arial"/>
              </a:rPr>
              <a:t>four </a:t>
            </a:r>
            <a:r>
              <a:rPr dirty="0" sz="1800" spc="-5">
                <a:latin typeface="Arial"/>
                <a:cs typeface="Arial"/>
              </a:rPr>
              <a:t>ways that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fourth </a:t>
            </a:r>
            <a:r>
              <a:rPr dirty="0" sz="1800" spc="-10">
                <a:latin typeface="Arial"/>
                <a:cs typeface="Arial"/>
              </a:rPr>
              <a:t>digit </a:t>
            </a:r>
            <a:r>
              <a:rPr dirty="0" sz="1800" spc="-5">
                <a:latin typeface="Arial"/>
                <a:cs typeface="Arial"/>
              </a:rPr>
              <a:t>could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odd.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1289" y="400050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401574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dirty="0" sz="1800" b="1">
                <a:latin typeface="Arial"/>
                <a:cs typeface="Arial"/>
              </a:rPr>
              <a:t>3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566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569" y="4790440"/>
            <a:ext cx="66065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Using this same logic, we can determine the different possibilities  for </a:t>
            </a:r>
            <a:r>
              <a:rPr dirty="0" sz="1800" spc="-10">
                <a:latin typeface="Arial"/>
                <a:cs typeface="Arial"/>
              </a:rPr>
              <a:t>the remaining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digits.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1289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0890" y="401574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dirty="0" sz="1800" b="1">
                <a:latin typeface="Arial"/>
                <a:cs typeface="Arial"/>
              </a:rPr>
              <a:t>3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612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279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6451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577850" marR="2870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Fundamental </a:t>
            </a:r>
            <a:r>
              <a:rPr dirty="0" sz="1800" b="1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Principle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5">
                <a:latin typeface="Arial"/>
                <a:cs typeface="Arial"/>
              </a:rPr>
              <a:t>the number of ways  for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three digits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351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5489" y="434212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9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747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072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19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270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5950" y="434212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3162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401574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dirty="0" sz="1800" b="1">
                <a:latin typeface="Arial"/>
                <a:cs typeface="Arial"/>
              </a:rPr>
              <a:t>3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566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1289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0890" y="401574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dirty="0" sz="1800" b="1">
                <a:latin typeface="Arial"/>
                <a:cs typeface="Arial"/>
              </a:rPr>
              <a:t>3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6120" y="401574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069" y="4886959"/>
            <a:ext cx="6436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8625" algn="l"/>
              </a:tabLst>
            </a:pPr>
            <a:r>
              <a:rPr dirty="0" sz="1800" spc="-5">
                <a:latin typeface="Arial"/>
                <a:cs typeface="Arial"/>
              </a:rPr>
              <a:t>So, the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favorable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outcomes</a:t>
            </a:r>
            <a:r>
              <a:rPr dirty="0" sz="1800">
                <a:latin typeface="Arial"/>
                <a:cs typeface="Arial"/>
              </a:rPr>
              <a:t> is	</a:t>
            </a:r>
            <a:r>
              <a:rPr dirty="0" sz="1800" b="1">
                <a:latin typeface="Arial"/>
                <a:cs typeface="Arial"/>
              </a:rPr>
              <a:t>3 * 2 * 1 * 4 * 3 * 2 *</a:t>
            </a:r>
            <a:r>
              <a:rPr dirty="0" sz="1800" spc="-1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3800" y="4886959"/>
            <a:ext cx="799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	</a:t>
            </a:r>
            <a:r>
              <a:rPr dirty="0" sz="1800" spc="-15" b="1">
                <a:latin typeface="Arial"/>
                <a:cs typeface="Arial"/>
              </a:rPr>
              <a:t>1</a:t>
            </a:r>
            <a:r>
              <a:rPr dirty="0" sz="1800" spc="-5" b="1">
                <a:latin typeface="Arial"/>
                <a:cs typeface="Arial"/>
              </a:rPr>
              <a:t>4</a:t>
            </a:r>
            <a:r>
              <a:rPr dirty="0" sz="1800" spc="-15" b="1">
                <a:latin typeface="Arial"/>
                <a:cs typeface="Arial"/>
              </a:rPr>
              <a:t>4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3482340"/>
            <a:ext cx="838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10" b="1">
                <a:latin typeface="Arial"/>
                <a:cs typeface="Arial"/>
              </a:rPr>
              <a:t>144 </a:t>
            </a:r>
            <a:r>
              <a:rPr dirty="0" sz="1800" spc="-5">
                <a:latin typeface="Arial"/>
                <a:cs typeface="Arial"/>
              </a:rPr>
              <a:t>ways for this </a:t>
            </a:r>
            <a:r>
              <a:rPr dirty="0" sz="1800" spc="-5" b="1">
                <a:latin typeface="Arial"/>
                <a:cs typeface="Arial"/>
              </a:rPr>
              <a:t>event </a:t>
            </a:r>
            <a:r>
              <a:rPr dirty="0" sz="1800" spc="-5">
                <a:latin typeface="Arial"/>
                <a:cs typeface="Arial"/>
              </a:rPr>
              <a:t>to occur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5040 </a:t>
            </a:r>
            <a:r>
              <a:rPr dirty="0" sz="1800" spc="-5">
                <a:latin typeface="Arial"/>
                <a:cs typeface="Arial"/>
              </a:rPr>
              <a:t>possible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permutations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0" y="2336800"/>
            <a:ext cx="8867140" cy="769620"/>
          </a:xfrm>
          <a:prstGeom prst="rect">
            <a:avLst/>
          </a:prstGeom>
          <a:solidFill>
            <a:srgbClr val="FFFF99">
              <a:alpha val="55999"/>
            </a:srgbClr>
          </a:solidFill>
          <a:ln w="19048">
            <a:solidFill>
              <a:srgbClr val="007F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310"/>
              </a:spcBef>
              <a:tabLst>
                <a:tab pos="64325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1110"/>
              </a:spcBef>
              <a:tabLst>
                <a:tab pos="63944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3482340"/>
            <a:ext cx="838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10" b="1">
                <a:latin typeface="Arial"/>
                <a:cs typeface="Arial"/>
              </a:rPr>
              <a:t>144 </a:t>
            </a:r>
            <a:r>
              <a:rPr dirty="0" sz="1800" spc="-5">
                <a:latin typeface="Arial"/>
                <a:cs typeface="Arial"/>
              </a:rPr>
              <a:t>ways for this </a:t>
            </a:r>
            <a:r>
              <a:rPr dirty="0" sz="1800" spc="-5" b="1">
                <a:latin typeface="Arial"/>
                <a:cs typeface="Arial"/>
              </a:rPr>
              <a:t>event </a:t>
            </a:r>
            <a:r>
              <a:rPr dirty="0" sz="1800" spc="-5">
                <a:latin typeface="Arial"/>
                <a:cs typeface="Arial"/>
              </a:rPr>
              <a:t>to occur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5040 </a:t>
            </a:r>
            <a:r>
              <a:rPr dirty="0" sz="1800" spc="-5">
                <a:latin typeface="Arial"/>
                <a:cs typeface="Arial"/>
              </a:rPr>
              <a:t>possible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permutations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0" y="2336800"/>
            <a:ext cx="8867140" cy="769620"/>
          </a:xfrm>
          <a:prstGeom prst="rect">
            <a:avLst/>
          </a:prstGeom>
          <a:solidFill>
            <a:srgbClr val="FFFF99">
              <a:alpha val="55999"/>
            </a:srgbClr>
          </a:solidFill>
          <a:ln w="19048">
            <a:solidFill>
              <a:srgbClr val="007F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310"/>
              </a:spcBef>
              <a:tabLst>
                <a:tab pos="64325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1110"/>
              </a:spcBef>
              <a:tabLst>
                <a:tab pos="63944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4839" y="4556759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58489" y="4551679"/>
            <a:ext cx="60515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25">
                <a:latin typeface="Times New Roman"/>
                <a:cs typeface="Times New Roman"/>
              </a:rPr>
              <a:t>5</a:t>
            </a:r>
            <a:r>
              <a:rPr dirty="0" sz="2300" spc="-10">
                <a:latin typeface="Times New Roman"/>
                <a:cs typeface="Times New Roman"/>
              </a:rPr>
              <a:t>040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4239259"/>
            <a:ext cx="319468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24785" algn="l"/>
              </a:tabLst>
            </a:pPr>
            <a:r>
              <a:rPr dirty="0" sz="2300" spc="-50" i="1">
                <a:latin typeface="Times New Roman"/>
                <a:cs typeface="Times New Roman"/>
              </a:rPr>
              <a:t>P</a:t>
            </a:r>
            <a:r>
              <a:rPr dirty="0" sz="2950" spc="-50">
                <a:latin typeface="Symbol"/>
                <a:cs typeface="Symbol"/>
              </a:rPr>
              <a:t></a:t>
            </a:r>
            <a:r>
              <a:rPr dirty="0" sz="2300" spc="-50">
                <a:latin typeface="Times New Roman"/>
                <a:cs typeface="Times New Roman"/>
              </a:rPr>
              <a:t>first </a:t>
            </a:r>
            <a:r>
              <a:rPr dirty="0" sz="2300" spc="-10">
                <a:latin typeface="Times New Roman"/>
                <a:cs typeface="Times New Roman"/>
              </a:rPr>
              <a:t>3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digits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even</a:t>
            </a:r>
            <a:r>
              <a:rPr dirty="0" sz="2300" spc="-395">
                <a:latin typeface="Times New Roman"/>
                <a:cs typeface="Times New Roman"/>
              </a:rPr>
              <a:t> </a:t>
            </a:r>
            <a:r>
              <a:rPr dirty="0" sz="2950" spc="-535">
                <a:latin typeface="Symbol"/>
                <a:cs typeface="Symbol"/>
              </a:rPr>
              <a:t></a:t>
            </a:r>
            <a:r>
              <a:rPr dirty="0" sz="2950" spc="-535">
                <a:latin typeface="Times New Roman"/>
                <a:cs typeface="Times New Roman"/>
              </a:rPr>
              <a:t>  </a:t>
            </a:r>
            <a:r>
              <a:rPr dirty="0" sz="2950" spc="-509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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baseline="35024" sz="3450" spc="-30">
                <a:latin typeface="Times New Roman"/>
                <a:cs typeface="Times New Roman"/>
              </a:rPr>
              <a:t>144</a:t>
            </a:r>
            <a:endParaRPr baseline="35024" sz="3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7160" y="4359909"/>
            <a:ext cx="754380" cy="74930"/>
          </a:xfrm>
          <a:custGeom>
            <a:avLst/>
            <a:gdLst/>
            <a:ahLst/>
            <a:cxnLst/>
            <a:rect l="l" t="t" r="r" b="b"/>
            <a:pathLst>
              <a:path w="754379" h="74929">
                <a:moveTo>
                  <a:pt x="754380" y="27940"/>
                </a:moveTo>
                <a:lnTo>
                  <a:pt x="76200" y="2794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4930"/>
                </a:lnTo>
                <a:lnTo>
                  <a:pt x="76200" y="46990"/>
                </a:lnTo>
                <a:lnTo>
                  <a:pt x="754380" y="46990"/>
                </a:lnTo>
                <a:lnTo>
                  <a:pt x="754380" y="279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91709" y="4173220"/>
            <a:ext cx="2015489" cy="72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 marR="5080" indent="-10160">
              <a:lnSpc>
                <a:spcPct val="128200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favorable</a:t>
            </a:r>
            <a:r>
              <a:rPr dirty="0" sz="18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outcomes  possible</a:t>
            </a:r>
            <a:r>
              <a:rPr dirty="0" sz="18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7320" y="4711700"/>
            <a:ext cx="739140" cy="76200"/>
          </a:xfrm>
          <a:custGeom>
            <a:avLst/>
            <a:gdLst/>
            <a:ahLst/>
            <a:cxnLst/>
            <a:rect l="l" t="t" r="r" b="b"/>
            <a:pathLst>
              <a:path w="739139" h="76200">
                <a:moveTo>
                  <a:pt x="739140" y="29210"/>
                </a:move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739140" y="48260"/>
                </a:lnTo>
                <a:lnTo>
                  <a:pt x="739140" y="292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" y="723900"/>
            <a:ext cx="863409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Permutation and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Probability: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29845" marR="5080">
              <a:lnSpc>
                <a:spcPct val="100000"/>
              </a:lnSpc>
              <a:tabLst>
                <a:tab pos="1071245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computer program </a:t>
            </a:r>
            <a:r>
              <a:rPr dirty="0" sz="1800" spc="-5">
                <a:latin typeface="Arial"/>
                <a:cs typeface="Arial"/>
              </a:rPr>
              <a:t>requires the user 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7-digit </a:t>
            </a:r>
            <a:r>
              <a:rPr dirty="0" sz="1800" spc="-5">
                <a:latin typeface="Arial"/>
                <a:cs typeface="Arial"/>
              </a:rPr>
              <a:t>registration code made up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the digits	</a:t>
            </a:r>
            <a:r>
              <a:rPr dirty="0" sz="1800" spc="-10">
                <a:latin typeface="Arial"/>
                <a:cs typeface="Arial"/>
              </a:rPr>
              <a:t>1, </a:t>
            </a:r>
            <a:r>
              <a:rPr dirty="0" sz="1800" spc="-5">
                <a:latin typeface="Arial"/>
                <a:cs typeface="Arial"/>
              </a:rPr>
              <a:t>2, 4, 5, 6, </a:t>
            </a:r>
            <a:r>
              <a:rPr dirty="0" sz="1800" spc="-10">
                <a:latin typeface="Arial"/>
                <a:cs typeface="Arial"/>
              </a:rPr>
              <a:t>7, 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9.</a:t>
            </a:r>
            <a:endParaRPr sz="18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has to be used, </a:t>
            </a:r>
            <a:r>
              <a:rPr dirty="0" sz="1800" spc="-10">
                <a:latin typeface="Arial"/>
                <a:cs typeface="Arial"/>
              </a:rPr>
              <a:t>and no number </a:t>
            </a:r>
            <a:r>
              <a:rPr dirty="0" sz="1800" spc="-5">
                <a:latin typeface="Arial"/>
                <a:cs typeface="Arial"/>
              </a:rPr>
              <a:t>can be used more than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20" y="3482340"/>
            <a:ext cx="8388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10" b="1">
                <a:latin typeface="Arial"/>
                <a:cs typeface="Arial"/>
              </a:rPr>
              <a:t>144 </a:t>
            </a:r>
            <a:r>
              <a:rPr dirty="0" sz="1800" spc="-5">
                <a:latin typeface="Arial"/>
                <a:cs typeface="Arial"/>
              </a:rPr>
              <a:t>ways for this </a:t>
            </a:r>
            <a:r>
              <a:rPr dirty="0" sz="1800" spc="-5" b="1">
                <a:latin typeface="Arial"/>
                <a:cs typeface="Arial"/>
              </a:rPr>
              <a:t>event </a:t>
            </a:r>
            <a:r>
              <a:rPr dirty="0" sz="1800" spc="-5">
                <a:latin typeface="Arial"/>
                <a:cs typeface="Arial"/>
              </a:rPr>
              <a:t>to occur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5040 </a:t>
            </a:r>
            <a:r>
              <a:rPr dirty="0" sz="1800" spc="-5">
                <a:latin typeface="Arial"/>
                <a:cs typeface="Arial"/>
              </a:rPr>
              <a:t>possible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permutations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0" y="2336800"/>
            <a:ext cx="8867140" cy="769620"/>
          </a:xfrm>
          <a:prstGeom prst="rect">
            <a:avLst/>
          </a:prstGeom>
          <a:solidFill>
            <a:srgbClr val="FFFF99">
              <a:alpha val="55999"/>
            </a:srgbClr>
          </a:solidFill>
          <a:ln w="19048">
            <a:solidFill>
              <a:srgbClr val="007F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310"/>
              </a:spcBef>
              <a:tabLst>
                <a:tab pos="643255" algn="l"/>
              </a:tabLst>
            </a:pPr>
            <a:r>
              <a:rPr dirty="0" sz="1800" spc="-5">
                <a:latin typeface="Arial"/>
                <a:cs typeface="Arial"/>
              </a:rPr>
              <a:t>Q1)	How many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 spc="-5">
                <a:latin typeface="Arial"/>
                <a:cs typeface="Arial"/>
              </a:rPr>
              <a:t>registration codes are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possible?</a:t>
            </a:r>
            <a:endParaRPr sz="18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1110"/>
              </a:spcBef>
              <a:tabLst>
                <a:tab pos="639445" algn="l"/>
              </a:tabLst>
            </a:pPr>
            <a:r>
              <a:rPr dirty="0" sz="1800" spc="-5">
                <a:latin typeface="Arial"/>
                <a:cs typeface="Arial"/>
              </a:rPr>
              <a:t>Q2)	What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that the first three digits of the code are even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4839" y="4556759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 h="0">
                <a:moveTo>
                  <a:pt x="0" y="0"/>
                </a:moveTo>
                <a:lnTo>
                  <a:pt x="5956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58489" y="4551679"/>
            <a:ext cx="60515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25">
                <a:latin typeface="Times New Roman"/>
                <a:cs typeface="Times New Roman"/>
              </a:rPr>
              <a:t>5</a:t>
            </a:r>
            <a:r>
              <a:rPr dirty="0" sz="2300" spc="-10">
                <a:latin typeface="Times New Roman"/>
                <a:cs typeface="Times New Roman"/>
              </a:rPr>
              <a:t>040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4239259"/>
            <a:ext cx="319468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24785" algn="l"/>
              </a:tabLst>
            </a:pPr>
            <a:r>
              <a:rPr dirty="0" sz="2300" spc="-50" i="1">
                <a:latin typeface="Times New Roman"/>
                <a:cs typeface="Times New Roman"/>
              </a:rPr>
              <a:t>P</a:t>
            </a:r>
            <a:r>
              <a:rPr dirty="0" sz="2950" spc="-50">
                <a:latin typeface="Symbol"/>
                <a:cs typeface="Symbol"/>
              </a:rPr>
              <a:t></a:t>
            </a:r>
            <a:r>
              <a:rPr dirty="0" sz="2300" spc="-50">
                <a:latin typeface="Times New Roman"/>
                <a:cs typeface="Times New Roman"/>
              </a:rPr>
              <a:t>first </a:t>
            </a:r>
            <a:r>
              <a:rPr dirty="0" sz="2300" spc="-10">
                <a:latin typeface="Times New Roman"/>
                <a:cs typeface="Times New Roman"/>
              </a:rPr>
              <a:t>3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digits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even</a:t>
            </a:r>
            <a:r>
              <a:rPr dirty="0" sz="2300" spc="-395">
                <a:latin typeface="Times New Roman"/>
                <a:cs typeface="Times New Roman"/>
              </a:rPr>
              <a:t> </a:t>
            </a:r>
            <a:r>
              <a:rPr dirty="0" sz="2950" spc="-535">
                <a:latin typeface="Symbol"/>
                <a:cs typeface="Symbol"/>
              </a:rPr>
              <a:t></a:t>
            </a:r>
            <a:r>
              <a:rPr dirty="0" sz="2950" spc="-535">
                <a:latin typeface="Times New Roman"/>
                <a:cs typeface="Times New Roman"/>
              </a:rPr>
              <a:t>  </a:t>
            </a:r>
            <a:r>
              <a:rPr dirty="0" sz="2950" spc="-509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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baseline="35024" sz="3450" spc="-30">
                <a:latin typeface="Times New Roman"/>
                <a:cs typeface="Times New Roman"/>
              </a:rPr>
              <a:t>144</a:t>
            </a:r>
            <a:endParaRPr baseline="35024" sz="3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7160" y="4359909"/>
            <a:ext cx="754380" cy="74930"/>
          </a:xfrm>
          <a:custGeom>
            <a:avLst/>
            <a:gdLst/>
            <a:ahLst/>
            <a:cxnLst/>
            <a:rect l="l" t="t" r="r" b="b"/>
            <a:pathLst>
              <a:path w="754379" h="74929">
                <a:moveTo>
                  <a:pt x="754380" y="27940"/>
                </a:moveTo>
                <a:lnTo>
                  <a:pt x="76200" y="2794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4930"/>
                </a:lnTo>
                <a:lnTo>
                  <a:pt x="76200" y="46990"/>
                </a:lnTo>
                <a:lnTo>
                  <a:pt x="754380" y="46990"/>
                </a:lnTo>
                <a:lnTo>
                  <a:pt x="754380" y="279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91709" y="4173220"/>
            <a:ext cx="2015489" cy="72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 marR="5080" indent="-10160">
              <a:lnSpc>
                <a:spcPct val="128200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favorable</a:t>
            </a:r>
            <a:r>
              <a:rPr dirty="0" sz="18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outcomes  possible</a:t>
            </a:r>
            <a:r>
              <a:rPr dirty="0" sz="18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7320" y="4711700"/>
            <a:ext cx="739140" cy="76200"/>
          </a:xfrm>
          <a:custGeom>
            <a:avLst/>
            <a:gdLst/>
            <a:ahLst/>
            <a:cxnLst/>
            <a:rect l="l" t="t" r="r" b="b"/>
            <a:pathLst>
              <a:path w="739139" h="76200">
                <a:moveTo>
                  <a:pt x="739140" y="29210"/>
                </a:move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739140" y="48260"/>
                </a:lnTo>
                <a:lnTo>
                  <a:pt x="739140" y="292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5780" y="5513070"/>
            <a:ext cx="63322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probability that </a:t>
            </a:r>
            <a:r>
              <a:rPr dirty="0" sz="1800" spc="-5">
                <a:latin typeface="Arial"/>
                <a:cs typeface="Arial"/>
              </a:rPr>
              <a:t>the first three </a:t>
            </a:r>
            <a:r>
              <a:rPr dirty="0" sz="1800" spc="-10">
                <a:latin typeface="Arial"/>
                <a:cs typeface="Arial"/>
              </a:rPr>
              <a:t>digits of </a:t>
            </a:r>
            <a:r>
              <a:rPr dirty="0" sz="1800" spc="-5">
                <a:latin typeface="Arial"/>
                <a:cs typeface="Arial"/>
              </a:rPr>
              <a:t>the code are even </a:t>
            </a:r>
            <a:r>
              <a:rPr dirty="0" sz="1800">
                <a:latin typeface="Arial"/>
                <a:cs typeface="Arial"/>
              </a:rPr>
              <a:t>is  </a:t>
            </a:r>
            <a:r>
              <a:rPr dirty="0" sz="1800" spc="-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about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3%</a:t>
            </a:r>
            <a:r>
              <a:rPr dirty="0" sz="1800" spc="-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2619" y="566420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 h="0">
                <a:moveTo>
                  <a:pt x="0" y="0"/>
                </a:moveTo>
                <a:lnTo>
                  <a:pt x="2946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86269" y="5659120"/>
            <a:ext cx="31051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">
                <a:latin typeface="Times New Roman"/>
                <a:cs typeface="Times New Roman"/>
              </a:rPr>
              <a:t>35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119" y="5261609"/>
            <a:ext cx="16827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722629"/>
            <a:ext cx="824801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 spc="-5">
                <a:latin typeface="Arial"/>
                <a:cs typeface="Arial"/>
              </a:rPr>
              <a:t>or listing in which 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not important is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combination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125095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Arial"/>
                <a:cs typeface="Arial"/>
              </a:rPr>
              <a:t>For example,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you are choosing </a:t>
            </a:r>
            <a:r>
              <a:rPr dirty="0" sz="1800">
                <a:latin typeface="Arial"/>
                <a:cs typeface="Arial"/>
              </a:rPr>
              <a:t>2 </a:t>
            </a:r>
            <a:r>
              <a:rPr dirty="0" sz="1800" spc="-5">
                <a:latin typeface="Arial"/>
                <a:cs typeface="Arial"/>
              </a:rPr>
              <a:t>salad </a:t>
            </a:r>
            <a:r>
              <a:rPr dirty="0" sz="1800" spc="-10">
                <a:latin typeface="Arial"/>
                <a:cs typeface="Arial"/>
              </a:rPr>
              <a:t>ingredients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>
                <a:latin typeface="Arial"/>
                <a:cs typeface="Arial"/>
              </a:rPr>
              <a:t>a list </a:t>
            </a:r>
            <a:r>
              <a:rPr dirty="0" sz="1800" spc="-10">
                <a:latin typeface="Arial"/>
                <a:cs typeface="Arial"/>
              </a:rPr>
              <a:t>of 10,  </a:t>
            </a:r>
            <a:r>
              <a:rPr dirty="0" sz="1800" spc="-5">
                <a:latin typeface="Arial"/>
                <a:cs typeface="Arial"/>
              </a:rPr>
              <a:t>the 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which you choose the </a:t>
            </a:r>
            <a:r>
              <a:rPr dirty="0" sz="1800" spc="-10">
                <a:latin typeface="Arial"/>
                <a:cs typeface="Arial"/>
              </a:rPr>
              <a:t>ingredients does not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74929"/>
            <a:ext cx="8248015" cy="171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90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Permutations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dirty="0" sz="2400" spc="-15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omic Sans MS"/>
                <a:cs typeface="Comic Sans MS"/>
              </a:rPr>
              <a:t>Combinations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180100"/>
              </a:lnSpc>
              <a:spcBef>
                <a:spcPts val="489"/>
              </a:spcBef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 spc="-5">
                <a:latin typeface="Arial"/>
                <a:cs typeface="Arial"/>
              </a:rPr>
              <a:t>or listing in which 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not important is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combination</a:t>
            </a:r>
            <a:r>
              <a:rPr dirty="0" sz="1800" spc="-5">
                <a:latin typeface="Arial"/>
                <a:cs typeface="Arial"/>
              </a:rPr>
              <a:t>.  For example,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you are choosing </a:t>
            </a:r>
            <a:r>
              <a:rPr dirty="0" sz="1800">
                <a:latin typeface="Arial"/>
                <a:cs typeface="Arial"/>
              </a:rPr>
              <a:t>2 </a:t>
            </a:r>
            <a:r>
              <a:rPr dirty="0" sz="1800" spc="-5">
                <a:latin typeface="Arial"/>
                <a:cs typeface="Arial"/>
              </a:rPr>
              <a:t>salad </a:t>
            </a:r>
            <a:r>
              <a:rPr dirty="0" sz="1800" spc="-10">
                <a:latin typeface="Arial"/>
                <a:cs typeface="Arial"/>
              </a:rPr>
              <a:t>ingredients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>
                <a:latin typeface="Arial"/>
                <a:cs typeface="Arial"/>
              </a:rPr>
              <a:t>a list </a:t>
            </a:r>
            <a:r>
              <a:rPr dirty="0" sz="1800" spc="-10">
                <a:latin typeface="Arial"/>
                <a:cs typeface="Arial"/>
              </a:rPr>
              <a:t>of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10,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which you choose the </a:t>
            </a:r>
            <a:r>
              <a:rPr dirty="0" sz="1800" spc="-10">
                <a:latin typeface="Arial"/>
                <a:cs typeface="Arial"/>
              </a:rPr>
              <a:t>ingredients does not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matter.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29" y="2190750"/>
            <a:ext cx="8225790" cy="2114550"/>
            <a:chOff x="265429" y="2190750"/>
            <a:chExt cx="8225790" cy="2114550"/>
          </a:xfrm>
        </p:grpSpPr>
        <p:sp>
          <p:nvSpPr>
            <p:cNvPr id="4" name="object 4"/>
            <p:cNvSpPr/>
            <p:nvPr/>
          </p:nvSpPr>
          <p:spPr>
            <a:xfrm>
              <a:off x="265429" y="2190750"/>
              <a:ext cx="8199120" cy="2073910"/>
            </a:xfrm>
            <a:custGeom>
              <a:avLst/>
              <a:gdLst/>
              <a:ahLst/>
              <a:cxnLst/>
              <a:rect l="l" t="t" r="r" b="b"/>
              <a:pathLst>
                <a:path w="8199120" h="2073910">
                  <a:moveTo>
                    <a:pt x="7909560" y="0"/>
                  </a:moveTo>
                  <a:lnTo>
                    <a:pt x="288290" y="0"/>
                  </a:lnTo>
                  <a:lnTo>
                    <a:pt x="245036" y="4163"/>
                  </a:lnTo>
                  <a:lnTo>
                    <a:pt x="202712" y="16083"/>
                  </a:lnTo>
                  <a:lnTo>
                    <a:pt x="162171" y="34907"/>
                  </a:lnTo>
                  <a:lnTo>
                    <a:pt x="124266" y="59781"/>
                  </a:lnTo>
                  <a:lnTo>
                    <a:pt x="89852" y="89852"/>
                  </a:lnTo>
                  <a:lnTo>
                    <a:pt x="59781" y="124266"/>
                  </a:lnTo>
                  <a:lnTo>
                    <a:pt x="34907" y="162171"/>
                  </a:lnTo>
                  <a:lnTo>
                    <a:pt x="16083" y="202712"/>
                  </a:lnTo>
                  <a:lnTo>
                    <a:pt x="4163" y="245036"/>
                  </a:lnTo>
                  <a:lnTo>
                    <a:pt x="0" y="288289"/>
                  </a:lnTo>
                  <a:lnTo>
                    <a:pt x="0" y="1785620"/>
                  </a:lnTo>
                  <a:lnTo>
                    <a:pt x="4163" y="1828873"/>
                  </a:lnTo>
                  <a:lnTo>
                    <a:pt x="16083" y="1871197"/>
                  </a:lnTo>
                  <a:lnTo>
                    <a:pt x="34907" y="1911738"/>
                  </a:lnTo>
                  <a:lnTo>
                    <a:pt x="59781" y="1949643"/>
                  </a:lnTo>
                  <a:lnTo>
                    <a:pt x="89852" y="1984057"/>
                  </a:lnTo>
                  <a:lnTo>
                    <a:pt x="124266" y="2014128"/>
                  </a:lnTo>
                  <a:lnTo>
                    <a:pt x="162171" y="2039002"/>
                  </a:lnTo>
                  <a:lnTo>
                    <a:pt x="202712" y="2057826"/>
                  </a:lnTo>
                  <a:lnTo>
                    <a:pt x="245036" y="2069746"/>
                  </a:lnTo>
                  <a:lnTo>
                    <a:pt x="288290" y="2073910"/>
                  </a:lnTo>
                  <a:lnTo>
                    <a:pt x="7909560" y="2073910"/>
                  </a:lnTo>
                  <a:lnTo>
                    <a:pt x="7952849" y="2069746"/>
                  </a:lnTo>
                  <a:lnTo>
                    <a:pt x="7995269" y="2057826"/>
                  </a:lnTo>
                  <a:lnTo>
                    <a:pt x="8035952" y="2039002"/>
                  </a:lnTo>
                  <a:lnTo>
                    <a:pt x="8074030" y="2014128"/>
                  </a:lnTo>
                  <a:lnTo>
                    <a:pt x="8108632" y="1984057"/>
                  </a:lnTo>
                  <a:lnTo>
                    <a:pt x="8138891" y="1949643"/>
                  </a:lnTo>
                  <a:lnTo>
                    <a:pt x="8163938" y="1911738"/>
                  </a:lnTo>
                  <a:lnTo>
                    <a:pt x="8182904" y="1871197"/>
                  </a:lnTo>
                  <a:lnTo>
                    <a:pt x="8194921" y="1828873"/>
                  </a:lnTo>
                  <a:lnTo>
                    <a:pt x="8199120" y="1785620"/>
                  </a:lnTo>
                  <a:lnTo>
                    <a:pt x="8199120" y="288289"/>
                  </a:lnTo>
                  <a:lnTo>
                    <a:pt x="8194921" y="245036"/>
                  </a:lnTo>
                  <a:lnTo>
                    <a:pt x="8182904" y="202712"/>
                  </a:lnTo>
                  <a:lnTo>
                    <a:pt x="8163938" y="162171"/>
                  </a:lnTo>
                  <a:lnTo>
                    <a:pt x="8138891" y="124266"/>
                  </a:lnTo>
                  <a:lnTo>
                    <a:pt x="8108632" y="89852"/>
                  </a:lnTo>
                  <a:lnTo>
                    <a:pt x="8074030" y="59781"/>
                  </a:lnTo>
                  <a:lnTo>
                    <a:pt x="8035952" y="34907"/>
                  </a:lnTo>
                  <a:lnTo>
                    <a:pt x="7995269" y="16083"/>
                  </a:lnTo>
                  <a:lnTo>
                    <a:pt x="7952849" y="4163"/>
                  </a:lnTo>
                  <a:lnTo>
                    <a:pt x="7909560" y="0"/>
                  </a:lnTo>
                  <a:close/>
                </a:path>
              </a:pathLst>
            </a:custGeom>
            <a:solidFill>
              <a:srgbClr val="979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6229" y="2249169"/>
              <a:ext cx="172720" cy="162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369" y="2230119"/>
              <a:ext cx="1756410" cy="256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8950" y="2230119"/>
              <a:ext cx="3121660" cy="256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9779" y="2230119"/>
              <a:ext cx="3121660" cy="256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10609" y="2230119"/>
              <a:ext cx="3121660" cy="256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71439" y="2230119"/>
              <a:ext cx="3121660" cy="2565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32270" y="2249169"/>
              <a:ext cx="1733550" cy="2374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93099" y="2411729"/>
              <a:ext cx="195579" cy="749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0829" y="2486659"/>
              <a:ext cx="8200390" cy="1818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51180" y="2315209"/>
            <a:ext cx="748919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Combination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 of combinations of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1800" spc="-5">
                <a:latin typeface="Arial"/>
                <a:cs typeface="Arial"/>
              </a:rPr>
              <a:t>objects taken </a:t>
            </a:r>
            <a:r>
              <a:rPr dirty="0" sz="2400" i="1">
                <a:latin typeface="Times New Roman"/>
                <a:cs typeface="Times New Roman"/>
              </a:rPr>
              <a:t>r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time is the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quotient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4335" algn="l"/>
              </a:tabLst>
            </a:pPr>
            <a:r>
              <a:rPr dirty="0" sz="1800" spc="-10">
                <a:latin typeface="Arial"/>
                <a:cs typeface="Arial"/>
              </a:rPr>
              <a:t>of	</a:t>
            </a:r>
            <a:r>
              <a:rPr dirty="0" sz="2400" i="1">
                <a:latin typeface="Times New Roman"/>
                <a:cs typeface="Times New Roman"/>
              </a:rPr>
              <a:t>n!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2400" spc="-15" i="1">
                <a:latin typeface="Times New Roman"/>
                <a:cs typeface="Times New Roman"/>
              </a:rPr>
              <a:t>(n </a:t>
            </a:r>
            <a:r>
              <a:rPr dirty="0" sz="2400" i="1">
                <a:latin typeface="Times New Roman"/>
                <a:cs typeface="Times New Roman"/>
              </a:rPr>
              <a:t>– </a:t>
            </a:r>
            <a:r>
              <a:rPr dirty="0" sz="2400" spc="-25" i="1">
                <a:latin typeface="Times New Roman"/>
                <a:cs typeface="Times New Roman"/>
              </a:rPr>
              <a:t>r)! </a:t>
            </a:r>
            <a:r>
              <a:rPr dirty="0" sz="2400" i="1">
                <a:latin typeface="Times New Roman"/>
                <a:cs typeface="Times New Roman"/>
              </a:rPr>
              <a:t>*</a:t>
            </a:r>
            <a:r>
              <a:rPr dirty="0" sz="2400" spc="-190" i="1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r!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08070" y="3714750"/>
            <a:ext cx="1404620" cy="0"/>
          </a:xfrm>
          <a:custGeom>
            <a:avLst/>
            <a:gdLst/>
            <a:ahLst/>
            <a:cxnLst/>
            <a:rect l="l" t="t" r="r" b="b"/>
            <a:pathLst>
              <a:path w="1404620" h="0">
                <a:moveTo>
                  <a:pt x="0" y="0"/>
                </a:moveTo>
                <a:lnTo>
                  <a:pt x="140461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35250" y="3620770"/>
            <a:ext cx="55562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6245" algn="l"/>
              </a:tabLst>
            </a:pPr>
            <a:r>
              <a:rPr dirty="0" sz="2150" spc="-5" i="1">
                <a:latin typeface="Times New Roman"/>
                <a:cs typeface="Times New Roman"/>
              </a:rPr>
              <a:t>n</a:t>
            </a:r>
            <a:r>
              <a:rPr dirty="0" sz="2150" spc="-5" i="1">
                <a:latin typeface="Times New Roman"/>
                <a:cs typeface="Times New Roman"/>
              </a:rPr>
              <a:t>	</a:t>
            </a:r>
            <a:r>
              <a:rPr dirty="0" sz="2150" spc="-5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9340" y="3178809"/>
            <a:ext cx="144526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3475"/>
              </a:lnSpc>
              <a:spcBef>
                <a:spcPts val="100"/>
              </a:spcBef>
            </a:pPr>
            <a:r>
              <a:rPr dirty="0" sz="3000" spc="-100" i="1">
                <a:latin typeface="Times New Roman"/>
                <a:cs typeface="Times New Roman"/>
              </a:rPr>
              <a:t>n</a:t>
            </a:r>
            <a:r>
              <a:rPr dirty="0" sz="3000" spc="-100">
                <a:latin typeface="Times New Roman"/>
                <a:cs typeface="Times New Roman"/>
              </a:rPr>
              <a:t>!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ts val="4495"/>
              </a:lnSpc>
            </a:pPr>
            <a:r>
              <a:rPr dirty="0" sz="3850" spc="-695">
                <a:latin typeface="Symbol"/>
                <a:cs typeface="Symbol"/>
              </a:rPr>
              <a:t></a:t>
            </a:r>
            <a:r>
              <a:rPr dirty="0" sz="3850" spc="-62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n</a:t>
            </a:r>
            <a:r>
              <a:rPr dirty="0" sz="3000" spc="-195" i="1">
                <a:latin typeface="Times New Roman"/>
                <a:cs typeface="Times New Roman"/>
              </a:rPr>
              <a:t> </a:t>
            </a:r>
            <a:r>
              <a:rPr dirty="0" sz="3000">
                <a:latin typeface="Symbol"/>
                <a:cs typeface="Symbol"/>
              </a:rPr>
              <a:t></a:t>
            </a:r>
            <a:r>
              <a:rPr dirty="0" sz="3000" spc="-190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r</a:t>
            </a:r>
            <a:r>
              <a:rPr dirty="0" sz="3000" spc="-480" i="1">
                <a:latin typeface="Times New Roman"/>
                <a:cs typeface="Times New Roman"/>
              </a:rPr>
              <a:t> </a:t>
            </a:r>
            <a:r>
              <a:rPr dirty="0" sz="3850" spc="-695">
                <a:latin typeface="Symbol"/>
                <a:cs typeface="Symbol"/>
              </a:rPr>
              <a:t></a:t>
            </a:r>
            <a:r>
              <a:rPr dirty="0" sz="3850" spc="-49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!</a:t>
            </a:r>
            <a:r>
              <a:rPr dirty="0" sz="3000" spc="-500">
                <a:latin typeface="Times New Roman"/>
                <a:cs typeface="Times New Roman"/>
              </a:rPr>
              <a:t> </a:t>
            </a:r>
            <a:r>
              <a:rPr dirty="0" sz="3000" spc="-20" i="1">
                <a:latin typeface="Times New Roman"/>
                <a:cs typeface="Times New Roman"/>
              </a:rPr>
              <a:t>r</a:t>
            </a:r>
            <a:r>
              <a:rPr dirty="0" sz="3000" spc="-20">
                <a:latin typeface="Times New Roman"/>
                <a:cs typeface="Times New Roman"/>
              </a:rPr>
              <a:t>!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4160" y="3416300"/>
            <a:ext cx="7277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dirty="0" sz="3000" i="1">
                <a:latin typeface="Times New Roman"/>
                <a:cs typeface="Times New Roman"/>
              </a:rPr>
              <a:t>C</a:t>
            </a:r>
            <a:r>
              <a:rPr dirty="0" sz="3000" i="1">
                <a:latin typeface="Times New Roman"/>
                <a:cs typeface="Times New Roman"/>
              </a:rPr>
              <a:t>	</a:t>
            </a:r>
            <a:r>
              <a:rPr dirty="0" sz="300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" y="723900"/>
            <a:ext cx="83978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551624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coffee shop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to hire two employees,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to work at the  counter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one to work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drive-through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window.	</a:t>
            </a:r>
            <a:r>
              <a:rPr dirty="0" sz="1800" spc="-5">
                <a:latin typeface="Arial"/>
                <a:cs typeface="Arial"/>
              </a:rPr>
              <a:t>Sara, Megen, </a:t>
            </a:r>
            <a:r>
              <a:rPr dirty="0" sz="1800">
                <a:latin typeface="Arial"/>
                <a:cs typeface="Arial"/>
              </a:rPr>
              <a:t>Tricia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Jeff  all </a:t>
            </a:r>
            <a:r>
              <a:rPr dirty="0" sz="1800" spc="-10">
                <a:latin typeface="Arial"/>
                <a:cs typeface="Arial"/>
              </a:rPr>
              <a:t>applied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job.	How many possible ways are there for 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to place  the</a:t>
            </a:r>
            <a:r>
              <a:rPr dirty="0" sz="1800" spc="-10">
                <a:latin typeface="Arial"/>
                <a:cs typeface="Arial"/>
              </a:rPr>
              <a:t> applicants?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students are </a:t>
            </a:r>
            <a:r>
              <a:rPr dirty="0" sz="1800" spc="-10">
                <a:latin typeface="Arial"/>
                <a:cs typeface="Arial"/>
              </a:rPr>
              <a:t>chosen </a:t>
            </a:r>
            <a:r>
              <a:rPr dirty="0" sz="1800" b="1">
                <a:latin typeface="Arial"/>
                <a:cs typeface="Arial"/>
              </a:rPr>
              <a:t>does not </a:t>
            </a:r>
            <a:r>
              <a:rPr dirty="0" sz="1800" spc="-10" b="1">
                <a:latin typeface="Arial"/>
                <a:cs typeface="Arial"/>
              </a:rPr>
              <a:t>matter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represents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combination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students are </a:t>
            </a:r>
            <a:r>
              <a:rPr dirty="0" sz="1800" spc="-10">
                <a:latin typeface="Arial"/>
                <a:cs typeface="Arial"/>
              </a:rPr>
              <a:t>chosen </a:t>
            </a:r>
            <a:r>
              <a:rPr dirty="0" sz="1800" b="1">
                <a:latin typeface="Arial"/>
                <a:cs typeface="Arial"/>
              </a:rPr>
              <a:t>does not </a:t>
            </a:r>
            <a:r>
              <a:rPr dirty="0" sz="1800" spc="-10" b="1">
                <a:latin typeface="Arial"/>
                <a:cs typeface="Arial"/>
              </a:rPr>
              <a:t>matter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represents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combination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09" y="2758439"/>
            <a:ext cx="17367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12215" algn="l"/>
              </a:tabLst>
            </a:pPr>
            <a:r>
              <a:rPr dirty="0" sz="1850" spc="-5" i="1">
                <a:latin typeface="Times New Roman"/>
                <a:cs typeface="Times New Roman"/>
              </a:rPr>
              <a:t>n</a:t>
            </a:r>
            <a:r>
              <a:rPr dirty="0" sz="1850" spc="-235" i="1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 i="1">
                <a:latin typeface="Times New Roman"/>
                <a:cs typeface="Times New Roman"/>
              </a:rPr>
              <a:t>r	</a:t>
            </a:r>
            <a:r>
              <a:rPr dirty="0" sz="1850" spc="-5">
                <a:latin typeface="Times New Roman"/>
                <a:cs typeface="Times New Roman"/>
              </a:rPr>
              <a:t>7</a:t>
            </a:r>
            <a:r>
              <a:rPr dirty="0" sz="1850" spc="-340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2675889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students are </a:t>
            </a:r>
            <a:r>
              <a:rPr dirty="0" sz="1800" spc="-10">
                <a:latin typeface="Arial"/>
                <a:cs typeface="Arial"/>
              </a:rPr>
              <a:t>chosen </a:t>
            </a:r>
            <a:r>
              <a:rPr dirty="0" sz="1800" b="1">
                <a:latin typeface="Arial"/>
                <a:cs typeface="Arial"/>
              </a:rPr>
              <a:t>does not </a:t>
            </a:r>
            <a:r>
              <a:rPr dirty="0" sz="1800" spc="-10" b="1">
                <a:latin typeface="Arial"/>
                <a:cs typeface="Arial"/>
              </a:rPr>
              <a:t>matter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represents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combination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5280" y="3868420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 h="0">
                <a:moveTo>
                  <a:pt x="0" y="0"/>
                </a:moveTo>
                <a:lnTo>
                  <a:pt x="128523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6550" y="3864610"/>
            <a:ext cx="132080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0">
                <a:latin typeface="Times New Roman"/>
                <a:cs typeface="Times New Roman"/>
              </a:rPr>
              <a:t>(7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Symbol"/>
                <a:cs typeface="Symbol"/>
              </a:rPr>
              <a:t></a:t>
            </a:r>
            <a:r>
              <a:rPr dirty="0" sz="2550" spc="-17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4)!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250" y="3404870"/>
            <a:ext cx="2781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-145">
                <a:latin typeface="Times New Roman"/>
                <a:cs typeface="Times New Roman"/>
              </a:rPr>
              <a:t>7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19" y="3609340"/>
            <a:ext cx="9956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6605" algn="l"/>
              </a:tabLst>
            </a:pPr>
            <a:r>
              <a:rPr dirty="0" baseline="-19519" sz="2775" spc="-7">
                <a:latin typeface="Times New Roman"/>
                <a:cs typeface="Times New Roman"/>
              </a:rPr>
              <a:t>7</a:t>
            </a:r>
            <a:r>
              <a:rPr dirty="0" baseline="-19519" sz="2775" spc="-352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C</a:t>
            </a:r>
            <a:r>
              <a:rPr dirty="0" baseline="-19519" sz="2775" spc="15">
                <a:latin typeface="Times New Roman"/>
                <a:cs typeface="Times New Roman"/>
              </a:rPr>
              <a:t>4	</a:t>
            </a: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09" y="2758439"/>
            <a:ext cx="17367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12215" algn="l"/>
              </a:tabLst>
            </a:pPr>
            <a:r>
              <a:rPr dirty="0" sz="1850" spc="-5" i="1">
                <a:latin typeface="Times New Roman"/>
                <a:cs typeface="Times New Roman"/>
              </a:rPr>
              <a:t>n</a:t>
            </a:r>
            <a:r>
              <a:rPr dirty="0" sz="1850" spc="-235" i="1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 i="1">
                <a:latin typeface="Times New Roman"/>
                <a:cs typeface="Times New Roman"/>
              </a:rPr>
              <a:t>r	</a:t>
            </a:r>
            <a:r>
              <a:rPr dirty="0" sz="1850" spc="-5">
                <a:latin typeface="Times New Roman"/>
                <a:cs typeface="Times New Roman"/>
              </a:rPr>
              <a:t>7</a:t>
            </a:r>
            <a:r>
              <a:rPr dirty="0" sz="1850" spc="-340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719" y="2675889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students are </a:t>
            </a:r>
            <a:r>
              <a:rPr dirty="0" sz="1800" spc="-10">
                <a:latin typeface="Arial"/>
                <a:cs typeface="Arial"/>
              </a:rPr>
              <a:t>chosen </a:t>
            </a:r>
            <a:r>
              <a:rPr dirty="0" sz="1800" b="1">
                <a:latin typeface="Arial"/>
                <a:cs typeface="Arial"/>
              </a:rPr>
              <a:t>does not </a:t>
            </a:r>
            <a:r>
              <a:rPr dirty="0" sz="1800" spc="-10" b="1">
                <a:latin typeface="Arial"/>
                <a:cs typeface="Arial"/>
              </a:rPr>
              <a:t>matter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represents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combination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09" y="2758439"/>
            <a:ext cx="17367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12215" algn="l"/>
              </a:tabLst>
            </a:pPr>
            <a:r>
              <a:rPr dirty="0" sz="1850" spc="-5" i="1">
                <a:latin typeface="Times New Roman"/>
                <a:cs typeface="Times New Roman"/>
              </a:rPr>
              <a:t>n</a:t>
            </a:r>
            <a:r>
              <a:rPr dirty="0" sz="1850" spc="-235" i="1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 i="1">
                <a:latin typeface="Times New Roman"/>
                <a:cs typeface="Times New Roman"/>
              </a:rPr>
              <a:t>r	</a:t>
            </a:r>
            <a:r>
              <a:rPr dirty="0" sz="1850" spc="-5">
                <a:latin typeface="Times New Roman"/>
                <a:cs typeface="Times New Roman"/>
              </a:rPr>
              <a:t>7</a:t>
            </a:r>
            <a:r>
              <a:rPr dirty="0" sz="1850" spc="-340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2675889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5600" y="3841750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 h="0">
                <a:moveTo>
                  <a:pt x="0" y="0"/>
                </a:moveTo>
                <a:lnTo>
                  <a:pt x="128523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6159" y="3841750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 h="0">
                <a:moveTo>
                  <a:pt x="0" y="0"/>
                </a:moveTo>
                <a:lnTo>
                  <a:pt x="254000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1559" y="3837940"/>
            <a:ext cx="25133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*1*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35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90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*1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6159" y="3378200"/>
            <a:ext cx="25704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Times New Roman"/>
                <a:cs typeface="Times New Roman"/>
              </a:rPr>
              <a:t>7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6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8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5</a:t>
            </a:r>
            <a:r>
              <a:rPr dirty="0" sz="2550" spc="-40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1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90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*1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600" y="3837940"/>
            <a:ext cx="132207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5">
                <a:latin typeface="Times New Roman"/>
                <a:cs typeface="Times New Roman"/>
              </a:rPr>
              <a:t>(7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Symbol"/>
                <a:cs typeface="Symbol"/>
              </a:rPr>
              <a:t></a:t>
            </a:r>
            <a:r>
              <a:rPr dirty="0" sz="2550" spc="-17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4)!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7570" y="3378200"/>
            <a:ext cx="2781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-145">
                <a:latin typeface="Times New Roman"/>
                <a:cs typeface="Times New Roman"/>
              </a:rPr>
              <a:t>7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" y="3582670"/>
            <a:ext cx="9956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6605" algn="l"/>
              </a:tabLst>
            </a:pPr>
            <a:r>
              <a:rPr dirty="0" baseline="-19519" sz="2775" spc="-7">
                <a:latin typeface="Times New Roman"/>
                <a:cs typeface="Times New Roman"/>
              </a:rPr>
              <a:t>7</a:t>
            </a:r>
            <a:r>
              <a:rPr dirty="0" baseline="-19519" sz="2775" spc="-352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C</a:t>
            </a:r>
            <a:r>
              <a:rPr dirty="0" baseline="-19519" sz="2775" spc="15">
                <a:latin typeface="Times New Roman"/>
                <a:cs typeface="Times New Roman"/>
              </a:rPr>
              <a:t>4	</a:t>
            </a: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8170" y="3582670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56150" y="3517900"/>
            <a:ext cx="1390650" cy="171450"/>
          </a:xfrm>
          <a:custGeom>
            <a:avLst/>
            <a:gdLst/>
            <a:ahLst/>
            <a:cxnLst/>
            <a:rect l="l" t="t" r="r" b="b"/>
            <a:pathLst>
              <a:path w="1390650" h="171450">
                <a:moveTo>
                  <a:pt x="0" y="171450"/>
                </a:moveTo>
                <a:lnTo>
                  <a:pt x="1390650" y="0"/>
                </a:lnTo>
              </a:path>
            </a:pathLst>
          </a:custGeom>
          <a:ln w="316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2500" y="3975100"/>
            <a:ext cx="1390650" cy="171450"/>
          </a:xfrm>
          <a:custGeom>
            <a:avLst/>
            <a:gdLst/>
            <a:ahLst/>
            <a:cxnLst/>
            <a:rect l="l" t="t" r="r" b="b"/>
            <a:pathLst>
              <a:path w="1390650" h="171450">
                <a:moveTo>
                  <a:pt x="0" y="171450"/>
                </a:moveTo>
                <a:lnTo>
                  <a:pt x="1390650" y="0"/>
                </a:lnTo>
              </a:path>
            </a:pathLst>
          </a:custGeom>
          <a:ln w="316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070" y="708659"/>
            <a:ext cx="8300084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students are </a:t>
            </a:r>
            <a:r>
              <a:rPr dirty="0" sz="1800" spc="-10">
                <a:latin typeface="Arial"/>
                <a:cs typeface="Arial"/>
              </a:rPr>
              <a:t>chosen </a:t>
            </a:r>
            <a:r>
              <a:rPr dirty="0" sz="1800" b="1">
                <a:latin typeface="Arial"/>
                <a:cs typeface="Arial"/>
              </a:rPr>
              <a:t>does not </a:t>
            </a:r>
            <a:r>
              <a:rPr dirty="0" sz="1800" spc="-10" b="1">
                <a:latin typeface="Arial"/>
                <a:cs typeface="Arial"/>
              </a:rPr>
              <a:t>matter</a:t>
            </a:r>
            <a:r>
              <a:rPr dirty="0" sz="1800" spc="-10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situation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represents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combination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taken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09" y="2758439"/>
            <a:ext cx="17367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212215" algn="l"/>
              </a:tabLst>
            </a:pPr>
            <a:r>
              <a:rPr dirty="0" sz="1850" spc="-5" i="1">
                <a:latin typeface="Times New Roman"/>
                <a:cs typeface="Times New Roman"/>
              </a:rPr>
              <a:t>n</a:t>
            </a:r>
            <a:r>
              <a:rPr dirty="0" sz="1850" spc="-235" i="1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 i="1">
                <a:latin typeface="Times New Roman"/>
                <a:cs typeface="Times New Roman"/>
              </a:rPr>
              <a:t>r	</a:t>
            </a:r>
            <a:r>
              <a:rPr dirty="0" sz="1850" spc="-5">
                <a:latin typeface="Times New Roman"/>
                <a:cs typeface="Times New Roman"/>
              </a:rPr>
              <a:t>7</a:t>
            </a:r>
            <a:r>
              <a:rPr dirty="0" sz="1850" spc="-340">
                <a:latin typeface="Times New Roman"/>
                <a:cs typeface="Times New Roman"/>
              </a:rPr>
              <a:t> </a:t>
            </a:r>
            <a:r>
              <a:rPr dirty="0" baseline="14161" sz="3825" spc="15" i="1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2675889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1630" y="3841750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 h="0">
                <a:moveTo>
                  <a:pt x="0" y="0"/>
                </a:moveTo>
                <a:lnTo>
                  <a:pt x="128523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2190" y="3841750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 h="0">
                <a:moveTo>
                  <a:pt x="0" y="0"/>
                </a:moveTo>
                <a:lnTo>
                  <a:pt x="254000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77590" y="3837940"/>
            <a:ext cx="25133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5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*1*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35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90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*1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2190" y="3378200"/>
            <a:ext cx="25704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Times New Roman"/>
                <a:cs typeface="Times New Roman"/>
              </a:rPr>
              <a:t>7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6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8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5</a:t>
            </a:r>
            <a:r>
              <a:rPr dirty="0" sz="2550" spc="-40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1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90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3*</a:t>
            </a:r>
            <a:r>
              <a:rPr dirty="0" sz="2550" spc="-31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5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*1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1630" y="3837940"/>
            <a:ext cx="132207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5">
                <a:latin typeface="Times New Roman"/>
                <a:cs typeface="Times New Roman"/>
              </a:rPr>
              <a:t>(7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Symbol"/>
                <a:cs typeface="Symbol"/>
              </a:rPr>
              <a:t></a:t>
            </a:r>
            <a:r>
              <a:rPr dirty="0" sz="2550" spc="-17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4)!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4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3600" y="3378200"/>
            <a:ext cx="2781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-145">
                <a:latin typeface="Times New Roman"/>
                <a:cs typeface="Times New Roman"/>
              </a:rPr>
              <a:t>7</a:t>
            </a:r>
            <a:r>
              <a:rPr dirty="0" sz="2550" spc="10">
                <a:latin typeface="Times New Roman"/>
                <a:cs typeface="Times New Roman"/>
              </a:rPr>
              <a:t>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369" y="3582670"/>
            <a:ext cx="9956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6605" algn="l"/>
              </a:tabLst>
            </a:pPr>
            <a:r>
              <a:rPr dirty="0" baseline="-19519" sz="2775" spc="-7">
                <a:latin typeface="Times New Roman"/>
                <a:cs typeface="Times New Roman"/>
              </a:rPr>
              <a:t>7</a:t>
            </a:r>
            <a:r>
              <a:rPr dirty="0" baseline="-19519" sz="2775" spc="-352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C</a:t>
            </a:r>
            <a:r>
              <a:rPr dirty="0" baseline="-19519" sz="2775" spc="15">
                <a:latin typeface="Times New Roman"/>
                <a:cs typeface="Times New Roman"/>
              </a:rPr>
              <a:t>4	</a:t>
            </a: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4200" y="3582670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2179" y="3517900"/>
            <a:ext cx="1390650" cy="171450"/>
          </a:xfrm>
          <a:custGeom>
            <a:avLst/>
            <a:gdLst/>
            <a:ahLst/>
            <a:cxnLst/>
            <a:rect l="l" t="t" r="r" b="b"/>
            <a:pathLst>
              <a:path w="1390650" h="171450">
                <a:moveTo>
                  <a:pt x="0" y="171450"/>
                </a:moveTo>
                <a:lnTo>
                  <a:pt x="1390650" y="0"/>
                </a:lnTo>
              </a:path>
            </a:pathLst>
          </a:custGeom>
          <a:ln w="316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48529" y="3975100"/>
            <a:ext cx="1390650" cy="171450"/>
          </a:xfrm>
          <a:custGeom>
            <a:avLst/>
            <a:gdLst/>
            <a:ahLst/>
            <a:cxnLst/>
            <a:rect l="l" t="t" r="r" b="b"/>
            <a:pathLst>
              <a:path w="1390650" h="171450">
                <a:moveTo>
                  <a:pt x="0" y="171450"/>
                </a:moveTo>
                <a:lnTo>
                  <a:pt x="1390650" y="0"/>
                </a:lnTo>
              </a:path>
            </a:pathLst>
          </a:custGeom>
          <a:ln w="316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6550" y="5156200"/>
            <a:ext cx="988060" cy="0"/>
          </a:xfrm>
          <a:custGeom>
            <a:avLst/>
            <a:gdLst/>
            <a:ahLst/>
            <a:cxnLst/>
            <a:rect l="l" t="t" r="r" b="b"/>
            <a:pathLst>
              <a:path w="988060" h="0">
                <a:moveTo>
                  <a:pt x="0" y="0"/>
                </a:moveTo>
                <a:lnTo>
                  <a:pt x="9880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80689" y="4897120"/>
            <a:ext cx="101663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8815" algn="l"/>
              </a:tabLst>
            </a:pPr>
            <a:r>
              <a:rPr dirty="0" sz="2550" spc="-10">
                <a:latin typeface="Times New Roman"/>
                <a:cs typeface="Times New Roman"/>
              </a:rPr>
              <a:t>o</a:t>
            </a:r>
            <a:r>
              <a:rPr dirty="0" sz="2550" spc="10">
                <a:latin typeface="Times New Roman"/>
                <a:cs typeface="Times New Roman"/>
              </a:rPr>
              <a:t>r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3</a:t>
            </a:r>
            <a:r>
              <a:rPr dirty="0" sz="2550" spc="15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3220" y="5151120"/>
            <a:ext cx="96202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20">
                <a:latin typeface="Times New Roman"/>
                <a:cs typeface="Times New Roman"/>
              </a:rPr>
              <a:t>3*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2</a:t>
            </a:r>
            <a:r>
              <a:rPr dirty="0" sz="2550" spc="-37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*1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7819" y="4692650"/>
            <a:ext cx="99758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Times New Roman"/>
                <a:cs typeface="Times New Roman"/>
              </a:rPr>
              <a:t>7</a:t>
            </a:r>
            <a:r>
              <a:rPr dirty="0" sz="2550" spc="-32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36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6</a:t>
            </a:r>
            <a:r>
              <a:rPr dirty="0" sz="2550" spc="-36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*</a:t>
            </a:r>
            <a:r>
              <a:rPr dirty="0" sz="2550" spc="-40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9830" y="4897120"/>
            <a:ext cx="20574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15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209" y="5847079"/>
            <a:ext cx="65093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35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that could 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7" y="1103630"/>
            <a:ext cx="471170" cy="826769"/>
            <a:chOff x="104547" y="1103630"/>
            <a:chExt cx="471170" cy="826769"/>
          </a:xfrm>
        </p:grpSpPr>
        <p:sp>
          <p:nvSpPr>
            <p:cNvPr id="4" name="object 4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321309" y="0"/>
                  </a:moveTo>
                  <a:lnTo>
                    <a:pt x="0" y="276859"/>
                  </a:lnTo>
                  <a:lnTo>
                    <a:pt x="0" y="401319"/>
                  </a:lnTo>
                  <a:lnTo>
                    <a:pt x="107950" y="309879"/>
                  </a:lnTo>
                  <a:lnTo>
                    <a:pt x="107950" y="692150"/>
                  </a:lnTo>
                  <a:lnTo>
                    <a:pt x="213359" y="600709"/>
                  </a:lnTo>
                  <a:lnTo>
                    <a:pt x="213359" y="218439"/>
                  </a:lnTo>
                  <a:lnTo>
                    <a:pt x="321309" y="125729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0" y="276859"/>
                  </a:moveTo>
                  <a:lnTo>
                    <a:pt x="321309" y="0"/>
                  </a:lnTo>
                  <a:lnTo>
                    <a:pt x="321309" y="125729"/>
                  </a:lnTo>
                  <a:lnTo>
                    <a:pt x="213359" y="218439"/>
                  </a:lnTo>
                  <a:lnTo>
                    <a:pt x="213359" y="600709"/>
                  </a:lnTo>
                  <a:lnTo>
                    <a:pt x="107950" y="692150"/>
                  </a:lnTo>
                  <a:lnTo>
                    <a:pt x="107950" y="309879"/>
                  </a:lnTo>
                  <a:lnTo>
                    <a:pt x="0" y="401319"/>
                  </a:lnTo>
                  <a:lnTo>
                    <a:pt x="0" y="2768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250" y="1113790"/>
              <a:ext cx="95250" cy="589280"/>
            </a:xfrm>
            <a:custGeom>
              <a:avLst/>
              <a:gdLst/>
              <a:ahLst/>
              <a:cxnLst/>
              <a:rect l="l" t="t" r="r" b="b"/>
              <a:pathLst>
                <a:path w="95250" h="589280">
                  <a:moveTo>
                    <a:pt x="95250" y="139700"/>
                  </a:moveTo>
                  <a:lnTo>
                    <a:pt x="0" y="220980"/>
                  </a:lnTo>
                  <a:lnTo>
                    <a:pt x="0" y="589280"/>
                  </a:lnTo>
                  <a:lnTo>
                    <a:pt x="95250" y="506730"/>
                  </a:lnTo>
                  <a:lnTo>
                    <a:pt x="95250" y="139700"/>
                  </a:lnTo>
                  <a:close/>
                </a:path>
                <a:path w="95250" h="589280">
                  <a:moveTo>
                    <a:pt x="95250" y="0"/>
                  </a:moveTo>
                  <a:lnTo>
                    <a:pt x="0" y="81280"/>
                  </a:lnTo>
                  <a:lnTo>
                    <a:pt x="0" y="177800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440" y="1243329"/>
              <a:ext cx="102870" cy="377190"/>
            </a:xfrm>
            <a:custGeom>
              <a:avLst/>
              <a:gdLst/>
              <a:ahLst/>
              <a:cxnLst/>
              <a:rect l="l" t="t" r="r" b="b"/>
              <a:pathLst>
                <a:path w="102870" h="377190">
                  <a:moveTo>
                    <a:pt x="102870" y="0"/>
                  </a:moveTo>
                  <a:lnTo>
                    <a:pt x="93980" y="0"/>
                  </a:lnTo>
                  <a:lnTo>
                    <a:pt x="93980" y="7442"/>
                  </a:lnTo>
                  <a:lnTo>
                    <a:pt x="0" y="87630"/>
                  </a:lnTo>
                  <a:lnTo>
                    <a:pt x="3810" y="91440"/>
                  </a:lnTo>
                  <a:lnTo>
                    <a:pt x="6350" y="95250"/>
                  </a:lnTo>
                  <a:lnTo>
                    <a:pt x="93980" y="20472"/>
                  </a:lnTo>
                  <a:lnTo>
                    <a:pt x="93980" y="377190"/>
                  </a:lnTo>
                  <a:lnTo>
                    <a:pt x="102870" y="37719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170" y="1617980"/>
              <a:ext cx="104139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170" y="1330959"/>
              <a:ext cx="8890" cy="372110"/>
            </a:xfrm>
            <a:custGeom>
              <a:avLst/>
              <a:gdLst/>
              <a:ahLst/>
              <a:cxnLst/>
              <a:rect l="l" t="t" r="r" b="b"/>
              <a:pathLst>
                <a:path w="8890" h="372110">
                  <a:moveTo>
                    <a:pt x="8890" y="3810"/>
                  </a:moveTo>
                  <a:lnTo>
                    <a:pt x="5080" y="3810"/>
                  </a:lnTo>
                  <a:lnTo>
                    <a:pt x="127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72110"/>
                  </a:lnTo>
                  <a:lnTo>
                    <a:pt x="8890" y="372110"/>
                  </a:lnTo>
                  <a:lnTo>
                    <a:pt x="889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170" y="1103630"/>
              <a:ext cx="104139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27380" y="689609"/>
            <a:ext cx="430530" cy="1028700"/>
            <a:chOff x="627380" y="689609"/>
            <a:chExt cx="430530" cy="1028700"/>
          </a:xfrm>
        </p:grpSpPr>
        <p:sp>
          <p:nvSpPr>
            <p:cNvPr id="12" name="object 12"/>
            <p:cNvSpPr/>
            <p:nvPr/>
          </p:nvSpPr>
          <p:spPr>
            <a:xfrm>
              <a:off x="632460" y="1023619"/>
              <a:ext cx="273050" cy="684530"/>
            </a:xfrm>
            <a:custGeom>
              <a:avLst/>
              <a:gdLst/>
              <a:ahLst/>
              <a:cxnLst/>
              <a:rect l="l" t="t" r="r" b="b"/>
              <a:pathLst>
                <a:path w="273050" h="684530">
                  <a:moveTo>
                    <a:pt x="88900" y="101600"/>
                  </a:moveTo>
                  <a:lnTo>
                    <a:pt x="0" y="176529"/>
                  </a:lnTo>
                  <a:lnTo>
                    <a:pt x="0" y="684529"/>
                  </a:lnTo>
                  <a:lnTo>
                    <a:pt x="95250" y="601979"/>
                  </a:lnTo>
                  <a:lnTo>
                    <a:pt x="95250" y="426719"/>
                  </a:lnTo>
                  <a:lnTo>
                    <a:pt x="142240" y="426719"/>
                  </a:lnTo>
                  <a:lnTo>
                    <a:pt x="147320" y="424179"/>
                  </a:lnTo>
                  <a:lnTo>
                    <a:pt x="157480" y="416559"/>
                  </a:lnTo>
                  <a:lnTo>
                    <a:pt x="162560" y="414019"/>
                  </a:lnTo>
                  <a:lnTo>
                    <a:pt x="167640" y="408939"/>
                  </a:lnTo>
                  <a:lnTo>
                    <a:pt x="179070" y="398779"/>
                  </a:lnTo>
                  <a:lnTo>
                    <a:pt x="184150" y="392429"/>
                  </a:lnTo>
                  <a:lnTo>
                    <a:pt x="189230" y="387350"/>
                  </a:lnTo>
                  <a:lnTo>
                    <a:pt x="204470" y="368300"/>
                  </a:lnTo>
                  <a:lnTo>
                    <a:pt x="209550" y="360679"/>
                  </a:lnTo>
                  <a:lnTo>
                    <a:pt x="213359" y="354329"/>
                  </a:lnTo>
                  <a:lnTo>
                    <a:pt x="223520" y="339089"/>
                  </a:lnTo>
                  <a:lnTo>
                    <a:pt x="115570" y="339089"/>
                  </a:lnTo>
                  <a:lnTo>
                    <a:pt x="114300" y="337819"/>
                  </a:lnTo>
                  <a:lnTo>
                    <a:pt x="111760" y="337819"/>
                  </a:lnTo>
                  <a:lnTo>
                    <a:pt x="107950" y="334009"/>
                  </a:lnTo>
                  <a:lnTo>
                    <a:pt x="105410" y="332739"/>
                  </a:lnTo>
                  <a:lnTo>
                    <a:pt x="104140" y="330200"/>
                  </a:lnTo>
                  <a:lnTo>
                    <a:pt x="102870" y="328929"/>
                  </a:lnTo>
                  <a:lnTo>
                    <a:pt x="101600" y="326389"/>
                  </a:lnTo>
                  <a:lnTo>
                    <a:pt x="100330" y="325119"/>
                  </a:lnTo>
                  <a:lnTo>
                    <a:pt x="100330" y="321309"/>
                  </a:lnTo>
                  <a:lnTo>
                    <a:pt x="97790" y="316229"/>
                  </a:lnTo>
                  <a:lnTo>
                    <a:pt x="96520" y="308609"/>
                  </a:lnTo>
                  <a:lnTo>
                    <a:pt x="95250" y="299719"/>
                  </a:lnTo>
                  <a:lnTo>
                    <a:pt x="95250" y="257809"/>
                  </a:lnTo>
                  <a:lnTo>
                    <a:pt x="96520" y="247650"/>
                  </a:lnTo>
                  <a:lnTo>
                    <a:pt x="97790" y="236219"/>
                  </a:lnTo>
                  <a:lnTo>
                    <a:pt x="100330" y="227329"/>
                  </a:lnTo>
                  <a:lnTo>
                    <a:pt x="100330" y="222250"/>
                  </a:lnTo>
                  <a:lnTo>
                    <a:pt x="101600" y="218439"/>
                  </a:lnTo>
                  <a:lnTo>
                    <a:pt x="102870" y="213359"/>
                  </a:lnTo>
                  <a:lnTo>
                    <a:pt x="105410" y="205739"/>
                  </a:lnTo>
                  <a:lnTo>
                    <a:pt x="106680" y="200659"/>
                  </a:lnTo>
                  <a:lnTo>
                    <a:pt x="111760" y="190500"/>
                  </a:lnTo>
                  <a:lnTo>
                    <a:pt x="113030" y="186689"/>
                  </a:lnTo>
                  <a:lnTo>
                    <a:pt x="115570" y="182879"/>
                  </a:lnTo>
                  <a:lnTo>
                    <a:pt x="116840" y="180339"/>
                  </a:lnTo>
                  <a:lnTo>
                    <a:pt x="119380" y="176529"/>
                  </a:lnTo>
                  <a:lnTo>
                    <a:pt x="120650" y="173989"/>
                  </a:lnTo>
                  <a:lnTo>
                    <a:pt x="123190" y="171450"/>
                  </a:lnTo>
                  <a:lnTo>
                    <a:pt x="124460" y="167639"/>
                  </a:lnTo>
                  <a:lnTo>
                    <a:pt x="127000" y="165100"/>
                  </a:lnTo>
                  <a:lnTo>
                    <a:pt x="128270" y="162559"/>
                  </a:lnTo>
                  <a:lnTo>
                    <a:pt x="130810" y="160019"/>
                  </a:lnTo>
                  <a:lnTo>
                    <a:pt x="133350" y="158750"/>
                  </a:lnTo>
                  <a:lnTo>
                    <a:pt x="135890" y="156209"/>
                  </a:lnTo>
                  <a:lnTo>
                    <a:pt x="136524" y="154939"/>
                  </a:lnTo>
                  <a:lnTo>
                    <a:pt x="88900" y="154939"/>
                  </a:lnTo>
                  <a:lnTo>
                    <a:pt x="88900" y="101600"/>
                  </a:lnTo>
                  <a:close/>
                </a:path>
                <a:path w="273050" h="684530">
                  <a:moveTo>
                    <a:pt x="142240" y="426719"/>
                  </a:moveTo>
                  <a:lnTo>
                    <a:pt x="95250" y="426719"/>
                  </a:lnTo>
                  <a:lnTo>
                    <a:pt x="99060" y="429259"/>
                  </a:lnTo>
                  <a:lnTo>
                    <a:pt x="110490" y="433069"/>
                  </a:lnTo>
                  <a:lnTo>
                    <a:pt x="123190" y="433069"/>
                  </a:lnTo>
                  <a:lnTo>
                    <a:pt x="128270" y="431800"/>
                  </a:lnTo>
                  <a:lnTo>
                    <a:pt x="132080" y="430529"/>
                  </a:lnTo>
                  <a:lnTo>
                    <a:pt x="137160" y="429259"/>
                  </a:lnTo>
                  <a:lnTo>
                    <a:pt x="142240" y="426719"/>
                  </a:lnTo>
                  <a:close/>
                </a:path>
                <a:path w="273050" h="684530">
                  <a:moveTo>
                    <a:pt x="272203" y="146050"/>
                  </a:moveTo>
                  <a:lnTo>
                    <a:pt x="158750" y="146050"/>
                  </a:lnTo>
                  <a:lnTo>
                    <a:pt x="160020" y="147319"/>
                  </a:lnTo>
                  <a:lnTo>
                    <a:pt x="161290" y="147319"/>
                  </a:lnTo>
                  <a:lnTo>
                    <a:pt x="162560" y="148589"/>
                  </a:lnTo>
                  <a:lnTo>
                    <a:pt x="166370" y="151129"/>
                  </a:lnTo>
                  <a:lnTo>
                    <a:pt x="168910" y="153669"/>
                  </a:lnTo>
                  <a:lnTo>
                    <a:pt x="170180" y="156209"/>
                  </a:lnTo>
                  <a:lnTo>
                    <a:pt x="171450" y="157479"/>
                  </a:lnTo>
                  <a:lnTo>
                    <a:pt x="171450" y="161289"/>
                  </a:lnTo>
                  <a:lnTo>
                    <a:pt x="172720" y="163829"/>
                  </a:lnTo>
                  <a:lnTo>
                    <a:pt x="175260" y="170179"/>
                  </a:lnTo>
                  <a:lnTo>
                    <a:pt x="176530" y="177800"/>
                  </a:lnTo>
                  <a:lnTo>
                    <a:pt x="176530" y="185419"/>
                  </a:lnTo>
                  <a:lnTo>
                    <a:pt x="177800" y="195579"/>
                  </a:lnTo>
                  <a:lnTo>
                    <a:pt x="177800" y="228600"/>
                  </a:lnTo>
                  <a:lnTo>
                    <a:pt x="176530" y="240029"/>
                  </a:lnTo>
                  <a:lnTo>
                    <a:pt x="175260" y="250189"/>
                  </a:lnTo>
                  <a:lnTo>
                    <a:pt x="172720" y="259079"/>
                  </a:lnTo>
                  <a:lnTo>
                    <a:pt x="171450" y="267969"/>
                  </a:lnTo>
                  <a:lnTo>
                    <a:pt x="170180" y="273050"/>
                  </a:lnTo>
                  <a:lnTo>
                    <a:pt x="163830" y="292100"/>
                  </a:lnTo>
                  <a:lnTo>
                    <a:pt x="160020" y="298450"/>
                  </a:lnTo>
                  <a:lnTo>
                    <a:pt x="158750" y="302259"/>
                  </a:lnTo>
                  <a:lnTo>
                    <a:pt x="156210" y="307339"/>
                  </a:lnTo>
                  <a:lnTo>
                    <a:pt x="153670" y="311150"/>
                  </a:lnTo>
                  <a:lnTo>
                    <a:pt x="152400" y="313689"/>
                  </a:lnTo>
                  <a:lnTo>
                    <a:pt x="146050" y="320039"/>
                  </a:lnTo>
                  <a:lnTo>
                    <a:pt x="144780" y="322579"/>
                  </a:lnTo>
                  <a:lnTo>
                    <a:pt x="142240" y="325119"/>
                  </a:lnTo>
                  <a:lnTo>
                    <a:pt x="140970" y="327659"/>
                  </a:lnTo>
                  <a:lnTo>
                    <a:pt x="135890" y="330200"/>
                  </a:lnTo>
                  <a:lnTo>
                    <a:pt x="132080" y="334009"/>
                  </a:lnTo>
                  <a:lnTo>
                    <a:pt x="127000" y="336550"/>
                  </a:lnTo>
                  <a:lnTo>
                    <a:pt x="125730" y="336550"/>
                  </a:lnTo>
                  <a:lnTo>
                    <a:pt x="123190" y="337819"/>
                  </a:lnTo>
                  <a:lnTo>
                    <a:pt x="121920" y="337819"/>
                  </a:lnTo>
                  <a:lnTo>
                    <a:pt x="119380" y="339089"/>
                  </a:lnTo>
                  <a:lnTo>
                    <a:pt x="223520" y="339089"/>
                  </a:lnTo>
                  <a:lnTo>
                    <a:pt x="227330" y="330200"/>
                  </a:lnTo>
                  <a:lnTo>
                    <a:pt x="231140" y="322579"/>
                  </a:lnTo>
                  <a:lnTo>
                    <a:pt x="246380" y="287019"/>
                  </a:lnTo>
                  <a:lnTo>
                    <a:pt x="250190" y="276859"/>
                  </a:lnTo>
                  <a:lnTo>
                    <a:pt x="252730" y="267969"/>
                  </a:lnTo>
                  <a:lnTo>
                    <a:pt x="256540" y="257809"/>
                  </a:lnTo>
                  <a:lnTo>
                    <a:pt x="259080" y="247650"/>
                  </a:lnTo>
                  <a:lnTo>
                    <a:pt x="261620" y="238759"/>
                  </a:lnTo>
                  <a:lnTo>
                    <a:pt x="265430" y="217169"/>
                  </a:lnTo>
                  <a:lnTo>
                    <a:pt x="267970" y="196850"/>
                  </a:lnTo>
                  <a:lnTo>
                    <a:pt x="270509" y="175259"/>
                  </a:lnTo>
                  <a:lnTo>
                    <a:pt x="272203" y="146050"/>
                  </a:lnTo>
                  <a:close/>
                </a:path>
                <a:path w="273050" h="684530">
                  <a:moveTo>
                    <a:pt x="222250" y="0"/>
                  </a:moveTo>
                  <a:lnTo>
                    <a:pt x="213359" y="0"/>
                  </a:lnTo>
                  <a:lnTo>
                    <a:pt x="203200" y="2539"/>
                  </a:lnTo>
                  <a:lnTo>
                    <a:pt x="196850" y="5079"/>
                  </a:lnTo>
                  <a:lnTo>
                    <a:pt x="186690" y="10159"/>
                  </a:lnTo>
                  <a:lnTo>
                    <a:pt x="180340" y="15239"/>
                  </a:lnTo>
                  <a:lnTo>
                    <a:pt x="175260" y="19050"/>
                  </a:lnTo>
                  <a:lnTo>
                    <a:pt x="162560" y="29209"/>
                  </a:lnTo>
                  <a:lnTo>
                    <a:pt x="149860" y="41909"/>
                  </a:lnTo>
                  <a:lnTo>
                    <a:pt x="144780" y="48259"/>
                  </a:lnTo>
                  <a:lnTo>
                    <a:pt x="138430" y="55879"/>
                  </a:lnTo>
                  <a:lnTo>
                    <a:pt x="128270" y="71119"/>
                  </a:lnTo>
                  <a:lnTo>
                    <a:pt x="121920" y="80009"/>
                  </a:lnTo>
                  <a:lnTo>
                    <a:pt x="118110" y="86359"/>
                  </a:lnTo>
                  <a:lnTo>
                    <a:pt x="114300" y="93979"/>
                  </a:lnTo>
                  <a:lnTo>
                    <a:pt x="106680" y="111759"/>
                  </a:lnTo>
                  <a:lnTo>
                    <a:pt x="101600" y="120650"/>
                  </a:lnTo>
                  <a:lnTo>
                    <a:pt x="97790" y="132079"/>
                  </a:lnTo>
                  <a:lnTo>
                    <a:pt x="92710" y="142239"/>
                  </a:lnTo>
                  <a:lnTo>
                    <a:pt x="88900" y="154939"/>
                  </a:lnTo>
                  <a:lnTo>
                    <a:pt x="136524" y="154939"/>
                  </a:lnTo>
                  <a:lnTo>
                    <a:pt x="137160" y="153669"/>
                  </a:lnTo>
                  <a:lnTo>
                    <a:pt x="139700" y="152400"/>
                  </a:lnTo>
                  <a:lnTo>
                    <a:pt x="140970" y="151129"/>
                  </a:lnTo>
                  <a:lnTo>
                    <a:pt x="146050" y="148589"/>
                  </a:lnTo>
                  <a:lnTo>
                    <a:pt x="147320" y="147319"/>
                  </a:lnTo>
                  <a:lnTo>
                    <a:pt x="149860" y="147319"/>
                  </a:lnTo>
                  <a:lnTo>
                    <a:pt x="151130" y="146050"/>
                  </a:lnTo>
                  <a:lnTo>
                    <a:pt x="272203" y="146050"/>
                  </a:lnTo>
                  <a:lnTo>
                    <a:pt x="270509" y="91439"/>
                  </a:lnTo>
                  <a:lnTo>
                    <a:pt x="261620" y="45719"/>
                  </a:lnTo>
                  <a:lnTo>
                    <a:pt x="245109" y="13969"/>
                  </a:lnTo>
                  <a:lnTo>
                    <a:pt x="242570" y="10159"/>
                  </a:lnTo>
                  <a:lnTo>
                    <a:pt x="234950" y="5079"/>
                  </a:lnTo>
                  <a:lnTo>
                    <a:pt x="229870" y="253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630" y="1164590"/>
              <a:ext cx="91439" cy="2019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380" y="1018539"/>
              <a:ext cx="271780" cy="699770"/>
            </a:xfrm>
            <a:custGeom>
              <a:avLst/>
              <a:gdLst/>
              <a:ahLst/>
              <a:cxnLst/>
              <a:rect l="l" t="t" r="r" b="b"/>
              <a:pathLst>
                <a:path w="271780" h="699769">
                  <a:moveTo>
                    <a:pt x="199377" y="16510"/>
                  </a:moveTo>
                  <a:lnTo>
                    <a:pt x="194310" y="8890"/>
                  </a:lnTo>
                  <a:lnTo>
                    <a:pt x="189230" y="11430"/>
                  </a:lnTo>
                  <a:lnTo>
                    <a:pt x="182880" y="15240"/>
                  </a:lnTo>
                  <a:lnTo>
                    <a:pt x="182880" y="16510"/>
                  </a:lnTo>
                  <a:lnTo>
                    <a:pt x="176530" y="20320"/>
                  </a:lnTo>
                  <a:lnTo>
                    <a:pt x="170180" y="25400"/>
                  </a:lnTo>
                  <a:lnTo>
                    <a:pt x="163830" y="31750"/>
                  </a:lnTo>
                  <a:lnTo>
                    <a:pt x="158750" y="36830"/>
                  </a:lnTo>
                  <a:lnTo>
                    <a:pt x="152400" y="43180"/>
                  </a:lnTo>
                  <a:lnTo>
                    <a:pt x="151130" y="43180"/>
                  </a:lnTo>
                  <a:lnTo>
                    <a:pt x="151130" y="44450"/>
                  </a:lnTo>
                  <a:lnTo>
                    <a:pt x="146050" y="50800"/>
                  </a:lnTo>
                  <a:lnTo>
                    <a:pt x="139700" y="58420"/>
                  </a:lnTo>
                  <a:lnTo>
                    <a:pt x="134620" y="66040"/>
                  </a:lnTo>
                  <a:lnTo>
                    <a:pt x="129540" y="73660"/>
                  </a:lnTo>
                  <a:lnTo>
                    <a:pt x="123190" y="82550"/>
                  </a:lnTo>
                  <a:lnTo>
                    <a:pt x="119380" y="88900"/>
                  </a:lnTo>
                  <a:lnTo>
                    <a:pt x="115570" y="96520"/>
                  </a:lnTo>
                  <a:lnTo>
                    <a:pt x="111760" y="105410"/>
                  </a:lnTo>
                  <a:lnTo>
                    <a:pt x="106680" y="114300"/>
                  </a:lnTo>
                  <a:lnTo>
                    <a:pt x="102870" y="124460"/>
                  </a:lnTo>
                  <a:lnTo>
                    <a:pt x="97790" y="134620"/>
                  </a:lnTo>
                  <a:lnTo>
                    <a:pt x="97790" y="106680"/>
                  </a:lnTo>
                  <a:lnTo>
                    <a:pt x="97790" y="96520"/>
                  </a:lnTo>
                  <a:lnTo>
                    <a:pt x="91440" y="102870"/>
                  </a:lnTo>
                  <a:lnTo>
                    <a:pt x="1270" y="17907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0" y="699770"/>
                  </a:lnTo>
                  <a:lnTo>
                    <a:pt x="8890" y="699770"/>
                  </a:lnTo>
                  <a:lnTo>
                    <a:pt x="8890" y="184340"/>
                  </a:lnTo>
                  <a:lnTo>
                    <a:pt x="88900" y="115760"/>
                  </a:lnTo>
                  <a:lnTo>
                    <a:pt x="88900" y="158750"/>
                  </a:lnTo>
                  <a:lnTo>
                    <a:pt x="88900" y="185420"/>
                  </a:lnTo>
                  <a:lnTo>
                    <a:pt x="97790" y="185420"/>
                  </a:lnTo>
                  <a:lnTo>
                    <a:pt x="97790" y="161290"/>
                  </a:lnTo>
                  <a:lnTo>
                    <a:pt x="102870" y="149860"/>
                  </a:lnTo>
                  <a:lnTo>
                    <a:pt x="106680" y="138430"/>
                  </a:lnTo>
                  <a:lnTo>
                    <a:pt x="111760" y="128270"/>
                  </a:lnTo>
                  <a:lnTo>
                    <a:pt x="115570" y="118110"/>
                  </a:lnTo>
                  <a:lnTo>
                    <a:pt x="119380" y="109220"/>
                  </a:lnTo>
                  <a:lnTo>
                    <a:pt x="123888" y="101320"/>
                  </a:lnTo>
                  <a:lnTo>
                    <a:pt x="124460" y="101600"/>
                  </a:lnTo>
                  <a:lnTo>
                    <a:pt x="128270" y="93980"/>
                  </a:lnTo>
                  <a:lnTo>
                    <a:pt x="127355" y="93535"/>
                  </a:lnTo>
                  <a:lnTo>
                    <a:pt x="132080" y="87630"/>
                  </a:lnTo>
                  <a:lnTo>
                    <a:pt x="137160" y="78740"/>
                  </a:lnTo>
                  <a:lnTo>
                    <a:pt x="142240" y="71120"/>
                  </a:lnTo>
                  <a:lnTo>
                    <a:pt x="147320" y="63500"/>
                  </a:lnTo>
                  <a:lnTo>
                    <a:pt x="153670" y="57150"/>
                  </a:lnTo>
                  <a:lnTo>
                    <a:pt x="158750" y="49530"/>
                  </a:lnTo>
                  <a:lnTo>
                    <a:pt x="165100" y="44450"/>
                  </a:lnTo>
                  <a:lnTo>
                    <a:pt x="170180" y="38100"/>
                  </a:lnTo>
                  <a:lnTo>
                    <a:pt x="176022" y="32258"/>
                  </a:lnTo>
                  <a:lnTo>
                    <a:pt x="176530" y="33020"/>
                  </a:lnTo>
                  <a:lnTo>
                    <a:pt x="182880" y="27940"/>
                  </a:lnTo>
                  <a:lnTo>
                    <a:pt x="187452" y="23368"/>
                  </a:lnTo>
                  <a:lnTo>
                    <a:pt x="187960" y="24130"/>
                  </a:lnTo>
                  <a:lnTo>
                    <a:pt x="194310" y="20320"/>
                  </a:lnTo>
                  <a:lnTo>
                    <a:pt x="199377" y="16510"/>
                  </a:lnTo>
                  <a:close/>
                </a:path>
                <a:path w="271780" h="699769">
                  <a:moveTo>
                    <a:pt x="271780" y="49530"/>
                  </a:moveTo>
                  <a:lnTo>
                    <a:pt x="266700" y="36830"/>
                  </a:lnTo>
                  <a:lnTo>
                    <a:pt x="261620" y="26670"/>
                  </a:lnTo>
                  <a:lnTo>
                    <a:pt x="261620" y="25400"/>
                  </a:lnTo>
                  <a:lnTo>
                    <a:pt x="260350" y="25400"/>
                  </a:lnTo>
                  <a:lnTo>
                    <a:pt x="254000" y="16510"/>
                  </a:lnTo>
                  <a:lnTo>
                    <a:pt x="250190" y="12700"/>
                  </a:lnTo>
                  <a:lnTo>
                    <a:pt x="250190" y="11430"/>
                  </a:lnTo>
                  <a:lnTo>
                    <a:pt x="246380" y="8890"/>
                  </a:lnTo>
                  <a:lnTo>
                    <a:pt x="246380" y="7620"/>
                  </a:lnTo>
                  <a:lnTo>
                    <a:pt x="242570" y="5080"/>
                  </a:lnTo>
                  <a:lnTo>
                    <a:pt x="241300" y="5080"/>
                  </a:lnTo>
                  <a:lnTo>
                    <a:pt x="237490" y="3810"/>
                  </a:lnTo>
                  <a:lnTo>
                    <a:pt x="237490" y="2540"/>
                  </a:lnTo>
                  <a:lnTo>
                    <a:pt x="232410" y="1270"/>
                  </a:lnTo>
                  <a:lnTo>
                    <a:pt x="227330" y="0"/>
                  </a:lnTo>
                  <a:lnTo>
                    <a:pt x="222250" y="0"/>
                  </a:lnTo>
                  <a:lnTo>
                    <a:pt x="218440" y="0"/>
                  </a:lnTo>
                  <a:lnTo>
                    <a:pt x="217170" y="0"/>
                  </a:lnTo>
                  <a:lnTo>
                    <a:pt x="212090" y="1270"/>
                  </a:lnTo>
                  <a:lnTo>
                    <a:pt x="210820" y="1270"/>
                  </a:lnTo>
                  <a:lnTo>
                    <a:pt x="207010" y="3810"/>
                  </a:lnTo>
                  <a:lnTo>
                    <a:pt x="205740" y="3810"/>
                  </a:lnTo>
                  <a:lnTo>
                    <a:pt x="200660" y="5080"/>
                  </a:lnTo>
                  <a:lnTo>
                    <a:pt x="195580" y="7620"/>
                  </a:lnTo>
                  <a:lnTo>
                    <a:pt x="194310" y="8890"/>
                  </a:lnTo>
                  <a:lnTo>
                    <a:pt x="196850" y="12700"/>
                  </a:lnTo>
                  <a:lnTo>
                    <a:pt x="199377" y="16510"/>
                  </a:lnTo>
                  <a:lnTo>
                    <a:pt x="204470" y="13970"/>
                  </a:lnTo>
                  <a:lnTo>
                    <a:pt x="209550" y="12700"/>
                  </a:lnTo>
                  <a:lnTo>
                    <a:pt x="214630" y="10160"/>
                  </a:lnTo>
                  <a:lnTo>
                    <a:pt x="229870" y="10160"/>
                  </a:lnTo>
                  <a:lnTo>
                    <a:pt x="233680" y="11430"/>
                  </a:lnTo>
                  <a:lnTo>
                    <a:pt x="237490" y="13970"/>
                  </a:lnTo>
                  <a:lnTo>
                    <a:pt x="241300" y="16510"/>
                  </a:lnTo>
                  <a:lnTo>
                    <a:pt x="243840" y="19050"/>
                  </a:lnTo>
                  <a:lnTo>
                    <a:pt x="244348" y="18542"/>
                  </a:lnTo>
                  <a:lnTo>
                    <a:pt x="246380" y="21590"/>
                  </a:lnTo>
                  <a:lnTo>
                    <a:pt x="252933" y="30340"/>
                  </a:lnTo>
                  <a:lnTo>
                    <a:pt x="252730" y="30480"/>
                  </a:lnTo>
                  <a:lnTo>
                    <a:pt x="257810" y="40640"/>
                  </a:lnTo>
                  <a:lnTo>
                    <a:pt x="262890" y="53340"/>
                  </a:lnTo>
                  <a:lnTo>
                    <a:pt x="266700" y="50800"/>
                  </a:lnTo>
                  <a:lnTo>
                    <a:pt x="271780" y="50800"/>
                  </a:lnTo>
                  <a:lnTo>
                    <a:pt x="271780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080" y="1068069"/>
              <a:ext cx="142240" cy="388620"/>
            </a:xfrm>
            <a:custGeom>
              <a:avLst/>
              <a:gdLst/>
              <a:ahLst/>
              <a:cxnLst/>
              <a:rect l="l" t="t" r="r" b="b"/>
              <a:pathLst>
                <a:path w="142240" h="388619">
                  <a:moveTo>
                    <a:pt x="142240" y="66040"/>
                  </a:moveTo>
                  <a:lnTo>
                    <a:pt x="140970" y="46990"/>
                  </a:lnTo>
                  <a:lnTo>
                    <a:pt x="138430" y="30480"/>
                  </a:lnTo>
                  <a:lnTo>
                    <a:pt x="138430" y="29210"/>
                  </a:lnTo>
                  <a:lnTo>
                    <a:pt x="135890" y="139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127000" y="1270"/>
                  </a:lnTo>
                  <a:lnTo>
                    <a:pt x="123190" y="2540"/>
                  </a:lnTo>
                  <a:lnTo>
                    <a:pt x="127000" y="16510"/>
                  </a:lnTo>
                  <a:lnTo>
                    <a:pt x="129540" y="31750"/>
                  </a:lnTo>
                  <a:lnTo>
                    <a:pt x="132080" y="48260"/>
                  </a:lnTo>
                  <a:lnTo>
                    <a:pt x="133350" y="66040"/>
                  </a:lnTo>
                  <a:lnTo>
                    <a:pt x="133350" y="86360"/>
                  </a:lnTo>
                  <a:lnTo>
                    <a:pt x="133350" y="109220"/>
                  </a:lnTo>
                  <a:lnTo>
                    <a:pt x="129540" y="151130"/>
                  </a:lnTo>
                  <a:lnTo>
                    <a:pt x="121920" y="193040"/>
                  </a:lnTo>
                  <a:lnTo>
                    <a:pt x="119672" y="202006"/>
                  </a:lnTo>
                  <a:lnTo>
                    <a:pt x="119380" y="201930"/>
                  </a:lnTo>
                  <a:lnTo>
                    <a:pt x="116840" y="212090"/>
                  </a:lnTo>
                  <a:lnTo>
                    <a:pt x="114300" y="220980"/>
                  </a:lnTo>
                  <a:lnTo>
                    <a:pt x="110490" y="231140"/>
                  </a:lnTo>
                  <a:lnTo>
                    <a:pt x="107950" y="240030"/>
                  </a:lnTo>
                  <a:lnTo>
                    <a:pt x="104140" y="248920"/>
                  </a:lnTo>
                  <a:lnTo>
                    <a:pt x="96520" y="267970"/>
                  </a:lnTo>
                  <a:lnTo>
                    <a:pt x="92710" y="275590"/>
                  </a:lnTo>
                  <a:lnTo>
                    <a:pt x="88900" y="284480"/>
                  </a:lnTo>
                  <a:lnTo>
                    <a:pt x="83820" y="292100"/>
                  </a:lnTo>
                  <a:lnTo>
                    <a:pt x="80010" y="299720"/>
                  </a:lnTo>
                  <a:lnTo>
                    <a:pt x="74930" y="307340"/>
                  </a:lnTo>
                  <a:lnTo>
                    <a:pt x="71120" y="313690"/>
                  </a:lnTo>
                  <a:lnTo>
                    <a:pt x="66040" y="321310"/>
                  </a:lnTo>
                  <a:lnTo>
                    <a:pt x="60960" y="327660"/>
                  </a:lnTo>
                  <a:lnTo>
                    <a:pt x="61785" y="328218"/>
                  </a:lnTo>
                  <a:lnTo>
                    <a:pt x="57150" y="334010"/>
                  </a:lnTo>
                  <a:lnTo>
                    <a:pt x="50800" y="339090"/>
                  </a:lnTo>
                  <a:lnTo>
                    <a:pt x="45720" y="345440"/>
                  </a:lnTo>
                  <a:lnTo>
                    <a:pt x="46405" y="345909"/>
                  </a:lnTo>
                  <a:lnTo>
                    <a:pt x="40640" y="350520"/>
                  </a:lnTo>
                  <a:lnTo>
                    <a:pt x="30480" y="360680"/>
                  </a:lnTo>
                  <a:lnTo>
                    <a:pt x="25488" y="364680"/>
                  </a:lnTo>
                  <a:lnTo>
                    <a:pt x="25400" y="364490"/>
                  </a:lnTo>
                  <a:lnTo>
                    <a:pt x="20320" y="368300"/>
                  </a:lnTo>
                  <a:lnTo>
                    <a:pt x="15240" y="372110"/>
                  </a:lnTo>
                  <a:lnTo>
                    <a:pt x="10160" y="374650"/>
                  </a:lnTo>
                  <a:lnTo>
                    <a:pt x="5080" y="378460"/>
                  </a:lnTo>
                  <a:lnTo>
                    <a:pt x="0" y="381000"/>
                  </a:lnTo>
                  <a:lnTo>
                    <a:pt x="5080" y="388620"/>
                  </a:lnTo>
                  <a:lnTo>
                    <a:pt x="8890" y="386080"/>
                  </a:lnTo>
                  <a:lnTo>
                    <a:pt x="15240" y="383540"/>
                  </a:lnTo>
                  <a:lnTo>
                    <a:pt x="20320" y="379730"/>
                  </a:lnTo>
                  <a:lnTo>
                    <a:pt x="25400" y="377190"/>
                  </a:lnTo>
                  <a:lnTo>
                    <a:pt x="30480" y="373380"/>
                  </a:lnTo>
                  <a:lnTo>
                    <a:pt x="30480" y="372110"/>
                  </a:lnTo>
                  <a:lnTo>
                    <a:pt x="36830" y="368300"/>
                  </a:lnTo>
                  <a:lnTo>
                    <a:pt x="36830" y="367030"/>
                  </a:lnTo>
                  <a:lnTo>
                    <a:pt x="46977" y="356870"/>
                  </a:lnTo>
                  <a:lnTo>
                    <a:pt x="53327" y="351790"/>
                  </a:lnTo>
                  <a:lnTo>
                    <a:pt x="49491" y="347954"/>
                  </a:lnTo>
                  <a:lnTo>
                    <a:pt x="53327" y="351790"/>
                  </a:lnTo>
                  <a:lnTo>
                    <a:pt x="58420" y="345440"/>
                  </a:lnTo>
                  <a:lnTo>
                    <a:pt x="63500" y="340360"/>
                  </a:lnTo>
                  <a:lnTo>
                    <a:pt x="63500" y="339090"/>
                  </a:lnTo>
                  <a:lnTo>
                    <a:pt x="68580" y="332740"/>
                  </a:lnTo>
                  <a:lnTo>
                    <a:pt x="73660" y="326390"/>
                  </a:lnTo>
                  <a:lnTo>
                    <a:pt x="78740" y="318770"/>
                  </a:lnTo>
                  <a:lnTo>
                    <a:pt x="83820" y="312420"/>
                  </a:lnTo>
                  <a:lnTo>
                    <a:pt x="87630" y="304800"/>
                  </a:lnTo>
                  <a:lnTo>
                    <a:pt x="92710" y="297180"/>
                  </a:lnTo>
                  <a:lnTo>
                    <a:pt x="96520" y="288290"/>
                  </a:lnTo>
                  <a:lnTo>
                    <a:pt x="101600" y="280670"/>
                  </a:lnTo>
                  <a:lnTo>
                    <a:pt x="101600" y="279400"/>
                  </a:lnTo>
                  <a:lnTo>
                    <a:pt x="105410" y="270510"/>
                  </a:lnTo>
                  <a:lnTo>
                    <a:pt x="113030" y="252730"/>
                  </a:lnTo>
                  <a:lnTo>
                    <a:pt x="116840" y="243840"/>
                  </a:lnTo>
                  <a:lnTo>
                    <a:pt x="119380" y="233680"/>
                  </a:lnTo>
                  <a:lnTo>
                    <a:pt x="123190" y="224790"/>
                  </a:lnTo>
                  <a:lnTo>
                    <a:pt x="125730" y="214630"/>
                  </a:lnTo>
                  <a:lnTo>
                    <a:pt x="128270" y="205740"/>
                  </a:lnTo>
                  <a:lnTo>
                    <a:pt x="129540" y="204470"/>
                  </a:lnTo>
                  <a:lnTo>
                    <a:pt x="130810" y="194310"/>
                  </a:lnTo>
                  <a:lnTo>
                    <a:pt x="135890" y="173990"/>
                  </a:lnTo>
                  <a:lnTo>
                    <a:pt x="138430" y="153670"/>
                  </a:lnTo>
                  <a:lnTo>
                    <a:pt x="140970" y="132080"/>
                  </a:lnTo>
                  <a:lnTo>
                    <a:pt x="142240" y="109220"/>
                  </a:lnTo>
                  <a:lnTo>
                    <a:pt x="142240" y="86360"/>
                  </a:lnTo>
                  <a:lnTo>
                    <a:pt x="142240" y="6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8650" y="1442719"/>
              <a:ext cx="147320" cy="269240"/>
            </a:xfrm>
            <a:custGeom>
              <a:avLst/>
              <a:gdLst/>
              <a:ahLst/>
              <a:cxnLst/>
              <a:rect l="l" t="t" r="r" b="b"/>
              <a:pathLst>
                <a:path w="147320" h="269239">
                  <a:moveTo>
                    <a:pt x="147320" y="11430"/>
                  </a:moveTo>
                  <a:lnTo>
                    <a:pt x="146050" y="7620"/>
                  </a:lnTo>
                  <a:lnTo>
                    <a:pt x="143510" y="3810"/>
                  </a:lnTo>
                  <a:lnTo>
                    <a:pt x="139839" y="5651"/>
                  </a:lnTo>
                  <a:lnTo>
                    <a:pt x="139700" y="5080"/>
                  </a:lnTo>
                  <a:lnTo>
                    <a:pt x="134620" y="7620"/>
                  </a:lnTo>
                  <a:lnTo>
                    <a:pt x="131102" y="8801"/>
                  </a:lnTo>
                  <a:lnTo>
                    <a:pt x="130810" y="7620"/>
                  </a:lnTo>
                  <a:lnTo>
                    <a:pt x="125730" y="8890"/>
                  </a:lnTo>
                  <a:lnTo>
                    <a:pt x="111760" y="8890"/>
                  </a:lnTo>
                  <a:lnTo>
                    <a:pt x="109220" y="7620"/>
                  </a:lnTo>
                  <a:lnTo>
                    <a:pt x="105410" y="5080"/>
                  </a:lnTo>
                  <a:lnTo>
                    <a:pt x="104927" y="6032"/>
                  </a:lnTo>
                  <a:lnTo>
                    <a:pt x="101600" y="3810"/>
                  </a:lnTo>
                  <a:lnTo>
                    <a:pt x="95250" y="0"/>
                  </a:lnTo>
                  <a:lnTo>
                    <a:pt x="95250" y="7620"/>
                  </a:lnTo>
                  <a:lnTo>
                    <a:pt x="95250" y="181419"/>
                  </a:lnTo>
                  <a:lnTo>
                    <a:pt x="0" y="261620"/>
                  </a:lnTo>
                  <a:lnTo>
                    <a:pt x="3810" y="265430"/>
                  </a:lnTo>
                  <a:lnTo>
                    <a:pt x="6350" y="269240"/>
                  </a:lnTo>
                  <a:lnTo>
                    <a:pt x="102870" y="186690"/>
                  </a:lnTo>
                  <a:lnTo>
                    <a:pt x="104140" y="185420"/>
                  </a:lnTo>
                  <a:lnTo>
                    <a:pt x="104140" y="182880"/>
                  </a:lnTo>
                  <a:lnTo>
                    <a:pt x="104140" y="16510"/>
                  </a:lnTo>
                  <a:lnTo>
                    <a:pt x="105410" y="16510"/>
                  </a:lnTo>
                  <a:lnTo>
                    <a:pt x="109220" y="17780"/>
                  </a:lnTo>
                  <a:lnTo>
                    <a:pt x="114300" y="19050"/>
                  </a:lnTo>
                  <a:lnTo>
                    <a:pt x="118110" y="19050"/>
                  </a:lnTo>
                  <a:lnTo>
                    <a:pt x="123190" y="19050"/>
                  </a:lnTo>
                  <a:lnTo>
                    <a:pt x="128270" y="19050"/>
                  </a:lnTo>
                  <a:lnTo>
                    <a:pt x="133350" y="17780"/>
                  </a:lnTo>
                  <a:lnTo>
                    <a:pt x="133350" y="16510"/>
                  </a:lnTo>
                  <a:lnTo>
                    <a:pt x="137160" y="15240"/>
                  </a:lnTo>
                  <a:lnTo>
                    <a:pt x="142240" y="13970"/>
                  </a:lnTo>
                  <a:lnTo>
                    <a:pt x="143510" y="13970"/>
                  </a:lnTo>
                  <a:lnTo>
                    <a:pt x="147320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1230" y="699769"/>
              <a:ext cx="101600" cy="591820"/>
            </a:xfrm>
            <a:custGeom>
              <a:avLst/>
              <a:gdLst/>
              <a:ahLst/>
              <a:cxnLst/>
              <a:rect l="l" t="t" r="r" b="b"/>
              <a:pathLst>
                <a:path w="101600" h="591819">
                  <a:moveTo>
                    <a:pt x="97789" y="386079"/>
                  </a:moveTo>
                  <a:lnTo>
                    <a:pt x="2539" y="468629"/>
                  </a:lnTo>
                  <a:lnTo>
                    <a:pt x="2539" y="591819"/>
                  </a:lnTo>
                  <a:lnTo>
                    <a:pt x="97789" y="510539"/>
                  </a:lnTo>
                  <a:lnTo>
                    <a:pt x="97789" y="386079"/>
                  </a:lnTo>
                  <a:close/>
                </a:path>
                <a:path w="101600" h="591819">
                  <a:moveTo>
                    <a:pt x="101600" y="0"/>
                  </a:moveTo>
                  <a:lnTo>
                    <a:pt x="0" y="87629"/>
                  </a:lnTo>
                  <a:lnTo>
                    <a:pt x="0" y="203200"/>
                  </a:lnTo>
                  <a:lnTo>
                    <a:pt x="19050" y="419100"/>
                  </a:lnTo>
                  <a:lnTo>
                    <a:pt x="81279" y="364489"/>
                  </a:lnTo>
                  <a:lnTo>
                    <a:pt x="101600" y="11683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6150" y="689609"/>
              <a:ext cx="111760" cy="612140"/>
            </a:xfrm>
            <a:custGeom>
              <a:avLst/>
              <a:gdLst/>
              <a:ahLst/>
              <a:cxnLst/>
              <a:rect l="l" t="t" r="r" b="b"/>
              <a:pathLst>
                <a:path w="111759" h="612140">
                  <a:moveTo>
                    <a:pt x="107950" y="387350"/>
                  </a:moveTo>
                  <a:lnTo>
                    <a:pt x="100330" y="393700"/>
                  </a:lnTo>
                  <a:lnTo>
                    <a:pt x="97790" y="395871"/>
                  </a:lnTo>
                  <a:lnTo>
                    <a:pt x="97790" y="406641"/>
                  </a:lnTo>
                  <a:lnTo>
                    <a:pt x="97790" y="519099"/>
                  </a:lnTo>
                  <a:lnTo>
                    <a:pt x="12700" y="592848"/>
                  </a:lnTo>
                  <a:lnTo>
                    <a:pt x="12700" y="480237"/>
                  </a:lnTo>
                  <a:lnTo>
                    <a:pt x="97790" y="406641"/>
                  </a:lnTo>
                  <a:lnTo>
                    <a:pt x="97790" y="395871"/>
                  </a:lnTo>
                  <a:lnTo>
                    <a:pt x="5080" y="474980"/>
                  </a:lnTo>
                  <a:lnTo>
                    <a:pt x="3810" y="476250"/>
                  </a:lnTo>
                  <a:lnTo>
                    <a:pt x="3810" y="478790"/>
                  </a:lnTo>
                  <a:lnTo>
                    <a:pt x="3797" y="612140"/>
                  </a:lnTo>
                  <a:lnTo>
                    <a:pt x="12700" y="612140"/>
                  </a:lnTo>
                  <a:lnTo>
                    <a:pt x="12700" y="604697"/>
                  </a:lnTo>
                  <a:lnTo>
                    <a:pt x="105410" y="524510"/>
                  </a:lnTo>
                  <a:lnTo>
                    <a:pt x="107950" y="523240"/>
                  </a:lnTo>
                  <a:lnTo>
                    <a:pt x="107950" y="520700"/>
                  </a:lnTo>
                  <a:lnTo>
                    <a:pt x="107950" y="396240"/>
                  </a:lnTo>
                  <a:lnTo>
                    <a:pt x="107950" y="387350"/>
                  </a:lnTo>
                  <a:close/>
                </a:path>
                <a:path w="111759" h="612140">
                  <a:moveTo>
                    <a:pt x="111760" y="0"/>
                  </a:moveTo>
                  <a:lnTo>
                    <a:pt x="104140" y="7620"/>
                  </a:lnTo>
                  <a:lnTo>
                    <a:pt x="101600" y="9779"/>
                  </a:lnTo>
                  <a:lnTo>
                    <a:pt x="101600" y="20548"/>
                  </a:lnTo>
                  <a:lnTo>
                    <a:pt x="101600" y="125730"/>
                  </a:lnTo>
                  <a:lnTo>
                    <a:pt x="82664" y="373087"/>
                  </a:lnTo>
                  <a:lnTo>
                    <a:pt x="27152" y="419722"/>
                  </a:lnTo>
                  <a:lnTo>
                    <a:pt x="10160" y="213360"/>
                  </a:lnTo>
                  <a:lnTo>
                    <a:pt x="10160" y="99415"/>
                  </a:lnTo>
                  <a:lnTo>
                    <a:pt x="101600" y="20548"/>
                  </a:lnTo>
                  <a:lnTo>
                    <a:pt x="101600" y="9779"/>
                  </a:lnTo>
                  <a:lnTo>
                    <a:pt x="2540" y="9398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0" y="213360"/>
                  </a:lnTo>
                  <a:lnTo>
                    <a:pt x="19050" y="429260"/>
                  </a:lnTo>
                  <a:lnTo>
                    <a:pt x="20320" y="438150"/>
                  </a:lnTo>
                  <a:lnTo>
                    <a:pt x="26670" y="433070"/>
                  </a:lnTo>
                  <a:lnTo>
                    <a:pt x="90170" y="378460"/>
                  </a:lnTo>
                  <a:lnTo>
                    <a:pt x="91440" y="377190"/>
                  </a:lnTo>
                  <a:lnTo>
                    <a:pt x="91440" y="375920"/>
                  </a:lnTo>
                  <a:lnTo>
                    <a:pt x="111760" y="127000"/>
                  </a:lnTo>
                  <a:lnTo>
                    <a:pt x="111760" y="1016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11300" y="824229"/>
            <a:ext cx="72637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When working with </a:t>
            </a:r>
            <a:r>
              <a:rPr dirty="0" sz="1800" spc="-5" b="1">
                <a:latin typeface="Arial"/>
                <a:cs typeface="Arial"/>
              </a:rPr>
              <a:t>permutations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>
                <a:latin typeface="Arial"/>
                <a:cs typeface="Arial"/>
              </a:rPr>
              <a:t>combinations</a:t>
            </a:r>
            <a:r>
              <a:rPr dirty="0" sz="1800" spc="-5">
                <a:latin typeface="Arial"/>
                <a:cs typeface="Arial"/>
              </a:rPr>
              <a:t>, it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vital that you  are 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distinguish </a:t>
            </a:r>
            <a:r>
              <a:rPr dirty="0" sz="1800" spc="-5">
                <a:latin typeface="Arial"/>
                <a:cs typeface="Arial"/>
              </a:rPr>
              <a:t>when the </a:t>
            </a:r>
            <a:r>
              <a:rPr dirty="0" sz="1800" spc="-10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important,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only recognizable after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considerable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practice.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7" y="1103630"/>
            <a:ext cx="471170" cy="826769"/>
            <a:chOff x="104547" y="1103630"/>
            <a:chExt cx="471170" cy="826769"/>
          </a:xfrm>
        </p:grpSpPr>
        <p:sp>
          <p:nvSpPr>
            <p:cNvPr id="4" name="object 4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321309" y="0"/>
                  </a:moveTo>
                  <a:lnTo>
                    <a:pt x="0" y="276859"/>
                  </a:lnTo>
                  <a:lnTo>
                    <a:pt x="0" y="401319"/>
                  </a:lnTo>
                  <a:lnTo>
                    <a:pt x="107950" y="309879"/>
                  </a:lnTo>
                  <a:lnTo>
                    <a:pt x="107950" y="692150"/>
                  </a:lnTo>
                  <a:lnTo>
                    <a:pt x="213359" y="600709"/>
                  </a:lnTo>
                  <a:lnTo>
                    <a:pt x="213359" y="218439"/>
                  </a:lnTo>
                  <a:lnTo>
                    <a:pt x="321309" y="125729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0" y="276859"/>
                  </a:moveTo>
                  <a:lnTo>
                    <a:pt x="321309" y="0"/>
                  </a:lnTo>
                  <a:lnTo>
                    <a:pt x="321309" y="125729"/>
                  </a:lnTo>
                  <a:lnTo>
                    <a:pt x="213359" y="218439"/>
                  </a:lnTo>
                  <a:lnTo>
                    <a:pt x="213359" y="600709"/>
                  </a:lnTo>
                  <a:lnTo>
                    <a:pt x="107950" y="692150"/>
                  </a:lnTo>
                  <a:lnTo>
                    <a:pt x="107950" y="309879"/>
                  </a:lnTo>
                  <a:lnTo>
                    <a:pt x="0" y="401319"/>
                  </a:lnTo>
                  <a:lnTo>
                    <a:pt x="0" y="2768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250" y="1113790"/>
              <a:ext cx="95250" cy="589280"/>
            </a:xfrm>
            <a:custGeom>
              <a:avLst/>
              <a:gdLst/>
              <a:ahLst/>
              <a:cxnLst/>
              <a:rect l="l" t="t" r="r" b="b"/>
              <a:pathLst>
                <a:path w="95250" h="589280">
                  <a:moveTo>
                    <a:pt x="95250" y="139700"/>
                  </a:moveTo>
                  <a:lnTo>
                    <a:pt x="0" y="220980"/>
                  </a:lnTo>
                  <a:lnTo>
                    <a:pt x="0" y="589280"/>
                  </a:lnTo>
                  <a:lnTo>
                    <a:pt x="95250" y="506730"/>
                  </a:lnTo>
                  <a:lnTo>
                    <a:pt x="95250" y="139700"/>
                  </a:lnTo>
                  <a:close/>
                </a:path>
                <a:path w="95250" h="589280">
                  <a:moveTo>
                    <a:pt x="95250" y="0"/>
                  </a:moveTo>
                  <a:lnTo>
                    <a:pt x="0" y="81280"/>
                  </a:lnTo>
                  <a:lnTo>
                    <a:pt x="0" y="177800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440" y="1243329"/>
              <a:ext cx="102870" cy="377190"/>
            </a:xfrm>
            <a:custGeom>
              <a:avLst/>
              <a:gdLst/>
              <a:ahLst/>
              <a:cxnLst/>
              <a:rect l="l" t="t" r="r" b="b"/>
              <a:pathLst>
                <a:path w="102870" h="377190">
                  <a:moveTo>
                    <a:pt x="102870" y="0"/>
                  </a:moveTo>
                  <a:lnTo>
                    <a:pt x="93980" y="0"/>
                  </a:lnTo>
                  <a:lnTo>
                    <a:pt x="93980" y="7442"/>
                  </a:lnTo>
                  <a:lnTo>
                    <a:pt x="0" y="87630"/>
                  </a:lnTo>
                  <a:lnTo>
                    <a:pt x="3810" y="91440"/>
                  </a:lnTo>
                  <a:lnTo>
                    <a:pt x="6350" y="95250"/>
                  </a:lnTo>
                  <a:lnTo>
                    <a:pt x="93980" y="20472"/>
                  </a:lnTo>
                  <a:lnTo>
                    <a:pt x="93980" y="377190"/>
                  </a:lnTo>
                  <a:lnTo>
                    <a:pt x="102870" y="37719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170" y="1617980"/>
              <a:ext cx="104139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170" y="1330959"/>
              <a:ext cx="8890" cy="372110"/>
            </a:xfrm>
            <a:custGeom>
              <a:avLst/>
              <a:gdLst/>
              <a:ahLst/>
              <a:cxnLst/>
              <a:rect l="l" t="t" r="r" b="b"/>
              <a:pathLst>
                <a:path w="8890" h="372110">
                  <a:moveTo>
                    <a:pt x="8890" y="3810"/>
                  </a:moveTo>
                  <a:lnTo>
                    <a:pt x="5080" y="3810"/>
                  </a:lnTo>
                  <a:lnTo>
                    <a:pt x="127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72110"/>
                  </a:lnTo>
                  <a:lnTo>
                    <a:pt x="8890" y="372110"/>
                  </a:lnTo>
                  <a:lnTo>
                    <a:pt x="889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170" y="1103630"/>
              <a:ext cx="104139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27380" y="689609"/>
            <a:ext cx="430530" cy="1028700"/>
            <a:chOff x="627380" y="689609"/>
            <a:chExt cx="430530" cy="1028700"/>
          </a:xfrm>
        </p:grpSpPr>
        <p:sp>
          <p:nvSpPr>
            <p:cNvPr id="12" name="object 12"/>
            <p:cNvSpPr/>
            <p:nvPr/>
          </p:nvSpPr>
          <p:spPr>
            <a:xfrm>
              <a:off x="632460" y="1023619"/>
              <a:ext cx="273050" cy="684530"/>
            </a:xfrm>
            <a:custGeom>
              <a:avLst/>
              <a:gdLst/>
              <a:ahLst/>
              <a:cxnLst/>
              <a:rect l="l" t="t" r="r" b="b"/>
              <a:pathLst>
                <a:path w="273050" h="684530">
                  <a:moveTo>
                    <a:pt x="88900" y="101600"/>
                  </a:moveTo>
                  <a:lnTo>
                    <a:pt x="0" y="176529"/>
                  </a:lnTo>
                  <a:lnTo>
                    <a:pt x="0" y="684529"/>
                  </a:lnTo>
                  <a:lnTo>
                    <a:pt x="95250" y="601979"/>
                  </a:lnTo>
                  <a:lnTo>
                    <a:pt x="95250" y="426719"/>
                  </a:lnTo>
                  <a:lnTo>
                    <a:pt x="142240" y="426719"/>
                  </a:lnTo>
                  <a:lnTo>
                    <a:pt x="147320" y="424179"/>
                  </a:lnTo>
                  <a:lnTo>
                    <a:pt x="157480" y="416559"/>
                  </a:lnTo>
                  <a:lnTo>
                    <a:pt x="162560" y="414019"/>
                  </a:lnTo>
                  <a:lnTo>
                    <a:pt x="167640" y="408939"/>
                  </a:lnTo>
                  <a:lnTo>
                    <a:pt x="179070" y="398779"/>
                  </a:lnTo>
                  <a:lnTo>
                    <a:pt x="184150" y="392429"/>
                  </a:lnTo>
                  <a:lnTo>
                    <a:pt x="189230" y="387350"/>
                  </a:lnTo>
                  <a:lnTo>
                    <a:pt x="204470" y="368300"/>
                  </a:lnTo>
                  <a:lnTo>
                    <a:pt x="209550" y="360679"/>
                  </a:lnTo>
                  <a:lnTo>
                    <a:pt x="213359" y="354329"/>
                  </a:lnTo>
                  <a:lnTo>
                    <a:pt x="223520" y="339089"/>
                  </a:lnTo>
                  <a:lnTo>
                    <a:pt x="115570" y="339089"/>
                  </a:lnTo>
                  <a:lnTo>
                    <a:pt x="114300" y="337819"/>
                  </a:lnTo>
                  <a:lnTo>
                    <a:pt x="111760" y="337819"/>
                  </a:lnTo>
                  <a:lnTo>
                    <a:pt x="107950" y="334009"/>
                  </a:lnTo>
                  <a:lnTo>
                    <a:pt x="105410" y="332739"/>
                  </a:lnTo>
                  <a:lnTo>
                    <a:pt x="104140" y="330200"/>
                  </a:lnTo>
                  <a:lnTo>
                    <a:pt x="102870" y="328929"/>
                  </a:lnTo>
                  <a:lnTo>
                    <a:pt x="101600" y="326389"/>
                  </a:lnTo>
                  <a:lnTo>
                    <a:pt x="100330" y="325119"/>
                  </a:lnTo>
                  <a:lnTo>
                    <a:pt x="100330" y="321309"/>
                  </a:lnTo>
                  <a:lnTo>
                    <a:pt x="97790" y="316229"/>
                  </a:lnTo>
                  <a:lnTo>
                    <a:pt x="96520" y="308609"/>
                  </a:lnTo>
                  <a:lnTo>
                    <a:pt x="95250" y="299719"/>
                  </a:lnTo>
                  <a:lnTo>
                    <a:pt x="95250" y="257809"/>
                  </a:lnTo>
                  <a:lnTo>
                    <a:pt x="96520" y="247650"/>
                  </a:lnTo>
                  <a:lnTo>
                    <a:pt x="97790" y="236219"/>
                  </a:lnTo>
                  <a:lnTo>
                    <a:pt x="100330" y="227329"/>
                  </a:lnTo>
                  <a:lnTo>
                    <a:pt x="100330" y="222250"/>
                  </a:lnTo>
                  <a:lnTo>
                    <a:pt x="101600" y="218439"/>
                  </a:lnTo>
                  <a:lnTo>
                    <a:pt x="102870" y="213359"/>
                  </a:lnTo>
                  <a:lnTo>
                    <a:pt x="105410" y="205739"/>
                  </a:lnTo>
                  <a:lnTo>
                    <a:pt x="106680" y="200659"/>
                  </a:lnTo>
                  <a:lnTo>
                    <a:pt x="111760" y="190500"/>
                  </a:lnTo>
                  <a:lnTo>
                    <a:pt x="113030" y="186689"/>
                  </a:lnTo>
                  <a:lnTo>
                    <a:pt x="115570" y="182879"/>
                  </a:lnTo>
                  <a:lnTo>
                    <a:pt x="116840" y="180339"/>
                  </a:lnTo>
                  <a:lnTo>
                    <a:pt x="119380" y="176529"/>
                  </a:lnTo>
                  <a:lnTo>
                    <a:pt x="120650" y="173989"/>
                  </a:lnTo>
                  <a:lnTo>
                    <a:pt x="123190" y="171450"/>
                  </a:lnTo>
                  <a:lnTo>
                    <a:pt x="124460" y="167639"/>
                  </a:lnTo>
                  <a:lnTo>
                    <a:pt x="127000" y="165100"/>
                  </a:lnTo>
                  <a:lnTo>
                    <a:pt x="128270" y="162559"/>
                  </a:lnTo>
                  <a:lnTo>
                    <a:pt x="130810" y="160019"/>
                  </a:lnTo>
                  <a:lnTo>
                    <a:pt x="133350" y="158750"/>
                  </a:lnTo>
                  <a:lnTo>
                    <a:pt x="135890" y="156209"/>
                  </a:lnTo>
                  <a:lnTo>
                    <a:pt x="136524" y="154939"/>
                  </a:lnTo>
                  <a:lnTo>
                    <a:pt x="88900" y="154939"/>
                  </a:lnTo>
                  <a:lnTo>
                    <a:pt x="88900" y="101600"/>
                  </a:lnTo>
                  <a:close/>
                </a:path>
                <a:path w="273050" h="684530">
                  <a:moveTo>
                    <a:pt x="142240" y="426719"/>
                  </a:moveTo>
                  <a:lnTo>
                    <a:pt x="95250" y="426719"/>
                  </a:lnTo>
                  <a:lnTo>
                    <a:pt x="99060" y="429259"/>
                  </a:lnTo>
                  <a:lnTo>
                    <a:pt x="110490" y="433069"/>
                  </a:lnTo>
                  <a:lnTo>
                    <a:pt x="123190" y="433069"/>
                  </a:lnTo>
                  <a:lnTo>
                    <a:pt x="128270" y="431800"/>
                  </a:lnTo>
                  <a:lnTo>
                    <a:pt x="132080" y="430529"/>
                  </a:lnTo>
                  <a:lnTo>
                    <a:pt x="137160" y="429259"/>
                  </a:lnTo>
                  <a:lnTo>
                    <a:pt x="142240" y="426719"/>
                  </a:lnTo>
                  <a:close/>
                </a:path>
                <a:path w="273050" h="684530">
                  <a:moveTo>
                    <a:pt x="272203" y="146050"/>
                  </a:moveTo>
                  <a:lnTo>
                    <a:pt x="158750" y="146050"/>
                  </a:lnTo>
                  <a:lnTo>
                    <a:pt x="160020" y="147319"/>
                  </a:lnTo>
                  <a:lnTo>
                    <a:pt x="161290" y="147319"/>
                  </a:lnTo>
                  <a:lnTo>
                    <a:pt x="162560" y="148589"/>
                  </a:lnTo>
                  <a:lnTo>
                    <a:pt x="166370" y="151129"/>
                  </a:lnTo>
                  <a:lnTo>
                    <a:pt x="168910" y="153669"/>
                  </a:lnTo>
                  <a:lnTo>
                    <a:pt x="170180" y="156209"/>
                  </a:lnTo>
                  <a:lnTo>
                    <a:pt x="171450" y="157479"/>
                  </a:lnTo>
                  <a:lnTo>
                    <a:pt x="171450" y="161289"/>
                  </a:lnTo>
                  <a:lnTo>
                    <a:pt x="172720" y="163829"/>
                  </a:lnTo>
                  <a:lnTo>
                    <a:pt x="175260" y="170179"/>
                  </a:lnTo>
                  <a:lnTo>
                    <a:pt x="176530" y="177800"/>
                  </a:lnTo>
                  <a:lnTo>
                    <a:pt x="176530" y="185419"/>
                  </a:lnTo>
                  <a:lnTo>
                    <a:pt x="177800" y="195579"/>
                  </a:lnTo>
                  <a:lnTo>
                    <a:pt x="177800" y="228600"/>
                  </a:lnTo>
                  <a:lnTo>
                    <a:pt x="176530" y="240029"/>
                  </a:lnTo>
                  <a:lnTo>
                    <a:pt x="175260" y="250189"/>
                  </a:lnTo>
                  <a:lnTo>
                    <a:pt x="172720" y="259079"/>
                  </a:lnTo>
                  <a:lnTo>
                    <a:pt x="171450" y="267969"/>
                  </a:lnTo>
                  <a:lnTo>
                    <a:pt x="170180" y="273050"/>
                  </a:lnTo>
                  <a:lnTo>
                    <a:pt x="163830" y="292100"/>
                  </a:lnTo>
                  <a:lnTo>
                    <a:pt x="160020" y="298450"/>
                  </a:lnTo>
                  <a:lnTo>
                    <a:pt x="158750" y="302259"/>
                  </a:lnTo>
                  <a:lnTo>
                    <a:pt x="156210" y="307339"/>
                  </a:lnTo>
                  <a:lnTo>
                    <a:pt x="153670" y="311150"/>
                  </a:lnTo>
                  <a:lnTo>
                    <a:pt x="152400" y="313689"/>
                  </a:lnTo>
                  <a:lnTo>
                    <a:pt x="146050" y="320039"/>
                  </a:lnTo>
                  <a:lnTo>
                    <a:pt x="144780" y="322579"/>
                  </a:lnTo>
                  <a:lnTo>
                    <a:pt x="142240" y="325119"/>
                  </a:lnTo>
                  <a:lnTo>
                    <a:pt x="140970" y="327659"/>
                  </a:lnTo>
                  <a:lnTo>
                    <a:pt x="135890" y="330200"/>
                  </a:lnTo>
                  <a:lnTo>
                    <a:pt x="132080" y="334009"/>
                  </a:lnTo>
                  <a:lnTo>
                    <a:pt x="127000" y="336550"/>
                  </a:lnTo>
                  <a:lnTo>
                    <a:pt x="125730" y="336550"/>
                  </a:lnTo>
                  <a:lnTo>
                    <a:pt x="123190" y="337819"/>
                  </a:lnTo>
                  <a:lnTo>
                    <a:pt x="121920" y="337819"/>
                  </a:lnTo>
                  <a:lnTo>
                    <a:pt x="119380" y="339089"/>
                  </a:lnTo>
                  <a:lnTo>
                    <a:pt x="223520" y="339089"/>
                  </a:lnTo>
                  <a:lnTo>
                    <a:pt x="227330" y="330200"/>
                  </a:lnTo>
                  <a:lnTo>
                    <a:pt x="231140" y="322579"/>
                  </a:lnTo>
                  <a:lnTo>
                    <a:pt x="246380" y="287019"/>
                  </a:lnTo>
                  <a:lnTo>
                    <a:pt x="250190" y="276859"/>
                  </a:lnTo>
                  <a:lnTo>
                    <a:pt x="252730" y="267969"/>
                  </a:lnTo>
                  <a:lnTo>
                    <a:pt x="256540" y="257809"/>
                  </a:lnTo>
                  <a:lnTo>
                    <a:pt x="259080" y="247650"/>
                  </a:lnTo>
                  <a:lnTo>
                    <a:pt x="261620" y="238759"/>
                  </a:lnTo>
                  <a:lnTo>
                    <a:pt x="265430" y="217169"/>
                  </a:lnTo>
                  <a:lnTo>
                    <a:pt x="267970" y="196850"/>
                  </a:lnTo>
                  <a:lnTo>
                    <a:pt x="270509" y="175259"/>
                  </a:lnTo>
                  <a:lnTo>
                    <a:pt x="272203" y="146050"/>
                  </a:lnTo>
                  <a:close/>
                </a:path>
                <a:path w="273050" h="684530">
                  <a:moveTo>
                    <a:pt x="222250" y="0"/>
                  </a:moveTo>
                  <a:lnTo>
                    <a:pt x="213359" y="0"/>
                  </a:lnTo>
                  <a:lnTo>
                    <a:pt x="203200" y="2539"/>
                  </a:lnTo>
                  <a:lnTo>
                    <a:pt x="196850" y="5079"/>
                  </a:lnTo>
                  <a:lnTo>
                    <a:pt x="186690" y="10159"/>
                  </a:lnTo>
                  <a:lnTo>
                    <a:pt x="180340" y="15239"/>
                  </a:lnTo>
                  <a:lnTo>
                    <a:pt x="175260" y="19050"/>
                  </a:lnTo>
                  <a:lnTo>
                    <a:pt x="162560" y="29209"/>
                  </a:lnTo>
                  <a:lnTo>
                    <a:pt x="149860" y="41909"/>
                  </a:lnTo>
                  <a:lnTo>
                    <a:pt x="144780" y="48259"/>
                  </a:lnTo>
                  <a:lnTo>
                    <a:pt x="138430" y="55879"/>
                  </a:lnTo>
                  <a:lnTo>
                    <a:pt x="128270" y="71119"/>
                  </a:lnTo>
                  <a:lnTo>
                    <a:pt x="121920" y="80009"/>
                  </a:lnTo>
                  <a:lnTo>
                    <a:pt x="118110" y="86359"/>
                  </a:lnTo>
                  <a:lnTo>
                    <a:pt x="114300" y="93979"/>
                  </a:lnTo>
                  <a:lnTo>
                    <a:pt x="106680" y="111759"/>
                  </a:lnTo>
                  <a:lnTo>
                    <a:pt x="101600" y="120650"/>
                  </a:lnTo>
                  <a:lnTo>
                    <a:pt x="97790" y="132079"/>
                  </a:lnTo>
                  <a:lnTo>
                    <a:pt x="92710" y="142239"/>
                  </a:lnTo>
                  <a:lnTo>
                    <a:pt x="88900" y="154939"/>
                  </a:lnTo>
                  <a:lnTo>
                    <a:pt x="136524" y="154939"/>
                  </a:lnTo>
                  <a:lnTo>
                    <a:pt x="137160" y="153669"/>
                  </a:lnTo>
                  <a:lnTo>
                    <a:pt x="139700" y="152400"/>
                  </a:lnTo>
                  <a:lnTo>
                    <a:pt x="140970" y="151129"/>
                  </a:lnTo>
                  <a:lnTo>
                    <a:pt x="146050" y="148589"/>
                  </a:lnTo>
                  <a:lnTo>
                    <a:pt x="147320" y="147319"/>
                  </a:lnTo>
                  <a:lnTo>
                    <a:pt x="149860" y="147319"/>
                  </a:lnTo>
                  <a:lnTo>
                    <a:pt x="151130" y="146050"/>
                  </a:lnTo>
                  <a:lnTo>
                    <a:pt x="272203" y="146050"/>
                  </a:lnTo>
                  <a:lnTo>
                    <a:pt x="270509" y="91439"/>
                  </a:lnTo>
                  <a:lnTo>
                    <a:pt x="261620" y="45719"/>
                  </a:lnTo>
                  <a:lnTo>
                    <a:pt x="245109" y="13969"/>
                  </a:lnTo>
                  <a:lnTo>
                    <a:pt x="242570" y="10159"/>
                  </a:lnTo>
                  <a:lnTo>
                    <a:pt x="234950" y="5079"/>
                  </a:lnTo>
                  <a:lnTo>
                    <a:pt x="229870" y="253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630" y="1164590"/>
              <a:ext cx="91439" cy="2019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380" y="1018539"/>
              <a:ext cx="271780" cy="699770"/>
            </a:xfrm>
            <a:custGeom>
              <a:avLst/>
              <a:gdLst/>
              <a:ahLst/>
              <a:cxnLst/>
              <a:rect l="l" t="t" r="r" b="b"/>
              <a:pathLst>
                <a:path w="271780" h="699769">
                  <a:moveTo>
                    <a:pt x="199377" y="16510"/>
                  </a:moveTo>
                  <a:lnTo>
                    <a:pt x="194310" y="8890"/>
                  </a:lnTo>
                  <a:lnTo>
                    <a:pt x="189230" y="11430"/>
                  </a:lnTo>
                  <a:lnTo>
                    <a:pt x="182880" y="15240"/>
                  </a:lnTo>
                  <a:lnTo>
                    <a:pt x="182880" y="16510"/>
                  </a:lnTo>
                  <a:lnTo>
                    <a:pt x="176530" y="20320"/>
                  </a:lnTo>
                  <a:lnTo>
                    <a:pt x="170180" y="25400"/>
                  </a:lnTo>
                  <a:lnTo>
                    <a:pt x="163830" y="31750"/>
                  </a:lnTo>
                  <a:lnTo>
                    <a:pt x="158750" y="36830"/>
                  </a:lnTo>
                  <a:lnTo>
                    <a:pt x="152400" y="43180"/>
                  </a:lnTo>
                  <a:lnTo>
                    <a:pt x="151130" y="43180"/>
                  </a:lnTo>
                  <a:lnTo>
                    <a:pt x="151130" y="44450"/>
                  </a:lnTo>
                  <a:lnTo>
                    <a:pt x="146050" y="50800"/>
                  </a:lnTo>
                  <a:lnTo>
                    <a:pt x="139700" y="58420"/>
                  </a:lnTo>
                  <a:lnTo>
                    <a:pt x="134620" y="66040"/>
                  </a:lnTo>
                  <a:lnTo>
                    <a:pt x="129540" y="73660"/>
                  </a:lnTo>
                  <a:lnTo>
                    <a:pt x="123190" y="82550"/>
                  </a:lnTo>
                  <a:lnTo>
                    <a:pt x="119380" y="88900"/>
                  </a:lnTo>
                  <a:lnTo>
                    <a:pt x="115570" y="96520"/>
                  </a:lnTo>
                  <a:lnTo>
                    <a:pt x="111760" y="105410"/>
                  </a:lnTo>
                  <a:lnTo>
                    <a:pt x="106680" y="114300"/>
                  </a:lnTo>
                  <a:lnTo>
                    <a:pt x="102870" y="124460"/>
                  </a:lnTo>
                  <a:lnTo>
                    <a:pt x="97790" y="134620"/>
                  </a:lnTo>
                  <a:lnTo>
                    <a:pt x="97790" y="106680"/>
                  </a:lnTo>
                  <a:lnTo>
                    <a:pt x="97790" y="96520"/>
                  </a:lnTo>
                  <a:lnTo>
                    <a:pt x="91440" y="102870"/>
                  </a:lnTo>
                  <a:lnTo>
                    <a:pt x="1270" y="17907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0" y="699770"/>
                  </a:lnTo>
                  <a:lnTo>
                    <a:pt x="8890" y="699770"/>
                  </a:lnTo>
                  <a:lnTo>
                    <a:pt x="8890" y="184340"/>
                  </a:lnTo>
                  <a:lnTo>
                    <a:pt x="88900" y="115760"/>
                  </a:lnTo>
                  <a:lnTo>
                    <a:pt x="88900" y="158750"/>
                  </a:lnTo>
                  <a:lnTo>
                    <a:pt x="88900" y="185420"/>
                  </a:lnTo>
                  <a:lnTo>
                    <a:pt x="97790" y="185420"/>
                  </a:lnTo>
                  <a:lnTo>
                    <a:pt x="97790" y="161290"/>
                  </a:lnTo>
                  <a:lnTo>
                    <a:pt x="102870" y="149860"/>
                  </a:lnTo>
                  <a:lnTo>
                    <a:pt x="106680" y="138430"/>
                  </a:lnTo>
                  <a:lnTo>
                    <a:pt x="111760" y="128270"/>
                  </a:lnTo>
                  <a:lnTo>
                    <a:pt x="115570" y="118110"/>
                  </a:lnTo>
                  <a:lnTo>
                    <a:pt x="119380" y="109220"/>
                  </a:lnTo>
                  <a:lnTo>
                    <a:pt x="123888" y="101320"/>
                  </a:lnTo>
                  <a:lnTo>
                    <a:pt x="124460" y="101600"/>
                  </a:lnTo>
                  <a:lnTo>
                    <a:pt x="128270" y="93980"/>
                  </a:lnTo>
                  <a:lnTo>
                    <a:pt x="127355" y="93535"/>
                  </a:lnTo>
                  <a:lnTo>
                    <a:pt x="132080" y="87630"/>
                  </a:lnTo>
                  <a:lnTo>
                    <a:pt x="137160" y="78740"/>
                  </a:lnTo>
                  <a:lnTo>
                    <a:pt x="142240" y="71120"/>
                  </a:lnTo>
                  <a:lnTo>
                    <a:pt x="147320" y="63500"/>
                  </a:lnTo>
                  <a:lnTo>
                    <a:pt x="153670" y="57150"/>
                  </a:lnTo>
                  <a:lnTo>
                    <a:pt x="158750" y="49530"/>
                  </a:lnTo>
                  <a:lnTo>
                    <a:pt x="165100" y="44450"/>
                  </a:lnTo>
                  <a:lnTo>
                    <a:pt x="170180" y="38100"/>
                  </a:lnTo>
                  <a:lnTo>
                    <a:pt x="176022" y="32258"/>
                  </a:lnTo>
                  <a:lnTo>
                    <a:pt x="176530" y="33020"/>
                  </a:lnTo>
                  <a:lnTo>
                    <a:pt x="182880" y="27940"/>
                  </a:lnTo>
                  <a:lnTo>
                    <a:pt x="187452" y="23368"/>
                  </a:lnTo>
                  <a:lnTo>
                    <a:pt x="187960" y="24130"/>
                  </a:lnTo>
                  <a:lnTo>
                    <a:pt x="194310" y="20320"/>
                  </a:lnTo>
                  <a:lnTo>
                    <a:pt x="199377" y="16510"/>
                  </a:lnTo>
                  <a:close/>
                </a:path>
                <a:path w="271780" h="699769">
                  <a:moveTo>
                    <a:pt x="271780" y="49530"/>
                  </a:moveTo>
                  <a:lnTo>
                    <a:pt x="266700" y="36830"/>
                  </a:lnTo>
                  <a:lnTo>
                    <a:pt x="261620" y="26670"/>
                  </a:lnTo>
                  <a:lnTo>
                    <a:pt x="261620" y="25400"/>
                  </a:lnTo>
                  <a:lnTo>
                    <a:pt x="260350" y="25400"/>
                  </a:lnTo>
                  <a:lnTo>
                    <a:pt x="254000" y="16510"/>
                  </a:lnTo>
                  <a:lnTo>
                    <a:pt x="250190" y="12700"/>
                  </a:lnTo>
                  <a:lnTo>
                    <a:pt x="250190" y="11430"/>
                  </a:lnTo>
                  <a:lnTo>
                    <a:pt x="246380" y="8890"/>
                  </a:lnTo>
                  <a:lnTo>
                    <a:pt x="246380" y="7620"/>
                  </a:lnTo>
                  <a:lnTo>
                    <a:pt x="242570" y="5080"/>
                  </a:lnTo>
                  <a:lnTo>
                    <a:pt x="241300" y="5080"/>
                  </a:lnTo>
                  <a:lnTo>
                    <a:pt x="237490" y="3810"/>
                  </a:lnTo>
                  <a:lnTo>
                    <a:pt x="237490" y="2540"/>
                  </a:lnTo>
                  <a:lnTo>
                    <a:pt x="232410" y="1270"/>
                  </a:lnTo>
                  <a:lnTo>
                    <a:pt x="227330" y="0"/>
                  </a:lnTo>
                  <a:lnTo>
                    <a:pt x="222250" y="0"/>
                  </a:lnTo>
                  <a:lnTo>
                    <a:pt x="218440" y="0"/>
                  </a:lnTo>
                  <a:lnTo>
                    <a:pt x="217170" y="0"/>
                  </a:lnTo>
                  <a:lnTo>
                    <a:pt x="212090" y="1270"/>
                  </a:lnTo>
                  <a:lnTo>
                    <a:pt x="210820" y="1270"/>
                  </a:lnTo>
                  <a:lnTo>
                    <a:pt x="207010" y="3810"/>
                  </a:lnTo>
                  <a:lnTo>
                    <a:pt x="205740" y="3810"/>
                  </a:lnTo>
                  <a:lnTo>
                    <a:pt x="200660" y="5080"/>
                  </a:lnTo>
                  <a:lnTo>
                    <a:pt x="195580" y="7620"/>
                  </a:lnTo>
                  <a:lnTo>
                    <a:pt x="194310" y="8890"/>
                  </a:lnTo>
                  <a:lnTo>
                    <a:pt x="196850" y="12700"/>
                  </a:lnTo>
                  <a:lnTo>
                    <a:pt x="199377" y="16510"/>
                  </a:lnTo>
                  <a:lnTo>
                    <a:pt x="204470" y="13970"/>
                  </a:lnTo>
                  <a:lnTo>
                    <a:pt x="209550" y="12700"/>
                  </a:lnTo>
                  <a:lnTo>
                    <a:pt x="214630" y="10160"/>
                  </a:lnTo>
                  <a:lnTo>
                    <a:pt x="229870" y="10160"/>
                  </a:lnTo>
                  <a:lnTo>
                    <a:pt x="233680" y="11430"/>
                  </a:lnTo>
                  <a:lnTo>
                    <a:pt x="237490" y="13970"/>
                  </a:lnTo>
                  <a:lnTo>
                    <a:pt x="241300" y="16510"/>
                  </a:lnTo>
                  <a:lnTo>
                    <a:pt x="243840" y="19050"/>
                  </a:lnTo>
                  <a:lnTo>
                    <a:pt x="244348" y="18542"/>
                  </a:lnTo>
                  <a:lnTo>
                    <a:pt x="246380" y="21590"/>
                  </a:lnTo>
                  <a:lnTo>
                    <a:pt x="252933" y="30340"/>
                  </a:lnTo>
                  <a:lnTo>
                    <a:pt x="252730" y="30480"/>
                  </a:lnTo>
                  <a:lnTo>
                    <a:pt x="257810" y="40640"/>
                  </a:lnTo>
                  <a:lnTo>
                    <a:pt x="262890" y="53340"/>
                  </a:lnTo>
                  <a:lnTo>
                    <a:pt x="266700" y="50800"/>
                  </a:lnTo>
                  <a:lnTo>
                    <a:pt x="271780" y="50800"/>
                  </a:lnTo>
                  <a:lnTo>
                    <a:pt x="271780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080" y="1068069"/>
              <a:ext cx="142240" cy="388620"/>
            </a:xfrm>
            <a:custGeom>
              <a:avLst/>
              <a:gdLst/>
              <a:ahLst/>
              <a:cxnLst/>
              <a:rect l="l" t="t" r="r" b="b"/>
              <a:pathLst>
                <a:path w="142240" h="388619">
                  <a:moveTo>
                    <a:pt x="142240" y="66040"/>
                  </a:moveTo>
                  <a:lnTo>
                    <a:pt x="140970" y="46990"/>
                  </a:lnTo>
                  <a:lnTo>
                    <a:pt x="138430" y="30480"/>
                  </a:lnTo>
                  <a:lnTo>
                    <a:pt x="138430" y="29210"/>
                  </a:lnTo>
                  <a:lnTo>
                    <a:pt x="135890" y="139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127000" y="1270"/>
                  </a:lnTo>
                  <a:lnTo>
                    <a:pt x="123190" y="2540"/>
                  </a:lnTo>
                  <a:lnTo>
                    <a:pt x="127000" y="16510"/>
                  </a:lnTo>
                  <a:lnTo>
                    <a:pt x="129540" y="31750"/>
                  </a:lnTo>
                  <a:lnTo>
                    <a:pt x="132080" y="48260"/>
                  </a:lnTo>
                  <a:lnTo>
                    <a:pt x="133350" y="66040"/>
                  </a:lnTo>
                  <a:lnTo>
                    <a:pt x="133350" y="86360"/>
                  </a:lnTo>
                  <a:lnTo>
                    <a:pt x="133350" y="109220"/>
                  </a:lnTo>
                  <a:lnTo>
                    <a:pt x="129540" y="151130"/>
                  </a:lnTo>
                  <a:lnTo>
                    <a:pt x="121920" y="193040"/>
                  </a:lnTo>
                  <a:lnTo>
                    <a:pt x="119672" y="202006"/>
                  </a:lnTo>
                  <a:lnTo>
                    <a:pt x="119380" y="201930"/>
                  </a:lnTo>
                  <a:lnTo>
                    <a:pt x="116840" y="212090"/>
                  </a:lnTo>
                  <a:lnTo>
                    <a:pt x="114300" y="220980"/>
                  </a:lnTo>
                  <a:lnTo>
                    <a:pt x="110490" y="231140"/>
                  </a:lnTo>
                  <a:lnTo>
                    <a:pt x="107950" y="240030"/>
                  </a:lnTo>
                  <a:lnTo>
                    <a:pt x="104140" y="248920"/>
                  </a:lnTo>
                  <a:lnTo>
                    <a:pt x="96520" y="267970"/>
                  </a:lnTo>
                  <a:lnTo>
                    <a:pt x="92710" y="275590"/>
                  </a:lnTo>
                  <a:lnTo>
                    <a:pt x="88900" y="284480"/>
                  </a:lnTo>
                  <a:lnTo>
                    <a:pt x="83820" y="292100"/>
                  </a:lnTo>
                  <a:lnTo>
                    <a:pt x="80010" y="299720"/>
                  </a:lnTo>
                  <a:lnTo>
                    <a:pt x="74930" y="307340"/>
                  </a:lnTo>
                  <a:lnTo>
                    <a:pt x="71120" y="313690"/>
                  </a:lnTo>
                  <a:lnTo>
                    <a:pt x="66040" y="321310"/>
                  </a:lnTo>
                  <a:lnTo>
                    <a:pt x="60960" y="327660"/>
                  </a:lnTo>
                  <a:lnTo>
                    <a:pt x="61785" y="328218"/>
                  </a:lnTo>
                  <a:lnTo>
                    <a:pt x="57150" y="334010"/>
                  </a:lnTo>
                  <a:lnTo>
                    <a:pt x="50800" y="339090"/>
                  </a:lnTo>
                  <a:lnTo>
                    <a:pt x="45720" y="345440"/>
                  </a:lnTo>
                  <a:lnTo>
                    <a:pt x="46405" y="345909"/>
                  </a:lnTo>
                  <a:lnTo>
                    <a:pt x="40640" y="350520"/>
                  </a:lnTo>
                  <a:lnTo>
                    <a:pt x="30480" y="360680"/>
                  </a:lnTo>
                  <a:lnTo>
                    <a:pt x="25488" y="364680"/>
                  </a:lnTo>
                  <a:lnTo>
                    <a:pt x="25400" y="364490"/>
                  </a:lnTo>
                  <a:lnTo>
                    <a:pt x="20320" y="368300"/>
                  </a:lnTo>
                  <a:lnTo>
                    <a:pt x="15240" y="372110"/>
                  </a:lnTo>
                  <a:lnTo>
                    <a:pt x="10160" y="374650"/>
                  </a:lnTo>
                  <a:lnTo>
                    <a:pt x="5080" y="378460"/>
                  </a:lnTo>
                  <a:lnTo>
                    <a:pt x="0" y="381000"/>
                  </a:lnTo>
                  <a:lnTo>
                    <a:pt x="5080" y="388620"/>
                  </a:lnTo>
                  <a:lnTo>
                    <a:pt x="8890" y="386080"/>
                  </a:lnTo>
                  <a:lnTo>
                    <a:pt x="15240" y="383540"/>
                  </a:lnTo>
                  <a:lnTo>
                    <a:pt x="20320" y="379730"/>
                  </a:lnTo>
                  <a:lnTo>
                    <a:pt x="25400" y="377190"/>
                  </a:lnTo>
                  <a:lnTo>
                    <a:pt x="30480" y="373380"/>
                  </a:lnTo>
                  <a:lnTo>
                    <a:pt x="30480" y="372110"/>
                  </a:lnTo>
                  <a:lnTo>
                    <a:pt x="36830" y="368300"/>
                  </a:lnTo>
                  <a:lnTo>
                    <a:pt x="36830" y="367030"/>
                  </a:lnTo>
                  <a:lnTo>
                    <a:pt x="46977" y="356870"/>
                  </a:lnTo>
                  <a:lnTo>
                    <a:pt x="53327" y="351790"/>
                  </a:lnTo>
                  <a:lnTo>
                    <a:pt x="49491" y="347954"/>
                  </a:lnTo>
                  <a:lnTo>
                    <a:pt x="53327" y="351790"/>
                  </a:lnTo>
                  <a:lnTo>
                    <a:pt x="58420" y="345440"/>
                  </a:lnTo>
                  <a:lnTo>
                    <a:pt x="63500" y="340360"/>
                  </a:lnTo>
                  <a:lnTo>
                    <a:pt x="63500" y="339090"/>
                  </a:lnTo>
                  <a:lnTo>
                    <a:pt x="68580" y="332740"/>
                  </a:lnTo>
                  <a:lnTo>
                    <a:pt x="73660" y="326390"/>
                  </a:lnTo>
                  <a:lnTo>
                    <a:pt x="78740" y="318770"/>
                  </a:lnTo>
                  <a:lnTo>
                    <a:pt x="83820" y="312420"/>
                  </a:lnTo>
                  <a:lnTo>
                    <a:pt x="87630" y="304800"/>
                  </a:lnTo>
                  <a:lnTo>
                    <a:pt x="92710" y="297180"/>
                  </a:lnTo>
                  <a:lnTo>
                    <a:pt x="96520" y="288290"/>
                  </a:lnTo>
                  <a:lnTo>
                    <a:pt x="101600" y="280670"/>
                  </a:lnTo>
                  <a:lnTo>
                    <a:pt x="101600" y="279400"/>
                  </a:lnTo>
                  <a:lnTo>
                    <a:pt x="105410" y="270510"/>
                  </a:lnTo>
                  <a:lnTo>
                    <a:pt x="113030" y="252730"/>
                  </a:lnTo>
                  <a:lnTo>
                    <a:pt x="116840" y="243840"/>
                  </a:lnTo>
                  <a:lnTo>
                    <a:pt x="119380" y="233680"/>
                  </a:lnTo>
                  <a:lnTo>
                    <a:pt x="123190" y="224790"/>
                  </a:lnTo>
                  <a:lnTo>
                    <a:pt x="125730" y="214630"/>
                  </a:lnTo>
                  <a:lnTo>
                    <a:pt x="128270" y="205740"/>
                  </a:lnTo>
                  <a:lnTo>
                    <a:pt x="129540" y="204470"/>
                  </a:lnTo>
                  <a:lnTo>
                    <a:pt x="130810" y="194310"/>
                  </a:lnTo>
                  <a:lnTo>
                    <a:pt x="135890" y="173990"/>
                  </a:lnTo>
                  <a:lnTo>
                    <a:pt x="138430" y="153670"/>
                  </a:lnTo>
                  <a:lnTo>
                    <a:pt x="140970" y="132080"/>
                  </a:lnTo>
                  <a:lnTo>
                    <a:pt x="142240" y="109220"/>
                  </a:lnTo>
                  <a:lnTo>
                    <a:pt x="142240" y="86360"/>
                  </a:lnTo>
                  <a:lnTo>
                    <a:pt x="142240" y="6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8650" y="1442719"/>
              <a:ext cx="147320" cy="269240"/>
            </a:xfrm>
            <a:custGeom>
              <a:avLst/>
              <a:gdLst/>
              <a:ahLst/>
              <a:cxnLst/>
              <a:rect l="l" t="t" r="r" b="b"/>
              <a:pathLst>
                <a:path w="147320" h="269239">
                  <a:moveTo>
                    <a:pt x="147320" y="11430"/>
                  </a:moveTo>
                  <a:lnTo>
                    <a:pt x="146050" y="7620"/>
                  </a:lnTo>
                  <a:lnTo>
                    <a:pt x="143510" y="3810"/>
                  </a:lnTo>
                  <a:lnTo>
                    <a:pt x="139839" y="5651"/>
                  </a:lnTo>
                  <a:lnTo>
                    <a:pt x="139700" y="5080"/>
                  </a:lnTo>
                  <a:lnTo>
                    <a:pt x="134620" y="7620"/>
                  </a:lnTo>
                  <a:lnTo>
                    <a:pt x="131102" y="8801"/>
                  </a:lnTo>
                  <a:lnTo>
                    <a:pt x="130810" y="7620"/>
                  </a:lnTo>
                  <a:lnTo>
                    <a:pt x="125730" y="8890"/>
                  </a:lnTo>
                  <a:lnTo>
                    <a:pt x="111760" y="8890"/>
                  </a:lnTo>
                  <a:lnTo>
                    <a:pt x="109220" y="7620"/>
                  </a:lnTo>
                  <a:lnTo>
                    <a:pt x="105410" y="5080"/>
                  </a:lnTo>
                  <a:lnTo>
                    <a:pt x="104927" y="6032"/>
                  </a:lnTo>
                  <a:lnTo>
                    <a:pt x="101600" y="3810"/>
                  </a:lnTo>
                  <a:lnTo>
                    <a:pt x="95250" y="0"/>
                  </a:lnTo>
                  <a:lnTo>
                    <a:pt x="95250" y="7620"/>
                  </a:lnTo>
                  <a:lnTo>
                    <a:pt x="95250" y="181419"/>
                  </a:lnTo>
                  <a:lnTo>
                    <a:pt x="0" y="261620"/>
                  </a:lnTo>
                  <a:lnTo>
                    <a:pt x="3810" y="265430"/>
                  </a:lnTo>
                  <a:lnTo>
                    <a:pt x="6350" y="269240"/>
                  </a:lnTo>
                  <a:lnTo>
                    <a:pt x="102870" y="186690"/>
                  </a:lnTo>
                  <a:lnTo>
                    <a:pt x="104140" y="185420"/>
                  </a:lnTo>
                  <a:lnTo>
                    <a:pt x="104140" y="182880"/>
                  </a:lnTo>
                  <a:lnTo>
                    <a:pt x="104140" y="16510"/>
                  </a:lnTo>
                  <a:lnTo>
                    <a:pt x="105410" y="16510"/>
                  </a:lnTo>
                  <a:lnTo>
                    <a:pt x="109220" y="17780"/>
                  </a:lnTo>
                  <a:lnTo>
                    <a:pt x="114300" y="19050"/>
                  </a:lnTo>
                  <a:lnTo>
                    <a:pt x="118110" y="19050"/>
                  </a:lnTo>
                  <a:lnTo>
                    <a:pt x="123190" y="19050"/>
                  </a:lnTo>
                  <a:lnTo>
                    <a:pt x="128270" y="19050"/>
                  </a:lnTo>
                  <a:lnTo>
                    <a:pt x="133350" y="17780"/>
                  </a:lnTo>
                  <a:lnTo>
                    <a:pt x="133350" y="16510"/>
                  </a:lnTo>
                  <a:lnTo>
                    <a:pt x="137160" y="15240"/>
                  </a:lnTo>
                  <a:lnTo>
                    <a:pt x="142240" y="13970"/>
                  </a:lnTo>
                  <a:lnTo>
                    <a:pt x="143510" y="13970"/>
                  </a:lnTo>
                  <a:lnTo>
                    <a:pt x="147320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1230" y="699769"/>
              <a:ext cx="101600" cy="591820"/>
            </a:xfrm>
            <a:custGeom>
              <a:avLst/>
              <a:gdLst/>
              <a:ahLst/>
              <a:cxnLst/>
              <a:rect l="l" t="t" r="r" b="b"/>
              <a:pathLst>
                <a:path w="101600" h="591819">
                  <a:moveTo>
                    <a:pt x="97789" y="386079"/>
                  </a:moveTo>
                  <a:lnTo>
                    <a:pt x="2539" y="468629"/>
                  </a:lnTo>
                  <a:lnTo>
                    <a:pt x="2539" y="591819"/>
                  </a:lnTo>
                  <a:lnTo>
                    <a:pt x="97789" y="510539"/>
                  </a:lnTo>
                  <a:lnTo>
                    <a:pt x="97789" y="386079"/>
                  </a:lnTo>
                  <a:close/>
                </a:path>
                <a:path w="101600" h="591819">
                  <a:moveTo>
                    <a:pt x="101600" y="0"/>
                  </a:moveTo>
                  <a:lnTo>
                    <a:pt x="0" y="87629"/>
                  </a:lnTo>
                  <a:lnTo>
                    <a:pt x="0" y="203200"/>
                  </a:lnTo>
                  <a:lnTo>
                    <a:pt x="19050" y="419100"/>
                  </a:lnTo>
                  <a:lnTo>
                    <a:pt x="81279" y="364489"/>
                  </a:lnTo>
                  <a:lnTo>
                    <a:pt x="101600" y="11683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6150" y="689609"/>
              <a:ext cx="111760" cy="612140"/>
            </a:xfrm>
            <a:custGeom>
              <a:avLst/>
              <a:gdLst/>
              <a:ahLst/>
              <a:cxnLst/>
              <a:rect l="l" t="t" r="r" b="b"/>
              <a:pathLst>
                <a:path w="111759" h="612140">
                  <a:moveTo>
                    <a:pt x="107950" y="387350"/>
                  </a:moveTo>
                  <a:lnTo>
                    <a:pt x="100330" y="393700"/>
                  </a:lnTo>
                  <a:lnTo>
                    <a:pt x="97790" y="395871"/>
                  </a:lnTo>
                  <a:lnTo>
                    <a:pt x="97790" y="406641"/>
                  </a:lnTo>
                  <a:lnTo>
                    <a:pt x="97790" y="519099"/>
                  </a:lnTo>
                  <a:lnTo>
                    <a:pt x="12700" y="592848"/>
                  </a:lnTo>
                  <a:lnTo>
                    <a:pt x="12700" y="480237"/>
                  </a:lnTo>
                  <a:lnTo>
                    <a:pt x="97790" y="406641"/>
                  </a:lnTo>
                  <a:lnTo>
                    <a:pt x="97790" y="395871"/>
                  </a:lnTo>
                  <a:lnTo>
                    <a:pt x="5080" y="474980"/>
                  </a:lnTo>
                  <a:lnTo>
                    <a:pt x="3810" y="476250"/>
                  </a:lnTo>
                  <a:lnTo>
                    <a:pt x="3810" y="478790"/>
                  </a:lnTo>
                  <a:lnTo>
                    <a:pt x="3797" y="612140"/>
                  </a:lnTo>
                  <a:lnTo>
                    <a:pt x="12700" y="612140"/>
                  </a:lnTo>
                  <a:lnTo>
                    <a:pt x="12700" y="604697"/>
                  </a:lnTo>
                  <a:lnTo>
                    <a:pt x="105410" y="524510"/>
                  </a:lnTo>
                  <a:lnTo>
                    <a:pt x="107950" y="523240"/>
                  </a:lnTo>
                  <a:lnTo>
                    <a:pt x="107950" y="520700"/>
                  </a:lnTo>
                  <a:lnTo>
                    <a:pt x="107950" y="396240"/>
                  </a:lnTo>
                  <a:lnTo>
                    <a:pt x="107950" y="387350"/>
                  </a:lnTo>
                  <a:close/>
                </a:path>
                <a:path w="111759" h="612140">
                  <a:moveTo>
                    <a:pt x="111760" y="0"/>
                  </a:moveTo>
                  <a:lnTo>
                    <a:pt x="104140" y="7620"/>
                  </a:lnTo>
                  <a:lnTo>
                    <a:pt x="101600" y="9779"/>
                  </a:lnTo>
                  <a:lnTo>
                    <a:pt x="101600" y="20548"/>
                  </a:lnTo>
                  <a:lnTo>
                    <a:pt x="101600" y="125730"/>
                  </a:lnTo>
                  <a:lnTo>
                    <a:pt x="82664" y="373087"/>
                  </a:lnTo>
                  <a:lnTo>
                    <a:pt x="27152" y="419722"/>
                  </a:lnTo>
                  <a:lnTo>
                    <a:pt x="10160" y="213360"/>
                  </a:lnTo>
                  <a:lnTo>
                    <a:pt x="10160" y="99415"/>
                  </a:lnTo>
                  <a:lnTo>
                    <a:pt x="101600" y="20548"/>
                  </a:lnTo>
                  <a:lnTo>
                    <a:pt x="101600" y="9779"/>
                  </a:lnTo>
                  <a:lnTo>
                    <a:pt x="2540" y="9398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0" y="213360"/>
                  </a:lnTo>
                  <a:lnTo>
                    <a:pt x="19050" y="429260"/>
                  </a:lnTo>
                  <a:lnTo>
                    <a:pt x="20320" y="438150"/>
                  </a:lnTo>
                  <a:lnTo>
                    <a:pt x="26670" y="433070"/>
                  </a:lnTo>
                  <a:lnTo>
                    <a:pt x="90170" y="378460"/>
                  </a:lnTo>
                  <a:lnTo>
                    <a:pt x="91440" y="377190"/>
                  </a:lnTo>
                  <a:lnTo>
                    <a:pt x="91440" y="375920"/>
                  </a:lnTo>
                  <a:lnTo>
                    <a:pt x="111760" y="127000"/>
                  </a:lnTo>
                  <a:lnTo>
                    <a:pt x="111760" y="1016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231140" y="2560320"/>
            <a:ext cx="8456930" cy="918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0500" y="824229"/>
            <a:ext cx="8584565" cy="261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When working with </a:t>
            </a:r>
            <a:r>
              <a:rPr dirty="0" sz="1800" spc="-5" b="1">
                <a:latin typeface="Arial"/>
                <a:cs typeface="Arial"/>
              </a:rPr>
              <a:t>permutations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>
                <a:latin typeface="Arial"/>
                <a:cs typeface="Arial"/>
              </a:rPr>
              <a:t>combinations</a:t>
            </a:r>
            <a:r>
              <a:rPr dirty="0" sz="1800" spc="-5">
                <a:latin typeface="Arial"/>
                <a:cs typeface="Arial"/>
              </a:rPr>
              <a:t>, it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vital that you  are 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distinguish </a:t>
            </a:r>
            <a:r>
              <a:rPr dirty="0" sz="1800" spc="-5">
                <a:latin typeface="Arial"/>
                <a:cs typeface="Arial"/>
              </a:rPr>
              <a:t>when the </a:t>
            </a:r>
            <a:r>
              <a:rPr dirty="0" sz="1800" spc="-10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important,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only recognizable after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considerable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practice.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Consider our previous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30810" marR="171450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7" y="1103630"/>
            <a:ext cx="471170" cy="826769"/>
            <a:chOff x="104547" y="1103630"/>
            <a:chExt cx="471170" cy="826769"/>
          </a:xfrm>
        </p:grpSpPr>
        <p:sp>
          <p:nvSpPr>
            <p:cNvPr id="4" name="object 4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321309" y="0"/>
                  </a:moveTo>
                  <a:lnTo>
                    <a:pt x="0" y="276859"/>
                  </a:lnTo>
                  <a:lnTo>
                    <a:pt x="0" y="401319"/>
                  </a:lnTo>
                  <a:lnTo>
                    <a:pt x="107950" y="309879"/>
                  </a:lnTo>
                  <a:lnTo>
                    <a:pt x="107950" y="692150"/>
                  </a:lnTo>
                  <a:lnTo>
                    <a:pt x="213359" y="600709"/>
                  </a:lnTo>
                  <a:lnTo>
                    <a:pt x="213359" y="218439"/>
                  </a:lnTo>
                  <a:lnTo>
                    <a:pt x="321309" y="125729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0" y="276859"/>
                  </a:moveTo>
                  <a:lnTo>
                    <a:pt x="321309" y="0"/>
                  </a:lnTo>
                  <a:lnTo>
                    <a:pt x="321309" y="125729"/>
                  </a:lnTo>
                  <a:lnTo>
                    <a:pt x="213359" y="218439"/>
                  </a:lnTo>
                  <a:lnTo>
                    <a:pt x="213359" y="600709"/>
                  </a:lnTo>
                  <a:lnTo>
                    <a:pt x="107950" y="692150"/>
                  </a:lnTo>
                  <a:lnTo>
                    <a:pt x="107950" y="309879"/>
                  </a:lnTo>
                  <a:lnTo>
                    <a:pt x="0" y="401319"/>
                  </a:lnTo>
                  <a:lnTo>
                    <a:pt x="0" y="2768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250" y="1113790"/>
              <a:ext cx="95250" cy="589280"/>
            </a:xfrm>
            <a:custGeom>
              <a:avLst/>
              <a:gdLst/>
              <a:ahLst/>
              <a:cxnLst/>
              <a:rect l="l" t="t" r="r" b="b"/>
              <a:pathLst>
                <a:path w="95250" h="589280">
                  <a:moveTo>
                    <a:pt x="95250" y="139700"/>
                  </a:moveTo>
                  <a:lnTo>
                    <a:pt x="0" y="220980"/>
                  </a:lnTo>
                  <a:lnTo>
                    <a:pt x="0" y="589280"/>
                  </a:lnTo>
                  <a:lnTo>
                    <a:pt x="95250" y="506730"/>
                  </a:lnTo>
                  <a:lnTo>
                    <a:pt x="95250" y="139700"/>
                  </a:lnTo>
                  <a:close/>
                </a:path>
                <a:path w="95250" h="589280">
                  <a:moveTo>
                    <a:pt x="95250" y="0"/>
                  </a:moveTo>
                  <a:lnTo>
                    <a:pt x="0" y="81280"/>
                  </a:lnTo>
                  <a:lnTo>
                    <a:pt x="0" y="177800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440" y="1243329"/>
              <a:ext cx="102870" cy="377190"/>
            </a:xfrm>
            <a:custGeom>
              <a:avLst/>
              <a:gdLst/>
              <a:ahLst/>
              <a:cxnLst/>
              <a:rect l="l" t="t" r="r" b="b"/>
              <a:pathLst>
                <a:path w="102870" h="377190">
                  <a:moveTo>
                    <a:pt x="102870" y="0"/>
                  </a:moveTo>
                  <a:lnTo>
                    <a:pt x="93980" y="0"/>
                  </a:lnTo>
                  <a:lnTo>
                    <a:pt x="93980" y="7442"/>
                  </a:lnTo>
                  <a:lnTo>
                    <a:pt x="0" y="87630"/>
                  </a:lnTo>
                  <a:lnTo>
                    <a:pt x="3810" y="91440"/>
                  </a:lnTo>
                  <a:lnTo>
                    <a:pt x="6350" y="95250"/>
                  </a:lnTo>
                  <a:lnTo>
                    <a:pt x="93980" y="20472"/>
                  </a:lnTo>
                  <a:lnTo>
                    <a:pt x="93980" y="377190"/>
                  </a:lnTo>
                  <a:lnTo>
                    <a:pt x="102870" y="37719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170" y="1617980"/>
              <a:ext cx="104139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170" y="1330959"/>
              <a:ext cx="8890" cy="372110"/>
            </a:xfrm>
            <a:custGeom>
              <a:avLst/>
              <a:gdLst/>
              <a:ahLst/>
              <a:cxnLst/>
              <a:rect l="l" t="t" r="r" b="b"/>
              <a:pathLst>
                <a:path w="8890" h="372110">
                  <a:moveTo>
                    <a:pt x="8890" y="3810"/>
                  </a:moveTo>
                  <a:lnTo>
                    <a:pt x="5080" y="3810"/>
                  </a:lnTo>
                  <a:lnTo>
                    <a:pt x="127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72110"/>
                  </a:lnTo>
                  <a:lnTo>
                    <a:pt x="8890" y="372110"/>
                  </a:lnTo>
                  <a:lnTo>
                    <a:pt x="889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170" y="1103630"/>
              <a:ext cx="104139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27380" y="689609"/>
            <a:ext cx="430530" cy="1028700"/>
            <a:chOff x="627380" y="689609"/>
            <a:chExt cx="430530" cy="1028700"/>
          </a:xfrm>
        </p:grpSpPr>
        <p:sp>
          <p:nvSpPr>
            <p:cNvPr id="12" name="object 12"/>
            <p:cNvSpPr/>
            <p:nvPr/>
          </p:nvSpPr>
          <p:spPr>
            <a:xfrm>
              <a:off x="632460" y="1023619"/>
              <a:ext cx="273050" cy="684530"/>
            </a:xfrm>
            <a:custGeom>
              <a:avLst/>
              <a:gdLst/>
              <a:ahLst/>
              <a:cxnLst/>
              <a:rect l="l" t="t" r="r" b="b"/>
              <a:pathLst>
                <a:path w="273050" h="684530">
                  <a:moveTo>
                    <a:pt x="88900" y="101600"/>
                  </a:moveTo>
                  <a:lnTo>
                    <a:pt x="0" y="176529"/>
                  </a:lnTo>
                  <a:lnTo>
                    <a:pt x="0" y="684529"/>
                  </a:lnTo>
                  <a:lnTo>
                    <a:pt x="95250" y="601979"/>
                  </a:lnTo>
                  <a:lnTo>
                    <a:pt x="95250" y="426719"/>
                  </a:lnTo>
                  <a:lnTo>
                    <a:pt x="142240" y="426719"/>
                  </a:lnTo>
                  <a:lnTo>
                    <a:pt x="147320" y="424179"/>
                  </a:lnTo>
                  <a:lnTo>
                    <a:pt x="157480" y="416559"/>
                  </a:lnTo>
                  <a:lnTo>
                    <a:pt x="162560" y="414019"/>
                  </a:lnTo>
                  <a:lnTo>
                    <a:pt x="167640" y="408939"/>
                  </a:lnTo>
                  <a:lnTo>
                    <a:pt x="179070" y="398779"/>
                  </a:lnTo>
                  <a:lnTo>
                    <a:pt x="184150" y="392429"/>
                  </a:lnTo>
                  <a:lnTo>
                    <a:pt x="189230" y="387350"/>
                  </a:lnTo>
                  <a:lnTo>
                    <a:pt x="204470" y="368300"/>
                  </a:lnTo>
                  <a:lnTo>
                    <a:pt x="209550" y="360679"/>
                  </a:lnTo>
                  <a:lnTo>
                    <a:pt x="213359" y="354329"/>
                  </a:lnTo>
                  <a:lnTo>
                    <a:pt x="223520" y="339089"/>
                  </a:lnTo>
                  <a:lnTo>
                    <a:pt x="115570" y="339089"/>
                  </a:lnTo>
                  <a:lnTo>
                    <a:pt x="114300" y="337819"/>
                  </a:lnTo>
                  <a:lnTo>
                    <a:pt x="111760" y="337819"/>
                  </a:lnTo>
                  <a:lnTo>
                    <a:pt x="107950" y="334009"/>
                  </a:lnTo>
                  <a:lnTo>
                    <a:pt x="105410" y="332739"/>
                  </a:lnTo>
                  <a:lnTo>
                    <a:pt x="104140" y="330200"/>
                  </a:lnTo>
                  <a:lnTo>
                    <a:pt x="102870" y="328929"/>
                  </a:lnTo>
                  <a:lnTo>
                    <a:pt x="101600" y="326389"/>
                  </a:lnTo>
                  <a:lnTo>
                    <a:pt x="100330" y="325119"/>
                  </a:lnTo>
                  <a:lnTo>
                    <a:pt x="100330" y="321309"/>
                  </a:lnTo>
                  <a:lnTo>
                    <a:pt x="97790" y="316229"/>
                  </a:lnTo>
                  <a:lnTo>
                    <a:pt x="96520" y="308609"/>
                  </a:lnTo>
                  <a:lnTo>
                    <a:pt x="95250" y="299719"/>
                  </a:lnTo>
                  <a:lnTo>
                    <a:pt x="95250" y="257809"/>
                  </a:lnTo>
                  <a:lnTo>
                    <a:pt x="96520" y="247650"/>
                  </a:lnTo>
                  <a:lnTo>
                    <a:pt x="97790" y="236219"/>
                  </a:lnTo>
                  <a:lnTo>
                    <a:pt x="100330" y="227329"/>
                  </a:lnTo>
                  <a:lnTo>
                    <a:pt x="100330" y="222250"/>
                  </a:lnTo>
                  <a:lnTo>
                    <a:pt x="101600" y="218439"/>
                  </a:lnTo>
                  <a:lnTo>
                    <a:pt x="102870" y="213359"/>
                  </a:lnTo>
                  <a:lnTo>
                    <a:pt x="105410" y="205739"/>
                  </a:lnTo>
                  <a:lnTo>
                    <a:pt x="106680" y="200659"/>
                  </a:lnTo>
                  <a:lnTo>
                    <a:pt x="111760" y="190500"/>
                  </a:lnTo>
                  <a:lnTo>
                    <a:pt x="113030" y="186689"/>
                  </a:lnTo>
                  <a:lnTo>
                    <a:pt x="115570" y="182879"/>
                  </a:lnTo>
                  <a:lnTo>
                    <a:pt x="116840" y="180339"/>
                  </a:lnTo>
                  <a:lnTo>
                    <a:pt x="119380" y="176529"/>
                  </a:lnTo>
                  <a:lnTo>
                    <a:pt x="120650" y="173989"/>
                  </a:lnTo>
                  <a:lnTo>
                    <a:pt x="123190" y="171450"/>
                  </a:lnTo>
                  <a:lnTo>
                    <a:pt x="124460" y="167639"/>
                  </a:lnTo>
                  <a:lnTo>
                    <a:pt x="127000" y="165100"/>
                  </a:lnTo>
                  <a:lnTo>
                    <a:pt x="128270" y="162559"/>
                  </a:lnTo>
                  <a:lnTo>
                    <a:pt x="130810" y="160019"/>
                  </a:lnTo>
                  <a:lnTo>
                    <a:pt x="133350" y="158750"/>
                  </a:lnTo>
                  <a:lnTo>
                    <a:pt x="135890" y="156209"/>
                  </a:lnTo>
                  <a:lnTo>
                    <a:pt x="136524" y="154939"/>
                  </a:lnTo>
                  <a:lnTo>
                    <a:pt x="88900" y="154939"/>
                  </a:lnTo>
                  <a:lnTo>
                    <a:pt x="88900" y="101600"/>
                  </a:lnTo>
                  <a:close/>
                </a:path>
                <a:path w="273050" h="684530">
                  <a:moveTo>
                    <a:pt x="142240" y="426719"/>
                  </a:moveTo>
                  <a:lnTo>
                    <a:pt x="95250" y="426719"/>
                  </a:lnTo>
                  <a:lnTo>
                    <a:pt x="99060" y="429259"/>
                  </a:lnTo>
                  <a:lnTo>
                    <a:pt x="110490" y="433069"/>
                  </a:lnTo>
                  <a:lnTo>
                    <a:pt x="123190" y="433069"/>
                  </a:lnTo>
                  <a:lnTo>
                    <a:pt x="128270" y="431800"/>
                  </a:lnTo>
                  <a:lnTo>
                    <a:pt x="132080" y="430529"/>
                  </a:lnTo>
                  <a:lnTo>
                    <a:pt x="137160" y="429259"/>
                  </a:lnTo>
                  <a:lnTo>
                    <a:pt x="142240" y="426719"/>
                  </a:lnTo>
                  <a:close/>
                </a:path>
                <a:path w="273050" h="684530">
                  <a:moveTo>
                    <a:pt x="272203" y="146050"/>
                  </a:moveTo>
                  <a:lnTo>
                    <a:pt x="158750" y="146050"/>
                  </a:lnTo>
                  <a:lnTo>
                    <a:pt x="160020" y="147319"/>
                  </a:lnTo>
                  <a:lnTo>
                    <a:pt x="161290" y="147319"/>
                  </a:lnTo>
                  <a:lnTo>
                    <a:pt x="162560" y="148589"/>
                  </a:lnTo>
                  <a:lnTo>
                    <a:pt x="166370" y="151129"/>
                  </a:lnTo>
                  <a:lnTo>
                    <a:pt x="168910" y="153669"/>
                  </a:lnTo>
                  <a:lnTo>
                    <a:pt x="170180" y="156209"/>
                  </a:lnTo>
                  <a:lnTo>
                    <a:pt x="171450" y="157479"/>
                  </a:lnTo>
                  <a:lnTo>
                    <a:pt x="171450" y="161289"/>
                  </a:lnTo>
                  <a:lnTo>
                    <a:pt x="172720" y="163829"/>
                  </a:lnTo>
                  <a:lnTo>
                    <a:pt x="175260" y="170179"/>
                  </a:lnTo>
                  <a:lnTo>
                    <a:pt x="176530" y="177800"/>
                  </a:lnTo>
                  <a:lnTo>
                    <a:pt x="176530" y="185419"/>
                  </a:lnTo>
                  <a:lnTo>
                    <a:pt x="177800" y="195579"/>
                  </a:lnTo>
                  <a:lnTo>
                    <a:pt x="177800" y="228600"/>
                  </a:lnTo>
                  <a:lnTo>
                    <a:pt x="176530" y="240029"/>
                  </a:lnTo>
                  <a:lnTo>
                    <a:pt x="175260" y="250189"/>
                  </a:lnTo>
                  <a:lnTo>
                    <a:pt x="172720" y="259079"/>
                  </a:lnTo>
                  <a:lnTo>
                    <a:pt x="171450" y="267969"/>
                  </a:lnTo>
                  <a:lnTo>
                    <a:pt x="170180" y="273050"/>
                  </a:lnTo>
                  <a:lnTo>
                    <a:pt x="163830" y="292100"/>
                  </a:lnTo>
                  <a:lnTo>
                    <a:pt x="160020" y="298450"/>
                  </a:lnTo>
                  <a:lnTo>
                    <a:pt x="158750" y="302259"/>
                  </a:lnTo>
                  <a:lnTo>
                    <a:pt x="156210" y="307339"/>
                  </a:lnTo>
                  <a:lnTo>
                    <a:pt x="153670" y="311150"/>
                  </a:lnTo>
                  <a:lnTo>
                    <a:pt x="152400" y="313689"/>
                  </a:lnTo>
                  <a:lnTo>
                    <a:pt x="146050" y="320039"/>
                  </a:lnTo>
                  <a:lnTo>
                    <a:pt x="144780" y="322579"/>
                  </a:lnTo>
                  <a:lnTo>
                    <a:pt x="142240" y="325119"/>
                  </a:lnTo>
                  <a:lnTo>
                    <a:pt x="140970" y="327659"/>
                  </a:lnTo>
                  <a:lnTo>
                    <a:pt x="135890" y="330200"/>
                  </a:lnTo>
                  <a:lnTo>
                    <a:pt x="132080" y="334009"/>
                  </a:lnTo>
                  <a:lnTo>
                    <a:pt x="127000" y="336550"/>
                  </a:lnTo>
                  <a:lnTo>
                    <a:pt x="125730" y="336550"/>
                  </a:lnTo>
                  <a:lnTo>
                    <a:pt x="123190" y="337819"/>
                  </a:lnTo>
                  <a:lnTo>
                    <a:pt x="121920" y="337819"/>
                  </a:lnTo>
                  <a:lnTo>
                    <a:pt x="119380" y="339089"/>
                  </a:lnTo>
                  <a:lnTo>
                    <a:pt x="223520" y="339089"/>
                  </a:lnTo>
                  <a:lnTo>
                    <a:pt x="227330" y="330200"/>
                  </a:lnTo>
                  <a:lnTo>
                    <a:pt x="231140" y="322579"/>
                  </a:lnTo>
                  <a:lnTo>
                    <a:pt x="246380" y="287019"/>
                  </a:lnTo>
                  <a:lnTo>
                    <a:pt x="250190" y="276859"/>
                  </a:lnTo>
                  <a:lnTo>
                    <a:pt x="252730" y="267969"/>
                  </a:lnTo>
                  <a:lnTo>
                    <a:pt x="256540" y="257809"/>
                  </a:lnTo>
                  <a:lnTo>
                    <a:pt x="259080" y="247650"/>
                  </a:lnTo>
                  <a:lnTo>
                    <a:pt x="261620" y="238759"/>
                  </a:lnTo>
                  <a:lnTo>
                    <a:pt x="265430" y="217169"/>
                  </a:lnTo>
                  <a:lnTo>
                    <a:pt x="267970" y="196850"/>
                  </a:lnTo>
                  <a:lnTo>
                    <a:pt x="270509" y="175259"/>
                  </a:lnTo>
                  <a:lnTo>
                    <a:pt x="272203" y="146050"/>
                  </a:lnTo>
                  <a:close/>
                </a:path>
                <a:path w="273050" h="684530">
                  <a:moveTo>
                    <a:pt x="222250" y="0"/>
                  </a:moveTo>
                  <a:lnTo>
                    <a:pt x="213359" y="0"/>
                  </a:lnTo>
                  <a:lnTo>
                    <a:pt x="203200" y="2539"/>
                  </a:lnTo>
                  <a:lnTo>
                    <a:pt x="196850" y="5079"/>
                  </a:lnTo>
                  <a:lnTo>
                    <a:pt x="186690" y="10159"/>
                  </a:lnTo>
                  <a:lnTo>
                    <a:pt x="180340" y="15239"/>
                  </a:lnTo>
                  <a:lnTo>
                    <a:pt x="175260" y="19050"/>
                  </a:lnTo>
                  <a:lnTo>
                    <a:pt x="162560" y="29209"/>
                  </a:lnTo>
                  <a:lnTo>
                    <a:pt x="149860" y="41909"/>
                  </a:lnTo>
                  <a:lnTo>
                    <a:pt x="144780" y="48259"/>
                  </a:lnTo>
                  <a:lnTo>
                    <a:pt x="138430" y="55879"/>
                  </a:lnTo>
                  <a:lnTo>
                    <a:pt x="128270" y="71119"/>
                  </a:lnTo>
                  <a:lnTo>
                    <a:pt x="121920" y="80009"/>
                  </a:lnTo>
                  <a:lnTo>
                    <a:pt x="118110" y="86359"/>
                  </a:lnTo>
                  <a:lnTo>
                    <a:pt x="114300" y="93979"/>
                  </a:lnTo>
                  <a:lnTo>
                    <a:pt x="106680" y="111759"/>
                  </a:lnTo>
                  <a:lnTo>
                    <a:pt x="101600" y="120650"/>
                  </a:lnTo>
                  <a:lnTo>
                    <a:pt x="97790" y="132079"/>
                  </a:lnTo>
                  <a:lnTo>
                    <a:pt x="92710" y="142239"/>
                  </a:lnTo>
                  <a:lnTo>
                    <a:pt x="88900" y="154939"/>
                  </a:lnTo>
                  <a:lnTo>
                    <a:pt x="136524" y="154939"/>
                  </a:lnTo>
                  <a:lnTo>
                    <a:pt x="137160" y="153669"/>
                  </a:lnTo>
                  <a:lnTo>
                    <a:pt x="139700" y="152400"/>
                  </a:lnTo>
                  <a:lnTo>
                    <a:pt x="140970" y="151129"/>
                  </a:lnTo>
                  <a:lnTo>
                    <a:pt x="146050" y="148589"/>
                  </a:lnTo>
                  <a:lnTo>
                    <a:pt x="147320" y="147319"/>
                  </a:lnTo>
                  <a:lnTo>
                    <a:pt x="149860" y="147319"/>
                  </a:lnTo>
                  <a:lnTo>
                    <a:pt x="151130" y="146050"/>
                  </a:lnTo>
                  <a:lnTo>
                    <a:pt x="272203" y="146050"/>
                  </a:lnTo>
                  <a:lnTo>
                    <a:pt x="270509" y="91439"/>
                  </a:lnTo>
                  <a:lnTo>
                    <a:pt x="261620" y="45719"/>
                  </a:lnTo>
                  <a:lnTo>
                    <a:pt x="245109" y="13969"/>
                  </a:lnTo>
                  <a:lnTo>
                    <a:pt x="242570" y="10159"/>
                  </a:lnTo>
                  <a:lnTo>
                    <a:pt x="234950" y="5079"/>
                  </a:lnTo>
                  <a:lnTo>
                    <a:pt x="229870" y="253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630" y="1164590"/>
              <a:ext cx="91439" cy="2019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380" y="1018539"/>
              <a:ext cx="271780" cy="699770"/>
            </a:xfrm>
            <a:custGeom>
              <a:avLst/>
              <a:gdLst/>
              <a:ahLst/>
              <a:cxnLst/>
              <a:rect l="l" t="t" r="r" b="b"/>
              <a:pathLst>
                <a:path w="271780" h="699769">
                  <a:moveTo>
                    <a:pt x="199377" y="16510"/>
                  </a:moveTo>
                  <a:lnTo>
                    <a:pt x="194310" y="8890"/>
                  </a:lnTo>
                  <a:lnTo>
                    <a:pt x="189230" y="11430"/>
                  </a:lnTo>
                  <a:lnTo>
                    <a:pt x="182880" y="15240"/>
                  </a:lnTo>
                  <a:lnTo>
                    <a:pt x="182880" y="16510"/>
                  </a:lnTo>
                  <a:lnTo>
                    <a:pt x="176530" y="20320"/>
                  </a:lnTo>
                  <a:lnTo>
                    <a:pt x="170180" y="25400"/>
                  </a:lnTo>
                  <a:lnTo>
                    <a:pt x="163830" y="31750"/>
                  </a:lnTo>
                  <a:lnTo>
                    <a:pt x="158750" y="36830"/>
                  </a:lnTo>
                  <a:lnTo>
                    <a:pt x="152400" y="43180"/>
                  </a:lnTo>
                  <a:lnTo>
                    <a:pt x="151130" y="43180"/>
                  </a:lnTo>
                  <a:lnTo>
                    <a:pt x="151130" y="44450"/>
                  </a:lnTo>
                  <a:lnTo>
                    <a:pt x="146050" y="50800"/>
                  </a:lnTo>
                  <a:lnTo>
                    <a:pt x="139700" y="58420"/>
                  </a:lnTo>
                  <a:lnTo>
                    <a:pt x="134620" y="66040"/>
                  </a:lnTo>
                  <a:lnTo>
                    <a:pt x="129540" y="73660"/>
                  </a:lnTo>
                  <a:lnTo>
                    <a:pt x="123190" y="82550"/>
                  </a:lnTo>
                  <a:lnTo>
                    <a:pt x="119380" y="88900"/>
                  </a:lnTo>
                  <a:lnTo>
                    <a:pt x="115570" y="96520"/>
                  </a:lnTo>
                  <a:lnTo>
                    <a:pt x="111760" y="105410"/>
                  </a:lnTo>
                  <a:lnTo>
                    <a:pt x="106680" y="114300"/>
                  </a:lnTo>
                  <a:lnTo>
                    <a:pt x="102870" y="124460"/>
                  </a:lnTo>
                  <a:lnTo>
                    <a:pt x="97790" y="134620"/>
                  </a:lnTo>
                  <a:lnTo>
                    <a:pt x="97790" y="106680"/>
                  </a:lnTo>
                  <a:lnTo>
                    <a:pt x="97790" y="96520"/>
                  </a:lnTo>
                  <a:lnTo>
                    <a:pt x="91440" y="102870"/>
                  </a:lnTo>
                  <a:lnTo>
                    <a:pt x="1270" y="17907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0" y="699770"/>
                  </a:lnTo>
                  <a:lnTo>
                    <a:pt x="8890" y="699770"/>
                  </a:lnTo>
                  <a:lnTo>
                    <a:pt x="8890" y="184340"/>
                  </a:lnTo>
                  <a:lnTo>
                    <a:pt x="88900" y="115760"/>
                  </a:lnTo>
                  <a:lnTo>
                    <a:pt x="88900" y="158750"/>
                  </a:lnTo>
                  <a:lnTo>
                    <a:pt x="88900" y="185420"/>
                  </a:lnTo>
                  <a:lnTo>
                    <a:pt x="97790" y="185420"/>
                  </a:lnTo>
                  <a:lnTo>
                    <a:pt x="97790" y="161290"/>
                  </a:lnTo>
                  <a:lnTo>
                    <a:pt x="102870" y="149860"/>
                  </a:lnTo>
                  <a:lnTo>
                    <a:pt x="106680" y="138430"/>
                  </a:lnTo>
                  <a:lnTo>
                    <a:pt x="111760" y="128270"/>
                  </a:lnTo>
                  <a:lnTo>
                    <a:pt x="115570" y="118110"/>
                  </a:lnTo>
                  <a:lnTo>
                    <a:pt x="119380" y="109220"/>
                  </a:lnTo>
                  <a:lnTo>
                    <a:pt x="123888" y="101320"/>
                  </a:lnTo>
                  <a:lnTo>
                    <a:pt x="124460" y="101600"/>
                  </a:lnTo>
                  <a:lnTo>
                    <a:pt x="128270" y="93980"/>
                  </a:lnTo>
                  <a:lnTo>
                    <a:pt x="127355" y="93535"/>
                  </a:lnTo>
                  <a:lnTo>
                    <a:pt x="132080" y="87630"/>
                  </a:lnTo>
                  <a:lnTo>
                    <a:pt x="137160" y="78740"/>
                  </a:lnTo>
                  <a:lnTo>
                    <a:pt x="142240" y="71120"/>
                  </a:lnTo>
                  <a:lnTo>
                    <a:pt x="147320" y="63500"/>
                  </a:lnTo>
                  <a:lnTo>
                    <a:pt x="153670" y="57150"/>
                  </a:lnTo>
                  <a:lnTo>
                    <a:pt x="158750" y="49530"/>
                  </a:lnTo>
                  <a:lnTo>
                    <a:pt x="165100" y="44450"/>
                  </a:lnTo>
                  <a:lnTo>
                    <a:pt x="170180" y="38100"/>
                  </a:lnTo>
                  <a:lnTo>
                    <a:pt x="176022" y="32258"/>
                  </a:lnTo>
                  <a:lnTo>
                    <a:pt x="176530" y="33020"/>
                  </a:lnTo>
                  <a:lnTo>
                    <a:pt x="182880" y="27940"/>
                  </a:lnTo>
                  <a:lnTo>
                    <a:pt x="187452" y="23368"/>
                  </a:lnTo>
                  <a:lnTo>
                    <a:pt x="187960" y="24130"/>
                  </a:lnTo>
                  <a:lnTo>
                    <a:pt x="194310" y="20320"/>
                  </a:lnTo>
                  <a:lnTo>
                    <a:pt x="199377" y="16510"/>
                  </a:lnTo>
                  <a:close/>
                </a:path>
                <a:path w="271780" h="699769">
                  <a:moveTo>
                    <a:pt x="271780" y="49530"/>
                  </a:moveTo>
                  <a:lnTo>
                    <a:pt x="266700" y="36830"/>
                  </a:lnTo>
                  <a:lnTo>
                    <a:pt x="261620" y="26670"/>
                  </a:lnTo>
                  <a:lnTo>
                    <a:pt x="261620" y="25400"/>
                  </a:lnTo>
                  <a:lnTo>
                    <a:pt x="260350" y="25400"/>
                  </a:lnTo>
                  <a:lnTo>
                    <a:pt x="254000" y="16510"/>
                  </a:lnTo>
                  <a:lnTo>
                    <a:pt x="250190" y="12700"/>
                  </a:lnTo>
                  <a:lnTo>
                    <a:pt x="250190" y="11430"/>
                  </a:lnTo>
                  <a:lnTo>
                    <a:pt x="246380" y="8890"/>
                  </a:lnTo>
                  <a:lnTo>
                    <a:pt x="246380" y="7620"/>
                  </a:lnTo>
                  <a:lnTo>
                    <a:pt x="242570" y="5080"/>
                  </a:lnTo>
                  <a:lnTo>
                    <a:pt x="241300" y="5080"/>
                  </a:lnTo>
                  <a:lnTo>
                    <a:pt x="237490" y="3810"/>
                  </a:lnTo>
                  <a:lnTo>
                    <a:pt x="237490" y="2540"/>
                  </a:lnTo>
                  <a:lnTo>
                    <a:pt x="232410" y="1270"/>
                  </a:lnTo>
                  <a:lnTo>
                    <a:pt x="227330" y="0"/>
                  </a:lnTo>
                  <a:lnTo>
                    <a:pt x="222250" y="0"/>
                  </a:lnTo>
                  <a:lnTo>
                    <a:pt x="218440" y="0"/>
                  </a:lnTo>
                  <a:lnTo>
                    <a:pt x="217170" y="0"/>
                  </a:lnTo>
                  <a:lnTo>
                    <a:pt x="212090" y="1270"/>
                  </a:lnTo>
                  <a:lnTo>
                    <a:pt x="210820" y="1270"/>
                  </a:lnTo>
                  <a:lnTo>
                    <a:pt x="207010" y="3810"/>
                  </a:lnTo>
                  <a:lnTo>
                    <a:pt x="205740" y="3810"/>
                  </a:lnTo>
                  <a:lnTo>
                    <a:pt x="200660" y="5080"/>
                  </a:lnTo>
                  <a:lnTo>
                    <a:pt x="195580" y="7620"/>
                  </a:lnTo>
                  <a:lnTo>
                    <a:pt x="194310" y="8890"/>
                  </a:lnTo>
                  <a:lnTo>
                    <a:pt x="196850" y="12700"/>
                  </a:lnTo>
                  <a:lnTo>
                    <a:pt x="199377" y="16510"/>
                  </a:lnTo>
                  <a:lnTo>
                    <a:pt x="204470" y="13970"/>
                  </a:lnTo>
                  <a:lnTo>
                    <a:pt x="209550" y="12700"/>
                  </a:lnTo>
                  <a:lnTo>
                    <a:pt x="214630" y="10160"/>
                  </a:lnTo>
                  <a:lnTo>
                    <a:pt x="229870" y="10160"/>
                  </a:lnTo>
                  <a:lnTo>
                    <a:pt x="233680" y="11430"/>
                  </a:lnTo>
                  <a:lnTo>
                    <a:pt x="237490" y="13970"/>
                  </a:lnTo>
                  <a:lnTo>
                    <a:pt x="241300" y="16510"/>
                  </a:lnTo>
                  <a:lnTo>
                    <a:pt x="243840" y="19050"/>
                  </a:lnTo>
                  <a:lnTo>
                    <a:pt x="244348" y="18542"/>
                  </a:lnTo>
                  <a:lnTo>
                    <a:pt x="246380" y="21590"/>
                  </a:lnTo>
                  <a:lnTo>
                    <a:pt x="252933" y="30340"/>
                  </a:lnTo>
                  <a:lnTo>
                    <a:pt x="252730" y="30480"/>
                  </a:lnTo>
                  <a:lnTo>
                    <a:pt x="257810" y="40640"/>
                  </a:lnTo>
                  <a:lnTo>
                    <a:pt x="262890" y="53340"/>
                  </a:lnTo>
                  <a:lnTo>
                    <a:pt x="266700" y="50800"/>
                  </a:lnTo>
                  <a:lnTo>
                    <a:pt x="271780" y="50800"/>
                  </a:lnTo>
                  <a:lnTo>
                    <a:pt x="271780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080" y="1068069"/>
              <a:ext cx="142240" cy="388620"/>
            </a:xfrm>
            <a:custGeom>
              <a:avLst/>
              <a:gdLst/>
              <a:ahLst/>
              <a:cxnLst/>
              <a:rect l="l" t="t" r="r" b="b"/>
              <a:pathLst>
                <a:path w="142240" h="388619">
                  <a:moveTo>
                    <a:pt x="142240" y="66040"/>
                  </a:moveTo>
                  <a:lnTo>
                    <a:pt x="140970" y="46990"/>
                  </a:lnTo>
                  <a:lnTo>
                    <a:pt x="138430" y="30480"/>
                  </a:lnTo>
                  <a:lnTo>
                    <a:pt x="138430" y="29210"/>
                  </a:lnTo>
                  <a:lnTo>
                    <a:pt x="135890" y="139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127000" y="1270"/>
                  </a:lnTo>
                  <a:lnTo>
                    <a:pt x="123190" y="2540"/>
                  </a:lnTo>
                  <a:lnTo>
                    <a:pt x="127000" y="16510"/>
                  </a:lnTo>
                  <a:lnTo>
                    <a:pt x="129540" y="31750"/>
                  </a:lnTo>
                  <a:lnTo>
                    <a:pt x="132080" y="48260"/>
                  </a:lnTo>
                  <a:lnTo>
                    <a:pt x="133350" y="66040"/>
                  </a:lnTo>
                  <a:lnTo>
                    <a:pt x="133350" y="86360"/>
                  </a:lnTo>
                  <a:lnTo>
                    <a:pt x="133350" y="109220"/>
                  </a:lnTo>
                  <a:lnTo>
                    <a:pt x="129540" y="151130"/>
                  </a:lnTo>
                  <a:lnTo>
                    <a:pt x="121920" y="193040"/>
                  </a:lnTo>
                  <a:lnTo>
                    <a:pt x="119672" y="202006"/>
                  </a:lnTo>
                  <a:lnTo>
                    <a:pt x="119380" y="201930"/>
                  </a:lnTo>
                  <a:lnTo>
                    <a:pt x="116840" y="212090"/>
                  </a:lnTo>
                  <a:lnTo>
                    <a:pt x="114300" y="220980"/>
                  </a:lnTo>
                  <a:lnTo>
                    <a:pt x="110490" y="231140"/>
                  </a:lnTo>
                  <a:lnTo>
                    <a:pt x="107950" y="240030"/>
                  </a:lnTo>
                  <a:lnTo>
                    <a:pt x="104140" y="248920"/>
                  </a:lnTo>
                  <a:lnTo>
                    <a:pt x="96520" y="267970"/>
                  </a:lnTo>
                  <a:lnTo>
                    <a:pt x="92710" y="275590"/>
                  </a:lnTo>
                  <a:lnTo>
                    <a:pt x="88900" y="284480"/>
                  </a:lnTo>
                  <a:lnTo>
                    <a:pt x="83820" y="292100"/>
                  </a:lnTo>
                  <a:lnTo>
                    <a:pt x="80010" y="299720"/>
                  </a:lnTo>
                  <a:lnTo>
                    <a:pt x="74930" y="307340"/>
                  </a:lnTo>
                  <a:lnTo>
                    <a:pt x="71120" y="313690"/>
                  </a:lnTo>
                  <a:lnTo>
                    <a:pt x="66040" y="321310"/>
                  </a:lnTo>
                  <a:lnTo>
                    <a:pt x="60960" y="327660"/>
                  </a:lnTo>
                  <a:lnTo>
                    <a:pt x="61785" y="328218"/>
                  </a:lnTo>
                  <a:lnTo>
                    <a:pt x="57150" y="334010"/>
                  </a:lnTo>
                  <a:lnTo>
                    <a:pt x="50800" y="339090"/>
                  </a:lnTo>
                  <a:lnTo>
                    <a:pt x="45720" y="345440"/>
                  </a:lnTo>
                  <a:lnTo>
                    <a:pt x="46405" y="345909"/>
                  </a:lnTo>
                  <a:lnTo>
                    <a:pt x="40640" y="350520"/>
                  </a:lnTo>
                  <a:lnTo>
                    <a:pt x="30480" y="360680"/>
                  </a:lnTo>
                  <a:lnTo>
                    <a:pt x="25488" y="364680"/>
                  </a:lnTo>
                  <a:lnTo>
                    <a:pt x="25400" y="364490"/>
                  </a:lnTo>
                  <a:lnTo>
                    <a:pt x="20320" y="368300"/>
                  </a:lnTo>
                  <a:lnTo>
                    <a:pt x="15240" y="372110"/>
                  </a:lnTo>
                  <a:lnTo>
                    <a:pt x="10160" y="374650"/>
                  </a:lnTo>
                  <a:lnTo>
                    <a:pt x="5080" y="378460"/>
                  </a:lnTo>
                  <a:lnTo>
                    <a:pt x="0" y="381000"/>
                  </a:lnTo>
                  <a:lnTo>
                    <a:pt x="5080" y="388620"/>
                  </a:lnTo>
                  <a:lnTo>
                    <a:pt x="8890" y="386080"/>
                  </a:lnTo>
                  <a:lnTo>
                    <a:pt x="15240" y="383540"/>
                  </a:lnTo>
                  <a:lnTo>
                    <a:pt x="20320" y="379730"/>
                  </a:lnTo>
                  <a:lnTo>
                    <a:pt x="25400" y="377190"/>
                  </a:lnTo>
                  <a:lnTo>
                    <a:pt x="30480" y="373380"/>
                  </a:lnTo>
                  <a:lnTo>
                    <a:pt x="30480" y="372110"/>
                  </a:lnTo>
                  <a:lnTo>
                    <a:pt x="36830" y="368300"/>
                  </a:lnTo>
                  <a:lnTo>
                    <a:pt x="36830" y="367030"/>
                  </a:lnTo>
                  <a:lnTo>
                    <a:pt x="46977" y="356870"/>
                  </a:lnTo>
                  <a:lnTo>
                    <a:pt x="53327" y="351790"/>
                  </a:lnTo>
                  <a:lnTo>
                    <a:pt x="49491" y="347954"/>
                  </a:lnTo>
                  <a:lnTo>
                    <a:pt x="53327" y="351790"/>
                  </a:lnTo>
                  <a:lnTo>
                    <a:pt x="58420" y="345440"/>
                  </a:lnTo>
                  <a:lnTo>
                    <a:pt x="63500" y="340360"/>
                  </a:lnTo>
                  <a:lnTo>
                    <a:pt x="63500" y="339090"/>
                  </a:lnTo>
                  <a:lnTo>
                    <a:pt x="68580" y="332740"/>
                  </a:lnTo>
                  <a:lnTo>
                    <a:pt x="73660" y="326390"/>
                  </a:lnTo>
                  <a:lnTo>
                    <a:pt x="78740" y="318770"/>
                  </a:lnTo>
                  <a:lnTo>
                    <a:pt x="83820" y="312420"/>
                  </a:lnTo>
                  <a:lnTo>
                    <a:pt x="87630" y="304800"/>
                  </a:lnTo>
                  <a:lnTo>
                    <a:pt x="92710" y="297180"/>
                  </a:lnTo>
                  <a:lnTo>
                    <a:pt x="96520" y="288290"/>
                  </a:lnTo>
                  <a:lnTo>
                    <a:pt x="101600" y="280670"/>
                  </a:lnTo>
                  <a:lnTo>
                    <a:pt x="101600" y="279400"/>
                  </a:lnTo>
                  <a:lnTo>
                    <a:pt x="105410" y="270510"/>
                  </a:lnTo>
                  <a:lnTo>
                    <a:pt x="113030" y="252730"/>
                  </a:lnTo>
                  <a:lnTo>
                    <a:pt x="116840" y="243840"/>
                  </a:lnTo>
                  <a:lnTo>
                    <a:pt x="119380" y="233680"/>
                  </a:lnTo>
                  <a:lnTo>
                    <a:pt x="123190" y="224790"/>
                  </a:lnTo>
                  <a:lnTo>
                    <a:pt x="125730" y="214630"/>
                  </a:lnTo>
                  <a:lnTo>
                    <a:pt x="128270" y="205740"/>
                  </a:lnTo>
                  <a:lnTo>
                    <a:pt x="129540" y="204470"/>
                  </a:lnTo>
                  <a:lnTo>
                    <a:pt x="130810" y="194310"/>
                  </a:lnTo>
                  <a:lnTo>
                    <a:pt x="135890" y="173990"/>
                  </a:lnTo>
                  <a:lnTo>
                    <a:pt x="138430" y="153670"/>
                  </a:lnTo>
                  <a:lnTo>
                    <a:pt x="140970" y="132080"/>
                  </a:lnTo>
                  <a:lnTo>
                    <a:pt x="142240" y="109220"/>
                  </a:lnTo>
                  <a:lnTo>
                    <a:pt x="142240" y="86360"/>
                  </a:lnTo>
                  <a:lnTo>
                    <a:pt x="142240" y="6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8650" y="1442719"/>
              <a:ext cx="147320" cy="269240"/>
            </a:xfrm>
            <a:custGeom>
              <a:avLst/>
              <a:gdLst/>
              <a:ahLst/>
              <a:cxnLst/>
              <a:rect l="l" t="t" r="r" b="b"/>
              <a:pathLst>
                <a:path w="147320" h="269239">
                  <a:moveTo>
                    <a:pt x="147320" y="11430"/>
                  </a:moveTo>
                  <a:lnTo>
                    <a:pt x="146050" y="7620"/>
                  </a:lnTo>
                  <a:lnTo>
                    <a:pt x="143510" y="3810"/>
                  </a:lnTo>
                  <a:lnTo>
                    <a:pt x="139839" y="5651"/>
                  </a:lnTo>
                  <a:lnTo>
                    <a:pt x="139700" y="5080"/>
                  </a:lnTo>
                  <a:lnTo>
                    <a:pt x="134620" y="7620"/>
                  </a:lnTo>
                  <a:lnTo>
                    <a:pt x="131102" y="8801"/>
                  </a:lnTo>
                  <a:lnTo>
                    <a:pt x="130810" y="7620"/>
                  </a:lnTo>
                  <a:lnTo>
                    <a:pt x="125730" y="8890"/>
                  </a:lnTo>
                  <a:lnTo>
                    <a:pt x="111760" y="8890"/>
                  </a:lnTo>
                  <a:lnTo>
                    <a:pt x="109220" y="7620"/>
                  </a:lnTo>
                  <a:lnTo>
                    <a:pt x="105410" y="5080"/>
                  </a:lnTo>
                  <a:lnTo>
                    <a:pt x="104927" y="6032"/>
                  </a:lnTo>
                  <a:lnTo>
                    <a:pt x="101600" y="3810"/>
                  </a:lnTo>
                  <a:lnTo>
                    <a:pt x="95250" y="0"/>
                  </a:lnTo>
                  <a:lnTo>
                    <a:pt x="95250" y="7620"/>
                  </a:lnTo>
                  <a:lnTo>
                    <a:pt x="95250" y="181419"/>
                  </a:lnTo>
                  <a:lnTo>
                    <a:pt x="0" y="261620"/>
                  </a:lnTo>
                  <a:lnTo>
                    <a:pt x="3810" y="265430"/>
                  </a:lnTo>
                  <a:lnTo>
                    <a:pt x="6350" y="269240"/>
                  </a:lnTo>
                  <a:lnTo>
                    <a:pt x="102870" y="186690"/>
                  </a:lnTo>
                  <a:lnTo>
                    <a:pt x="104140" y="185420"/>
                  </a:lnTo>
                  <a:lnTo>
                    <a:pt x="104140" y="182880"/>
                  </a:lnTo>
                  <a:lnTo>
                    <a:pt x="104140" y="16510"/>
                  </a:lnTo>
                  <a:lnTo>
                    <a:pt x="105410" y="16510"/>
                  </a:lnTo>
                  <a:lnTo>
                    <a:pt x="109220" y="17780"/>
                  </a:lnTo>
                  <a:lnTo>
                    <a:pt x="114300" y="19050"/>
                  </a:lnTo>
                  <a:lnTo>
                    <a:pt x="118110" y="19050"/>
                  </a:lnTo>
                  <a:lnTo>
                    <a:pt x="123190" y="19050"/>
                  </a:lnTo>
                  <a:lnTo>
                    <a:pt x="128270" y="19050"/>
                  </a:lnTo>
                  <a:lnTo>
                    <a:pt x="133350" y="17780"/>
                  </a:lnTo>
                  <a:lnTo>
                    <a:pt x="133350" y="16510"/>
                  </a:lnTo>
                  <a:lnTo>
                    <a:pt x="137160" y="15240"/>
                  </a:lnTo>
                  <a:lnTo>
                    <a:pt x="142240" y="13970"/>
                  </a:lnTo>
                  <a:lnTo>
                    <a:pt x="143510" y="13970"/>
                  </a:lnTo>
                  <a:lnTo>
                    <a:pt x="147320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1230" y="699769"/>
              <a:ext cx="101600" cy="591820"/>
            </a:xfrm>
            <a:custGeom>
              <a:avLst/>
              <a:gdLst/>
              <a:ahLst/>
              <a:cxnLst/>
              <a:rect l="l" t="t" r="r" b="b"/>
              <a:pathLst>
                <a:path w="101600" h="591819">
                  <a:moveTo>
                    <a:pt x="97789" y="386079"/>
                  </a:moveTo>
                  <a:lnTo>
                    <a:pt x="2539" y="468629"/>
                  </a:lnTo>
                  <a:lnTo>
                    <a:pt x="2539" y="591819"/>
                  </a:lnTo>
                  <a:lnTo>
                    <a:pt x="97789" y="510539"/>
                  </a:lnTo>
                  <a:lnTo>
                    <a:pt x="97789" y="386079"/>
                  </a:lnTo>
                  <a:close/>
                </a:path>
                <a:path w="101600" h="591819">
                  <a:moveTo>
                    <a:pt x="101600" y="0"/>
                  </a:moveTo>
                  <a:lnTo>
                    <a:pt x="0" y="87629"/>
                  </a:lnTo>
                  <a:lnTo>
                    <a:pt x="0" y="203200"/>
                  </a:lnTo>
                  <a:lnTo>
                    <a:pt x="19050" y="419100"/>
                  </a:lnTo>
                  <a:lnTo>
                    <a:pt x="81279" y="364489"/>
                  </a:lnTo>
                  <a:lnTo>
                    <a:pt x="101600" y="11683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6150" y="689609"/>
              <a:ext cx="111760" cy="612140"/>
            </a:xfrm>
            <a:custGeom>
              <a:avLst/>
              <a:gdLst/>
              <a:ahLst/>
              <a:cxnLst/>
              <a:rect l="l" t="t" r="r" b="b"/>
              <a:pathLst>
                <a:path w="111759" h="612140">
                  <a:moveTo>
                    <a:pt x="107950" y="387350"/>
                  </a:moveTo>
                  <a:lnTo>
                    <a:pt x="100330" y="393700"/>
                  </a:lnTo>
                  <a:lnTo>
                    <a:pt x="97790" y="395871"/>
                  </a:lnTo>
                  <a:lnTo>
                    <a:pt x="97790" y="406641"/>
                  </a:lnTo>
                  <a:lnTo>
                    <a:pt x="97790" y="519099"/>
                  </a:lnTo>
                  <a:lnTo>
                    <a:pt x="12700" y="592848"/>
                  </a:lnTo>
                  <a:lnTo>
                    <a:pt x="12700" y="480237"/>
                  </a:lnTo>
                  <a:lnTo>
                    <a:pt x="97790" y="406641"/>
                  </a:lnTo>
                  <a:lnTo>
                    <a:pt x="97790" y="395871"/>
                  </a:lnTo>
                  <a:lnTo>
                    <a:pt x="5080" y="474980"/>
                  </a:lnTo>
                  <a:lnTo>
                    <a:pt x="3810" y="476250"/>
                  </a:lnTo>
                  <a:lnTo>
                    <a:pt x="3810" y="478790"/>
                  </a:lnTo>
                  <a:lnTo>
                    <a:pt x="3797" y="612140"/>
                  </a:lnTo>
                  <a:lnTo>
                    <a:pt x="12700" y="612140"/>
                  </a:lnTo>
                  <a:lnTo>
                    <a:pt x="12700" y="604697"/>
                  </a:lnTo>
                  <a:lnTo>
                    <a:pt x="105410" y="524510"/>
                  </a:lnTo>
                  <a:lnTo>
                    <a:pt x="107950" y="523240"/>
                  </a:lnTo>
                  <a:lnTo>
                    <a:pt x="107950" y="520700"/>
                  </a:lnTo>
                  <a:lnTo>
                    <a:pt x="107950" y="396240"/>
                  </a:lnTo>
                  <a:lnTo>
                    <a:pt x="107950" y="387350"/>
                  </a:lnTo>
                  <a:close/>
                </a:path>
                <a:path w="111759" h="612140">
                  <a:moveTo>
                    <a:pt x="111760" y="0"/>
                  </a:moveTo>
                  <a:lnTo>
                    <a:pt x="104140" y="7620"/>
                  </a:lnTo>
                  <a:lnTo>
                    <a:pt x="101600" y="9779"/>
                  </a:lnTo>
                  <a:lnTo>
                    <a:pt x="101600" y="20548"/>
                  </a:lnTo>
                  <a:lnTo>
                    <a:pt x="101600" y="125730"/>
                  </a:lnTo>
                  <a:lnTo>
                    <a:pt x="82664" y="373087"/>
                  </a:lnTo>
                  <a:lnTo>
                    <a:pt x="27152" y="419722"/>
                  </a:lnTo>
                  <a:lnTo>
                    <a:pt x="10160" y="213360"/>
                  </a:lnTo>
                  <a:lnTo>
                    <a:pt x="10160" y="99415"/>
                  </a:lnTo>
                  <a:lnTo>
                    <a:pt x="101600" y="20548"/>
                  </a:lnTo>
                  <a:lnTo>
                    <a:pt x="101600" y="9779"/>
                  </a:lnTo>
                  <a:lnTo>
                    <a:pt x="2540" y="9398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0" y="213360"/>
                  </a:lnTo>
                  <a:lnTo>
                    <a:pt x="19050" y="429260"/>
                  </a:lnTo>
                  <a:lnTo>
                    <a:pt x="20320" y="438150"/>
                  </a:lnTo>
                  <a:lnTo>
                    <a:pt x="26670" y="433070"/>
                  </a:lnTo>
                  <a:lnTo>
                    <a:pt x="90170" y="378460"/>
                  </a:lnTo>
                  <a:lnTo>
                    <a:pt x="91440" y="377190"/>
                  </a:lnTo>
                  <a:lnTo>
                    <a:pt x="91440" y="375920"/>
                  </a:lnTo>
                  <a:lnTo>
                    <a:pt x="111760" y="127000"/>
                  </a:lnTo>
                  <a:lnTo>
                    <a:pt x="111760" y="1016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231140" y="2560320"/>
            <a:ext cx="8456930" cy="918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0500" y="824229"/>
            <a:ext cx="8584565" cy="373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When working with </a:t>
            </a:r>
            <a:r>
              <a:rPr dirty="0" sz="1800" spc="-5" b="1">
                <a:latin typeface="Arial"/>
                <a:cs typeface="Arial"/>
              </a:rPr>
              <a:t>permutations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>
                <a:latin typeface="Arial"/>
                <a:cs typeface="Arial"/>
              </a:rPr>
              <a:t>combinations</a:t>
            </a:r>
            <a:r>
              <a:rPr dirty="0" sz="1800" spc="-5">
                <a:latin typeface="Arial"/>
                <a:cs typeface="Arial"/>
              </a:rPr>
              <a:t>, it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vital that you  are 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distinguish </a:t>
            </a:r>
            <a:r>
              <a:rPr dirty="0" sz="1800" spc="-5">
                <a:latin typeface="Arial"/>
                <a:cs typeface="Arial"/>
              </a:rPr>
              <a:t>when the </a:t>
            </a:r>
            <a:r>
              <a:rPr dirty="0" sz="1800" spc="-10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important,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only recognizable after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considerable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practice.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Consider our previous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30810" marR="171450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33350" marR="287020">
              <a:lnSpc>
                <a:spcPct val="100000"/>
              </a:lnSpc>
              <a:tabLst>
                <a:tab pos="5895975" algn="l"/>
              </a:tabLst>
            </a:pPr>
            <a:r>
              <a:rPr dirty="0" sz="1800" spc="-5">
                <a:latin typeface="Arial"/>
                <a:cs typeface="Arial"/>
              </a:rPr>
              <a:t>The 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which the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being </a:t>
            </a:r>
            <a:r>
              <a:rPr dirty="0" sz="1800" spc="-5">
                <a:latin typeface="Arial"/>
                <a:cs typeface="Arial"/>
              </a:rPr>
              <a:t>chosen </a:t>
            </a:r>
            <a:r>
              <a:rPr dirty="0" sz="1800" spc="-10">
                <a:latin typeface="Arial"/>
                <a:cs typeface="Arial"/>
              </a:rPr>
              <a:t>does not </a:t>
            </a:r>
            <a:r>
              <a:rPr dirty="0" sz="1800" spc="-5">
                <a:latin typeface="Arial"/>
                <a:cs typeface="Arial"/>
              </a:rPr>
              <a:t>matter </a:t>
            </a:r>
            <a:r>
              <a:rPr dirty="0" sz="1800" spc="-10">
                <a:latin typeface="Arial"/>
                <a:cs typeface="Arial"/>
              </a:rPr>
              <a:t>because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positions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they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being chosen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same.	They are all </a:t>
            </a:r>
            <a:r>
              <a:rPr dirty="0" sz="1800" spc="-10">
                <a:latin typeface="Arial"/>
                <a:cs typeface="Arial"/>
              </a:rPr>
              <a:t>going </a:t>
            </a:r>
            <a:r>
              <a:rPr dirty="0" sz="1800" spc="-5">
                <a:latin typeface="Arial"/>
                <a:cs typeface="Arial"/>
              </a:rPr>
              <a:t>to be  members of the </a:t>
            </a:r>
            <a:r>
              <a:rPr dirty="0" sz="1800" spc="-10">
                <a:latin typeface="Arial"/>
                <a:cs typeface="Arial"/>
              </a:rPr>
              <a:t>student </a:t>
            </a:r>
            <a:r>
              <a:rPr dirty="0" sz="1800" spc="-5">
                <a:latin typeface="Arial"/>
                <a:cs typeface="Arial"/>
              </a:rPr>
              <a:t>council, with the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same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duties.	</a:t>
            </a:r>
            <a:r>
              <a:rPr dirty="0" sz="1800" b="1">
                <a:latin typeface="Arial"/>
                <a:cs typeface="Arial"/>
              </a:rPr>
              <a:t>(Combination)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7" y="1103630"/>
            <a:ext cx="471170" cy="826769"/>
            <a:chOff x="104547" y="1103630"/>
            <a:chExt cx="471170" cy="826769"/>
          </a:xfrm>
        </p:grpSpPr>
        <p:sp>
          <p:nvSpPr>
            <p:cNvPr id="4" name="object 4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321309" y="0"/>
                  </a:moveTo>
                  <a:lnTo>
                    <a:pt x="0" y="276859"/>
                  </a:lnTo>
                  <a:lnTo>
                    <a:pt x="0" y="401319"/>
                  </a:lnTo>
                  <a:lnTo>
                    <a:pt x="107950" y="309879"/>
                  </a:lnTo>
                  <a:lnTo>
                    <a:pt x="107950" y="692150"/>
                  </a:lnTo>
                  <a:lnTo>
                    <a:pt x="213359" y="600709"/>
                  </a:lnTo>
                  <a:lnTo>
                    <a:pt x="213359" y="218439"/>
                  </a:lnTo>
                  <a:lnTo>
                    <a:pt x="321309" y="125729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219" y="1233170"/>
              <a:ext cx="321310" cy="692150"/>
            </a:xfrm>
            <a:custGeom>
              <a:avLst/>
              <a:gdLst/>
              <a:ahLst/>
              <a:cxnLst/>
              <a:rect l="l" t="t" r="r" b="b"/>
              <a:pathLst>
                <a:path w="321309" h="692150">
                  <a:moveTo>
                    <a:pt x="0" y="276859"/>
                  </a:moveTo>
                  <a:lnTo>
                    <a:pt x="321309" y="0"/>
                  </a:lnTo>
                  <a:lnTo>
                    <a:pt x="321309" y="125729"/>
                  </a:lnTo>
                  <a:lnTo>
                    <a:pt x="213359" y="218439"/>
                  </a:lnTo>
                  <a:lnTo>
                    <a:pt x="213359" y="600709"/>
                  </a:lnTo>
                  <a:lnTo>
                    <a:pt x="107950" y="692150"/>
                  </a:lnTo>
                  <a:lnTo>
                    <a:pt x="107950" y="309879"/>
                  </a:lnTo>
                  <a:lnTo>
                    <a:pt x="0" y="401319"/>
                  </a:lnTo>
                  <a:lnTo>
                    <a:pt x="0" y="2768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250" y="1113790"/>
              <a:ext cx="95250" cy="589280"/>
            </a:xfrm>
            <a:custGeom>
              <a:avLst/>
              <a:gdLst/>
              <a:ahLst/>
              <a:cxnLst/>
              <a:rect l="l" t="t" r="r" b="b"/>
              <a:pathLst>
                <a:path w="95250" h="589280">
                  <a:moveTo>
                    <a:pt x="95250" y="139700"/>
                  </a:moveTo>
                  <a:lnTo>
                    <a:pt x="0" y="220980"/>
                  </a:lnTo>
                  <a:lnTo>
                    <a:pt x="0" y="589280"/>
                  </a:lnTo>
                  <a:lnTo>
                    <a:pt x="95250" y="506730"/>
                  </a:lnTo>
                  <a:lnTo>
                    <a:pt x="95250" y="139700"/>
                  </a:lnTo>
                  <a:close/>
                </a:path>
                <a:path w="95250" h="589280">
                  <a:moveTo>
                    <a:pt x="95250" y="0"/>
                  </a:moveTo>
                  <a:lnTo>
                    <a:pt x="0" y="81280"/>
                  </a:lnTo>
                  <a:lnTo>
                    <a:pt x="0" y="177800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440" y="1243329"/>
              <a:ext cx="102870" cy="377190"/>
            </a:xfrm>
            <a:custGeom>
              <a:avLst/>
              <a:gdLst/>
              <a:ahLst/>
              <a:cxnLst/>
              <a:rect l="l" t="t" r="r" b="b"/>
              <a:pathLst>
                <a:path w="102870" h="377190">
                  <a:moveTo>
                    <a:pt x="102870" y="0"/>
                  </a:moveTo>
                  <a:lnTo>
                    <a:pt x="93980" y="0"/>
                  </a:lnTo>
                  <a:lnTo>
                    <a:pt x="93980" y="7442"/>
                  </a:lnTo>
                  <a:lnTo>
                    <a:pt x="0" y="87630"/>
                  </a:lnTo>
                  <a:lnTo>
                    <a:pt x="3810" y="91440"/>
                  </a:lnTo>
                  <a:lnTo>
                    <a:pt x="6350" y="95250"/>
                  </a:lnTo>
                  <a:lnTo>
                    <a:pt x="93980" y="20472"/>
                  </a:lnTo>
                  <a:lnTo>
                    <a:pt x="93980" y="377190"/>
                  </a:lnTo>
                  <a:lnTo>
                    <a:pt x="102870" y="37719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1170" y="1617980"/>
              <a:ext cx="104139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170" y="1330959"/>
              <a:ext cx="8890" cy="372110"/>
            </a:xfrm>
            <a:custGeom>
              <a:avLst/>
              <a:gdLst/>
              <a:ahLst/>
              <a:cxnLst/>
              <a:rect l="l" t="t" r="r" b="b"/>
              <a:pathLst>
                <a:path w="8890" h="372110">
                  <a:moveTo>
                    <a:pt x="8890" y="3810"/>
                  </a:moveTo>
                  <a:lnTo>
                    <a:pt x="5080" y="3810"/>
                  </a:lnTo>
                  <a:lnTo>
                    <a:pt x="127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372110"/>
                  </a:lnTo>
                  <a:lnTo>
                    <a:pt x="8890" y="372110"/>
                  </a:lnTo>
                  <a:lnTo>
                    <a:pt x="889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170" y="1103630"/>
              <a:ext cx="104139" cy="198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27380" y="689609"/>
            <a:ext cx="430530" cy="1028700"/>
            <a:chOff x="627380" y="689609"/>
            <a:chExt cx="430530" cy="1028700"/>
          </a:xfrm>
        </p:grpSpPr>
        <p:sp>
          <p:nvSpPr>
            <p:cNvPr id="12" name="object 12"/>
            <p:cNvSpPr/>
            <p:nvPr/>
          </p:nvSpPr>
          <p:spPr>
            <a:xfrm>
              <a:off x="632460" y="1023619"/>
              <a:ext cx="273050" cy="684530"/>
            </a:xfrm>
            <a:custGeom>
              <a:avLst/>
              <a:gdLst/>
              <a:ahLst/>
              <a:cxnLst/>
              <a:rect l="l" t="t" r="r" b="b"/>
              <a:pathLst>
                <a:path w="273050" h="684530">
                  <a:moveTo>
                    <a:pt x="88900" y="101600"/>
                  </a:moveTo>
                  <a:lnTo>
                    <a:pt x="0" y="176529"/>
                  </a:lnTo>
                  <a:lnTo>
                    <a:pt x="0" y="684529"/>
                  </a:lnTo>
                  <a:lnTo>
                    <a:pt x="95250" y="601979"/>
                  </a:lnTo>
                  <a:lnTo>
                    <a:pt x="95250" y="426719"/>
                  </a:lnTo>
                  <a:lnTo>
                    <a:pt x="142240" y="426719"/>
                  </a:lnTo>
                  <a:lnTo>
                    <a:pt x="147320" y="424179"/>
                  </a:lnTo>
                  <a:lnTo>
                    <a:pt x="157480" y="416559"/>
                  </a:lnTo>
                  <a:lnTo>
                    <a:pt x="162560" y="414019"/>
                  </a:lnTo>
                  <a:lnTo>
                    <a:pt x="167640" y="408939"/>
                  </a:lnTo>
                  <a:lnTo>
                    <a:pt x="179070" y="398779"/>
                  </a:lnTo>
                  <a:lnTo>
                    <a:pt x="184150" y="392429"/>
                  </a:lnTo>
                  <a:lnTo>
                    <a:pt x="189230" y="387350"/>
                  </a:lnTo>
                  <a:lnTo>
                    <a:pt x="204470" y="368300"/>
                  </a:lnTo>
                  <a:lnTo>
                    <a:pt x="209550" y="360679"/>
                  </a:lnTo>
                  <a:lnTo>
                    <a:pt x="213359" y="354329"/>
                  </a:lnTo>
                  <a:lnTo>
                    <a:pt x="223520" y="339089"/>
                  </a:lnTo>
                  <a:lnTo>
                    <a:pt x="115570" y="339089"/>
                  </a:lnTo>
                  <a:lnTo>
                    <a:pt x="114300" y="337819"/>
                  </a:lnTo>
                  <a:lnTo>
                    <a:pt x="111760" y="337819"/>
                  </a:lnTo>
                  <a:lnTo>
                    <a:pt x="107950" y="334009"/>
                  </a:lnTo>
                  <a:lnTo>
                    <a:pt x="105410" y="332739"/>
                  </a:lnTo>
                  <a:lnTo>
                    <a:pt x="104140" y="330200"/>
                  </a:lnTo>
                  <a:lnTo>
                    <a:pt x="102870" y="328929"/>
                  </a:lnTo>
                  <a:lnTo>
                    <a:pt x="101600" y="326389"/>
                  </a:lnTo>
                  <a:lnTo>
                    <a:pt x="100330" y="325119"/>
                  </a:lnTo>
                  <a:lnTo>
                    <a:pt x="100330" y="321309"/>
                  </a:lnTo>
                  <a:lnTo>
                    <a:pt x="97790" y="316229"/>
                  </a:lnTo>
                  <a:lnTo>
                    <a:pt x="96520" y="308609"/>
                  </a:lnTo>
                  <a:lnTo>
                    <a:pt x="95250" y="299719"/>
                  </a:lnTo>
                  <a:lnTo>
                    <a:pt x="95250" y="257809"/>
                  </a:lnTo>
                  <a:lnTo>
                    <a:pt x="96520" y="247650"/>
                  </a:lnTo>
                  <a:lnTo>
                    <a:pt x="97790" y="236219"/>
                  </a:lnTo>
                  <a:lnTo>
                    <a:pt x="100330" y="227329"/>
                  </a:lnTo>
                  <a:lnTo>
                    <a:pt x="100330" y="222250"/>
                  </a:lnTo>
                  <a:lnTo>
                    <a:pt x="101600" y="218439"/>
                  </a:lnTo>
                  <a:lnTo>
                    <a:pt x="102870" y="213359"/>
                  </a:lnTo>
                  <a:lnTo>
                    <a:pt x="105410" y="205739"/>
                  </a:lnTo>
                  <a:lnTo>
                    <a:pt x="106680" y="200659"/>
                  </a:lnTo>
                  <a:lnTo>
                    <a:pt x="111760" y="190500"/>
                  </a:lnTo>
                  <a:lnTo>
                    <a:pt x="113030" y="186689"/>
                  </a:lnTo>
                  <a:lnTo>
                    <a:pt x="115570" y="182879"/>
                  </a:lnTo>
                  <a:lnTo>
                    <a:pt x="116840" y="180339"/>
                  </a:lnTo>
                  <a:lnTo>
                    <a:pt x="119380" y="176529"/>
                  </a:lnTo>
                  <a:lnTo>
                    <a:pt x="120650" y="173989"/>
                  </a:lnTo>
                  <a:lnTo>
                    <a:pt x="123190" y="171450"/>
                  </a:lnTo>
                  <a:lnTo>
                    <a:pt x="124460" y="167639"/>
                  </a:lnTo>
                  <a:lnTo>
                    <a:pt x="127000" y="165100"/>
                  </a:lnTo>
                  <a:lnTo>
                    <a:pt x="128270" y="162559"/>
                  </a:lnTo>
                  <a:lnTo>
                    <a:pt x="130810" y="160019"/>
                  </a:lnTo>
                  <a:lnTo>
                    <a:pt x="133350" y="158750"/>
                  </a:lnTo>
                  <a:lnTo>
                    <a:pt x="135890" y="156209"/>
                  </a:lnTo>
                  <a:lnTo>
                    <a:pt x="136524" y="154939"/>
                  </a:lnTo>
                  <a:lnTo>
                    <a:pt x="88900" y="154939"/>
                  </a:lnTo>
                  <a:lnTo>
                    <a:pt x="88900" y="101600"/>
                  </a:lnTo>
                  <a:close/>
                </a:path>
                <a:path w="273050" h="684530">
                  <a:moveTo>
                    <a:pt x="142240" y="426719"/>
                  </a:moveTo>
                  <a:lnTo>
                    <a:pt x="95250" y="426719"/>
                  </a:lnTo>
                  <a:lnTo>
                    <a:pt x="99060" y="429259"/>
                  </a:lnTo>
                  <a:lnTo>
                    <a:pt x="110490" y="433069"/>
                  </a:lnTo>
                  <a:lnTo>
                    <a:pt x="123190" y="433069"/>
                  </a:lnTo>
                  <a:lnTo>
                    <a:pt x="128270" y="431800"/>
                  </a:lnTo>
                  <a:lnTo>
                    <a:pt x="132080" y="430529"/>
                  </a:lnTo>
                  <a:lnTo>
                    <a:pt x="137160" y="429259"/>
                  </a:lnTo>
                  <a:lnTo>
                    <a:pt x="142240" y="426719"/>
                  </a:lnTo>
                  <a:close/>
                </a:path>
                <a:path w="273050" h="684530">
                  <a:moveTo>
                    <a:pt x="272203" y="146050"/>
                  </a:moveTo>
                  <a:lnTo>
                    <a:pt x="158750" y="146050"/>
                  </a:lnTo>
                  <a:lnTo>
                    <a:pt x="160020" y="147319"/>
                  </a:lnTo>
                  <a:lnTo>
                    <a:pt x="161290" y="147319"/>
                  </a:lnTo>
                  <a:lnTo>
                    <a:pt x="162560" y="148589"/>
                  </a:lnTo>
                  <a:lnTo>
                    <a:pt x="166370" y="151129"/>
                  </a:lnTo>
                  <a:lnTo>
                    <a:pt x="168910" y="153669"/>
                  </a:lnTo>
                  <a:lnTo>
                    <a:pt x="170180" y="156209"/>
                  </a:lnTo>
                  <a:lnTo>
                    <a:pt x="171450" y="157479"/>
                  </a:lnTo>
                  <a:lnTo>
                    <a:pt x="171450" y="161289"/>
                  </a:lnTo>
                  <a:lnTo>
                    <a:pt x="172720" y="163829"/>
                  </a:lnTo>
                  <a:lnTo>
                    <a:pt x="175260" y="170179"/>
                  </a:lnTo>
                  <a:lnTo>
                    <a:pt x="176530" y="177800"/>
                  </a:lnTo>
                  <a:lnTo>
                    <a:pt x="176530" y="185419"/>
                  </a:lnTo>
                  <a:lnTo>
                    <a:pt x="177800" y="195579"/>
                  </a:lnTo>
                  <a:lnTo>
                    <a:pt x="177800" y="228600"/>
                  </a:lnTo>
                  <a:lnTo>
                    <a:pt x="176530" y="240029"/>
                  </a:lnTo>
                  <a:lnTo>
                    <a:pt x="175260" y="250189"/>
                  </a:lnTo>
                  <a:lnTo>
                    <a:pt x="172720" y="259079"/>
                  </a:lnTo>
                  <a:lnTo>
                    <a:pt x="171450" y="267969"/>
                  </a:lnTo>
                  <a:lnTo>
                    <a:pt x="170180" y="273050"/>
                  </a:lnTo>
                  <a:lnTo>
                    <a:pt x="163830" y="292100"/>
                  </a:lnTo>
                  <a:lnTo>
                    <a:pt x="160020" y="298450"/>
                  </a:lnTo>
                  <a:lnTo>
                    <a:pt x="158750" y="302259"/>
                  </a:lnTo>
                  <a:lnTo>
                    <a:pt x="156210" y="307339"/>
                  </a:lnTo>
                  <a:lnTo>
                    <a:pt x="153670" y="311150"/>
                  </a:lnTo>
                  <a:lnTo>
                    <a:pt x="152400" y="313689"/>
                  </a:lnTo>
                  <a:lnTo>
                    <a:pt x="146050" y="320039"/>
                  </a:lnTo>
                  <a:lnTo>
                    <a:pt x="144780" y="322579"/>
                  </a:lnTo>
                  <a:lnTo>
                    <a:pt x="142240" y="325119"/>
                  </a:lnTo>
                  <a:lnTo>
                    <a:pt x="140970" y="327659"/>
                  </a:lnTo>
                  <a:lnTo>
                    <a:pt x="135890" y="330200"/>
                  </a:lnTo>
                  <a:lnTo>
                    <a:pt x="132080" y="334009"/>
                  </a:lnTo>
                  <a:lnTo>
                    <a:pt x="127000" y="336550"/>
                  </a:lnTo>
                  <a:lnTo>
                    <a:pt x="125730" y="336550"/>
                  </a:lnTo>
                  <a:lnTo>
                    <a:pt x="123190" y="337819"/>
                  </a:lnTo>
                  <a:lnTo>
                    <a:pt x="121920" y="337819"/>
                  </a:lnTo>
                  <a:lnTo>
                    <a:pt x="119380" y="339089"/>
                  </a:lnTo>
                  <a:lnTo>
                    <a:pt x="223520" y="339089"/>
                  </a:lnTo>
                  <a:lnTo>
                    <a:pt x="227330" y="330200"/>
                  </a:lnTo>
                  <a:lnTo>
                    <a:pt x="231140" y="322579"/>
                  </a:lnTo>
                  <a:lnTo>
                    <a:pt x="246380" y="287019"/>
                  </a:lnTo>
                  <a:lnTo>
                    <a:pt x="250190" y="276859"/>
                  </a:lnTo>
                  <a:lnTo>
                    <a:pt x="252730" y="267969"/>
                  </a:lnTo>
                  <a:lnTo>
                    <a:pt x="256540" y="257809"/>
                  </a:lnTo>
                  <a:lnTo>
                    <a:pt x="259080" y="247650"/>
                  </a:lnTo>
                  <a:lnTo>
                    <a:pt x="261620" y="238759"/>
                  </a:lnTo>
                  <a:lnTo>
                    <a:pt x="265430" y="217169"/>
                  </a:lnTo>
                  <a:lnTo>
                    <a:pt x="267970" y="196850"/>
                  </a:lnTo>
                  <a:lnTo>
                    <a:pt x="270509" y="175259"/>
                  </a:lnTo>
                  <a:lnTo>
                    <a:pt x="272203" y="146050"/>
                  </a:lnTo>
                  <a:close/>
                </a:path>
                <a:path w="273050" h="684530">
                  <a:moveTo>
                    <a:pt x="222250" y="0"/>
                  </a:moveTo>
                  <a:lnTo>
                    <a:pt x="213359" y="0"/>
                  </a:lnTo>
                  <a:lnTo>
                    <a:pt x="203200" y="2539"/>
                  </a:lnTo>
                  <a:lnTo>
                    <a:pt x="196850" y="5079"/>
                  </a:lnTo>
                  <a:lnTo>
                    <a:pt x="186690" y="10159"/>
                  </a:lnTo>
                  <a:lnTo>
                    <a:pt x="180340" y="15239"/>
                  </a:lnTo>
                  <a:lnTo>
                    <a:pt x="175260" y="19050"/>
                  </a:lnTo>
                  <a:lnTo>
                    <a:pt x="162560" y="29209"/>
                  </a:lnTo>
                  <a:lnTo>
                    <a:pt x="149860" y="41909"/>
                  </a:lnTo>
                  <a:lnTo>
                    <a:pt x="144780" y="48259"/>
                  </a:lnTo>
                  <a:lnTo>
                    <a:pt x="138430" y="55879"/>
                  </a:lnTo>
                  <a:lnTo>
                    <a:pt x="128270" y="71119"/>
                  </a:lnTo>
                  <a:lnTo>
                    <a:pt x="121920" y="80009"/>
                  </a:lnTo>
                  <a:lnTo>
                    <a:pt x="118110" y="86359"/>
                  </a:lnTo>
                  <a:lnTo>
                    <a:pt x="114300" y="93979"/>
                  </a:lnTo>
                  <a:lnTo>
                    <a:pt x="106680" y="111759"/>
                  </a:lnTo>
                  <a:lnTo>
                    <a:pt x="101600" y="120650"/>
                  </a:lnTo>
                  <a:lnTo>
                    <a:pt x="97790" y="132079"/>
                  </a:lnTo>
                  <a:lnTo>
                    <a:pt x="92710" y="142239"/>
                  </a:lnTo>
                  <a:lnTo>
                    <a:pt x="88900" y="154939"/>
                  </a:lnTo>
                  <a:lnTo>
                    <a:pt x="136524" y="154939"/>
                  </a:lnTo>
                  <a:lnTo>
                    <a:pt x="137160" y="153669"/>
                  </a:lnTo>
                  <a:lnTo>
                    <a:pt x="139700" y="152400"/>
                  </a:lnTo>
                  <a:lnTo>
                    <a:pt x="140970" y="151129"/>
                  </a:lnTo>
                  <a:lnTo>
                    <a:pt x="146050" y="148589"/>
                  </a:lnTo>
                  <a:lnTo>
                    <a:pt x="147320" y="147319"/>
                  </a:lnTo>
                  <a:lnTo>
                    <a:pt x="149860" y="147319"/>
                  </a:lnTo>
                  <a:lnTo>
                    <a:pt x="151130" y="146050"/>
                  </a:lnTo>
                  <a:lnTo>
                    <a:pt x="272203" y="146050"/>
                  </a:lnTo>
                  <a:lnTo>
                    <a:pt x="270509" y="91439"/>
                  </a:lnTo>
                  <a:lnTo>
                    <a:pt x="261620" y="45719"/>
                  </a:lnTo>
                  <a:lnTo>
                    <a:pt x="245109" y="13969"/>
                  </a:lnTo>
                  <a:lnTo>
                    <a:pt x="242570" y="10159"/>
                  </a:lnTo>
                  <a:lnTo>
                    <a:pt x="234950" y="5079"/>
                  </a:lnTo>
                  <a:lnTo>
                    <a:pt x="229870" y="253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630" y="1164590"/>
              <a:ext cx="91439" cy="2019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380" y="1018539"/>
              <a:ext cx="271780" cy="699770"/>
            </a:xfrm>
            <a:custGeom>
              <a:avLst/>
              <a:gdLst/>
              <a:ahLst/>
              <a:cxnLst/>
              <a:rect l="l" t="t" r="r" b="b"/>
              <a:pathLst>
                <a:path w="271780" h="699769">
                  <a:moveTo>
                    <a:pt x="199377" y="16510"/>
                  </a:moveTo>
                  <a:lnTo>
                    <a:pt x="194310" y="8890"/>
                  </a:lnTo>
                  <a:lnTo>
                    <a:pt x="189230" y="11430"/>
                  </a:lnTo>
                  <a:lnTo>
                    <a:pt x="182880" y="15240"/>
                  </a:lnTo>
                  <a:lnTo>
                    <a:pt x="182880" y="16510"/>
                  </a:lnTo>
                  <a:lnTo>
                    <a:pt x="176530" y="20320"/>
                  </a:lnTo>
                  <a:lnTo>
                    <a:pt x="170180" y="25400"/>
                  </a:lnTo>
                  <a:lnTo>
                    <a:pt x="163830" y="31750"/>
                  </a:lnTo>
                  <a:lnTo>
                    <a:pt x="158750" y="36830"/>
                  </a:lnTo>
                  <a:lnTo>
                    <a:pt x="152400" y="43180"/>
                  </a:lnTo>
                  <a:lnTo>
                    <a:pt x="151130" y="43180"/>
                  </a:lnTo>
                  <a:lnTo>
                    <a:pt x="151130" y="44450"/>
                  </a:lnTo>
                  <a:lnTo>
                    <a:pt x="146050" y="50800"/>
                  </a:lnTo>
                  <a:lnTo>
                    <a:pt x="139700" y="58420"/>
                  </a:lnTo>
                  <a:lnTo>
                    <a:pt x="134620" y="66040"/>
                  </a:lnTo>
                  <a:lnTo>
                    <a:pt x="129540" y="73660"/>
                  </a:lnTo>
                  <a:lnTo>
                    <a:pt x="123190" y="82550"/>
                  </a:lnTo>
                  <a:lnTo>
                    <a:pt x="119380" y="88900"/>
                  </a:lnTo>
                  <a:lnTo>
                    <a:pt x="115570" y="96520"/>
                  </a:lnTo>
                  <a:lnTo>
                    <a:pt x="111760" y="105410"/>
                  </a:lnTo>
                  <a:lnTo>
                    <a:pt x="106680" y="114300"/>
                  </a:lnTo>
                  <a:lnTo>
                    <a:pt x="102870" y="124460"/>
                  </a:lnTo>
                  <a:lnTo>
                    <a:pt x="97790" y="134620"/>
                  </a:lnTo>
                  <a:lnTo>
                    <a:pt x="97790" y="106680"/>
                  </a:lnTo>
                  <a:lnTo>
                    <a:pt x="97790" y="96520"/>
                  </a:lnTo>
                  <a:lnTo>
                    <a:pt x="91440" y="102870"/>
                  </a:lnTo>
                  <a:lnTo>
                    <a:pt x="1270" y="17907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0" y="699770"/>
                  </a:lnTo>
                  <a:lnTo>
                    <a:pt x="8890" y="699770"/>
                  </a:lnTo>
                  <a:lnTo>
                    <a:pt x="8890" y="184340"/>
                  </a:lnTo>
                  <a:lnTo>
                    <a:pt x="88900" y="115760"/>
                  </a:lnTo>
                  <a:lnTo>
                    <a:pt x="88900" y="158750"/>
                  </a:lnTo>
                  <a:lnTo>
                    <a:pt x="88900" y="185420"/>
                  </a:lnTo>
                  <a:lnTo>
                    <a:pt x="97790" y="185420"/>
                  </a:lnTo>
                  <a:lnTo>
                    <a:pt x="97790" y="161290"/>
                  </a:lnTo>
                  <a:lnTo>
                    <a:pt x="102870" y="149860"/>
                  </a:lnTo>
                  <a:lnTo>
                    <a:pt x="106680" y="138430"/>
                  </a:lnTo>
                  <a:lnTo>
                    <a:pt x="111760" y="128270"/>
                  </a:lnTo>
                  <a:lnTo>
                    <a:pt x="115570" y="118110"/>
                  </a:lnTo>
                  <a:lnTo>
                    <a:pt x="119380" y="109220"/>
                  </a:lnTo>
                  <a:lnTo>
                    <a:pt x="123888" y="101320"/>
                  </a:lnTo>
                  <a:lnTo>
                    <a:pt x="124460" y="101600"/>
                  </a:lnTo>
                  <a:lnTo>
                    <a:pt x="128270" y="93980"/>
                  </a:lnTo>
                  <a:lnTo>
                    <a:pt x="127355" y="93535"/>
                  </a:lnTo>
                  <a:lnTo>
                    <a:pt x="132080" y="87630"/>
                  </a:lnTo>
                  <a:lnTo>
                    <a:pt x="137160" y="78740"/>
                  </a:lnTo>
                  <a:lnTo>
                    <a:pt x="142240" y="71120"/>
                  </a:lnTo>
                  <a:lnTo>
                    <a:pt x="147320" y="63500"/>
                  </a:lnTo>
                  <a:lnTo>
                    <a:pt x="153670" y="57150"/>
                  </a:lnTo>
                  <a:lnTo>
                    <a:pt x="158750" y="49530"/>
                  </a:lnTo>
                  <a:lnTo>
                    <a:pt x="165100" y="44450"/>
                  </a:lnTo>
                  <a:lnTo>
                    <a:pt x="170180" y="38100"/>
                  </a:lnTo>
                  <a:lnTo>
                    <a:pt x="176022" y="32258"/>
                  </a:lnTo>
                  <a:lnTo>
                    <a:pt x="176530" y="33020"/>
                  </a:lnTo>
                  <a:lnTo>
                    <a:pt x="182880" y="27940"/>
                  </a:lnTo>
                  <a:lnTo>
                    <a:pt x="187452" y="23368"/>
                  </a:lnTo>
                  <a:lnTo>
                    <a:pt x="187960" y="24130"/>
                  </a:lnTo>
                  <a:lnTo>
                    <a:pt x="194310" y="20320"/>
                  </a:lnTo>
                  <a:lnTo>
                    <a:pt x="199377" y="16510"/>
                  </a:lnTo>
                  <a:close/>
                </a:path>
                <a:path w="271780" h="699769">
                  <a:moveTo>
                    <a:pt x="271780" y="49530"/>
                  </a:moveTo>
                  <a:lnTo>
                    <a:pt x="266700" y="36830"/>
                  </a:lnTo>
                  <a:lnTo>
                    <a:pt x="261620" y="26670"/>
                  </a:lnTo>
                  <a:lnTo>
                    <a:pt x="261620" y="25400"/>
                  </a:lnTo>
                  <a:lnTo>
                    <a:pt x="260350" y="25400"/>
                  </a:lnTo>
                  <a:lnTo>
                    <a:pt x="254000" y="16510"/>
                  </a:lnTo>
                  <a:lnTo>
                    <a:pt x="250190" y="12700"/>
                  </a:lnTo>
                  <a:lnTo>
                    <a:pt x="250190" y="11430"/>
                  </a:lnTo>
                  <a:lnTo>
                    <a:pt x="246380" y="8890"/>
                  </a:lnTo>
                  <a:lnTo>
                    <a:pt x="246380" y="7620"/>
                  </a:lnTo>
                  <a:lnTo>
                    <a:pt x="242570" y="5080"/>
                  </a:lnTo>
                  <a:lnTo>
                    <a:pt x="241300" y="5080"/>
                  </a:lnTo>
                  <a:lnTo>
                    <a:pt x="237490" y="3810"/>
                  </a:lnTo>
                  <a:lnTo>
                    <a:pt x="237490" y="2540"/>
                  </a:lnTo>
                  <a:lnTo>
                    <a:pt x="232410" y="1270"/>
                  </a:lnTo>
                  <a:lnTo>
                    <a:pt x="227330" y="0"/>
                  </a:lnTo>
                  <a:lnTo>
                    <a:pt x="222250" y="0"/>
                  </a:lnTo>
                  <a:lnTo>
                    <a:pt x="218440" y="0"/>
                  </a:lnTo>
                  <a:lnTo>
                    <a:pt x="217170" y="0"/>
                  </a:lnTo>
                  <a:lnTo>
                    <a:pt x="212090" y="1270"/>
                  </a:lnTo>
                  <a:lnTo>
                    <a:pt x="210820" y="1270"/>
                  </a:lnTo>
                  <a:lnTo>
                    <a:pt x="207010" y="3810"/>
                  </a:lnTo>
                  <a:lnTo>
                    <a:pt x="205740" y="3810"/>
                  </a:lnTo>
                  <a:lnTo>
                    <a:pt x="200660" y="5080"/>
                  </a:lnTo>
                  <a:lnTo>
                    <a:pt x="195580" y="7620"/>
                  </a:lnTo>
                  <a:lnTo>
                    <a:pt x="194310" y="8890"/>
                  </a:lnTo>
                  <a:lnTo>
                    <a:pt x="196850" y="12700"/>
                  </a:lnTo>
                  <a:lnTo>
                    <a:pt x="199377" y="16510"/>
                  </a:lnTo>
                  <a:lnTo>
                    <a:pt x="204470" y="13970"/>
                  </a:lnTo>
                  <a:lnTo>
                    <a:pt x="209550" y="12700"/>
                  </a:lnTo>
                  <a:lnTo>
                    <a:pt x="214630" y="10160"/>
                  </a:lnTo>
                  <a:lnTo>
                    <a:pt x="229870" y="10160"/>
                  </a:lnTo>
                  <a:lnTo>
                    <a:pt x="233680" y="11430"/>
                  </a:lnTo>
                  <a:lnTo>
                    <a:pt x="237490" y="13970"/>
                  </a:lnTo>
                  <a:lnTo>
                    <a:pt x="241300" y="16510"/>
                  </a:lnTo>
                  <a:lnTo>
                    <a:pt x="243840" y="19050"/>
                  </a:lnTo>
                  <a:lnTo>
                    <a:pt x="244348" y="18542"/>
                  </a:lnTo>
                  <a:lnTo>
                    <a:pt x="246380" y="21590"/>
                  </a:lnTo>
                  <a:lnTo>
                    <a:pt x="252933" y="30340"/>
                  </a:lnTo>
                  <a:lnTo>
                    <a:pt x="252730" y="30480"/>
                  </a:lnTo>
                  <a:lnTo>
                    <a:pt x="257810" y="40640"/>
                  </a:lnTo>
                  <a:lnTo>
                    <a:pt x="262890" y="53340"/>
                  </a:lnTo>
                  <a:lnTo>
                    <a:pt x="266700" y="50800"/>
                  </a:lnTo>
                  <a:lnTo>
                    <a:pt x="271780" y="50800"/>
                  </a:lnTo>
                  <a:lnTo>
                    <a:pt x="271780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080" y="1068069"/>
              <a:ext cx="142240" cy="388620"/>
            </a:xfrm>
            <a:custGeom>
              <a:avLst/>
              <a:gdLst/>
              <a:ahLst/>
              <a:cxnLst/>
              <a:rect l="l" t="t" r="r" b="b"/>
              <a:pathLst>
                <a:path w="142240" h="388619">
                  <a:moveTo>
                    <a:pt x="142240" y="66040"/>
                  </a:moveTo>
                  <a:lnTo>
                    <a:pt x="140970" y="46990"/>
                  </a:lnTo>
                  <a:lnTo>
                    <a:pt x="138430" y="30480"/>
                  </a:lnTo>
                  <a:lnTo>
                    <a:pt x="138430" y="29210"/>
                  </a:lnTo>
                  <a:lnTo>
                    <a:pt x="135890" y="13970"/>
                  </a:lnTo>
                  <a:lnTo>
                    <a:pt x="132080" y="1270"/>
                  </a:lnTo>
                  <a:lnTo>
                    <a:pt x="132080" y="0"/>
                  </a:lnTo>
                  <a:lnTo>
                    <a:pt x="127000" y="1270"/>
                  </a:lnTo>
                  <a:lnTo>
                    <a:pt x="123190" y="2540"/>
                  </a:lnTo>
                  <a:lnTo>
                    <a:pt x="127000" y="16510"/>
                  </a:lnTo>
                  <a:lnTo>
                    <a:pt x="129540" y="31750"/>
                  </a:lnTo>
                  <a:lnTo>
                    <a:pt x="132080" y="48260"/>
                  </a:lnTo>
                  <a:lnTo>
                    <a:pt x="133350" y="66040"/>
                  </a:lnTo>
                  <a:lnTo>
                    <a:pt x="133350" y="86360"/>
                  </a:lnTo>
                  <a:lnTo>
                    <a:pt x="133350" y="109220"/>
                  </a:lnTo>
                  <a:lnTo>
                    <a:pt x="129540" y="151130"/>
                  </a:lnTo>
                  <a:lnTo>
                    <a:pt x="121920" y="193040"/>
                  </a:lnTo>
                  <a:lnTo>
                    <a:pt x="119672" y="202006"/>
                  </a:lnTo>
                  <a:lnTo>
                    <a:pt x="119380" y="201930"/>
                  </a:lnTo>
                  <a:lnTo>
                    <a:pt x="116840" y="212090"/>
                  </a:lnTo>
                  <a:lnTo>
                    <a:pt x="114300" y="220980"/>
                  </a:lnTo>
                  <a:lnTo>
                    <a:pt x="110490" y="231140"/>
                  </a:lnTo>
                  <a:lnTo>
                    <a:pt x="107950" y="240030"/>
                  </a:lnTo>
                  <a:lnTo>
                    <a:pt x="104140" y="248920"/>
                  </a:lnTo>
                  <a:lnTo>
                    <a:pt x="96520" y="267970"/>
                  </a:lnTo>
                  <a:lnTo>
                    <a:pt x="92710" y="275590"/>
                  </a:lnTo>
                  <a:lnTo>
                    <a:pt x="88900" y="284480"/>
                  </a:lnTo>
                  <a:lnTo>
                    <a:pt x="83820" y="292100"/>
                  </a:lnTo>
                  <a:lnTo>
                    <a:pt x="80010" y="299720"/>
                  </a:lnTo>
                  <a:lnTo>
                    <a:pt x="74930" y="307340"/>
                  </a:lnTo>
                  <a:lnTo>
                    <a:pt x="71120" y="313690"/>
                  </a:lnTo>
                  <a:lnTo>
                    <a:pt x="66040" y="321310"/>
                  </a:lnTo>
                  <a:lnTo>
                    <a:pt x="60960" y="327660"/>
                  </a:lnTo>
                  <a:lnTo>
                    <a:pt x="61785" y="328218"/>
                  </a:lnTo>
                  <a:lnTo>
                    <a:pt x="57150" y="334010"/>
                  </a:lnTo>
                  <a:lnTo>
                    <a:pt x="50800" y="339090"/>
                  </a:lnTo>
                  <a:lnTo>
                    <a:pt x="45720" y="345440"/>
                  </a:lnTo>
                  <a:lnTo>
                    <a:pt x="46405" y="345909"/>
                  </a:lnTo>
                  <a:lnTo>
                    <a:pt x="40640" y="350520"/>
                  </a:lnTo>
                  <a:lnTo>
                    <a:pt x="30480" y="360680"/>
                  </a:lnTo>
                  <a:lnTo>
                    <a:pt x="25488" y="364680"/>
                  </a:lnTo>
                  <a:lnTo>
                    <a:pt x="25400" y="364490"/>
                  </a:lnTo>
                  <a:lnTo>
                    <a:pt x="20320" y="368300"/>
                  </a:lnTo>
                  <a:lnTo>
                    <a:pt x="15240" y="372110"/>
                  </a:lnTo>
                  <a:lnTo>
                    <a:pt x="10160" y="374650"/>
                  </a:lnTo>
                  <a:lnTo>
                    <a:pt x="5080" y="378460"/>
                  </a:lnTo>
                  <a:lnTo>
                    <a:pt x="0" y="381000"/>
                  </a:lnTo>
                  <a:lnTo>
                    <a:pt x="5080" y="388620"/>
                  </a:lnTo>
                  <a:lnTo>
                    <a:pt x="8890" y="386080"/>
                  </a:lnTo>
                  <a:lnTo>
                    <a:pt x="15240" y="383540"/>
                  </a:lnTo>
                  <a:lnTo>
                    <a:pt x="20320" y="379730"/>
                  </a:lnTo>
                  <a:lnTo>
                    <a:pt x="25400" y="377190"/>
                  </a:lnTo>
                  <a:lnTo>
                    <a:pt x="30480" y="373380"/>
                  </a:lnTo>
                  <a:lnTo>
                    <a:pt x="30480" y="372110"/>
                  </a:lnTo>
                  <a:lnTo>
                    <a:pt x="36830" y="368300"/>
                  </a:lnTo>
                  <a:lnTo>
                    <a:pt x="36830" y="367030"/>
                  </a:lnTo>
                  <a:lnTo>
                    <a:pt x="46977" y="356870"/>
                  </a:lnTo>
                  <a:lnTo>
                    <a:pt x="53327" y="351790"/>
                  </a:lnTo>
                  <a:lnTo>
                    <a:pt x="49491" y="347954"/>
                  </a:lnTo>
                  <a:lnTo>
                    <a:pt x="53327" y="351790"/>
                  </a:lnTo>
                  <a:lnTo>
                    <a:pt x="58420" y="345440"/>
                  </a:lnTo>
                  <a:lnTo>
                    <a:pt x="63500" y="340360"/>
                  </a:lnTo>
                  <a:lnTo>
                    <a:pt x="63500" y="339090"/>
                  </a:lnTo>
                  <a:lnTo>
                    <a:pt x="68580" y="332740"/>
                  </a:lnTo>
                  <a:lnTo>
                    <a:pt x="73660" y="326390"/>
                  </a:lnTo>
                  <a:lnTo>
                    <a:pt x="78740" y="318770"/>
                  </a:lnTo>
                  <a:lnTo>
                    <a:pt x="83820" y="312420"/>
                  </a:lnTo>
                  <a:lnTo>
                    <a:pt x="87630" y="304800"/>
                  </a:lnTo>
                  <a:lnTo>
                    <a:pt x="92710" y="297180"/>
                  </a:lnTo>
                  <a:lnTo>
                    <a:pt x="96520" y="288290"/>
                  </a:lnTo>
                  <a:lnTo>
                    <a:pt x="101600" y="280670"/>
                  </a:lnTo>
                  <a:lnTo>
                    <a:pt x="101600" y="279400"/>
                  </a:lnTo>
                  <a:lnTo>
                    <a:pt x="105410" y="270510"/>
                  </a:lnTo>
                  <a:lnTo>
                    <a:pt x="113030" y="252730"/>
                  </a:lnTo>
                  <a:lnTo>
                    <a:pt x="116840" y="243840"/>
                  </a:lnTo>
                  <a:lnTo>
                    <a:pt x="119380" y="233680"/>
                  </a:lnTo>
                  <a:lnTo>
                    <a:pt x="123190" y="224790"/>
                  </a:lnTo>
                  <a:lnTo>
                    <a:pt x="125730" y="214630"/>
                  </a:lnTo>
                  <a:lnTo>
                    <a:pt x="128270" y="205740"/>
                  </a:lnTo>
                  <a:lnTo>
                    <a:pt x="129540" y="204470"/>
                  </a:lnTo>
                  <a:lnTo>
                    <a:pt x="130810" y="194310"/>
                  </a:lnTo>
                  <a:lnTo>
                    <a:pt x="135890" y="173990"/>
                  </a:lnTo>
                  <a:lnTo>
                    <a:pt x="138430" y="153670"/>
                  </a:lnTo>
                  <a:lnTo>
                    <a:pt x="140970" y="132080"/>
                  </a:lnTo>
                  <a:lnTo>
                    <a:pt x="142240" y="109220"/>
                  </a:lnTo>
                  <a:lnTo>
                    <a:pt x="142240" y="86360"/>
                  </a:lnTo>
                  <a:lnTo>
                    <a:pt x="142240" y="6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8650" y="1442719"/>
              <a:ext cx="147320" cy="269240"/>
            </a:xfrm>
            <a:custGeom>
              <a:avLst/>
              <a:gdLst/>
              <a:ahLst/>
              <a:cxnLst/>
              <a:rect l="l" t="t" r="r" b="b"/>
              <a:pathLst>
                <a:path w="147320" h="269239">
                  <a:moveTo>
                    <a:pt x="147320" y="11430"/>
                  </a:moveTo>
                  <a:lnTo>
                    <a:pt x="146050" y="7620"/>
                  </a:lnTo>
                  <a:lnTo>
                    <a:pt x="143510" y="3810"/>
                  </a:lnTo>
                  <a:lnTo>
                    <a:pt x="139839" y="5651"/>
                  </a:lnTo>
                  <a:lnTo>
                    <a:pt x="139700" y="5080"/>
                  </a:lnTo>
                  <a:lnTo>
                    <a:pt x="134620" y="7620"/>
                  </a:lnTo>
                  <a:lnTo>
                    <a:pt x="131102" y="8801"/>
                  </a:lnTo>
                  <a:lnTo>
                    <a:pt x="130810" y="7620"/>
                  </a:lnTo>
                  <a:lnTo>
                    <a:pt x="125730" y="8890"/>
                  </a:lnTo>
                  <a:lnTo>
                    <a:pt x="111760" y="8890"/>
                  </a:lnTo>
                  <a:lnTo>
                    <a:pt x="109220" y="7620"/>
                  </a:lnTo>
                  <a:lnTo>
                    <a:pt x="105410" y="5080"/>
                  </a:lnTo>
                  <a:lnTo>
                    <a:pt x="104927" y="6032"/>
                  </a:lnTo>
                  <a:lnTo>
                    <a:pt x="101600" y="3810"/>
                  </a:lnTo>
                  <a:lnTo>
                    <a:pt x="95250" y="0"/>
                  </a:lnTo>
                  <a:lnTo>
                    <a:pt x="95250" y="7620"/>
                  </a:lnTo>
                  <a:lnTo>
                    <a:pt x="95250" y="181419"/>
                  </a:lnTo>
                  <a:lnTo>
                    <a:pt x="0" y="261620"/>
                  </a:lnTo>
                  <a:lnTo>
                    <a:pt x="3810" y="265430"/>
                  </a:lnTo>
                  <a:lnTo>
                    <a:pt x="6350" y="269240"/>
                  </a:lnTo>
                  <a:lnTo>
                    <a:pt x="102870" y="186690"/>
                  </a:lnTo>
                  <a:lnTo>
                    <a:pt x="104140" y="185420"/>
                  </a:lnTo>
                  <a:lnTo>
                    <a:pt x="104140" y="182880"/>
                  </a:lnTo>
                  <a:lnTo>
                    <a:pt x="104140" y="16510"/>
                  </a:lnTo>
                  <a:lnTo>
                    <a:pt x="105410" y="16510"/>
                  </a:lnTo>
                  <a:lnTo>
                    <a:pt x="109220" y="17780"/>
                  </a:lnTo>
                  <a:lnTo>
                    <a:pt x="114300" y="19050"/>
                  </a:lnTo>
                  <a:lnTo>
                    <a:pt x="118110" y="19050"/>
                  </a:lnTo>
                  <a:lnTo>
                    <a:pt x="123190" y="19050"/>
                  </a:lnTo>
                  <a:lnTo>
                    <a:pt x="128270" y="19050"/>
                  </a:lnTo>
                  <a:lnTo>
                    <a:pt x="133350" y="17780"/>
                  </a:lnTo>
                  <a:lnTo>
                    <a:pt x="133350" y="16510"/>
                  </a:lnTo>
                  <a:lnTo>
                    <a:pt x="137160" y="15240"/>
                  </a:lnTo>
                  <a:lnTo>
                    <a:pt x="142240" y="13970"/>
                  </a:lnTo>
                  <a:lnTo>
                    <a:pt x="143510" y="13970"/>
                  </a:lnTo>
                  <a:lnTo>
                    <a:pt x="147320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1230" y="699769"/>
              <a:ext cx="101600" cy="591820"/>
            </a:xfrm>
            <a:custGeom>
              <a:avLst/>
              <a:gdLst/>
              <a:ahLst/>
              <a:cxnLst/>
              <a:rect l="l" t="t" r="r" b="b"/>
              <a:pathLst>
                <a:path w="101600" h="591819">
                  <a:moveTo>
                    <a:pt x="97789" y="386079"/>
                  </a:moveTo>
                  <a:lnTo>
                    <a:pt x="2539" y="468629"/>
                  </a:lnTo>
                  <a:lnTo>
                    <a:pt x="2539" y="591819"/>
                  </a:lnTo>
                  <a:lnTo>
                    <a:pt x="97789" y="510539"/>
                  </a:lnTo>
                  <a:lnTo>
                    <a:pt x="97789" y="386079"/>
                  </a:lnTo>
                  <a:close/>
                </a:path>
                <a:path w="101600" h="591819">
                  <a:moveTo>
                    <a:pt x="101600" y="0"/>
                  </a:moveTo>
                  <a:lnTo>
                    <a:pt x="0" y="87629"/>
                  </a:lnTo>
                  <a:lnTo>
                    <a:pt x="0" y="203200"/>
                  </a:lnTo>
                  <a:lnTo>
                    <a:pt x="19050" y="419100"/>
                  </a:lnTo>
                  <a:lnTo>
                    <a:pt x="81279" y="364489"/>
                  </a:lnTo>
                  <a:lnTo>
                    <a:pt x="101600" y="11683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6150" y="689609"/>
              <a:ext cx="111760" cy="612140"/>
            </a:xfrm>
            <a:custGeom>
              <a:avLst/>
              <a:gdLst/>
              <a:ahLst/>
              <a:cxnLst/>
              <a:rect l="l" t="t" r="r" b="b"/>
              <a:pathLst>
                <a:path w="111759" h="612140">
                  <a:moveTo>
                    <a:pt x="107950" y="387350"/>
                  </a:moveTo>
                  <a:lnTo>
                    <a:pt x="100330" y="393700"/>
                  </a:lnTo>
                  <a:lnTo>
                    <a:pt x="97790" y="395871"/>
                  </a:lnTo>
                  <a:lnTo>
                    <a:pt x="97790" y="406641"/>
                  </a:lnTo>
                  <a:lnTo>
                    <a:pt x="97790" y="519099"/>
                  </a:lnTo>
                  <a:lnTo>
                    <a:pt x="12700" y="592848"/>
                  </a:lnTo>
                  <a:lnTo>
                    <a:pt x="12700" y="480237"/>
                  </a:lnTo>
                  <a:lnTo>
                    <a:pt x="97790" y="406641"/>
                  </a:lnTo>
                  <a:lnTo>
                    <a:pt x="97790" y="395871"/>
                  </a:lnTo>
                  <a:lnTo>
                    <a:pt x="5080" y="474980"/>
                  </a:lnTo>
                  <a:lnTo>
                    <a:pt x="3810" y="476250"/>
                  </a:lnTo>
                  <a:lnTo>
                    <a:pt x="3810" y="478790"/>
                  </a:lnTo>
                  <a:lnTo>
                    <a:pt x="3797" y="612140"/>
                  </a:lnTo>
                  <a:lnTo>
                    <a:pt x="12700" y="612140"/>
                  </a:lnTo>
                  <a:lnTo>
                    <a:pt x="12700" y="604697"/>
                  </a:lnTo>
                  <a:lnTo>
                    <a:pt x="105410" y="524510"/>
                  </a:lnTo>
                  <a:lnTo>
                    <a:pt x="107950" y="523240"/>
                  </a:lnTo>
                  <a:lnTo>
                    <a:pt x="107950" y="520700"/>
                  </a:lnTo>
                  <a:lnTo>
                    <a:pt x="107950" y="396240"/>
                  </a:lnTo>
                  <a:lnTo>
                    <a:pt x="107950" y="387350"/>
                  </a:lnTo>
                  <a:close/>
                </a:path>
                <a:path w="111759" h="612140">
                  <a:moveTo>
                    <a:pt x="111760" y="0"/>
                  </a:moveTo>
                  <a:lnTo>
                    <a:pt x="104140" y="7620"/>
                  </a:lnTo>
                  <a:lnTo>
                    <a:pt x="101600" y="9779"/>
                  </a:lnTo>
                  <a:lnTo>
                    <a:pt x="101600" y="20548"/>
                  </a:lnTo>
                  <a:lnTo>
                    <a:pt x="101600" y="125730"/>
                  </a:lnTo>
                  <a:lnTo>
                    <a:pt x="82664" y="373087"/>
                  </a:lnTo>
                  <a:lnTo>
                    <a:pt x="27152" y="419722"/>
                  </a:lnTo>
                  <a:lnTo>
                    <a:pt x="10160" y="213360"/>
                  </a:lnTo>
                  <a:lnTo>
                    <a:pt x="10160" y="99415"/>
                  </a:lnTo>
                  <a:lnTo>
                    <a:pt x="101600" y="20548"/>
                  </a:lnTo>
                  <a:lnTo>
                    <a:pt x="101600" y="9779"/>
                  </a:lnTo>
                  <a:lnTo>
                    <a:pt x="2540" y="9398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0" y="213360"/>
                  </a:lnTo>
                  <a:lnTo>
                    <a:pt x="19050" y="429260"/>
                  </a:lnTo>
                  <a:lnTo>
                    <a:pt x="20320" y="438150"/>
                  </a:lnTo>
                  <a:lnTo>
                    <a:pt x="26670" y="433070"/>
                  </a:lnTo>
                  <a:lnTo>
                    <a:pt x="90170" y="378460"/>
                  </a:lnTo>
                  <a:lnTo>
                    <a:pt x="91440" y="377190"/>
                  </a:lnTo>
                  <a:lnTo>
                    <a:pt x="91440" y="375920"/>
                  </a:lnTo>
                  <a:lnTo>
                    <a:pt x="111760" y="127000"/>
                  </a:lnTo>
                  <a:lnTo>
                    <a:pt x="111760" y="1016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231140" y="2560320"/>
            <a:ext cx="8456930" cy="918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0500" y="824229"/>
            <a:ext cx="8584565" cy="494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When working with </a:t>
            </a:r>
            <a:r>
              <a:rPr dirty="0" sz="1800" spc="-5" b="1">
                <a:latin typeface="Arial"/>
                <a:cs typeface="Arial"/>
              </a:rPr>
              <a:t>permutations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>
                <a:latin typeface="Arial"/>
                <a:cs typeface="Arial"/>
              </a:rPr>
              <a:t>combinations</a:t>
            </a:r>
            <a:r>
              <a:rPr dirty="0" sz="1800" spc="-5">
                <a:latin typeface="Arial"/>
                <a:cs typeface="Arial"/>
              </a:rPr>
              <a:t>, it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vital that you  are 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distinguish </a:t>
            </a:r>
            <a:r>
              <a:rPr dirty="0" sz="1800" spc="-5">
                <a:latin typeface="Arial"/>
                <a:cs typeface="Arial"/>
              </a:rPr>
              <a:t>when the </a:t>
            </a:r>
            <a:r>
              <a:rPr dirty="0" sz="1800" spc="-10">
                <a:latin typeface="Arial"/>
                <a:cs typeface="Arial"/>
              </a:rPr>
              <a:t>counting </a:t>
            </a:r>
            <a:r>
              <a:rPr dirty="0" sz="1800" spc="-5" b="1">
                <a:latin typeface="Arial"/>
                <a:cs typeface="Arial"/>
              </a:rPr>
              <a:t>order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important,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only recognizable after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considerable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practice.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Consider our previous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30810" marR="171450">
              <a:lnSpc>
                <a:spcPct val="100000"/>
              </a:lnSpc>
              <a:spcBef>
                <a:spcPts val="919"/>
              </a:spcBef>
            </a:pPr>
            <a:r>
              <a:rPr dirty="0" sz="1800" spc="-5">
                <a:latin typeface="Arial"/>
                <a:cs typeface="Arial"/>
              </a:rPr>
              <a:t>The students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</a:t>
            </a:r>
            <a:r>
              <a:rPr dirty="0" sz="1800" spc="-10">
                <a:latin typeface="Arial"/>
                <a:cs typeface="Arial"/>
              </a:rPr>
              <a:t>Seminar </a:t>
            </a:r>
            <a:r>
              <a:rPr dirty="0" sz="1800" spc="-5">
                <a:latin typeface="Arial"/>
                <a:cs typeface="Arial"/>
              </a:rPr>
              <a:t>class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who  were </a:t>
            </a:r>
            <a:r>
              <a:rPr dirty="0" sz="1800" spc="-10">
                <a:latin typeface="Arial"/>
                <a:cs typeface="Arial"/>
              </a:rPr>
              <a:t>nominated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serve on the </a:t>
            </a:r>
            <a:r>
              <a:rPr dirty="0" sz="1800" spc="-10">
                <a:latin typeface="Arial"/>
                <a:cs typeface="Arial"/>
              </a:rPr>
              <a:t>Student</a:t>
            </a:r>
            <a:r>
              <a:rPr dirty="0" sz="1800" spc="-5">
                <a:latin typeface="Arial"/>
                <a:cs typeface="Arial"/>
              </a:rPr>
              <a:t> Council.</a:t>
            </a:r>
            <a:endParaRPr sz="18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How many different </a:t>
            </a:r>
            <a:r>
              <a:rPr dirty="0" sz="1800" spc="-10">
                <a:latin typeface="Arial"/>
                <a:cs typeface="Arial"/>
              </a:rPr>
              <a:t>groups </a:t>
            </a:r>
            <a:r>
              <a:rPr dirty="0" sz="1800" spc="-5">
                <a:latin typeface="Arial"/>
                <a:cs typeface="Arial"/>
              </a:rPr>
              <a:t>of students could be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selected?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33350" marR="287020">
              <a:lnSpc>
                <a:spcPct val="100000"/>
              </a:lnSpc>
              <a:tabLst>
                <a:tab pos="5895975" algn="l"/>
              </a:tabLst>
            </a:pPr>
            <a:r>
              <a:rPr dirty="0" sz="1800" spc="-5">
                <a:latin typeface="Arial"/>
                <a:cs typeface="Arial"/>
              </a:rPr>
              <a:t>The order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which the </a:t>
            </a:r>
            <a:r>
              <a:rPr dirty="0" sz="1800" spc="-10">
                <a:latin typeface="Arial"/>
                <a:cs typeface="Arial"/>
              </a:rPr>
              <a:t>people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being </a:t>
            </a:r>
            <a:r>
              <a:rPr dirty="0" sz="1800" spc="-5">
                <a:latin typeface="Arial"/>
                <a:cs typeface="Arial"/>
              </a:rPr>
              <a:t>chosen </a:t>
            </a:r>
            <a:r>
              <a:rPr dirty="0" sz="1800" spc="-10">
                <a:latin typeface="Arial"/>
                <a:cs typeface="Arial"/>
              </a:rPr>
              <a:t>does not </a:t>
            </a:r>
            <a:r>
              <a:rPr dirty="0" sz="1800" spc="-5">
                <a:latin typeface="Arial"/>
                <a:cs typeface="Arial"/>
              </a:rPr>
              <a:t>matter </a:t>
            </a:r>
            <a:r>
              <a:rPr dirty="0" sz="1800" spc="-10">
                <a:latin typeface="Arial"/>
                <a:cs typeface="Arial"/>
              </a:rPr>
              <a:t>because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positions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they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being chosen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same.	They are all </a:t>
            </a:r>
            <a:r>
              <a:rPr dirty="0" sz="1800" spc="-10">
                <a:latin typeface="Arial"/>
                <a:cs typeface="Arial"/>
              </a:rPr>
              <a:t>going </a:t>
            </a:r>
            <a:r>
              <a:rPr dirty="0" sz="1800" spc="-5">
                <a:latin typeface="Arial"/>
                <a:cs typeface="Arial"/>
              </a:rPr>
              <a:t>to be  members of the </a:t>
            </a:r>
            <a:r>
              <a:rPr dirty="0" sz="1800" spc="-10">
                <a:latin typeface="Arial"/>
                <a:cs typeface="Arial"/>
              </a:rPr>
              <a:t>student </a:t>
            </a:r>
            <a:r>
              <a:rPr dirty="0" sz="1800" spc="-5">
                <a:latin typeface="Arial"/>
                <a:cs typeface="Arial"/>
              </a:rPr>
              <a:t>council, with the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same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duties.	</a:t>
            </a:r>
            <a:r>
              <a:rPr dirty="0" sz="1800" b="1">
                <a:latin typeface="Arial"/>
                <a:cs typeface="Arial"/>
              </a:rPr>
              <a:t>(Combination)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31445" marR="463550">
              <a:lnSpc>
                <a:spcPct val="100000"/>
              </a:lnSpc>
              <a:tabLst>
                <a:tab pos="4154804" algn="l"/>
              </a:tabLst>
            </a:pPr>
            <a:r>
              <a:rPr dirty="0" sz="1800" spc="-5">
                <a:latin typeface="Arial"/>
                <a:cs typeface="Arial"/>
              </a:rPr>
              <a:t>However, if </a:t>
            </a:r>
            <a:r>
              <a:rPr dirty="0" sz="1800">
                <a:latin typeface="Arial"/>
                <a:cs typeface="Arial"/>
              </a:rPr>
              <a:t>Mr. </a:t>
            </a:r>
            <a:r>
              <a:rPr dirty="0" sz="1800" spc="-5">
                <a:latin typeface="Arial"/>
                <a:cs typeface="Arial"/>
              </a:rPr>
              <a:t>Fant’s class was choosing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out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7 </a:t>
            </a:r>
            <a:r>
              <a:rPr dirty="0" sz="1800" spc="-5">
                <a:latin typeface="Arial"/>
                <a:cs typeface="Arial"/>
              </a:rPr>
              <a:t>students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president,  vice-president, secretary,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treasurer of the student council, then the order in  which </a:t>
            </a:r>
            <a:r>
              <a:rPr dirty="0" sz="1800" spc="-10">
                <a:latin typeface="Arial"/>
                <a:cs typeface="Arial"/>
              </a:rPr>
              <a:t>they </a:t>
            </a:r>
            <a:r>
              <a:rPr dirty="0" sz="1800" spc="-5">
                <a:latin typeface="Arial"/>
                <a:cs typeface="Arial"/>
              </a:rPr>
              <a:t>are chosen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would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matter.	</a:t>
            </a:r>
            <a:r>
              <a:rPr dirty="0" sz="1800" spc="-5" b="1">
                <a:latin typeface="Arial"/>
                <a:cs typeface="Arial"/>
              </a:rPr>
              <a:t>(Permutation)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" y="723900"/>
            <a:ext cx="8397875" cy="530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551624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coffee shop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to hire two employees,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to work at the  counter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one to work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drive-through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window.	</a:t>
            </a:r>
            <a:r>
              <a:rPr dirty="0" sz="1800" spc="-5">
                <a:latin typeface="Arial"/>
                <a:cs typeface="Arial"/>
              </a:rPr>
              <a:t>Sara, Megen, </a:t>
            </a:r>
            <a:r>
              <a:rPr dirty="0" sz="1800">
                <a:latin typeface="Arial"/>
                <a:cs typeface="Arial"/>
              </a:rPr>
              <a:t>Tricia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Jeff  all </a:t>
            </a:r>
            <a:r>
              <a:rPr dirty="0" sz="1800" spc="-10">
                <a:latin typeface="Arial"/>
                <a:cs typeface="Arial"/>
              </a:rPr>
              <a:t>applied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job.	How many possible ways are there for 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to place  the</a:t>
            </a:r>
            <a:r>
              <a:rPr dirty="0" sz="1800" spc="-10">
                <a:latin typeface="Arial"/>
                <a:cs typeface="Arial"/>
              </a:rPr>
              <a:t> applicants?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algn="ctr" marL="506730">
              <a:lnSpc>
                <a:spcPct val="100000"/>
              </a:lnSpc>
              <a:tabLst>
                <a:tab pos="2279650" algn="l"/>
                <a:tab pos="4942840" algn="l"/>
              </a:tabLst>
            </a:pPr>
            <a:r>
              <a:rPr dirty="0" sz="1800" b="1">
                <a:latin typeface="Arial"/>
                <a:cs typeface="Arial"/>
              </a:rPr>
              <a:t>Counter	</a:t>
            </a:r>
            <a:r>
              <a:rPr dirty="0" sz="1800" spc="-5" b="1">
                <a:latin typeface="Arial"/>
                <a:cs typeface="Arial"/>
              </a:rPr>
              <a:t>Drive-Through	Outcomes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893570">
              <a:lnSpc>
                <a:spcPct val="100000"/>
              </a:lnSpc>
              <a:spcBef>
                <a:spcPts val="1250"/>
              </a:spcBef>
            </a:pPr>
            <a:r>
              <a:rPr dirty="0" sz="1800" spc="-5">
                <a:latin typeface="Arial"/>
                <a:cs typeface="Arial"/>
              </a:rPr>
              <a:t>Sara</a:t>
            </a:r>
            <a:endParaRPr sz="1800">
              <a:latin typeface="Arial"/>
              <a:cs typeface="Arial"/>
            </a:endParaRPr>
          </a:p>
          <a:p>
            <a:pPr marL="1892300" marR="5798185" indent="1270">
              <a:lnSpc>
                <a:spcPct val="342100"/>
              </a:lnSpc>
              <a:spcBef>
                <a:spcPts val="11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0737" y="2983229"/>
            <a:ext cx="982980" cy="594360"/>
            <a:chOff x="2640737" y="2983229"/>
            <a:chExt cx="982980" cy="594360"/>
          </a:xfrm>
        </p:grpSpPr>
        <p:sp>
          <p:nvSpPr>
            <p:cNvPr id="4" name="object 4"/>
            <p:cNvSpPr/>
            <p:nvPr/>
          </p:nvSpPr>
          <p:spPr>
            <a:xfrm>
              <a:off x="2678429" y="3135629"/>
              <a:ext cx="274319" cy="135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65729" y="327151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69" h="7620">
                  <a:moveTo>
                    <a:pt x="1269" y="6349"/>
                  </a:moveTo>
                  <a:lnTo>
                    <a:pt x="0" y="6349"/>
                  </a:lnTo>
                  <a:lnTo>
                    <a:pt x="0" y="7619"/>
                  </a:lnTo>
                  <a:lnTo>
                    <a:pt x="1269" y="7619"/>
                  </a:lnTo>
                  <a:lnTo>
                    <a:pt x="1269" y="6349"/>
                  </a:lnTo>
                  <a:close/>
                </a:path>
                <a:path w="293369" h="7620">
                  <a:moveTo>
                    <a:pt x="132080" y="6349"/>
                  </a:moveTo>
                  <a:lnTo>
                    <a:pt x="130810" y="6349"/>
                  </a:lnTo>
                  <a:lnTo>
                    <a:pt x="130810" y="7619"/>
                  </a:lnTo>
                  <a:lnTo>
                    <a:pt x="132080" y="7619"/>
                  </a:lnTo>
                  <a:lnTo>
                    <a:pt x="132080" y="6349"/>
                  </a:lnTo>
                  <a:close/>
                </a:path>
                <a:path w="293369" h="7620">
                  <a:moveTo>
                    <a:pt x="134619" y="3809"/>
                  </a:moveTo>
                  <a:lnTo>
                    <a:pt x="3809" y="3809"/>
                  </a:lnTo>
                  <a:lnTo>
                    <a:pt x="3809" y="6349"/>
                  </a:lnTo>
                  <a:lnTo>
                    <a:pt x="134619" y="6349"/>
                  </a:lnTo>
                  <a:lnTo>
                    <a:pt x="134619" y="3809"/>
                  </a:lnTo>
                  <a:close/>
                </a:path>
                <a:path w="293369" h="7620">
                  <a:moveTo>
                    <a:pt x="7619" y="2539"/>
                  </a:moveTo>
                  <a:lnTo>
                    <a:pt x="5080" y="2539"/>
                  </a:lnTo>
                  <a:lnTo>
                    <a:pt x="5080" y="3809"/>
                  </a:lnTo>
                  <a:lnTo>
                    <a:pt x="7619" y="3809"/>
                  </a:lnTo>
                  <a:lnTo>
                    <a:pt x="7619" y="2539"/>
                  </a:lnTo>
                  <a:close/>
                </a:path>
                <a:path w="293369" h="7620">
                  <a:moveTo>
                    <a:pt x="138430" y="2539"/>
                  </a:moveTo>
                  <a:lnTo>
                    <a:pt x="135890" y="2539"/>
                  </a:lnTo>
                  <a:lnTo>
                    <a:pt x="135890" y="3809"/>
                  </a:lnTo>
                  <a:lnTo>
                    <a:pt x="138430" y="3809"/>
                  </a:lnTo>
                  <a:lnTo>
                    <a:pt x="138430" y="2539"/>
                  </a:lnTo>
                  <a:close/>
                </a:path>
                <a:path w="293369" h="7620">
                  <a:moveTo>
                    <a:pt x="11430" y="0"/>
                  </a:moveTo>
                  <a:lnTo>
                    <a:pt x="8889" y="0"/>
                  </a:lnTo>
                  <a:lnTo>
                    <a:pt x="8889" y="2539"/>
                  </a:lnTo>
                  <a:lnTo>
                    <a:pt x="139700" y="2539"/>
                  </a:lnTo>
                  <a:lnTo>
                    <a:pt x="139700" y="1269"/>
                  </a:lnTo>
                  <a:lnTo>
                    <a:pt x="11430" y="1269"/>
                  </a:lnTo>
                  <a:lnTo>
                    <a:pt x="11430" y="0"/>
                  </a:lnTo>
                  <a:close/>
                </a:path>
                <a:path w="293369" h="7620">
                  <a:moveTo>
                    <a:pt x="142240" y="0"/>
                  </a:moveTo>
                  <a:lnTo>
                    <a:pt x="139700" y="0"/>
                  </a:lnTo>
                  <a:lnTo>
                    <a:pt x="139700" y="1269"/>
                  </a:lnTo>
                  <a:lnTo>
                    <a:pt x="142240" y="1269"/>
                  </a:lnTo>
                  <a:lnTo>
                    <a:pt x="142240" y="0"/>
                  </a:lnTo>
                  <a:close/>
                </a:path>
                <a:path w="293369" h="7620">
                  <a:moveTo>
                    <a:pt x="227330" y="6349"/>
                  </a:moveTo>
                  <a:lnTo>
                    <a:pt x="224789" y="6349"/>
                  </a:lnTo>
                  <a:lnTo>
                    <a:pt x="224789" y="7619"/>
                  </a:lnTo>
                  <a:lnTo>
                    <a:pt x="227330" y="7619"/>
                  </a:lnTo>
                  <a:lnTo>
                    <a:pt x="227330" y="6349"/>
                  </a:lnTo>
                  <a:close/>
                </a:path>
                <a:path w="293369" h="7620">
                  <a:moveTo>
                    <a:pt x="293369" y="6349"/>
                  </a:moveTo>
                  <a:lnTo>
                    <a:pt x="292100" y="6349"/>
                  </a:lnTo>
                  <a:lnTo>
                    <a:pt x="292100" y="7619"/>
                  </a:lnTo>
                  <a:lnTo>
                    <a:pt x="293369" y="7619"/>
                  </a:lnTo>
                  <a:lnTo>
                    <a:pt x="293369" y="6349"/>
                  </a:lnTo>
                  <a:close/>
                </a:path>
                <a:path w="293369" h="7620">
                  <a:moveTo>
                    <a:pt x="290830" y="3809"/>
                  </a:moveTo>
                  <a:lnTo>
                    <a:pt x="228600" y="3809"/>
                  </a:lnTo>
                  <a:lnTo>
                    <a:pt x="228600" y="6349"/>
                  </a:lnTo>
                  <a:lnTo>
                    <a:pt x="290830" y="6349"/>
                  </a:lnTo>
                  <a:lnTo>
                    <a:pt x="290830" y="3809"/>
                  </a:lnTo>
                  <a:close/>
                </a:path>
                <a:path w="293369" h="7620">
                  <a:moveTo>
                    <a:pt x="232409" y="2539"/>
                  </a:moveTo>
                  <a:lnTo>
                    <a:pt x="231139" y="2539"/>
                  </a:lnTo>
                  <a:lnTo>
                    <a:pt x="231139" y="3809"/>
                  </a:lnTo>
                  <a:lnTo>
                    <a:pt x="232409" y="3809"/>
                  </a:lnTo>
                  <a:lnTo>
                    <a:pt x="232409" y="2539"/>
                  </a:lnTo>
                  <a:close/>
                </a:path>
                <a:path w="293369" h="7620">
                  <a:moveTo>
                    <a:pt x="236219" y="0"/>
                  </a:moveTo>
                  <a:lnTo>
                    <a:pt x="234950" y="0"/>
                  </a:lnTo>
                  <a:lnTo>
                    <a:pt x="234950" y="2539"/>
                  </a:lnTo>
                  <a:lnTo>
                    <a:pt x="288289" y="2539"/>
                  </a:lnTo>
                  <a:lnTo>
                    <a:pt x="288289" y="1269"/>
                  </a:lnTo>
                  <a:lnTo>
                    <a:pt x="236219" y="1269"/>
                  </a:lnTo>
                  <a:lnTo>
                    <a:pt x="236219" y="0"/>
                  </a:lnTo>
                  <a:close/>
                </a:path>
                <a:path w="293369" h="7620">
                  <a:moveTo>
                    <a:pt x="288289" y="0"/>
                  </a:moveTo>
                  <a:lnTo>
                    <a:pt x="287019" y="0"/>
                  </a:lnTo>
                  <a:lnTo>
                    <a:pt x="287019" y="1269"/>
                  </a:lnTo>
                  <a:lnTo>
                    <a:pt x="288289" y="1269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145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45409" y="3279139"/>
              <a:ext cx="331469" cy="71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84779" y="3350259"/>
              <a:ext cx="346710" cy="7620"/>
            </a:xfrm>
            <a:custGeom>
              <a:avLst/>
              <a:gdLst/>
              <a:ahLst/>
              <a:cxnLst/>
              <a:rect l="l" t="t" r="r" b="b"/>
              <a:pathLst>
                <a:path w="346710" h="7620">
                  <a:moveTo>
                    <a:pt x="219709" y="5080"/>
                  </a:moveTo>
                  <a:lnTo>
                    <a:pt x="3809" y="5080"/>
                  </a:lnTo>
                  <a:lnTo>
                    <a:pt x="3809" y="7620"/>
                  </a:lnTo>
                  <a:lnTo>
                    <a:pt x="5080" y="7620"/>
                  </a:lnTo>
                  <a:lnTo>
                    <a:pt x="5080" y="6350"/>
                  </a:lnTo>
                  <a:lnTo>
                    <a:pt x="219709" y="6350"/>
                  </a:lnTo>
                  <a:lnTo>
                    <a:pt x="219709" y="5080"/>
                  </a:lnTo>
                  <a:close/>
                </a:path>
                <a:path w="346710" h="7620">
                  <a:moveTo>
                    <a:pt x="217169" y="6350"/>
                  </a:moveTo>
                  <a:lnTo>
                    <a:pt x="215900" y="6350"/>
                  </a:lnTo>
                  <a:lnTo>
                    <a:pt x="215900" y="7620"/>
                  </a:lnTo>
                  <a:lnTo>
                    <a:pt x="217169" y="7620"/>
                  </a:lnTo>
                  <a:lnTo>
                    <a:pt x="217169" y="6350"/>
                  </a:lnTo>
                  <a:close/>
                </a:path>
                <a:path w="346710" h="7620">
                  <a:moveTo>
                    <a:pt x="3809" y="3810"/>
                  </a:moveTo>
                  <a:lnTo>
                    <a:pt x="2539" y="3810"/>
                  </a:lnTo>
                  <a:lnTo>
                    <a:pt x="2539" y="5080"/>
                  </a:lnTo>
                  <a:lnTo>
                    <a:pt x="3809" y="5080"/>
                  </a:lnTo>
                  <a:lnTo>
                    <a:pt x="3809" y="3810"/>
                  </a:lnTo>
                  <a:close/>
                </a:path>
                <a:path w="346710" h="7620">
                  <a:moveTo>
                    <a:pt x="220979" y="3810"/>
                  </a:moveTo>
                  <a:lnTo>
                    <a:pt x="219709" y="3810"/>
                  </a:lnTo>
                  <a:lnTo>
                    <a:pt x="219709" y="5080"/>
                  </a:lnTo>
                  <a:lnTo>
                    <a:pt x="220979" y="5080"/>
                  </a:lnTo>
                  <a:lnTo>
                    <a:pt x="220979" y="3810"/>
                  </a:lnTo>
                  <a:close/>
                </a:path>
                <a:path w="346710" h="7620">
                  <a:moveTo>
                    <a:pt x="223519" y="1270"/>
                  </a:moveTo>
                  <a:lnTo>
                    <a:pt x="1269" y="1270"/>
                  </a:lnTo>
                  <a:lnTo>
                    <a:pt x="1269" y="3810"/>
                  </a:lnTo>
                  <a:lnTo>
                    <a:pt x="223519" y="3810"/>
                  </a:lnTo>
                  <a:lnTo>
                    <a:pt x="223519" y="1270"/>
                  </a:lnTo>
                  <a:close/>
                </a:path>
                <a:path w="346710" h="7620">
                  <a:moveTo>
                    <a:pt x="126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9" y="1270"/>
                  </a:lnTo>
                  <a:lnTo>
                    <a:pt x="1269" y="0"/>
                  </a:lnTo>
                  <a:close/>
                </a:path>
                <a:path w="346710" h="7620">
                  <a:moveTo>
                    <a:pt x="226060" y="0"/>
                  </a:moveTo>
                  <a:lnTo>
                    <a:pt x="224789" y="0"/>
                  </a:lnTo>
                  <a:lnTo>
                    <a:pt x="224789" y="1270"/>
                  </a:lnTo>
                  <a:lnTo>
                    <a:pt x="226060" y="1270"/>
                  </a:lnTo>
                  <a:lnTo>
                    <a:pt x="226060" y="0"/>
                  </a:lnTo>
                  <a:close/>
                </a:path>
                <a:path w="346710" h="7620">
                  <a:moveTo>
                    <a:pt x="335280" y="6350"/>
                  </a:moveTo>
                  <a:lnTo>
                    <a:pt x="332739" y="6350"/>
                  </a:lnTo>
                  <a:lnTo>
                    <a:pt x="332739" y="7620"/>
                  </a:lnTo>
                  <a:lnTo>
                    <a:pt x="335280" y="7620"/>
                  </a:lnTo>
                  <a:lnTo>
                    <a:pt x="335280" y="6350"/>
                  </a:lnTo>
                  <a:close/>
                </a:path>
                <a:path w="346710" h="7620">
                  <a:moveTo>
                    <a:pt x="339089" y="3810"/>
                  </a:moveTo>
                  <a:lnTo>
                    <a:pt x="336550" y="3810"/>
                  </a:lnTo>
                  <a:lnTo>
                    <a:pt x="336550" y="6350"/>
                  </a:lnTo>
                  <a:lnTo>
                    <a:pt x="346710" y="6350"/>
                  </a:lnTo>
                  <a:lnTo>
                    <a:pt x="346710" y="5080"/>
                  </a:lnTo>
                  <a:lnTo>
                    <a:pt x="339089" y="5080"/>
                  </a:lnTo>
                  <a:lnTo>
                    <a:pt x="339089" y="3810"/>
                  </a:lnTo>
                  <a:close/>
                </a:path>
                <a:path w="346710" h="7620">
                  <a:moveTo>
                    <a:pt x="346710" y="3810"/>
                  </a:moveTo>
                  <a:lnTo>
                    <a:pt x="345439" y="3810"/>
                  </a:lnTo>
                  <a:lnTo>
                    <a:pt x="345439" y="5080"/>
                  </a:lnTo>
                  <a:lnTo>
                    <a:pt x="346710" y="5080"/>
                  </a:lnTo>
                  <a:lnTo>
                    <a:pt x="346710" y="3810"/>
                  </a:lnTo>
                  <a:close/>
                </a:path>
                <a:path w="346710" h="7620">
                  <a:moveTo>
                    <a:pt x="345439" y="1270"/>
                  </a:moveTo>
                  <a:lnTo>
                    <a:pt x="340359" y="1270"/>
                  </a:lnTo>
                  <a:lnTo>
                    <a:pt x="340359" y="3810"/>
                  </a:lnTo>
                  <a:lnTo>
                    <a:pt x="345439" y="3810"/>
                  </a:lnTo>
                  <a:lnTo>
                    <a:pt x="345439" y="1270"/>
                  </a:lnTo>
                  <a:close/>
                </a:path>
                <a:path w="346710" h="7620">
                  <a:moveTo>
                    <a:pt x="344169" y="0"/>
                  </a:moveTo>
                  <a:lnTo>
                    <a:pt x="342900" y="0"/>
                  </a:lnTo>
                  <a:lnTo>
                    <a:pt x="342900" y="1270"/>
                  </a:lnTo>
                  <a:lnTo>
                    <a:pt x="344169" y="1270"/>
                  </a:lnTo>
                  <a:lnTo>
                    <a:pt x="344169" y="0"/>
                  </a:lnTo>
                  <a:close/>
                </a:path>
              </a:pathLst>
            </a:custGeom>
            <a:solidFill>
              <a:srgbClr val="020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91130" y="3357879"/>
              <a:ext cx="346710" cy="7620"/>
            </a:xfrm>
            <a:custGeom>
              <a:avLst/>
              <a:gdLst/>
              <a:ahLst/>
              <a:cxnLst/>
              <a:rect l="l" t="t" r="r" b="b"/>
              <a:pathLst>
                <a:path w="346710" h="7620">
                  <a:moveTo>
                    <a:pt x="198120" y="6350"/>
                  </a:moveTo>
                  <a:lnTo>
                    <a:pt x="3810" y="6350"/>
                  </a:lnTo>
                  <a:lnTo>
                    <a:pt x="3810" y="7620"/>
                  </a:lnTo>
                  <a:lnTo>
                    <a:pt x="198120" y="7620"/>
                  </a:lnTo>
                  <a:lnTo>
                    <a:pt x="198120" y="6350"/>
                  </a:lnTo>
                  <a:close/>
                </a:path>
                <a:path w="346710" h="7620">
                  <a:moveTo>
                    <a:pt x="20320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5080"/>
                  </a:lnTo>
                  <a:lnTo>
                    <a:pt x="199390" y="5080"/>
                  </a:lnTo>
                  <a:lnTo>
                    <a:pt x="199390" y="6350"/>
                  </a:lnTo>
                  <a:lnTo>
                    <a:pt x="201917" y="6350"/>
                  </a:lnTo>
                  <a:lnTo>
                    <a:pt x="201917" y="5080"/>
                  </a:lnTo>
                  <a:lnTo>
                    <a:pt x="203200" y="5080"/>
                  </a:lnTo>
                  <a:lnTo>
                    <a:pt x="203200" y="3810"/>
                  </a:lnTo>
                  <a:close/>
                </a:path>
                <a:path w="346710" h="7620">
                  <a:moveTo>
                    <a:pt x="2070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2540"/>
                  </a:lnTo>
                  <a:lnTo>
                    <a:pt x="203200" y="2540"/>
                  </a:lnTo>
                  <a:lnTo>
                    <a:pt x="203200" y="3810"/>
                  </a:lnTo>
                  <a:lnTo>
                    <a:pt x="205740" y="3810"/>
                  </a:lnTo>
                  <a:lnTo>
                    <a:pt x="205740" y="2540"/>
                  </a:lnTo>
                  <a:lnTo>
                    <a:pt x="207010" y="2540"/>
                  </a:lnTo>
                  <a:lnTo>
                    <a:pt x="207010" y="0"/>
                  </a:lnTo>
                  <a:close/>
                </a:path>
                <a:path w="346710" h="7620">
                  <a:moveTo>
                    <a:pt x="342900" y="0"/>
                  </a:moveTo>
                  <a:lnTo>
                    <a:pt x="325120" y="0"/>
                  </a:lnTo>
                  <a:lnTo>
                    <a:pt x="325120" y="2540"/>
                  </a:lnTo>
                  <a:lnTo>
                    <a:pt x="342900" y="2540"/>
                  </a:lnTo>
                  <a:lnTo>
                    <a:pt x="342900" y="0"/>
                  </a:lnTo>
                  <a:close/>
                </a:path>
                <a:path w="346710" h="7620">
                  <a:moveTo>
                    <a:pt x="344170" y="3810"/>
                  </a:moveTo>
                  <a:lnTo>
                    <a:pt x="322580" y="3810"/>
                  </a:lnTo>
                  <a:lnTo>
                    <a:pt x="322580" y="2540"/>
                  </a:lnTo>
                  <a:lnTo>
                    <a:pt x="321310" y="2540"/>
                  </a:lnTo>
                  <a:lnTo>
                    <a:pt x="321310" y="3810"/>
                  </a:lnTo>
                  <a:lnTo>
                    <a:pt x="321310" y="5080"/>
                  </a:lnTo>
                  <a:lnTo>
                    <a:pt x="344170" y="5080"/>
                  </a:lnTo>
                  <a:lnTo>
                    <a:pt x="344170" y="3810"/>
                  </a:lnTo>
                  <a:close/>
                </a:path>
                <a:path w="346710" h="7620">
                  <a:moveTo>
                    <a:pt x="346710" y="5080"/>
                  </a:moveTo>
                  <a:lnTo>
                    <a:pt x="345440" y="5080"/>
                  </a:lnTo>
                  <a:lnTo>
                    <a:pt x="345440" y="6350"/>
                  </a:lnTo>
                  <a:lnTo>
                    <a:pt x="320040" y="6350"/>
                  </a:lnTo>
                  <a:lnTo>
                    <a:pt x="320040" y="5080"/>
                  </a:lnTo>
                  <a:lnTo>
                    <a:pt x="317500" y="5080"/>
                  </a:lnTo>
                  <a:lnTo>
                    <a:pt x="317500" y="6350"/>
                  </a:lnTo>
                  <a:lnTo>
                    <a:pt x="316230" y="6350"/>
                  </a:lnTo>
                  <a:lnTo>
                    <a:pt x="316230" y="7620"/>
                  </a:lnTo>
                  <a:lnTo>
                    <a:pt x="346710" y="7620"/>
                  </a:lnTo>
                  <a:lnTo>
                    <a:pt x="346710" y="6350"/>
                  </a:lnTo>
                  <a:lnTo>
                    <a:pt x="346710" y="5080"/>
                  </a:lnTo>
                  <a:close/>
                </a:path>
              </a:pathLst>
            </a:custGeom>
            <a:solidFill>
              <a:srgbClr val="000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94940" y="3365499"/>
              <a:ext cx="347980" cy="6350"/>
            </a:xfrm>
            <a:custGeom>
              <a:avLst/>
              <a:gdLst/>
              <a:ahLst/>
              <a:cxnLst/>
              <a:rect l="l" t="t" r="r" b="b"/>
              <a:pathLst>
                <a:path w="347980" h="6350">
                  <a:moveTo>
                    <a:pt x="184150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184150" y="6350"/>
                  </a:lnTo>
                  <a:lnTo>
                    <a:pt x="184150" y="5080"/>
                  </a:lnTo>
                  <a:close/>
                </a:path>
                <a:path w="347980" h="6350">
                  <a:moveTo>
                    <a:pt x="19050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3810"/>
                  </a:lnTo>
                  <a:lnTo>
                    <a:pt x="186690" y="3810"/>
                  </a:lnTo>
                  <a:lnTo>
                    <a:pt x="186690" y="5080"/>
                  </a:lnTo>
                  <a:lnTo>
                    <a:pt x="187960" y="5080"/>
                  </a:lnTo>
                  <a:lnTo>
                    <a:pt x="187960" y="3810"/>
                  </a:lnTo>
                  <a:lnTo>
                    <a:pt x="190500" y="3810"/>
                  </a:lnTo>
                  <a:lnTo>
                    <a:pt x="190500" y="2540"/>
                  </a:lnTo>
                  <a:close/>
                </a:path>
                <a:path w="347980" h="6350">
                  <a:moveTo>
                    <a:pt x="194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1270"/>
                  </a:lnTo>
                  <a:lnTo>
                    <a:pt x="190500" y="1270"/>
                  </a:lnTo>
                  <a:lnTo>
                    <a:pt x="190500" y="2540"/>
                  </a:lnTo>
                  <a:lnTo>
                    <a:pt x="191770" y="2540"/>
                  </a:lnTo>
                  <a:lnTo>
                    <a:pt x="191770" y="127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  <a:path w="347980" h="6350">
                  <a:moveTo>
                    <a:pt x="342900" y="0"/>
                  </a:moveTo>
                  <a:lnTo>
                    <a:pt x="312420" y="0"/>
                  </a:lnTo>
                  <a:lnTo>
                    <a:pt x="312420" y="1270"/>
                  </a:lnTo>
                  <a:lnTo>
                    <a:pt x="342900" y="1270"/>
                  </a:lnTo>
                  <a:lnTo>
                    <a:pt x="342900" y="0"/>
                  </a:lnTo>
                  <a:close/>
                </a:path>
                <a:path w="347980" h="6350">
                  <a:moveTo>
                    <a:pt x="345440" y="1270"/>
                  </a:moveTo>
                  <a:lnTo>
                    <a:pt x="344157" y="1270"/>
                  </a:lnTo>
                  <a:lnTo>
                    <a:pt x="344157" y="2540"/>
                  </a:lnTo>
                  <a:lnTo>
                    <a:pt x="309880" y="2540"/>
                  </a:lnTo>
                  <a:lnTo>
                    <a:pt x="309880" y="1270"/>
                  </a:lnTo>
                  <a:lnTo>
                    <a:pt x="308610" y="1270"/>
                  </a:lnTo>
                  <a:lnTo>
                    <a:pt x="308610" y="2540"/>
                  </a:lnTo>
                  <a:lnTo>
                    <a:pt x="308610" y="3810"/>
                  </a:lnTo>
                  <a:lnTo>
                    <a:pt x="345440" y="3810"/>
                  </a:lnTo>
                  <a:lnTo>
                    <a:pt x="345440" y="2540"/>
                  </a:lnTo>
                  <a:lnTo>
                    <a:pt x="345440" y="1270"/>
                  </a:lnTo>
                  <a:close/>
                </a:path>
                <a:path w="347980" h="6350">
                  <a:moveTo>
                    <a:pt x="347980" y="5080"/>
                  </a:moveTo>
                  <a:lnTo>
                    <a:pt x="306070" y="5080"/>
                  </a:lnTo>
                  <a:lnTo>
                    <a:pt x="306070" y="3810"/>
                  </a:lnTo>
                  <a:lnTo>
                    <a:pt x="304800" y="3810"/>
                  </a:lnTo>
                  <a:lnTo>
                    <a:pt x="304800" y="5080"/>
                  </a:lnTo>
                  <a:lnTo>
                    <a:pt x="302260" y="5080"/>
                  </a:lnTo>
                  <a:lnTo>
                    <a:pt x="302260" y="6350"/>
                  </a:lnTo>
                  <a:lnTo>
                    <a:pt x="347980" y="6350"/>
                  </a:lnTo>
                  <a:lnTo>
                    <a:pt x="347980" y="5080"/>
                  </a:lnTo>
                  <a:close/>
                </a:path>
              </a:pathLst>
            </a:custGeom>
            <a:solidFill>
              <a:srgbClr val="020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0020" y="3371849"/>
              <a:ext cx="346710" cy="7620"/>
            </a:xfrm>
            <a:custGeom>
              <a:avLst/>
              <a:gdLst/>
              <a:ahLst/>
              <a:cxnLst/>
              <a:rect l="l" t="t" r="r" b="b"/>
              <a:pathLst>
                <a:path w="346710" h="7620">
                  <a:moveTo>
                    <a:pt x="170180" y="5080"/>
                  </a:moveTo>
                  <a:lnTo>
                    <a:pt x="3810" y="5080"/>
                  </a:lnTo>
                  <a:lnTo>
                    <a:pt x="3810" y="7620"/>
                  </a:lnTo>
                  <a:lnTo>
                    <a:pt x="170180" y="7620"/>
                  </a:lnTo>
                  <a:lnTo>
                    <a:pt x="170180" y="5080"/>
                  </a:lnTo>
                  <a:close/>
                </a:path>
                <a:path w="346710" h="7620">
                  <a:moveTo>
                    <a:pt x="175247" y="2540"/>
                  </a:moveTo>
                  <a:lnTo>
                    <a:pt x="1270" y="2540"/>
                  </a:lnTo>
                  <a:lnTo>
                    <a:pt x="1270" y="3810"/>
                  </a:lnTo>
                  <a:lnTo>
                    <a:pt x="171450" y="3810"/>
                  </a:lnTo>
                  <a:lnTo>
                    <a:pt x="171450" y="5080"/>
                  </a:lnTo>
                  <a:lnTo>
                    <a:pt x="173990" y="5080"/>
                  </a:lnTo>
                  <a:lnTo>
                    <a:pt x="173990" y="3810"/>
                  </a:lnTo>
                  <a:lnTo>
                    <a:pt x="175247" y="3810"/>
                  </a:lnTo>
                  <a:lnTo>
                    <a:pt x="175247" y="2540"/>
                  </a:lnTo>
                  <a:close/>
                </a:path>
                <a:path w="346710" h="7620">
                  <a:moveTo>
                    <a:pt x="179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1270"/>
                  </a:lnTo>
                  <a:lnTo>
                    <a:pt x="175247" y="1270"/>
                  </a:lnTo>
                  <a:lnTo>
                    <a:pt x="175247" y="254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  <a:path w="346710" h="7620">
                  <a:moveTo>
                    <a:pt x="342900" y="0"/>
                  </a:moveTo>
                  <a:lnTo>
                    <a:pt x="297180" y="0"/>
                  </a:lnTo>
                  <a:lnTo>
                    <a:pt x="297180" y="1270"/>
                  </a:lnTo>
                  <a:lnTo>
                    <a:pt x="342900" y="1270"/>
                  </a:lnTo>
                  <a:lnTo>
                    <a:pt x="342900" y="0"/>
                  </a:lnTo>
                  <a:close/>
                </a:path>
                <a:path w="346710" h="7620">
                  <a:moveTo>
                    <a:pt x="344170" y="2540"/>
                  </a:moveTo>
                  <a:lnTo>
                    <a:pt x="295910" y="2540"/>
                  </a:lnTo>
                  <a:lnTo>
                    <a:pt x="295910" y="1270"/>
                  </a:lnTo>
                  <a:lnTo>
                    <a:pt x="293370" y="1270"/>
                  </a:lnTo>
                  <a:lnTo>
                    <a:pt x="293370" y="2540"/>
                  </a:lnTo>
                  <a:lnTo>
                    <a:pt x="293370" y="3810"/>
                  </a:lnTo>
                  <a:lnTo>
                    <a:pt x="344170" y="3810"/>
                  </a:lnTo>
                  <a:lnTo>
                    <a:pt x="344170" y="2540"/>
                  </a:lnTo>
                  <a:close/>
                </a:path>
                <a:path w="346710" h="7620">
                  <a:moveTo>
                    <a:pt x="346710" y="3810"/>
                  </a:moveTo>
                  <a:lnTo>
                    <a:pt x="345427" y="3810"/>
                  </a:lnTo>
                  <a:lnTo>
                    <a:pt x="345427" y="5080"/>
                  </a:lnTo>
                  <a:lnTo>
                    <a:pt x="292100" y="5080"/>
                  </a:lnTo>
                  <a:lnTo>
                    <a:pt x="292100" y="3810"/>
                  </a:lnTo>
                  <a:lnTo>
                    <a:pt x="289560" y="3810"/>
                  </a:lnTo>
                  <a:lnTo>
                    <a:pt x="289560" y="5080"/>
                  </a:lnTo>
                  <a:lnTo>
                    <a:pt x="288290" y="5080"/>
                  </a:lnTo>
                  <a:lnTo>
                    <a:pt x="288290" y="7620"/>
                  </a:lnTo>
                  <a:lnTo>
                    <a:pt x="346710" y="7620"/>
                  </a:lnTo>
                  <a:lnTo>
                    <a:pt x="346710" y="5080"/>
                  </a:lnTo>
                  <a:lnTo>
                    <a:pt x="346710" y="3810"/>
                  </a:lnTo>
                  <a:close/>
                </a:path>
              </a:pathLst>
            </a:custGeom>
            <a:solidFill>
              <a:srgbClr val="031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05099" y="3379469"/>
              <a:ext cx="347980" cy="7620"/>
            </a:xfrm>
            <a:custGeom>
              <a:avLst/>
              <a:gdLst/>
              <a:ahLst/>
              <a:cxnLst/>
              <a:rect l="l" t="t" r="r" b="b"/>
              <a:pathLst>
                <a:path w="347980" h="7620">
                  <a:moveTo>
                    <a:pt x="156210" y="3809"/>
                  </a:moveTo>
                  <a:lnTo>
                    <a:pt x="3810" y="3809"/>
                  </a:lnTo>
                  <a:lnTo>
                    <a:pt x="3810" y="7619"/>
                  </a:lnTo>
                  <a:lnTo>
                    <a:pt x="5080" y="7619"/>
                  </a:lnTo>
                  <a:lnTo>
                    <a:pt x="5080" y="6349"/>
                  </a:lnTo>
                  <a:lnTo>
                    <a:pt x="156210" y="6349"/>
                  </a:lnTo>
                  <a:lnTo>
                    <a:pt x="156210" y="3809"/>
                  </a:lnTo>
                  <a:close/>
                </a:path>
                <a:path w="347980" h="7620">
                  <a:moveTo>
                    <a:pt x="153670" y="6349"/>
                  </a:moveTo>
                  <a:lnTo>
                    <a:pt x="152400" y="6349"/>
                  </a:lnTo>
                  <a:lnTo>
                    <a:pt x="152400" y="7619"/>
                  </a:lnTo>
                  <a:lnTo>
                    <a:pt x="153670" y="7619"/>
                  </a:lnTo>
                  <a:lnTo>
                    <a:pt x="153670" y="6349"/>
                  </a:lnTo>
                  <a:close/>
                </a:path>
                <a:path w="347980" h="7620">
                  <a:moveTo>
                    <a:pt x="271780" y="6349"/>
                  </a:moveTo>
                  <a:lnTo>
                    <a:pt x="270510" y="6349"/>
                  </a:lnTo>
                  <a:lnTo>
                    <a:pt x="270510" y="7619"/>
                  </a:lnTo>
                  <a:lnTo>
                    <a:pt x="271780" y="7619"/>
                  </a:lnTo>
                  <a:lnTo>
                    <a:pt x="271780" y="6349"/>
                  </a:lnTo>
                  <a:close/>
                </a:path>
                <a:path w="347980" h="7620">
                  <a:moveTo>
                    <a:pt x="347980" y="6349"/>
                  </a:moveTo>
                  <a:lnTo>
                    <a:pt x="346710" y="6349"/>
                  </a:lnTo>
                  <a:lnTo>
                    <a:pt x="346710" y="7619"/>
                  </a:lnTo>
                  <a:lnTo>
                    <a:pt x="347980" y="7619"/>
                  </a:lnTo>
                  <a:lnTo>
                    <a:pt x="347980" y="6349"/>
                  </a:lnTo>
                  <a:close/>
                </a:path>
                <a:path w="347980" h="7620">
                  <a:moveTo>
                    <a:pt x="346709" y="3809"/>
                  </a:moveTo>
                  <a:lnTo>
                    <a:pt x="274319" y="3809"/>
                  </a:lnTo>
                  <a:lnTo>
                    <a:pt x="274319" y="6349"/>
                  </a:lnTo>
                  <a:lnTo>
                    <a:pt x="346710" y="6349"/>
                  </a:lnTo>
                  <a:lnTo>
                    <a:pt x="346709" y="3809"/>
                  </a:lnTo>
                  <a:close/>
                </a:path>
                <a:path w="347980" h="7620">
                  <a:moveTo>
                    <a:pt x="278130" y="2539"/>
                  </a:moveTo>
                  <a:lnTo>
                    <a:pt x="275589" y="2539"/>
                  </a:lnTo>
                  <a:lnTo>
                    <a:pt x="275589" y="3809"/>
                  </a:lnTo>
                  <a:lnTo>
                    <a:pt x="278130" y="3809"/>
                  </a:lnTo>
                  <a:lnTo>
                    <a:pt x="278130" y="2539"/>
                  </a:lnTo>
                  <a:close/>
                </a:path>
                <a:path w="347980" h="7620">
                  <a:moveTo>
                    <a:pt x="345439" y="2539"/>
                  </a:moveTo>
                  <a:lnTo>
                    <a:pt x="344169" y="2539"/>
                  </a:lnTo>
                  <a:lnTo>
                    <a:pt x="344169" y="3809"/>
                  </a:lnTo>
                  <a:lnTo>
                    <a:pt x="345439" y="3809"/>
                  </a:lnTo>
                  <a:lnTo>
                    <a:pt x="345439" y="2539"/>
                  </a:lnTo>
                  <a:close/>
                </a:path>
                <a:path w="347980" h="7620">
                  <a:moveTo>
                    <a:pt x="280669" y="0"/>
                  </a:moveTo>
                  <a:lnTo>
                    <a:pt x="279400" y="0"/>
                  </a:lnTo>
                  <a:lnTo>
                    <a:pt x="279400" y="2539"/>
                  </a:lnTo>
                  <a:lnTo>
                    <a:pt x="344169" y="2539"/>
                  </a:lnTo>
                  <a:lnTo>
                    <a:pt x="344169" y="1269"/>
                  </a:lnTo>
                  <a:lnTo>
                    <a:pt x="280669" y="1269"/>
                  </a:lnTo>
                  <a:lnTo>
                    <a:pt x="280669" y="0"/>
                  </a:lnTo>
                  <a:close/>
                </a:path>
                <a:path w="347980" h="7620">
                  <a:moveTo>
                    <a:pt x="344169" y="0"/>
                  </a:moveTo>
                  <a:lnTo>
                    <a:pt x="342900" y="0"/>
                  </a:lnTo>
                  <a:lnTo>
                    <a:pt x="342900" y="1269"/>
                  </a:lnTo>
                  <a:lnTo>
                    <a:pt x="344169" y="1269"/>
                  </a:lnTo>
                  <a:lnTo>
                    <a:pt x="344169" y="0"/>
                  </a:lnTo>
                  <a:close/>
                </a:path>
                <a:path w="347980" h="7620">
                  <a:moveTo>
                    <a:pt x="2539" y="2539"/>
                  </a:moveTo>
                  <a:lnTo>
                    <a:pt x="1269" y="2539"/>
                  </a:lnTo>
                  <a:lnTo>
                    <a:pt x="1269" y="3809"/>
                  </a:lnTo>
                  <a:lnTo>
                    <a:pt x="2539" y="3809"/>
                  </a:lnTo>
                  <a:lnTo>
                    <a:pt x="2539" y="2539"/>
                  </a:lnTo>
                  <a:close/>
                </a:path>
                <a:path w="347980" h="7620">
                  <a:moveTo>
                    <a:pt x="160019" y="2539"/>
                  </a:moveTo>
                  <a:lnTo>
                    <a:pt x="157479" y="2539"/>
                  </a:lnTo>
                  <a:lnTo>
                    <a:pt x="157479" y="3809"/>
                  </a:lnTo>
                  <a:lnTo>
                    <a:pt x="160019" y="3809"/>
                  </a:lnTo>
                  <a:lnTo>
                    <a:pt x="160019" y="2539"/>
                  </a:lnTo>
                  <a:close/>
                </a:path>
                <a:path w="347980" h="7620">
                  <a:moveTo>
                    <a:pt x="16128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161289" y="2539"/>
                  </a:lnTo>
                  <a:lnTo>
                    <a:pt x="161289" y="1269"/>
                  </a:lnTo>
                  <a:close/>
                </a:path>
                <a:path w="347980" h="7620">
                  <a:moveTo>
                    <a:pt x="162560" y="0"/>
                  </a:moveTo>
                  <a:lnTo>
                    <a:pt x="161289" y="0"/>
                  </a:lnTo>
                  <a:lnTo>
                    <a:pt x="161289" y="1269"/>
                  </a:lnTo>
                  <a:lnTo>
                    <a:pt x="162560" y="1269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051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10179" y="3387089"/>
              <a:ext cx="361950" cy="71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55899" y="3453129"/>
              <a:ext cx="259079" cy="2540"/>
            </a:xfrm>
            <a:custGeom>
              <a:avLst/>
              <a:gdLst/>
              <a:ahLst/>
              <a:cxnLst/>
              <a:rect l="l" t="t" r="r" b="b"/>
              <a:pathLst>
                <a:path w="259080" h="2539">
                  <a:moveTo>
                    <a:pt x="25908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259080" y="253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155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4629" y="3451859"/>
              <a:ext cx="264160" cy="121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45409" y="3135629"/>
              <a:ext cx="425450" cy="436880"/>
            </a:xfrm>
            <a:custGeom>
              <a:avLst/>
              <a:gdLst/>
              <a:ahLst/>
              <a:cxnLst/>
              <a:rect l="l" t="t" r="r" b="b"/>
              <a:pathLst>
                <a:path w="425450" h="436879">
                  <a:moveTo>
                    <a:pt x="0" y="156210"/>
                  </a:moveTo>
                  <a:lnTo>
                    <a:pt x="228600" y="0"/>
                  </a:lnTo>
                  <a:lnTo>
                    <a:pt x="270509" y="59690"/>
                  </a:lnTo>
                  <a:lnTo>
                    <a:pt x="127000" y="157480"/>
                  </a:lnTo>
                  <a:lnTo>
                    <a:pt x="157479" y="201930"/>
                  </a:lnTo>
                  <a:lnTo>
                    <a:pt x="290829" y="111760"/>
                  </a:lnTo>
                  <a:lnTo>
                    <a:pt x="330200" y="168910"/>
                  </a:lnTo>
                  <a:lnTo>
                    <a:pt x="196850" y="259080"/>
                  </a:lnTo>
                  <a:lnTo>
                    <a:pt x="234950" y="314960"/>
                  </a:lnTo>
                  <a:lnTo>
                    <a:pt x="382269" y="214630"/>
                  </a:lnTo>
                  <a:lnTo>
                    <a:pt x="425450" y="278130"/>
                  </a:lnTo>
                  <a:lnTo>
                    <a:pt x="193039" y="436880"/>
                  </a:lnTo>
                  <a:lnTo>
                    <a:pt x="0" y="15621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11169" y="3138169"/>
              <a:ext cx="265430" cy="63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14980" y="3201669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89" h="6350">
                  <a:moveTo>
                    <a:pt x="262890" y="1270"/>
                  </a:moveTo>
                  <a:lnTo>
                    <a:pt x="261620" y="1270"/>
                  </a:lnTo>
                  <a:lnTo>
                    <a:pt x="261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262890" y="6350"/>
                  </a:lnTo>
                  <a:lnTo>
                    <a:pt x="262890" y="2540"/>
                  </a:lnTo>
                  <a:lnTo>
                    <a:pt x="262890" y="1270"/>
                  </a:lnTo>
                  <a:close/>
                </a:path>
              </a:pathLst>
            </a:custGeom>
            <a:solidFill>
              <a:srgbClr val="1D7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16250" y="3208019"/>
              <a:ext cx="264160" cy="7620"/>
            </a:xfrm>
            <a:custGeom>
              <a:avLst/>
              <a:gdLst/>
              <a:ahLst/>
              <a:cxnLst/>
              <a:rect l="l" t="t" r="r" b="b"/>
              <a:pathLst>
                <a:path w="264160" h="7619">
                  <a:moveTo>
                    <a:pt x="264160" y="3810"/>
                  </a:moveTo>
                  <a:lnTo>
                    <a:pt x="262890" y="3810"/>
                  </a:lnTo>
                  <a:lnTo>
                    <a:pt x="262890" y="2540"/>
                  </a:lnTo>
                  <a:lnTo>
                    <a:pt x="2628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264160" y="7620"/>
                  </a:lnTo>
                  <a:lnTo>
                    <a:pt x="264160" y="3810"/>
                  </a:lnTo>
                  <a:close/>
                </a:path>
              </a:pathLst>
            </a:custGeom>
            <a:solidFill>
              <a:srgbClr val="1B6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18790" y="3215639"/>
              <a:ext cx="264160" cy="6350"/>
            </a:xfrm>
            <a:custGeom>
              <a:avLst/>
              <a:gdLst/>
              <a:ahLst/>
              <a:cxnLst/>
              <a:rect l="l" t="t" r="r" b="b"/>
              <a:pathLst>
                <a:path w="264160" h="6350">
                  <a:moveTo>
                    <a:pt x="264160" y="5080"/>
                  </a:moveTo>
                  <a:lnTo>
                    <a:pt x="262877" y="5080"/>
                  </a:lnTo>
                  <a:lnTo>
                    <a:pt x="26287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64160" y="6350"/>
                  </a:lnTo>
                  <a:lnTo>
                    <a:pt x="264160" y="5080"/>
                  </a:lnTo>
                  <a:close/>
                </a:path>
              </a:pathLst>
            </a:custGeom>
            <a:solidFill>
              <a:srgbClr val="18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20059" y="3221989"/>
              <a:ext cx="294639" cy="2044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11169" y="3138546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20">
                  <a:moveTo>
                    <a:pt x="0" y="45342"/>
                  </a:moveTo>
                  <a:lnTo>
                    <a:pt x="1309" y="45065"/>
                  </a:lnTo>
                  <a:lnTo>
                    <a:pt x="10477" y="43120"/>
                  </a:lnTo>
                  <a:lnTo>
                    <a:pt x="35361" y="37842"/>
                  </a:lnTo>
                  <a:lnTo>
                    <a:pt x="83819" y="27562"/>
                  </a:lnTo>
                  <a:lnTo>
                    <a:pt x="83958" y="28158"/>
                  </a:lnTo>
                  <a:lnTo>
                    <a:pt x="84931" y="32325"/>
                  </a:lnTo>
                  <a:lnTo>
                    <a:pt x="87570" y="43636"/>
                  </a:lnTo>
                  <a:lnTo>
                    <a:pt x="92710" y="65662"/>
                  </a:lnTo>
                  <a:lnTo>
                    <a:pt x="99615" y="52843"/>
                  </a:lnTo>
                  <a:lnTo>
                    <a:pt x="106997" y="41215"/>
                  </a:lnTo>
                  <a:lnTo>
                    <a:pt x="143033" y="10417"/>
                  </a:lnTo>
                  <a:lnTo>
                    <a:pt x="185975" y="0"/>
                  </a:lnTo>
                  <a:lnTo>
                    <a:pt x="202882" y="1051"/>
                  </a:lnTo>
                  <a:lnTo>
                    <a:pt x="244058" y="22998"/>
                  </a:lnTo>
                  <a:lnTo>
                    <a:pt x="269240" y="78362"/>
                  </a:lnTo>
                  <a:lnTo>
                    <a:pt x="269755" y="80764"/>
                  </a:lnTo>
                  <a:lnTo>
                    <a:pt x="273367" y="97571"/>
                  </a:lnTo>
                  <a:lnTo>
                    <a:pt x="283170" y="143192"/>
                  </a:lnTo>
                  <a:lnTo>
                    <a:pt x="302259" y="232032"/>
                  </a:lnTo>
                  <a:lnTo>
                    <a:pt x="300851" y="232330"/>
                  </a:lnTo>
                  <a:lnTo>
                    <a:pt x="290988" y="234414"/>
                  </a:lnTo>
                  <a:lnTo>
                    <a:pt x="264219" y="240069"/>
                  </a:lnTo>
                  <a:lnTo>
                    <a:pt x="212090" y="251082"/>
                  </a:lnTo>
                  <a:lnTo>
                    <a:pt x="211613" y="249019"/>
                  </a:lnTo>
                  <a:lnTo>
                    <a:pt x="208280" y="234572"/>
                  </a:lnTo>
                  <a:lnTo>
                    <a:pt x="199231" y="195361"/>
                  </a:lnTo>
                  <a:lnTo>
                    <a:pt x="181610" y="119002"/>
                  </a:lnTo>
                  <a:lnTo>
                    <a:pt x="161170" y="85427"/>
                  </a:lnTo>
                  <a:lnTo>
                    <a:pt x="148867" y="83522"/>
                  </a:lnTo>
                  <a:lnTo>
                    <a:pt x="142240" y="84712"/>
                  </a:lnTo>
                  <a:lnTo>
                    <a:pt x="114300" y="122336"/>
                  </a:lnTo>
                  <a:lnTo>
                    <a:pt x="115252" y="135532"/>
                  </a:lnTo>
                  <a:lnTo>
                    <a:pt x="118110" y="150752"/>
                  </a:lnTo>
                  <a:lnTo>
                    <a:pt x="118506" y="152558"/>
                  </a:lnTo>
                  <a:lnTo>
                    <a:pt x="121285" y="165199"/>
                  </a:lnTo>
                  <a:lnTo>
                    <a:pt x="128825" y="199509"/>
                  </a:lnTo>
                  <a:lnTo>
                    <a:pt x="143510" y="266322"/>
                  </a:lnTo>
                  <a:lnTo>
                    <a:pt x="142101" y="266640"/>
                  </a:lnTo>
                  <a:lnTo>
                    <a:pt x="132238" y="268862"/>
                  </a:lnTo>
                  <a:lnTo>
                    <a:pt x="105469" y="274895"/>
                  </a:lnTo>
                  <a:lnTo>
                    <a:pt x="53340" y="286642"/>
                  </a:lnTo>
                  <a:lnTo>
                    <a:pt x="52506" y="282872"/>
                  </a:lnTo>
                  <a:lnTo>
                    <a:pt x="46672" y="256480"/>
                  </a:lnTo>
                  <a:lnTo>
                    <a:pt x="30837" y="184844"/>
                  </a:lnTo>
                  <a:lnTo>
                    <a:pt x="0" y="45342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35019" y="2989579"/>
              <a:ext cx="278129" cy="294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48990" y="328421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20">
                  <a:moveTo>
                    <a:pt x="265430" y="2540"/>
                  </a:moveTo>
                  <a:lnTo>
                    <a:pt x="264160" y="2540"/>
                  </a:lnTo>
                  <a:lnTo>
                    <a:pt x="264160" y="1270"/>
                  </a:lnTo>
                  <a:lnTo>
                    <a:pt x="264160" y="0"/>
                  </a:lnTo>
                  <a:lnTo>
                    <a:pt x="124460" y="0"/>
                  </a:lnTo>
                  <a:lnTo>
                    <a:pt x="12446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7620"/>
                  </a:lnTo>
                  <a:lnTo>
                    <a:pt x="265430" y="7620"/>
                  </a:lnTo>
                  <a:lnTo>
                    <a:pt x="265430" y="2540"/>
                  </a:lnTo>
                  <a:close/>
                </a:path>
              </a:pathLst>
            </a:custGeom>
            <a:solidFill>
              <a:srgbClr val="1D7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51530" y="3291839"/>
              <a:ext cx="264160" cy="7620"/>
            </a:xfrm>
            <a:custGeom>
              <a:avLst/>
              <a:gdLst/>
              <a:ahLst/>
              <a:cxnLst/>
              <a:rect l="l" t="t" r="r" b="b"/>
              <a:pathLst>
                <a:path w="264160" h="7620">
                  <a:moveTo>
                    <a:pt x="264160" y="3810"/>
                  </a:moveTo>
                  <a:lnTo>
                    <a:pt x="262890" y="3810"/>
                  </a:lnTo>
                  <a:lnTo>
                    <a:pt x="262890" y="1270"/>
                  </a:lnTo>
                  <a:lnTo>
                    <a:pt x="262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64160" y="7620"/>
                  </a:lnTo>
                  <a:lnTo>
                    <a:pt x="264160" y="6350"/>
                  </a:lnTo>
                  <a:lnTo>
                    <a:pt x="264160" y="3810"/>
                  </a:lnTo>
                  <a:close/>
                </a:path>
              </a:pathLst>
            </a:custGeom>
            <a:solidFill>
              <a:srgbClr val="1F8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56610" y="3299459"/>
              <a:ext cx="259079" cy="6350"/>
            </a:xfrm>
            <a:custGeom>
              <a:avLst/>
              <a:gdLst/>
              <a:ahLst/>
              <a:cxnLst/>
              <a:rect l="l" t="t" r="r" b="b"/>
              <a:pathLst>
                <a:path w="259079" h="6350">
                  <a:moveTo>
                    <a:pt x="2590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9080" y="6350"/>
                  </a:lnTo>
                  <a:lnTo>
                    <a:pt x="259080" y="5080"/>
                  </a:lnTo>
                  <a:lnTo>
                    <a:pt x="259080" y="254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218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60419" y="3159759"/>
              <a:ext cx="257809" cy="1968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67430" y="2988309"/>
              <a:ext cx="55880" cy="339090"/>
            </a:xfrm>
            <a:custGeom>
              <a:avLst/>
              <a:gdLst/>
              <a:ahLst/>
              <a:cxnLst/>
              <a:rect l="l" t="t" r="r" b="b"/>
              <a:pathLst>
                <a:path w="55879" h="339089">
                  <a:moveTo>
                    <a:pt x="8890" y="0"/>
                  </a:moveTo>
                  <a:lnTo>
                    <a:pt x="3810" y="1269"/>
                  </a:lnTo>
                  <a:lnTo>
                    <a:pt x="0" y="1269"/>
                  </a:lnTo>
                  <a:lnTo>
                    <a:pt x="45720" y="339089"/>
                  </a:lnTo>
                  <a:lnTo>
                    <a:pt x="50800" y="339089"/>
                  </a:lnTo>
                  <a:lnTo>
                    <a:pt x="55880" y="33781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29939" y="2983229"/>
              <a:ext cx="293370" cy="3771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810000" y="2932341"/>
            <a:ext cx="500380" cy="377825"/>
            <a:chOff x="3810000" y="2932341"/>
            <a:chExt cx="500380" cy="377825"/>
          </a:xfrm>
        </p:grpSpPr>
        <p:sp>
          <p:nvSpPr>
            <p:cNvPr id="30" name="object 30"/>
            <p:cNvSpPr/>
            <p:nvPr/>
          </p:nvSpPr>
          <p:spPr>
            <a:xfrm>
              <a:off x="3810000" y="2937509"/>
              <a:ext cx="495300" cy="3721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16070" y="2937013"/>
              <a:ext cx="189230" cy="349885"/>
            </a:xfrm>
            <a:custGeom>
              <a:avLst/>
              <a:gdLst/>
              <a:ahLst/>
              <a:cxnLst/>
              <a:rect l="l" t="t" r="r" b="b"/>
              <a:pathLst>
                <a:path w="189229" h="349885">
                  <a:moveTo>
                    <a:pt x="128269" y="99556"/>
                  </a:moveTo>
                  <a:lnTo>
                    <a:pt x="128964" y="99536"/>
                  </a:lnTo>
                  <a:lnTo>
                    <a:pt x="133826" y="99397"/>
                  </a:lnTo>
                  <a:lnTo>
                    <a:pt x="147022" y="99020"/>
                  </a:lnTo>
                  <a:lnTo>
                    <a:pt x="173791" y="127218"/>
                  </a:lnTo>
                  <a:lnTo>
                    <a:pt x="175259" y="166866"/>
                  </a:lnTo>
                  <a:lnTo>
                    <a:pt x="174565" y="166905"/>
                  </a:lnTo>
                  <a:lnTo>
                    <a:pt x="169703" y="167183"/>
                  </a:lnTo>
                  <a:lnTo>
                    <a:pt x="156507" y="167937"/>
                  </a:lnTo>
                  <a:lnTo>
                    <a:pt x="130809" y="169406"/>
                  </a:lnTo>
                  <a:lnTo>
                    <a:pt x="130909" y="172184"/>
                  </a:lnTo>
                  <a:lnTo>
                    <a:pt x="131603" y="191631"/>
                  </a:lnTo>
                  <a:lnTo>
                    <a:pt x="133488" y="244415"/>
                  </a:lnTo>
                  <a:lnTo>
                    <a:pt x="137159" y="347206"/>
                  </a:lnTo>
                  <a:lnTo>
                    <a:pt x="135691" y="347245"/>
                  </a:lnTo>
                  <a:lnTo>
                    <a:pt x="125412" y="347523"/>
                  </a:lnTo>
                  <a:lnTo>
                    <a:pt x="97512" y="348277"/>
                  </a:lnTo>
                  <a:lnTo>
                    <a:pt x="43179" y="349746"/>
                  </a:lnTo>
                  <a:lnTo>
                    <a:pt x="43080" y="346967"/>
                  </a:lnTo>
                  <a:lnTo>
                    <a:pt x="42386" y="327521"/>
                  </a:lnTo>
                  <a:lnTo>
                    <a:pt x="40501" y="274736"/>
                  </a:lnTo>
                  <a:lnTo>
                    <a:pt x="36829" y="171946"/>
                  </a:lnTo>
                  <a:lnTo>
                    <a:pt x="36294" y="171965"/>
                  </a:lnTo>
                  <a:lnTo>
                    <a:pt x="32543" y="172104"/>
                  </a:lnTo>
                  <a:lnTo>
                    <a:pt x="22363" y="172481"/>
                  </a:lnTo>
                  <a:lnTo>
                    <a:pt x="2539" y="173216"/>
                  </a:lnTo>
                  <a:lnTo>
                    <a:pt x="2500" y="172144"/>
                  </a:lnTo>
                  <a:lnTo>
                    <a:pt x="2222" y="164643"/>
                  </a:lnTo>
                  <a:lnTo>
                    <a:pt x="1468" y="144283"/>
                  </a:lnTo>
                  <a:lnTo>
                    <a:pt x="0" y="104636"/>
                  </a:lnTo>
                  <a:lnTo>
                    <a:pt x="535" y="104616"/>
                  </a:lnTo>
                  <a:lnTo>
                    <a:pt x="4286" y="104477"/>
                  </a:lnTo>
                  <a:lnTo>
                    <a:pt x="14466" y="104100"/>
                  </a:lnTo>
                  <a:lnTo>
                    <a:pt x="34289" y="103366"/>
                  </a:lnTo>
                  <a:lnTo>
                    <a:pt x="34289" y="91936"/>
                  </a:lnTo>
                  <a:lnTo>
                    <a:pt x="34329" y="84097"/>
                  </a:lnTo>
                  <a:lnTo>
                    <a:pt x="34607" y="75902"/>
                  </a:lnTo>
                  <a:lnTo>
                    <a:pt x="35361" y="67468"/>
                  </a:lnTo>
                  <a:lnTo>
                    <a:pt x="36829" y="58916"/>
                  </a:lnTo>
                  <a:lnTo>
                    <a:pt x="38258" y="49867"/>
                  </a:lnTo>
                  <a:lnTo>
                    <a:pt x="63976" y="13434"/>
                  </a:lnTo>
                  <a:lnTo>
                    <a:pt x="103088" y="1170"/>
                  </a:lnTo>
                  <a:lnTo>
                    <a:pt x="131187" y="0"/>
                  </a:lnTo>
                  <a:lnTo>
                    <a:pt x="147478" y="337"/>
                  </a:lnTo>
                  <a:lnTo>
                    <a:pt x="166866" y="1389"/>
                  </a:lnTo>
                  <a:lnTo>
                    <a:pt x="189229" y="3036"/>
                  </a:lnTo>
                  <a:lnTo>
                    <a:pt x="189091" y="3948"/>
                  </a:lnTo>
                  <a:lnTo>
                    <a:pt x="188118" y="10338"/>
                  </a:lnTo>
                  <a:lnTo>
                    <a:pt x="185479" y="27682"/>
                  </a:lnTo>
                  <a:lnTo>
                    <a:pt x="180339" y="61456"/>
                  </a:lnTo>
                  <a:lnTo>
                    <a:pt x="172243" y="60523"/>
                  </a:lnTo>
                  <a:lnTo>
                    <a:pt x="165099" y="59709"/>
                  </a:lnTo>
                  <a:lnTo>
                    <a:pt x="158908" y="59134"/>
                  </a:lnTo>
                  <a:lnTo>
                    <a:pt x="153669" y="58916"/>
                  </a:lnTo>
                  <a:lnTo>
                    <a:pt x="144779" y="58916"/>
                  </a:lnTo>
                  <a:lnTo>
                    <a:pt x="139700" y="61456"/>
                  </a:lnTo>
                  <a:lnTo>
                    <a:pt x="135889" y="63996"/>
                  </a:lnTo>
                  <a:lnTo>
                    <a:pt x="132079" y="66536"/>
                  </a:lnTo>
                  <a:lnTo>
                    <a:pt x="129539" y="71616"/>
                  </a:lnTo>
                  <a:lnTo>
                    <a:pt x="128269" y="77966"/>
                  </a:lnTo>
                  <a:lnTo>
                    <a:pt x="128269" y="81776"/>
                  </a:lnTo>
                  <a:lnTo>
                    <a:pt x="127000" y="89396"/>
                  </a:lnTo>
                  <a:lnTo>
                    <a:pt x="128269" y="99556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496207" y="2932837"/>
            <a:ext cx="2051050" cy="601980"/>
            <a:chOff x="4496207" y="2932837"/>
            <a:chExt cx="2051050" cy="601980"/>
          </a:xfrm>
        </p:grpSpPr>
        <p:sp>
          <p:nvSpPr>
            <p:cNvPr id="33" name="object 33"/>
            <p:cNvSpPr/>
            <p:nvPr/>
          </p:nvSpPr>
          <p:spPr>
            <a:xfrm>
              <a:off x="4502150" y="2937509"/>
              <a:ext cx="105410" cy="2552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00880" y="319277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265430" y="3810"/>
                  </a:moveTo>
                  <a:lnTo>
                    <a:pt x="105410" y="381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65430" y="7620"/>
                  </a:lnTo>
                  <a:lnTo>
                    <a:pt x="265430" y="3810"/>
                  </a:lnTo>
                  <a:close/>
                </a:path>
              </a:pathLst>
            </a:custGeom>
            <a:solidFill>
              <a:srgbClr val="176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500880" y="320039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0" y="762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1A6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00880" y="3208019"/>
              <a:ext cx="265430" cy="6350"/>
            </a:xfrm>
            <a:custGeom>
              <a:avLst/>
              <a:gdLst/>
              <a:ahLst/>
              <a:cxnLst/>
              <a:rect l="l" t="t" r="r" b="b"/>
              <a:pathLst>
                <a:path w="265429" h="6350">
                  <a:moveTo>
                    <a:pt x="0" y="635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635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1C7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00880" y="321436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0" y="7619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1E7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00880" y="322198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0" y="762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2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00880" y="322960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0" y="7619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22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500880" y="323722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19">
                  <a:moveTo>
                    <a:pt x="0" y="762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249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00880" y="3244849"/>
              <a:ext cx="265430" cy="6350"/>
            </a:xfrm>
            <a:custGeom>
              <a:avLst/>
              <a:gdLst/>
              <a:ahLst/>
              <a:cxnLst/>
              <a:rect l="l" t="t" r="r" b="b"/>
              <a:pathLst>
                <a:path w="265429" h="6350">
                  <a:moveTo>
                    <a:pt x="0" y="6350"/>
                  </a:moveTo>
                  <a:lnTo>
                    <a:pt x="0" y="0"/>
                  </a:lnTo>
                  <a:lnTo>
                    <a:pt x="265429" y="0"/>
                  </a:lnTo>
                  <a:lnTo>
                    <a:pt x="265430" y="635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269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00880" y="325119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20">
                  <a:moveTo>
                    <a:pt x="0" y="7620"/>
                  </a:moveTo>
                  <a:lnTo>
                    <a:pt x="0" y="0"/>
                  </a:lnTo>
                  <a:lnTo>
                    <a:pt x="265429" y="0"/>
                  </a:lnTo>
                  <a:lnTo>
                    <a:pt x="26543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28A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00880" y="325881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20">
                  <a:moveTo>
                    <a:pt x="0" y="7619"/>
                  </a:moveTo>
                  <a:lnTo>
                    <a:pt x="0" y="0"/>
                  </a:lnTo>
                  <a:lnTo>
                    <a:pt x="265429" y="0"/>
                  </a:lnTo>
                  <a:lnTo>
                    <a:pt x="265430" y="7619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2AA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500880" y="3266439"/>
              <a:ext cx="265430" cy="7620"/>
            </a:xfrm>
            <a:custGeom>
              <a:avLst/>
              <a:gdLst/>
              <a:ahLst/>
              <a:cxnLst/>
              <a:rect l="l" t="t" r="r" b="b"/>
              <a:pathLst>
                <a:path w="265429" h="7620">
                  <a:moveTo>
                    <a:pt x="0" y="762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2CB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500880" y="3274059"/>
              <a:ext cx="265430" cy="6350"/>
            </a:xfrm>
            <a:custGeom>
              <a:avLst/>
              <a:gdLst/>
              <a:ahLst/>
              <a:cxnLst/>
              <a:rect l="l" t="t" r="r" b="b"/>
              <a:pathLst>
                <a:path w="265429" h="6350">
                  <a:moveTo>
                    <a:pt x="0" y="6350"/>
                  </a:moveTo>
                  <a:lnTo>
                    <a:pt x="0" y="0"/>
                  </a:lnTo>
                  <a:lnTo>
                    <a:pt x="265430" y="0"/>
                  </a:lnTo>
                  <a:lnTo>
                    <a:pt x="265430" y="635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2EB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00880" y="3280409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 h="0">
                  <a:moveTo>
                    <a:pt x="265430" y="0"/>
                  </a:moveTo>
                  <a:lnTo>
                    <a:pt x="0" y="0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00880" y="2937509"/>
              <a:ext cx="265430" cy="342900"/>
            </a:xfrm>
            <a:custGeom>
              <a:avLst/>
              <a:gdLst/>
              <a:ahLst/>
              <a:cxnLst/>
              <a:rect l="l" t="t" r="r" b="b"/>
              <a:pathLst>
                <a:path w="265429" h="342900">
                  <a:moveTo>
                    <a:pt x="2540" y="0"/>
                  </a:moveTo>
                  <a:lnTo>
                    <a:pt x="105410" y="0"/>
                  </a:lnTo>
                  <a:lnTo>
                    <a:pt x="104140" y="257810"/>
                  </a:lnTo>
                  <a:lnTo>
                    <a:pt x="265430" y="259079"/>
                  </a:lnTo>
                  <a:lnTo>
                    <a:pt x="264160" y="342900"/>
                  </a:lnTo>
                  <a:lnTo>
                    <a:pt x="0" y="341629"/>
                  </a:lnTo>
                  <a:lnTo>
                    <a:pt x="254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805680" y="3032759"/>
              <a:ext cx="279400" cy="1104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05680" y="3143249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27940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279400" y="253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82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805680" y="3145789"/>
              <a:ext cx="279400" cy="3810"/>
            </a:xfrm>
            <a:custGeom>
              <a:avLst/>
              <a:gdLst/>
              <a:ahLst/>
              <a:cxnLst/>
              <a:rect l="l" t="t" r="r" b="b"/>
              <a:pathLst>
                <a:path w="279400" h="3810">
                  <a:moveTo>
                    <a:pt x="0" y="3810"/>
                  </a:moveTo>
                  <a:lnTo>
                    <a:pt x="0" y="0"/>
                  </a:lnTo>
                  <a:lnTo>
                    <a:pt x="279400" y="0"/>
                  </a:lnTo>
                  <a:lnTo>
                    <a:pt x="279400" y="381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71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04410" y="314959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7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280670" y="3810"/>
                  </a:lnTo>
                  <a:lnTo>
                    <a:pt x="280670" y="2552"/>
                  </a:lnTo>
                  <a:close/>
                </a:path>
                <a:path w="280670" h="3810">
                  <a:moveTo>
                    <a:pt x="28067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280670" y="2540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061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804410" y="315340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70" y="3810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041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04410" y="315721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7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280670" y="3809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030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04410" y="316102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69" y="3810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020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04410" y="3164839"/>
              <a:ext cx="280670" cy="2540"/>
            </a:xfrm>
            <a:custGeom>
              <a:avLst/>
              <a:gdLst/>
              <a:ahLst/>
              <a:cxnLst/>
              <a:rect l="l" t="t" r="r" b="b"/>
              <a:pathLst>
                <a:path w="280670" h="2539">
                  <a:moveTo>
                    <a:pt x="28066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280669" y="2539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000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04410" y="316737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69" y="3810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010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04410" y="317118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69" y="3810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030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804410" y="317499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69" y="3810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041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804410" y="3178809"/>
              <a:ext cx="280670" cy="3810"/>
            </a:xfrm>
            <a:custGeom>
              <a:avLst/>
              <a:gdLst/>
              <a:ahLst/>
              <a:cxnLst/>
              <a:rect l="l" t="t" r="r" b="b"/>
              <a:pathLst>
                <a:path w="280670" h="3810">
                  <a:moveTo>
                    <a:pt x="280669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80669" y="3810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051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04410" y="3182619"/>
              <a:ext cx="280670" cy="2540"/>
            </a:xfrm>
            <a:custGeom>
              <a:avLst/>
              <a:gdLst/>
              <a:ahLst/>
              <a:cxnLst/>
              <a:rect l="l" t="t" r="r" b="b"/>
              <a:pathLst>
                <a:path w="280670" h="2539">
                  <a:moveTo>
                    <a:pt x="2806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80670" y="2540"/>
                  </a:lnTo>
                  <a:lnTo>
                    <a:pt x="280670" y="1270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071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05680" y="3185159"/>
              <a:ext cx="279400" cy="3810"/>
            </a:xfrm>
            <a:custGeom>
              <a:avLst/>
              <a:gdLst/>
              <a:ahLst/>
              <a:cxnLst/>
              <a:rect l="l" t="t" r="r" b="b"/>
              <a:pathLst>
                <a:path w="279400" h="3810">
                  <a:moveTo>
                    <a:pt x="279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3967" y="3810"/>
                  </a:lnTo>
                  <a:lnTo>
                    <a:pt x="93967" y="1270"/>
                  </a:lnTo>
                  <a:lnTo>
                    <a:pt x="147320" y="1270"/>
                  </a:lnTo>
                  <a:lnTo>
                    <a:pt x="147320" y="2540"/>
                  </a:lnTo>
                  <a:lnTo>
                    <a:pt x="185420" y="2540"/>
                  </a:lnTo>
                  <a:lnTo>
                    <a:pt x="185420" y="3810"/>
                  </a:lnTo>
                  <a:lnTo>
                    <a:pt x="279400" y="381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82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805680" y="3188969"/>
              <a:ext cx="279400" cy="3810"/>
            </a:xfrm>
            <a:custGeom>
              <a:avLst/>
              <a:gdLst/>
              <a:ahLst/>
              <a:cxnLst/>
              <a:rect l="l" t="t" r="r" b="b"/>
              <a:pathLst>
                <a:path w="279400" h="3810">
                  <a:moveTo>
                    <a:pt x="93980" y="1270"/>
                  </a:moveTo>
                  <a:lnTo>
                    <a:pt x="9396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93980" y="3810"/>
                  </a:lnTo>
                  <a:lnTo>
                    <a:pt x="93980" y="1270"/>
                  </a:lnTo>
                  <a:close/>
                </a:path>
                <a:path w="279400" h="3810">
                  <a:moveTo>
                    <a:pt x="279400" y="0"/>
                  </a:moveTo>
                  <a:lnTo>
                    <a:pt x="222250" y="0"/>
                  </a:lnTo>
                  <a:lnTo>
                    <a:pt x="222250" y="1270"/>
                  </a:lnTo>
                  <a:lnTo>
                    <a:pt x="259080" y="1270"/>
                  </a:lnTo>
                  <a:lnTo>
                    <a:pt x="259080" y="2540"/>
                  </a:lnTo>
                  <a:lnTo>
                    <a:pt x="278130" y="2540"/>
                  </a:lnTo>
                  <a:lnTo>
                    <a:pt x="278130" y="3810"/>
                  </a:lnTo>
                  <a:lnTo>
                    <a:pt x="279400" y="3810"/>
                  </a:lnTo>
                  <a:lnTo>
                    <a:pt x="279400" y="2540"/>
                  </a:lnTo>
                  <a:lnTo>
                    <a:pt x="279400" y="127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92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806950" y="319277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3980" y="3810"/>
                  </a:lnTo>
                  <a:lnTo>
                    <a:pt x="93980" y="254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B2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808220" y="319658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80" y="1270"/>
                  </a:moveTo>
                  <a:lnTo>
                    <a:pt x="92710" y="127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3980" y="3810"/>
                  </a:lnTo>
                  <a:lnTo>
                    <a:pt x="93980" y="1270"/>
                  </a:lnTo>
                  <a:close/>
                </a:path>
              </a:pathLst>
            </a:custGeom>
            <a:solidFill>
              <a:srgbClr val="0C3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808220" y="320039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95237" y="2540"/>
                  </a:moveTo>
                  <a:lnTo>
                    <a:pt x="93980" y="2540"/>
                  </a:lnTo>
                  <a:lnTo>
                    <a:pt x="93980" y="1270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5237" y="3810"/>
                  </a:lnTo>
                  <a:lnTo>
                    <a:pt x="95237" y="2540"/>
                  </a:lnTo>
                  <a:close/>
                </a:path>
              </a:pathLst>
            </a:custGeom>
            <a:solidFill>
              <a:srgbClr val="0D3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809490" y="3204209"/>
              <a:ext cx="93980" cy="2540"/>
            </a:xfrm>
            <a:custGeom>
              <a:avLst/>
              <a:gdLst/>
              <a:ahLst/>
              <a:cxnLst/>
              <a:rect l="l" t="t" r="r" b="b"/>
              <a:pathLst>
                <a:path w="93979" h="2539">
                  <a:moveTo>
                    <a:pt x="9397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93979" y="2539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0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810760" y="320674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3980" y="3810"/>
                  </a:lnTo>
                  <a:lnTo>
                    <a:pt x="93980" y="254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104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12030" y="321055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3967" y="1270"/>
                  </a:lnTo>
                  <a:lnTo>
                    <a:pt x="93967" y="0"/>
                  </a:lnTo>
                  <a:close/>
                </a:path>
                <a:path w="93979" h="3810">
                  <a:moveTo>
                    <a:pt x="93980" y="1397"/>
                  </a:moveTo>
                  <a:lnTo>
                    <a:pt x="1270" y="1397"/>
                  </a:lnTo>
                  <a:lnTo>
                    <a:pt x="1270" y="3810"/>
                  </a:lnTo>
                  <a:lnTo>
                    <a:pt x="93980" y="3810"/>
                  </a:lnTo>
                  <a:lnTo>
                    <a:pt x="93980" y="1397"/>
                  </a:lnTo>
                  <a:close/>
                </a:path>
              </a:pathLst>
            </a:custGeom>
            <a:solidFill>
              <a:srgbClr val="124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813300" y="3214369"/>
              <a:ext cx="179070" cy="3810"/>
            </a:xfrm>
            <a:custGeom>
              <a:avLst/>
              <a:gdLst/>
              <a:ahLst/>
              <a:cxnLst/>
              <a:rect l="l" t="t" r="r" b="b"/>
              <a:pathLst>
                <a:path w="179070" h="3810">
                  <a:moveTo>
                    <a:pt x="95250" y="2540"/>
                  </a:moveTo>
                  <a:lnTo>
                    <a:pt x="93980" y="2540"/>
                  </a:lnTo>
                  <a:lnTo>
                    <a:pt x="93980" y="1270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5250" y="3810"/>
                  </a:lnTo>
                  <a:lnTo>
                    <a:pt x="95250" y="2540"/>
                  </a:lnTo>
                  <a:close/>
                </a:path>
                <a:path w="179070" h="3810">
                  <a:moveTo>
                    <a:pt x="179070" y="2540"/>
                  </a:moveTo>
                  <a:lnTo>
                    <a:pt x="173990" y="2540"/>
                  </a:lnTo>
                  <a:lnTo>
                    <a:pt x="173990" y="1270"/>
                  </a:lnTo>
                  <a:lnTo>
                    <a:pt x="172720" y="1270"/>
                  </a:lnTo>
                  <a:lnTo>
                    <a:pt x="172720" y="2540"/>
                  </a:lnTo>
                  <a:lnTo>
                    <a:pt x="172720" y="3810"/>
                  </a:lnTo>
                  <a:lnTo>
                    <a:pt x="179070" y="3810"/>
                  </a:lnTo>
                  <a:lnTo>
                    <a:pt x="179070" y="2540"/>
                  </a:lnTo>
                  <a:close/>
                </a:path>
              </a:pathLst>
            </a:custGeom>
            <a:solidFill>
              <a:srgbClr val="135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814570" y="3218179"/>
              <a:ext cx="198120" cy="2540"/>
            </a:xfrm>
            <a:custGeom>
              <a:avLst/>
              <a:gdLst/>
              <a:ahLst/>
              <a:cxnLst/>
              <a:rect l="l" t="t" r="r" b="b"/>
              <a:pathLst>
                <a:path w="198120" h="2539">
                  <a:moveTo>
                    <a:pt x="96520" y="1270"/>
                  </a:move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1270"/>
                  </a:lnTo>
                  <a:close/>
                </a:path>
                <a:path w="198120" h="2539">
                  <a:moveTo>
                    <a:pt x="198120" y="1270"/>
                  </a:moveTo>
                  <a:lnTo>
                    <a:pt x="187960" y="1270"/>
                  </a:lnTo>
                  <a:lnTo>
                    <a:pt x="187960" y="12"/>
                  </a:lnTo>
                  <a:lnTo>
                    <a:pt x="170180" y="12"/>
                  </a:lnTo>
                  <a:lnTo>
                    <a:pt x="170180" y="1270"/>
                  </a:lnTo>
                  <a:lnTo>
                    <a:pt x="168910" y="1270"/>
                  </a:lnTo>
                  <a:lnTo>
                    <a:pt x="168910" y="2540"/>
                  </a:lnTo>
                  <a:lnTo>
                    <a:pt x="198120" y="2540"/>
                  </a:lnTo>
                  <a:lnTo>
                    <a:pt x="198120" y="1270"/>
                  </a:lnTo>
                  <a:close/>
                </a:path>
              </a:pathLst>
            </a:custGeom>
            <a:solidFill>
              <a:srgbClr val="145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815840" y="3220719"/>
              <a:ext cx="227329" cy="4445"/>
            </a:xfrm>
            <a:custGeom>
              <a:avLst/>
              <a:gdLst/>
              <a:ahLst/>
              <a:cxnLst/>
              <a:rect l="l" t="t" r="r" b="b"/>
              <a:pathLst>
                <a:path w="227329" h="4444">
                  <a:moveTo>
                    <a:pt x="97790" y="2540"/>
                  </a:moveTo>
                  <a:lnTo>
                    <a:pt x="96520" y="2540"/>
                  </a:lnTo>
                  <a:lnTo>
                    <a:pt x="9652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7790" y="3810"/>
                  </a:lnTo>
                  <a:lnTo>
                    <a:pt x="97790" y="2540"/>
                  </a:lnTo>
                  <a:close/>
                </a:path>
                <a:path w="227329" h="4444">
                  <a:moveTo>
                    <a:pt x="227330" y="2540"/>
                  </a:moveTo>
                  <a:lnTo>
                    <a:pt x="217170" y="2540"/>
                  </a:lnTo>
                  <a:lnTo>
                    <a:pt x="217170" y="1270"/>
                  </a:lnTo>
                  <a:lnTo>
                    <a:pt x="207010" y="1270"/>
                  </a:lnTo>
                  <a:lnTo>
                    <a:pt x="207010" y="127"/>
                  </a:lnTo>
                  <a:lnTo>
                    <a:pt x="207010" y="0"/>
                  </a:lnTo>
                  <a:lnTo>
                    <a:pt x="196850" y="0"/>
                  </a:lnTo>
                  <a:lnTo>
                    <a:pt x="166370" y="0"/>
                  </a:lnTo>
                  <a:lnTo>
                    <a:pt x="166370" y="1270"/>
                  </a:lnTo>
                  <a:lnTo>
                    <a:pt x="163830" y="1270"/>
                  </a:lnTo>
                  <a:lnTo>
                    <a:pt x="163830" y="2540"/>
                  </a:lnTo>
                  <a:lnTo>
                    <a:pt x="162560" y="2540"/>
                  </a:lnTo>
                  <a:lnTo>
                    <a:pt x="162560" y="3822"/>
                  </a:lnTo>
                  <a:lnTo>
                    <a:pt x="227330" y="3822"/>
                  </a:lnTo>
                  <a:lnTo>
                    <a:pt x="227330" y="2540"/>
                  </a:lnTo>
                  <a:close/>
                </a:path>
              </a:pathLst>
            </a:custGeom>
            <a:solidFill>
              <a:srgbClr val="165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17110" y="3224529"/>
              <a:ext cx="261620" cy="3810"/>
            </a:xfrm>
            <a:custGeom>
              <a:avLst/>
              <a:gdLst/>
              <a:ahLst/>
              <a:cxnLst/>
              <a:rect l="l" t="t" r="r" b="b"/>
              <a:pathLst>
                <a:path w="261620" h="3810">
                  <a:moveTo>
                    <a:pt x="101587" y="2540"/>
                  </a:moveTo>
                  <a:lnTo>
                    <a:pt x="100330" y="2540"/>
                  </a:lnTo>
                  <a:lnTo>
                    <a:pt x="100330" y="1270"/>
                  </a:lnTo>
                  <a:lnTo>
                    <a:pt x="97790" y="127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01587" y="3810"/>
                  </a:lnTo>
                  <a:lnTo>
                    <a:pt x="101587" y="2540"/>
                  </a:lnTo>
                  <a:close/>
                </a:path>
                <a:path w="261620" h="3810">
                  <a:moveTo>
                    <a:pt x="261620" y="2540"/>
                  </a:moveTo>
                  <a:lnTo>
                    <a:pt x="246380" y="2540"/>
                  </a:lnTo>
                  <a:lnTo>
                    <a:pt x="246380" y="1270"/>
                  </a:lnTo>
                  <a:lnTo>
                    <a:pt x="236220" y="1270"/>
                  </a:lnTo>
                  <a:lnTo>
                    <a:pt x="236220" y="12"/>
                  </a:lnTo>
                  <a:lnTo>
                    <a:pt x="160020" y="12"/>
                  </a:lnTo>
                  <a:lnTo>
                    <a:pt x="160020" y="1270"/>
                  </a:lnTo>
                  <a:lnTo>
                    <a:pt x="158750" y="1270"/>
                  </a:lnTo>
                  <a:lnTo>
                    <a:pt x="158750" y="2540"/>
                  </a:lnTo>
                  <a:lnTo>
                    <a:pt x="157480" y="2540"/>
                  </a:lnTo>
                  <a:lnTo>
                    <a:pt x="157480" y="3810"/>
                  </a:lnTo>
                  <a:lnTo>
                    <a:pt x="261620" y="3810"/>
                  </a:lnTo>
                  <a:lnTo>
                    <a:pt x="261620" y="2667"/>
                  </a:lnTo>
                  <a:lnTo>
                    <a:pt x="261620" y="2540"/>
                  </a:lnTo>
                  <a:close/>
                </a:path>
              </a:pathLst>
            </a:custGeom>
            <a:solidFill>
              <a:srgbClr val="176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819650" y="3228339"/>
              <a:ext cx="257810" cy="3810"/>
            </a:xfrm>
            <a:custGeom>
              <a:avLst/>
              <a:gdLst/>
              <a:ahLst/>
              <a:cxnLst/>
              <a:rect l="l" t="t" r="r" b="b"/>
              <a:pathLst>
                <a:path w="257810" h="3810">
                  <a:moveTo>
                    <a:pt x="101600" y="1270"/>
                  </a:moveTo>
                  <a:lnTo>
                    <a:pt x="99047" y="1270"/>
                  </a:lnTo>
                  <a:lnTo>
                    <a:pt x="9904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01600" y="2540"/>
                  </a:lnTo>
                  <a:lnTo>
                    <a:pt x="101600" y="1270"/>
                  </a:lnTo>
                  <a:close/>
                </a:path>
                <a:path w="257810" h="3810">
                  <a:moveTo>
                    <a:pt x="10414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104140" y="3810"/>
                  </a:lnTo>
                  <a:lnTo>
                    <a:pt x="104140" y="2552"/>
                  </a:lnTo>
                  <a:close/>
                </a:path>
                <a:path w="257810" h="3810">
                  <a:moveTo>
                    <a:pt x="256540" y="2552"/>
                  </a:moveTo>
                  <a:lnTo>
                    <a:pt x="149860" y="2552"/>
                  </a:lnTo>
                  <a:lnTo>
                    <a:pt x="149860" y="3810"/>
                  </a:lnTo>
                  <a:lnTo>
                    <a:pt x="256540" y="3810"/>
                  </a:lnTo>
                  <a:lnTo>
                    <a:pt x="256540" y="2552"/>
                  </a:lnTo>
                  <a:close/>
                </a:path>
                <a:path w="257810" h="3810">
                  <a:moveTo>
                    <a:pt x="257810" y="0"/>
                  </a:moveTo>
                  <a:lnTo>
                    <a:pt x="153670" y="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2540"/>
                  </a:lnTo>
                  <a:lnTo>
                    <a:pt x="257810" y="2540"/>
                  </a:lnTo>
                  <a:lnTo>
                    <a:pt x="257810" y="1270"/>
                  </a:lnTo>
                  <a:lnTo>
                    <a:pt x="257810" y="0"/>
                  </a:lnTo>
                  <a:close/>
                </a:path>
              </a:pathLst>
            </a:custGeom>
            <a:solidFill>
              <a:srgbClr val="18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20920" y="3232149"/>
              <a:ext cx="254000" cy="3810"/>
            </a:xfrm>
            <a:custGeom>
              <a:avLst/>
              <a:gdLst/>
              <a:ahLst/>
              <a:cxnLst/>
              <a:rect l="l" t="t" r="r" b="b"/>
              <a:pathLst>
                <a:path w="254000" h="3810">
                  <a:moveTo>
                    <a:pt x="111760" y="2540"/>
                  </a:moveTo>
                  <a:lnTo>
                    <a:pt x="109220" y="2540"/>
                  </a:lnTo>
                  <a:lnTo>
                    <a:pt x="109220" y="1270"/>
                  </a:ln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1760" y="3810"/>
                  </a:lnTo>
                  <a:lnTo>
                    <a:pt x="111760" y="2540"/>
                  </a:lnTo>
                  <a:close/>
                </a:path>
                <a:path w="254000" h="3810">
                  <a:moveTo>
                    <a:pt x="254000" y="0"/>
                  </a:moveTo>
                  <a:lnTo>
                    <a:pt x="144780" y="0"/>
                  </a:lnTo>
                  <a:lnTo>
                    <a:pt x="144780" y="1270"/>
                  </a:lnTo>
                  <a:lnTo>
                    <a:pt x="142240" y="1270"/>
                  </a:lnTo>
                  <a:lnTo>
                    <a:pt x="142240" y="2540"/>
                  </a:lnTo>
                  <a:lnTo>
                    <a:pt x="135890" y="2540"/>
                  </a:lnTo>
                  <a:lnTo>
                    <a:pt x="135890" y="3810"/>
                  </a:lnTo>
                  <a:lnTo>
                    <a:pt x="252730" y="3810"/>
                  </a:lnTo>
                  <a:lnTo>
                    <a:pt x="252730" y="2540"/>
                  </a:lnTo>
                  <a:lnTo>
                    <a:pt x="252730" y="1270"/>
                  </a:lnTo>
                  <a:lnTo>
                    <a:pt x="254000" y="127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1A6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823460" y="3235959"/>
              <a:ext cx="248920" cy="3810"/>
            </a:xfrm>
            <a:custGeom>
              <a:avLst/>
              <a:gdLst/>
              <a:ahLst/>
              <a:cxnLst/>
              <a:rect l="l" t="t" r="r" b="b"/>
              <a:pathLst>
                <a:path w="248920" h="3810">
                  <a:moveTo>
                    <a:pt x="248920" y="0"/>
                  </a:moveTo>
                  <a:lnTo>
                    <a:pt x="129540" y="0"/>
                  </a:lnTo>
                  <a:lnTo>
                    <a:pt x="129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47650" y="3810"/>
                  </a:lnTo>
                  <a:lnTo>
                    <a:pt x="247650" y="2540"/>
                  </a:lnTo>
                  <a:lnTo>
                    <a:pt x="247637" y="1282"/>
                  </a:lnTo>
                  <a:lnTo>
                    <a:pt x="248920" y="1282"/>
                  </a:lnTo>
                  <a:lnTo>
                    <a:pt x="248920" y="0"/>
                  </a:lnTo>
                  <a:close/>
                </a:path>
              </a:pathLst>
            </a:custGeom>
            <a:solidFill>
              <a:srgbClr val="1B7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26000" y="3239769"/>
              <a:ext cx="245110" cy="2540"/>
            </a:xfrm>
            <a:custGeom>
              <a:avLst/>
              <a:gdLst/>
              <a:ahLst/>
              <a:cxnLst/>
              <a:rect l="l" t="t" r="r" b="b"/>
              <a:pathLst>
                <a:path w="245110" h="2539">
                  <a:moveTo>
                    <a:pt x="245110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1270" y="127"/>
                  </a:lnTo>
                  <a:lnTo>
                    <a:pt x="1270" y="2540"/>
                  </a:lnTo>
                  <a:lnTo>
                    <a:pt x="243840" y="2540"/>
                  </a:lnTo>
                  <a:lnTo>
                    <a:pt x="243840" y="127"/>
                  </a:lnTo>
                  <a:lnTo>
                    <a:pt x="245110" y="127"/>
                  </a:lnTo>
                  <a:lnTo>
                    <a:pt x="245110" y="0"/>
                  </a:lnTo>
                  <a:close/>
                </a:path>
              </a:pathLst>
            </a:custGeom>
            <a:solidFill>
              <a:srgbClr val="1C7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828540" y="3242309"/>
              <a:ext cx="240029" cy="3810"/>
            </a:xfrm>
            <a:custGeom>
              <a:avLst/>
              <a:gdLst/>
              <a:ahLst/>
              <a:cxnLst/>
              <a:rect l="l" t="t" r="r" b="b"/>
              <a:pathLst>
                <a:path w="240029" h="3810">
                  <a:moveTo>
                    <a:pt x="240030" y="1270"/>
                  </a:moveTo>
                  <a:lnTo>
                    <a:pt x="2400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38760" y="3810"/>
                  </a:lnTo>
                  <a:lnTo>
                    <a:pt x="238760" y="2540"/>
                  </a:lnTo>
                  <a:lnTo>
                    <a:pt x="240030" y="2540"/>
                  </a:lnTo>
                  <a:lnTo>
                    <a:pt x="240030" y="1270"/>
                  </a:lnTo>
                  <a:close/>
                </a:path>
              </a:pathLst>
            </a:custGeom>
            <a:solidFill>
              <a:srgbClr val="1E7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831080" y="3246119"/>
              <a:ext cx="236220" cy="3810"/>
            </a:xfrm>
            <a:custGeom>
              <a:avLst/>
              <a:gdLst/>
              <a:ahLst/>
              <a:cxnLst/>
              <a:rect l="l" t="t" r="r" b="b"/>
              <a:pathLst>
                <a:path w="236220" h="3810">
                  <a:moveTo>
                    <a:pt x="234950" y="127"/>
                  </a:moveTo>
                  <a:lnTo>
                    <a:pt x="0" y="127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32410" y="3810"/>
                  </a:lnTo>
                  <a:lnTo>
                    <a:pt x="232410" y="2540"/>
                  </a:lnTo>
                  <a:lnTo>
                    <a:pt x="233680" y="2540"/>
                  </a:lnTo>
                  <a:lnTo>
                    <a:pt x="233680" y="1270"/>
                  </a:lnTo>
                  <a:lnTo>
                    <a:pt x="234950" y="1270"/>
                  </a:lnTo>
                  <a:lnTo>
                    <a:pt x="234950" y="127"/>
                  </a:lnTo>
                  <a:close/>
                </a:path>
                <a:path w="236220" h="3810">
                  <a:moveTo>
                    <a:pt x="236220" y="0"/>
                  </a:moveTo>
                  <a:lnTo>
                    <a:pt x="234950" y="0"/>
                  </a:lnTo>
                  <a:lnTo>
                    <a:pt x="234950" y="127"/>
                  </a:lnTo>
                  <a:lnTo>
                    <a:pt x="236220" y="127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1F8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33620" y="3249942"/>
              <a:ext cx="228600" cy="3810"/>
            </a:xfrm>
            <a:custGeom>
              <a:avLst/>
              <a:gdLst/>
              <a:ahLst/>
              <a:cxnLst/>
              <a:rect l="l" t="t" r="r" b="b"/>
              <a:pathLst>
                <a:path w="228600" h="3810">
                  <a:moveTo>
                    <a:pt x="226060" y="2654"/>
                  </a:moveTo>
                  <a:lnTo>
                    <a:pt x="2540" y="2654"/>
                  </a:lnTo>
                  <a:lnTo>
                    <a:pt x="2540" y="3797"/>
                  </a:lnTo>
                  <a:lnTo>
                    <a:pt x="226060" y="3797"/>
                  </a:lnTo>
                  <a:lnTo>
                    <a:pt x="226060" y="2654"/>
                  </a:lnTo>
                  <a:close/>
                </a:path>
                <a:path w="228600" h="3810">
                  <a:moveTo>
                    <a:pt x="2286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26060" y="2527"/>
                  </a:lnTo>
                  <a:lnTo>
                    <a:pt x="226060" y="2654"/>
                  </a:lnTo>
                  <a:lnTo>
                    <a:pt x="227330" y="2654"/>
                  </a:lnTo>
                  <a:lnTo>
                    <a:pt x="227330" y="2527"/>
                  </a:lnTo>
                  <a:lnTo>
                    <a:pt x="227330" y="1257"/>
                  </a:lnTo>
                  <a:lnTo>
                    <a:pt x="228600" y="125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218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837430" y="3253739"/>
              <a:ext cx="220979" cy="3810"/>
            </a:xfrm>
            <a:custGeom>
              <a:avLst/>
              <a:gdLst/>
              <a:ahLst/>
              <a:cxnLst/>
              <a:rect l="l" t="t" r="r" b="b"/>
              <a:pathLst>
                <a:path w="220979" h="3810">
                  <a:moveTo>
                    <a:pt x="2209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19710" y="3810"/>
                  </a:lnTo>
                  <a:lnTo>
                    <a:pt x="219710" y="2540"/>
                  </a:lnTo>
                  <a:lnTo>
                    <a:pt x="219710" y="1270"/>
                  </a:lnTo>
                  <a:lnTo>
                    <a:pt x="220967" y="1270"/>
                  </a:lnTo>
                  <a:lnTo>
                    <a:pt x="220967" y="0"/>
                  </a:lnTo>
                  <a:close/>
                </a:path>
              </a:pathLst>
            </a:custGeom>
            <a:solidFill>
              <a:srgbClr val="22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841240" y="3257549"/>
              <a:ext cx="214629" cy="2540"/>
            </a:xfrm>
            <a:custGeom>
              <a:avLst/>
              <a:gdLst/>
              <a:ahLst/>
              <a:cxnLst/>
              <a:rect l="l" t="t" r="r" b="b"/>
              <a:pathLst>
                <a:path w="214629" h="2539">
                  <a:moveTo>
                    <a:pt x="213360" y="1397"/>
                  </a:moveTo>
                  <a:lnTo>
                    <a:pt x="1270" y="1397"/>
                  </a:lnTo>
                  <a:lnTo>
                    <a:pt x="1270" y="2540"/>
                  </a:lnTo>
                  <a:lnTo>
                    <a:pt x="213360" y="2540"/>
                  </a:lnTo>
                  <a:lnTo>
                    <a:pt x="213360" y="1397"/>
                  </a:lnTo>
                  <a:close/>
                </a:path>
                <a:path w="214629" h="2539">
                  <a:moveTo>
                    <a:pt x="2146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13360" y="1270"/>
                  </a:lnTo>
                  <a:lnTo>
                    <a:pt x="213360" y="1397"/>
                  </a:lnTo>
                  <a:lnTo>
                    <a:pt x="214617" y="1397"/>
                  </a:lnTo>
                  <a:lnTo>
                    <a:pt x="214617" y="1270"/>
                  </a:lnTo>
                  <a:lnTo>
                    <a:pt x="214617" y="0"/>
                  </a:lnTo>
                  <a:close/>
                </a:path>
              </a:pathLst>
            </a:custGeom>
            <a:solidFill>
              <a:srgbClr val="23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843780" y="3260089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209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205740" y="3810"/>
                  </a:lnTo>
                  <a:lnTo>
                    <a:pt x="205740" y="2552"/>
                  </a:lnTo>
                  <a:lnTo>
                    <a:pt x="208280" y="2552"/>
                  </a:lnTo>
                  <a:lnTo>
                    <a:pt x="208280" y="1270"/>
                  </a:lnTo>
                  <a:lnTo>
                    <a:pt x="209550" y="127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259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848860" y="3263899"/>
              <a:ext cx="199390" cy="3810"/>
            </a:xfrm>
            <a:custGeom>
              <a:avLst/>
              <a:gdLst/>
              <a:ahLst/>
              <a:cxnLst/>
              <a:rect l="l" t="t" r="r" b="b"/>
              <a:pathLst>
                <a:path w="199389" h="3810">
                  <a:moveTo>
                    <a:pt x="198120" y="1397"/>
                  </a:moveTo>
                  <a:lnTo>
                    <a:pt x="1270" y="1397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95580" y="3810"/>
                  </a:lnTo>
                  <a:lnTo>
                    <a:pt x="195580" y="2540"/>
                  </a:lnTo>
                  <a:lnTo>
                    <a:pt x="198120" y="2540"/>
                  </a:lnTo>
                  <a:lnTo>
                    <a:pt x="198120" y="1397"/>
                  </a:lnTo>
                  <a:close/>
                </a:path>
                <a:path w="199389" h="3810">
                  <a:moveTo>
                    <a:pt x="199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8120" y="1270"/>
                  </a:lnTo>
                  <a:lnTo>
                    <a:pt x="198120" y="1397"/>
                  </a:lnTo>
                  <a:lnTo>
                    <a:pt x="199390" y="1397"/>
                  </a:lnTo>
                  <a:lnTo>
                    <a:pt x="199390" y="127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269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852670" y="3267709"/>
              <a:ext cx="190500" cy="3810"/>
            </a:xfrm>
            <a:custGeom>
              <a:avLst/>
              <a:gdLst/>
              <a:ahLst/>
              <a:cxnLst/>
              <a:rect l="l" t="t" r="r" b="b"/>
              <a:pathLst>
                <a:path w="190500" h="3810">
                  <a:moveTo>
                    <a:pt x="190500" y="0"/>
                  </a:moveTo>
                  <a:lnTo>
                    <a:pt x="0" y="0"/>
                  </a:lnTo>
                  <a:lnTo>
                    <a:pt x="0" y="1282"/>
                  </a:lnTo>
                  <a:lnTo>
                    <a:pt x="2540" y="1282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86677" y="3810"/>
                  </a:lnTo>
                  <a:lnTo>
                    <a:pt x="186677" y="2540"/>
                  </a:lnTo>
                  <a:lnTo>
                    <a:pt x="187960" y="2540"/>
                  </a:lnTo>
                  <a:lnTo>
                    <a:pt x="187960" y="1282"/>
                  </a:lnTo>
                  <a:lnTo>
                    <a:pt x="190500" y="1282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7A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856480" y="3271519"/>
              <a:ext cx="182880" cy="4445"/>
            </a:xfrm>
            <a:custGeom>
              <a:avLst/>
              <a:gdLst/>
              <a:ahLst/>
              <a:cxnLst/>
              <a:rect l="l" t="t" r="r" b="b"/>
              <a:pathLst>
                <a:path w="182879" h="4445">
                  <a:moveTo>
                    <a:pt x="1270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1270" y="127"/>
                  </a:lnTo>
                  <a:lnTo>
                    <a:pt x="1270" y="0"/>
                  </a:lnTo>
                  <a:close/>
                </a:path>
                <a:path w="182879" h="4445">
                  <a:moveTo>
                    <a:pt x="181610" y="127"/>
                  </a:moveTo>
                  <a:lnTo>
                    <a:pt x="1270" y="127"/>
                  </a:lnTo>
                  <a:lnTo>
                    <a:pt x="127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6350" y="2540"/>
                  </a:lnTo>
                  <a:lnTo>
                    <a:pt x="6350" y="3822"/>
                  </a:lnTo>
                  <a:lnTo>
                    <a:pt x="177800" y="3822"/>
                  </a:lnTo>
                  <a:lnTo>
                    <a:pt x="177800" y="2540"/>
                  </a:lnTo>
                  <a:lnTo>
                    <a:pt x="179070" y="2540"/>
                  </a:lnTo>
                  <a:lnTo>
                    <a:pt x="179070" y="1270"/>
                  </a:lnTo>
                  <a:lnTo>
                    <a:pt x="181610" y="1270"/>
                  </a:lnTo>
                  <a:lnTo>
                    <a:pt x="181610" y="127"/>
                  </a:lnTo>
                  <a:close/>
                </a:path>
                <a:path w="182879" h="4445">
                  <a:moveTo>
                    <a:pt x="182867" y="0"/>
                  </a:moveTo>
                  <a:lnTo>
                    <a:pt x="181610" y="0"/>
                  </a:lnTo>
                  <a:lnTo>
                    <a:pt x="181610" y="127"/>
                  </a:lnTo>
                  <a:lnTo>
                    <a:pt x="182867" y="127"/>
                  </a:lnTo>
                  <a:lnTo>
                    <a:pt x="182867" y="0"/>
                  </a:lnTo>
                  <a:close/>
                </a:path>
              </a:pathLst>
            </a:custGeom>
            <a:solidFill>
              <a:srgbClr val="29A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864100" y="3275342"/>
              <a:ext cx="168910" cy="3810"/>
            </a:xfrm>
            <a:custGeom>
              <a:avLst/>
              <a:gdLst/>
              <a:ahLst/>
              <a:cxnLst/>
              <a:rect l="l" t="t" r="r" b="b"/>
              <a:pathLst>
                <a:path w="168910" h="3810">
                  <a:moveTo>
                    <a:pt x="165100" y="2654"/>
                  </a:moveTo>
                  <a:lnTo>
                    <a:pt x="6350" y="2654"/>
                  </a:lnTo>
                  <a:lnTo>
                    <a:pt x="6350" y="3797"/>
                  </a:lnTo>
                  <a:lnTo>
                    <a:pt x="165100" y="3797"/>
                  </a:lnTo>
                  <a:lnTo>
                    <a:pt x="165100" y="2654"/>
                  </a:lnTo>
                  <a:close/>
                </a:path>
                <a:path w="168910" h="3810">
                  <a:moveTo>
                    <a:pt x="1689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165100" y="2527"/>
                  </a:lnTo>
                  <a:lnTo>
                    <a:pt x="165100" y="2654"/>
                  </a:lnTo>
                  <a:lnTo>
                    <a:pt x="166370" y="2654"/>
                  </a:lnTo>
                  <a:lnTo>
                    <a:pt x="166370" y="2527"/>
                  </a:lnTo>
                  <a:lnTo>
                    <a:pt x="166370" y="1257"/>
                  </a:lnTo>
                  <a:lnTo>
                    <a:pt x="168910" y="1257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2AA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871720" y="3279139"/>
              <a:ext cx="154940" cy="3175"/>
            </a:xfrm>
            <a:custGeom>
              <a:avLst/>
              <a:gdLst/>
              <a:ahLst/>
              <a:cxnLst/>
              <a:rect l="l" t="t" r="r" b="b"/>
              <a:pathLst>
                <a:path w="154939" h="3175">
                  <a:moveTo>
                    <a:pt x="154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52"/>
                  </a:lnTo>
                  <a:lnTo>
                    <a:pt x="152400" y="2552"/>
                  </a:lnTo>
                  <a:lnTo>
                    <a:pt x="152400" y="1270"/>
                  </a:lnTo>
                  <a:lnTo>
                    <a:pt x="154940" y="127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2BB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879340" y="3281692"/>
              <a:ext cx="138430" cy="3810"/>
            </a:xfrm>
            <a:custGeom>
              <a:avLst/>
              <a:gdLst/>
              <a:ahLst/>
              <a:cxnLst/>
              <a:rect l="l" t="t" r="r" b="b"/>
              <a:pathLst>
                <a:path w="138429" h="3810">
                  <a:moveTo>
                    <a:pt x="134620" y="2654"/>
                  </a:moveTo>
                  <a:lnTo>
                    <a:pt x="7620" y="2654"/>
                  </a:lnTo>
                  <a:lnTo>
                    <a:pt x="7620" y="3797"/>
                  </a:lnTo>
                  <a:lnTo>
                    <a:pt x="134620" y="3797"/>
                  </a:lnTo>
                  <a:lnTo>
                    <a:pt x="134620" y="2654"/>
                  </a:lnTo>
                  <a:close/>
                </a:path>
                <a:path w="138429" h="3810">
                  <a:moveTo>
                    <a:pt x="138417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34620" y="2527"/>
                  </a:lnTo>
                  <a:lnTo>
                    <a:pt x="134620" y="2654"/>
                  </a:lnTo>
                  <a:lnTo>
                    <a:pt x="137160" y="2654"/>
                  </a:lnTo>
                  <a:lnTo>
                    <a:pt x="137160" y="2527"/>
                  </a:lnTo>
                  <a:lnTo>
                    <a:pt x="137160" y="1257"/>
                  </a:lnTo>
                  <a:lnTo>
                    <a:pt x="138417" y="1257"/>
                  </a:lnTo>
                  <a:lnTo>
                    <a:pt x="138417" y="0"/>
                  </a:lnTo>
                  <a:close/>
                </a:path>
              </a:pathLst>
            </a:custGeom>
            <a:solidFill>
              <a:srgbClr val="2DB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893310" y="3285489"/>
              <a:ext cx="116839" cy="3810"/>
            </a:xfrm>
            <a:custGeom>
              <a:avLst/>
              <a:gdLst/>
              <a:ahLst/>
              <a:cxnLst/>
              <a:rect l="l" t="t" r="r" b="b"/>
              <a:pathLst>
                <a:path w="116839" h="3810">
                  <a:moveTo>
                    <a:pt x="1168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52"/>
                  </a:lnTo>
                  <a:lnTo>
                    <a:pt x="12700" y="2552"/>
                  </a:lnTo>
                  <a:lnTo>
                    <a:pt x="12700" y="3810"/>
                  </a:lnTo>
                  <a:lnTo>
                    <a:pt x="106680" y="3810"/>
                  </a:lnTo>
                  <a:lnTo>
                    <a:pt x="106680" y="2552"/>
                  </a:lnTo>
                  <a:lnTo>
                    <a:pt x="114300" y="2552"/>
                  </a:lnTo>
                  <a:lnTo>
                    <a:pt x="114300" y="1270"/>
                  </a:lnTo>
                  <a:lnTo>
                    <a:pt x="116840" y="127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2EB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913630" y="3289299"/>
              <a:ext cx="76200" cy="3810"/>
            </a:xfrm>
            <a:custGeom>
              <a:avLst/>
              <a:gdLst/>
              <a:ahLst/>
              <a:cxnLst/>
              <a:rect l="l" t="t" r="r" b="b"/>
              <a:pathLst>
                <a:path w="76200" h="3810">
                  <a:moveTo>
                    <a:pt x="53339" y="2539"/>
                  </a:moveTo>
                  <a:lnTo>
                    <a:pt x="25400" y="2539"/>
                  </a:lnTo>
                  <a:lnTo>
                    <a:pt x="25400" y="3810"/>
                  </a:lnTo>
                  <a:lnTo>
                    <a:pt x="53339" y="3810"/>
                  </a:lnTo>
                  <a:lnTo>
                    <a:pt x="53339" y="2539"/>
                  </a:lnTo>
                  <a:close/>
                </a:path>
                <a:path w="76200" h="3810">
                  <a:moveTo>
                    <a:pt x="64770" y="1397"/>
                  </a:moveTo>
                  <a:lnTo>
                    <a:pt x="2540" y="1397"/>
                  </a:lnTo>
                  <a:lnTo>
                    <a:pt x="2540" y="2539"/>
                  </a:lnTo>
                  <a:lnTo>
                    <a:pt x="64770" y="2539"/>
                  </a:lnTo>
                  <a:lnTo>
                    <a:pt x="64770" y="1397"/>
                  </a:lnTo>
                  <a:close/>
                </a:path>
                <a:path w="76200" h="3810">
                  <a:moveTo>
                    <a:pt x="76200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2540" y="1397"/>
                  </a:lnTo>
                  <a:lnTo>
                    <a:pt x="76200" y="1270"/>
                  </a:lnTo>
                  <a:lnTo>
                    <a:pt x="76200" y="0"/>
                  </a:lnTo>
                  <a:close/>
                </a:path>
                <a:path w="76200" h="3810">
                  <a:moveTo>
                    <a:pt x="76200" y="1270"/>
                  </a:moveTo>
                  <a:lnTo>
                    <a:pt x="64770" y="1270"/>
                  </a:lnTo>
                  <a:lnTo>
                    <a:pt x="76200" y="1397"/>
                  </a:lnTo>
                  <a:close/>
                </a:path>
              </a:pathLst>
            </a:custGeom>
            <a:solidFill>
              <a:srgbClr val="2FC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939030" y="329310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 h="0">
                  <a:moveTo>
                    <a:pt x="27939" y="0"/>
                  </a:moveTo>
                  <a:lnTo>
                    <a:pt x="0" y="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916170" y="3084829"/>
              <a:ext cx="80010" cy="58419"/>
            </a:xfrm>
            <a:custGeom>
              <a:avLst/>
              <a:gdLst/>
              <a:ahLst/>
              <a:cxnLst/>
              <a:rect l="l" t="t" r="r" b="b"/>
              <a:pathLst>
                <a:path w="80010" h="58419">
                  <a:moveTo>
                    <a:pt x="80010" y="57150"/>
                  </a:moveTo>
                  <a:lnTo>
                    <a:pt x="78740" y="50800"/>
                  </a:lnTo>
                  <a:lnTo>
                    <a:pt x="78740" y="44450"/>
                  </a:lnTo>
                  <a:lnTo>
                    <a:pt x="77470" y="38100"/>
                  </a:lnTo>
                  <a:lnTo>
                    <a:pt x="76200" y="33020"/>
                  </a:lnTo>
                  <a:lnTo>
                    <a:pt x="73660" y="27940"/>
                  </a:lnTo>
                  <a:lnTo>
                    <a:pt x="72390" y="25400"/>
                  </a:lnTo>
                  <a:lnTo>
                    <a:pt x="71120" y="22860"/>
                  </a:lnTo>
                  <a:lnTo>
                    <a:pt x="69850" y="20320"/>
                  </a:lnTo>
                  <a:lnTo>
                    <a:pt x="68580" y="17780"/>
                  </a:lnTo>
                  <a:lnTo>
                    <a:pt x="67310" y="16510"/>
                  </a:lnTo>
                  <a:lnTo>
                    <a:pt x="66040" y="13970"/>
                  </a:lnTo>
                  <a:lnTo>
                    <a:pt x="63500" y="12700"/>
                  </a:lnTo>
                  <a:lnTo>
                    <a:pt x="62230" y="11430"/>
                  </a:lnTo>
                  <a:lnTo>
                    <a:pt x="60960" y="10160"/>
                  </a:lnTo>
                  <a:lnTo>
                    <a:pt x="58420" y="8890"/>
                  </a:lnTo>
                  <a:lnTo>
                    <a:pt x="57150" y="7620"/>
                  </a:lnTo>
                  <a:lnTo>
                    <a:pt x="54610" y="6350"/>
                  </a:lnTo>
                  <a:lnTo>
                    <a:pt x="53340" y="5080"/>
                  </a:lnTo>
                  <a:lnTo>
                    <a:pt x="50800" y="3810"/>
                  </a:lnTo>
                  <a:lnTo>
                    <a:pt x="49530" y="3810"/>
                  </a:lnTo>
                  <a:lnTo>
                    <a:pt x="48260" y="2540"/>
                  </a:lnTo>
                  <a:lnTo>
                    <a:pt x="46990" y="2540"/>
                  </a:lnTo>
                  <a:lnTo>
                    <a:pt x="41910" y="1270"/>
                  </a:lnTo>
                  <a:lnTo>
                    <a:pt x="36830" y="0"/>
                  </a:lnTo>
                  <a:lnTo>
                    <a:pt x="33020" y="0"/>
                  </a:lnTo>
                  <a:lnTo>
                    <a:pt x="31750" y="0"/>
                  </a:lnTo>
                  <a:lnTo>
                    <a:pt x="29210" y="0"/>
                  </a:lnTo>
                  <a:lnTo>
                    <a:pt x="26670" y="0"/>
                  </a:lnTo>
                  <a:lnTo>
                    <a:pt x="22860" y="0"/>
                  </a:lnTo>
                  <a:lnTo>
                    <a:pt x="20320" y="1270"/>
                  </a:lnTo>
                  <a:lnTo>
                    <a:pt x="17780" y="1270"/>
                  </a:lnTo>
                  <a:lnTo>
                    <a:pt x="15240" y="2540"/>
                  </a:lnTo>
                  <a:lnTo>
                    <a:pt x="12700" y="3810"/>
                  </a:lnTo>
                  <a:lnTo>
                    <a:pt x="10160" y="3810"/>
                  </a:lnTo>
                  <a:lnTo>
                    <a:pt x="7620" y="5080"/>
                  </a:lnTo>
                  <a:lnTo>
                    <a:pt x="5080" y="6350"/>
                  </a:lnTo>
                  <a:lnTo>
                    <a:pt x="2540" y="8890"/>
                  </a:lnTo>
                  <a:lnTo>
                    <a:pt x="0" y="10160"/>
                  </a:lnTo>
                  <a:lnTo>
                    <a:pt x="3810" y="13970"/>
                  </a:lnTo>
                  <a:lnTo>
                    <a:pt x="6350" y="17780"/>
                  </a:lnTo>
                  <a:lnTo>
                    <a:pt x="7251" y="15976"/>
                  </a:lnTo>
                  <a:lnTo>
                    <a:pt x="7620" y="16510"/>
                  </a:lnTo>
                  <a:lnTo>
                    <a:pt x="10160" y="15240"/>
                  </a:lnTo>
                  <a:lnTo>
                    <a:pt x="11430" y="13970"/>
                  </a:lnTo>
                  <a:lnTo>
                    <a:pt x="13970" y="12700"/>
                  </a:lnTo>
                  <a:lnTo>
                    <a:pt x="15240" y="11430"/>
                  </a:lnTo>
                  <a:lnTo>
                    <a:pt x="17780" y="11430"/>
                  </a:lnTo>
                  <a:lnTo>
                    <a:pt x="20320" y="10160"/>
                  </a:lnTo>
                  <a:lnTo>
                    <a:pt x="22860" y="10160"/>
                  </a:lnTo>
                  <a:lnTo>
                    <a:pt x="24130" y="10160"/>
                  </a:lnTo>
                  <a:lnTo>
                    <a:pt x="25400" y="10160"/>
                  </a:lnTo>
                  <a:lnTo>
                    <a:pt x="25247" y="9601"/>
                  </a:lnTo>
                  <a:lnTo>
                    <a:pt x="26670" y="8890"/>
                  </a:lnTo>
                  <a:lnTo>
                    <a:pt x="29210" y="8890"/>
                  </a:lnTo>
                  <a:lnTo>
                    <a:pt x="31750" y="8890"/>
                  </a:lnTo>
                  <a:lnTo>
                    <a:pt x="35623" y="9867"/>
                  </a:lnTo>
                  <a:lnTo>
                    <a:pt x="35560" y="10160"/>
                  </a:lnTo>
                  <a:lnTo>
                    <a:pt x="36830" y="10160"/>
                  </a:lnTo>
                  <a:lnTo>
                    <a:pt x="39370" y="10160"/>
                  </a:lnTo>
                  <a:lnTo>
                    <a:pt x="43243" y="11137"/>
                  </a:lnTo>
                  <a:lnTo>
                    <a:pt x="43180" y="11430"/>
                  </a:lnTo>
                  <a:lnTo>
                    <a:pt x="44450" y="11430"/>
                  </a:lnTo>
                  <a:lnTo>
                    <a:pt x="45720" y="11430"/>
                  </a:lnTo>
                  <a:lnTo>
                    <a:pt x="46990" y="12700"/>
                  </a:lnTo>
                  <a:lnTo>
                    <a:pt x="48260" y="12700"/>
                  </a:lnTo>
                  <a:lnTo>
                    <a:pt x="49847" y="13500"/>
                  </a:lnTo>
                  <a:lnTo>
                    <a:pt x="49530" y="13970"/>
                  </a:lnTo>
                  <a:lnTo>
                    <a:pt x="52070" y="15240"/>
                  </a:lnTo>
                  <a:lnTo>
                    <a:pt x="53340" y="16510"/>
                  </a:lnTo>
                  <a:lnTo>
                    <a:pt x="53848" y="15748"/>
                  </a:lnTo>
                  <a:lnTo>
                    <a:pt x="54610" y="16510"/>
                  </a:lnTo>
                  <a:lnTo>
                    <a:pt x="55880" y="17780"/>
                  </a:lnTo>
                  <a:lnTo>
                    <a:pt x="57150" y="19050"/>
                  </a:lnTo>
                  <a:lnTo>
                    <a:pt x="58420" y="20320"/>
                  </a:lnTo>
                  <a:lnTo>
                    <a:pt x="59690" y="22860"/>
                  </a:lnTo>
                  <a:lnTo>
                    <a:pt x="60109" y="22440"/>
                  </a:lnTo>
                  <a:lnTo>
                    <a:pt x="60960" y="24130"/>
                  </a:lnTo>
                  <a:lnTo>
                    <a:pt x="62230" y="25400"/>
                  </a:lnTo>
                  <a:lnTo>
                    <a:pt x="63500" y="27940"/>
                  </a:lnTo>
                  <a:lnTo>
                    <a:pt x="63500" y="29210"/>
                  </a:lnTo>
                  <a:lnTo>
                    <a:pt x="64770" y="31750"/>
                  </a:lnTo>
                  <a:lnTo>
                    <a:pt x="65049" y="31610"/>
                  </a:lnTo>
                  <a:lnTo>
                    <a:pt x="66040" y="35560"/>
                  </a:lnTo>
                  <a:lnTo>
                    <a:pt x="68580" y="40640"/>
                  </a:lnTo>
                  <a:lnTo>
                    <a:pt x="68580" y="45720"/>
                  </a:lnTo>
                  <a:lnTo>
                    <a:pt x="69850" y="52070"/>
                  </a:lnTo>
                  <a:lnTo>
                    <a:pt x="71120" y="58420"/>
                  </a:lnTo>
                  <a:lnTo>
                    <a:pt x="74930" y="58420"/>
                  </a:lnTo>
                  <a:lnTo>
                    <a:pt x="8001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893310" y="3093719"/>
              <a:ext cx="190500" cy="143510"/>
            </a:xfrm>
            <a:custGeom>
              <a:avLst/>
              <a:gdLst/>
              <a:ahLst/>
              <a:cxnLst/>
              <a:rect l="l" t="t" r="r" b="b"/>
              <a:pathLst>
                <a:path w="190500" h="143510">
                  <a:moveTo>
                    <a:pt x="102870" y="48260"/>
                  </a:moveTo>
                  <a:lnTo>
                    <a:pt x="98259" y="49415"/>
                  </a:lnTo>
                  <a:lnTo>
                    <a:pt x="98259" y="45720"/>
                  </a:lnTo>
                  <a:lnTo>
                    <a:pt x="98894" y="45720"/>
                  </a:lnTo>
                  <a:lnTo>
                    <a:pt x="98894" y="44450"/>
                  </a:lnTo>
                  <a:lnTo>
                    <a:pt x="53327" y="44450"/>
                  </a:lnTo>
                  <a:lnTo>
                    <a:pt x="53327" y="40640"/>
                  </a:lnTo>
                  <a:lnTo>
                    <a:pt x="11430" y="40640"/>
                  </a:lnTo>
                  <a:lnTo>
                    <a:pt x="12395" y="36741"/>
                  </a:lnTo>
                  <a:lnTo>
                    <a:pt x="12700" y="36830"/>
                  </a:lnTo>
                  <a:lnTo>
                    <a:pt x="13970" y="31750"/>
                  </a:lnTo>
                  <a:lnTo>
                    <a:pt x="15240" y="27940"/>
                  </a:lnTo>
                  <a:lnTo>
                    <a:pt x="16510" y="24130"/>
                  </a:lnTo>
                  <a:lnTo>
                    <a:pt x="18415" y="21272"/>
                  </a:lnTo>
                  <a:lnTo>
                    <a:pt x="19050" y="21590"/>
                  </a:lnTo>
                  <a:lnTo>
                    <a:pt x="20320" y="17780"/>
                  </a:lnTo>
                  <a:lnTo>
                    <a:pt x="22860" y="15240"/>
                  </a:lnTo>
                  <a:lnTo>
                    <a:pt x="22313" y="14884"/>
                  </a:lnTo>
                  <a:lnTo>
                    <a:pt x="24130" y="13970"/>
                  </a:lnTo>
                  <a:lnTo>
                    <a:pt x="25400" y="11430"/>
                  </a:lnTo>
                  <a:lnTo>
                    <a:pt x="26670" y="10160"/>
                  </a:lnTo>
                  <a:lnTo>
                    <a:pt x="29210" y="8890"/>
                  </a:lnTo>
                  <a:lnTo>
                    <a:pt x="30480" y="6350"/>
                  </a:lnTo>
                  <a:lnTo>
                    <a:pt x="27940" y="3810"/>
                  </a:lnTo>
                  <a:lnTo>
                    <a:pt x="25400" y="0"/>
                  </a:lnTo>
                  <a:lnTo>
                    <a:pt x="22860" y="1270"/>
                  </a:lnTo>
                  <a:lnTo>
                    <a:pt x="21590" y="2540"/>
                  </a:lnTo>
                  <a:lnTo>
                    <a:pt x="19050" y="5080"/>
                  </a:lnTo>
                  <a:lnTo>
                    <a:pt x="16510" y="6350"/>
                  </a:lnTo>
                  <a:lnTo>
                    <a:pt x="16510" y="7620"/>
                  </a:lnTo>
                  <a:lnTo>
                    <a:pt x="15240" y="8890"/>
                  </a:lnTo>
                  <a:lnTo>
                    <a:pt x="13970" y="10160"/>
                  </a:lnTo>
                  <a:lnTo>
                    <a:pt x="12700" y="12700"/>
                  </a:lnTo>
                  <a:lnTo>
                    <a:pt x="10160" y="16510"/>
                  </a:lnTo>
                  <a:lnTo>
                    <a:pt x="8890" y="20320"/>
                  </a:lnTo>
                  <a:lnTo>
                    <a:pt x="7620" y="24130"/>
                  </a:lnTo>
                  <a:lnTo>
                    <a:pt x="6350" y="24130"/>
                  </a:lnTo>
                  <a:lnTo>
                    <a:pt x="5080" y="29210"/>
                  </a:lnTo>
                  <a:lnTo>
                    <a:pt x="3810" y="34290"/>
                  </a:lnTo>
                  <a:lnTo>
                    <a:pt x="2540" y="39370"/>
                  </a:lnTo>
                  <a:lnTo>
                    <a:pt x="2540" y="44450"/>
                  </a:lnTo>
                  <a:lnTo>
                    <a:pt x="1270" y="49530"/>
                  </a:lnTo>
                  <a:lnTo>
                    <a:pt x="6350" y="49530"/>
                  </a:lnTo>
                  <a:lnTo>
                    <a:pt x="52057" y="49530"/>
                  </a:lnTo>
                  <a:lnTo>
                    <a:pt x="52057" y="53340"/>
                  </a:lnTo>
                  <a:lnTo>
                    <a:pt x="97790" y="53340"/>
                  </a:lnTo>
                  <a:lnTo>
                    <a:pt x="102870" y="54610"/>
                  </a:lnTo>
                  <a:lnTo>
                    <a:pt x="102870" y="48260"/>
                  </a:lnTo>
                  <a:close/>
                </a:path>
                <a:path w="190500" h="143510">
                  <a:moveTo>
                    <a:pt x="190500" y="92710"/>
                  </a:moveTo>
                  <a:lnTo>
                    <a:pt x="5080" y="86360"/>
                  </a:lnTo>
                  <a:lnTo>
                    <a:pt x="0" y="86360"/>
                  </a:lnTo>
                  <a:lnTo>
                    <a:pt x="0" y="91440"/>
                  </a:lnTo>
                  <a:lnTo>
                    <a:pt x="1270" y="96520"/>
                  </a:lnTo>
                  <a:lnTo>
                    <a:pt x="1270" y="101600"/>
                  </a:lnTo>
                  <a:lnTo>
                    <a:pt x="1270" y="102870"/>
                  </a:lnTo>
                  <a:lnTo>
                    <a:pt x="2540" y="107950"/>
                  </a:lnTo>
                  <a:lnTo>
                    <a:pt x="3810" y="111760"/>
                  </a:lnTo>
                  <a:lnTo>
                    <a:pt x="3810" y="113030"/>
                  </a:lnTo>
                  <a:lnTo>
                    <a:pt x="5080" y="116840"/>
                  </a:lnTo>
                  <a:lnTo>
                    <a:pt x="7620" y="120650"/>
                  </a:lnTo>
                  <a:lnTo>
                    <a:pt x="8890" y="124460"/>
                  </a:lnTo>
                  <a:lnTo>
                    <a:pt x="10160" y="125730"/>
                  </a:lnTo>
                  <a:lnTo>
                    <a:pt x="10160" y="127000"/>
                  </a:lnTo>
                  <a:lnTo>
                    <a:pt x="11430" y="128270"/>
                  </a:lnTo>
                  <a:lnTo>
                    <a:pt x="13970" y="129540"/>
                  </a:lnTo>
                  <a:lnTo>
                    <a:pt x="15240" y="132080"/>
                  </a:lnTo>
                  <a:lnTo>
                    <a:pt x="16510" y="134620"/>
                  </a:lnTo>
                  <a:lnTo>
                    <a:pt x="17780" y="134620"/>
                  </a:lnTo>
                  <a:lnTo>
                    <a:pt x="19050" y="135890"/>
                  </a:lnTo>
                  <a:lnTo>
                    <a:pt x="21590" y="137160"/>
                  </a:lnTo>
                  <a:lnTo>
                    <a:pt x="24130" y="139700"/>
                  </a:lnTo>
                  <a:lnTo>
                    <a:pt x="26670" y="140970"/>
                  </a:lnTo>
                  <a:lnTo>
                    <a:pt x="27940" y="142240"/>
                  </a:lnTo>
                  <a:lnTo>
                    <a:pt x="29210" y="142240"/>
                  </a:lnTo>
                  <a:lnTo>
                    <a:pt x="30480" y="143510"/>
                  </a:lnTo>
                  <a:lnTo>
                    <a:pt x="31750" y="143510"/>
                  </a:lnTo>
                  <a:lnTo>
                    <a:pt x="33020" y="143510"/>
                  </a:lnTo>
                  <a:lnTo>
                    <a:pt x="35560" y="139700"/>
                  </a:lnTo>
                  <a:lnTo>
                    <a:pt x="36830" y="135890"/>
                  </a:lnTo>
                  <a:lnTo>
                    <a:pt x="34290" y="134620"/>
                  </a:lnTo>
                  <a:lnTo>
                    <a:pt x="33020" y="133350"/>
                  </a:lnTo>
                  <a:lnTo>
                    <a:pt x="30480" y="132080"/>
                  </a:lnTo>
                  <a:lnTo>
                    <a:pt x="29210" y="132080"/>
                  </a:lnTo>
                  <a:lnTo>
                    <a:pt x="26670" y="129540"/>
                  </a:lnTo>
                  <a:lnTo>
                    <a:pt x="25400" y="128270"/>
                  </a:lnTo>
                  <a:lnTo>
                    <a:pt x="25031" y="128816"/>
                  </a:lnTo>
                  <a:lnTo>
                    <a:pt x="24130" y="127000"/>
                  </a:lnTo>
                  <a:lnTo>
                    <a:pt x="21590" y="125730"/>
                  </a:lnTo>
                  <a:lnTo>
                    <a:pt x="20320" y="124460"/>
                  </a:lnTo>
                  <a:lnTo>
                    <a:pt x="19050" y="121920"/>
                  </a:lnTo>
                  <a:lnTo>
                    <a:pt x="17780" y="120650"/>
                  </a:lnTo>
                  <a:lnTo>
                    <a:pt x="16929" y="119811"/>
                  </a:lnTo>
                  <a:lnTo>
                    <a:pt x="17780" y="119380"/>
                  </a:lnTo>
                  <a:lnTo>
                    <a:pt x="15240" y="116840"/>
                  </a:lnTo>
                  <a:lnTo>
                    <a:pt x="13970" y="113030"/>
                  </a:lnTo>
                  <a:lnTo>
                    <a:pt x="12700" y="109220"/>
                  </a:lnTo>
                  <a:lnTo>
                    <a:pt x="11430" y="105410"/>
                  </a:lnTo>
                  <a:lnTo>
                    <a:pt x="10160" y="100330"/>
                  </a:lnTo>
                  <a:lnTo>
                    <a:pt x="10160" y="95478"/>
                  </a:lnTo>
                  <a:lnTo>
                    <a:pt x="190500" y="102870"/>
                  </a:lnTo>
                  <a:lnTo>
                    <a:pt x="190500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926330" y="3210559"/>
              <a:ext cx="158750" cy="85090"/>
            </a:xfrm>
            <a:custGeom>
              <a:avLst/>
              <a:gdLst/>
              <a:ahLst/>
              <a:cxnLst/>
              <a:rect l="l" t="t" r="r" b="b"/>
              <a:pathLst>
                <a:path w="158750" h="85089">
                  <a:moveTo>
                    <a:pt x="158750" y="12700"/>
                  </a:moveTo>
                  <a:lnTo>
                    <a:pt x="152400" y="12700"/>
                  </a:lnTo>
                  <a:lnTo>
                    <a:pt x="60960" y="0"/>
                  </a:lnTo>
                  <a:lnTo>
                    <a:pt x="58420" y="0"/>
                  </a:lnTo>
                  <a:lnTo>
                    <a:pt x="55880" y="1270"/>
                  </a:lnTo>
                  <a:lnTo>
                    <a:pt x="54610" y="3810"/>
                  </a:lnTo>
                  <a:lnTo>
                    <a:pt x="52070" y="6350"/>
                  </a:lnTo>
                  <a:lnTo>
                    <a:pt x="49530" y="8890"/>
                  </a:lnTo>
                  <a:lnTo>
                    <a:pt x="50063" y="9258"/>
                  </a:lnTo>
                  <a:lnTo>
                    <a:pt x="48260" y="10160"/>
                  </a:lnTo>
                  <a:lnTo>
                    <a:pt x="46355" y="12065"/>
                  </a:lnTo>
                  <a:lnTo>
                    <a:pt x="45720" y="11430"/>
                  </a:lnTo>
                  <a:lnTo>
                    <a:pt x="44767" y="13335"/>
                  </a:lnTo>
                  <a:lnTo>
                    <a:pt x="44450" y="12700"/>
                  </a:lnTo>
                  <a:lnTo>
                    <a:pt x="43180" y="13970"/>
                  </a:lnTo>
                  <a:lnTo>
                    <a:pt x="40640" y="15240"/>
                  </a:lnTo>
                  <a:lnTo>
                    <a:pt x="38354" y="17526"/>
                  </a:lnTo>
                  <a:lnTo>
                    <a:pt x="38100" y="16510"/>
                  </a:lnTo>
                  <a:lnTo>
                    <a:pt x="35560" y="17780"/>
                  </a:lnTo>
                  <a:lnTo>
                    <a:pt x="31750" y="19050"/>
                  </a:lnTo>
                  <a:lnTo>
                    <a:pt x="29210" y="20320"/>
                  </a:lnTo>
                  <a:lnTo>
                    <a:pt x="26670" y="20320"/>
                  </a:lnTo>
                  <a:lnTo>
                    <a:pt x="24130" y="21170"/>
                  </a:lnTo>
                  <a:lnTo>
                    <a:pt x="24130" y="20320"/>
                  </a:lnTo>
                  <a:lnTo>
                    <a:pt x="20320" y="21590"/>
                  </a:lnTo>
                  <a:lnTo>
                    <a:pt x="17780" y="21590"/>
                  </a:lnTo>
                  <a:lnTo>
                    <a:pt x="12700" y="20320"/>
                  </a:lnTo>
                  <a:lnTo>
                    <a:pt x="10160" y="20320"/>
                  </a:lnTo>
                  <a:lnTo>
                    <a:pt x="7620" y="20320"/>
                  </a:lnTo>
                  <a:lnTo>
                    <a:pt x="6197" y="19621"/>
                  </a:lnTo>
                  <a:lnTo>
                    <a:pt x="6350" y="19050"/>
                  </a:lnTo>
                  <a:lnTo>
                    <a:pt x="3810" y="17780"/>
                  </a:lnTo>
                  <a:lnTo>
                    <a:pt x="2540" y="22860"/>
                  </a:lnTo>
                  <a:lnTo>
                    <a:pt x="0" y="26670"/>
                  </a:lnTo>
                  <a:lnTo>
                    <a:pt x="2540" y="27940"/>
                  </a:lnTo>
                  <a:lnTo>
                    <a:pt x="5080" y="29210"/>
                  </a:lnTo>
                  <a:lnTo>
                    <a:pt x="6350" y="29210"/>
                  </a:lnTo>
                  <a:lnTo>
                    <a:pt x="7620" y="29210"/>
                  </a:lnTo>
                  <a:lnTo>
                    <a:pt x="8890" y="29210"/>
                  </a:lnTo>
                  <a:lnTo>
                    <a:pt x="11430" y="29210"/>
                  </a:lnTo>
                  <a:lnTo>
                    <a:pt x="11430" y="30480"/>
                  </a:lnTo>
                  <a:lnTo>
                    <a:pt x="16510" y="30480"/>
                  </a:lnTo>
                  <a:lnTo>
                    <a:pt x="17780" y="30480"/>
                  </a:lnTo>
                  <a:lnTo>
                    <a:pt x="20320" y="30480"/>
                  </a:lnTo>
                  <a:lnTo>
                    <a:pt x="24130" y="30480"/>
                  </a:lnTo>
                  <a:lnTo>
                    <a:pt x="27940" y="29210"/>
                  </a:lnTo>
                  <a:lnTo>
                    <a:pt x="31750" y="29210"/>
                  </a:lnTo>
                  <a:lnTo>
                    <a:pt x="34290" y="27940"/>
                  </a:lnTo>
                  <a:lnTo>
                    <a:pt x="35560" y="27940"/>
                  </a:lnTo>
                  <a:lnTo>
                    <a:pt x="38100" y="26670"/>
                  </a:lnTo>
                  <a:lnTo>
                    <a:pt x="39370" y="26670"/>
                  </a:lnTo>
                  <a:lnTo>
                    <a:pt x="41910" y="25400"/>
                  </a:lnTo>
                  <a:lnTo>
                    <a:pt x="45720" y="24130"/>
                  </a:lnTo>
                  <a:lnTo>
                    <a:pt x="46990" y="22860"/>
                  </a:lnTo>
                  <a:lnTo>
                    <a:pt x="48260" y="22860"/>
                  </a:lnTo>
                  <a:lnTo>
                    <a:pt x="49530" y="21590"/>
                  </a:lnTo>
                  <a:lnTo>
                    <a:pt x="49530" y="20320"/>
                  </a:lnTo>
                  <a:lnTo>
                    <a:pt x="52070" y="19050"/>
                  </a:lnTo>
                  <a:lnTo>
                    <a:pt x="54610" y="17780"/>
                  </a:lnTo>
                  <a:lnTo>
                    <a:pt x="55880" y="15240"/>
                  </a:lnTo>
                  <a:lnTo>
                    <a:pt x="57150" y="15240"/>
                  </a:lnTo>
                  <a:lnTo>
                    <a:pt x="58420" y="12700"/>
                  </a:lnTo>
                  <a:lnTo>
                    <a:pt x="60960" y="10160"/>
                  </a:lnTo>
                  <a:lnTo>
                    <a:pt x="61912" y="9207"/>
                  </a:lnTo>
                  <a:lnTo>
                    <a:pt x="142595" y="20574"/>
                  </a:lnTo>
                  <a:lnTo>
                    <a:pt x="140970" y="22860"/>
                  </a:lnTo>
                  <a:lnTo>
                    <a:pt x="141782" y="23406"/>
                  </a:lnTo>
                  <a:lnTo>
                    <a:pt x="135890" y="30480"/>
                  </a:lnTo>
                  <a:lnTo>
                    <a:pt x="129540" y="38100"/>
                  </a:lnTo>
                  <a:lnTo>
                    <a:pt x="123190" y="44450"/>
                  </a:lnTo>
                  <a:lnTo>
                    <a:pt x="117475" y="50165"/>
                  </a:lnTo>
                  <a:lnTo>
                    <a:pt x="116840" y="49530"/>
                  </a:lnTo>
                  <a:lnTo>
                    <a:pt x="110490" y="55880"/>
                  </a:lnTo>
                  <a:lnTo>
                    <a:pt x="102870" y="59690"/>
                  </a:lnTo>
                  <a:lnTo>
                    <a:pt x="103289" y="60121"/>
                  </a:lnTo>
                  <a:lnTo>
                    <a:pt x="96520" y="63500"/>
                  </a:lnTo>
                  <a:lnTo>
                    <a:pt x="88900" y="67310"/>
                  </a:lnTo>
                  <a:lnTo>
                    <a:pt x="80010" y="69850"/>
                  </a:lnTo>
                  <a:lnTo>
                    <a:pt x="71120" y="72390"/>
                  </a:lnTo>
                  <a:lnTo>
                    <a:pt x="60960" y="73660"/>
                  </a:lnTo>
                  <a:lnTo>
                    <a:pt x="50800" y="74930"/>
                  </a:lnTo>
                  <a:lnTo>
                    <a:pt x="50800" y="80010"/>
                  </a:lnTo>
                  <a:lnTo>
                    <a:pt x="50800" y="85090"/>
                  </a:lnTo>
                  <a:lnTo>
                    <a:pt x="62230" y="83820"/>
                  </a:lnTo>
                  <a:lnTo>
                    <a:pt x="63500" y="83820"/>
                  </a:lnTo>
                  <a:lnTo>
                    <a:pt x="73660" y="81280"/>
                  </a:lnTo>
                  <a:lnTo>
                    <a:pt x="82550" y="78740"/>
                  </a:lnTo>
                  <a:lnTo>
                    <a:pt x="83820" y="78740"/>
                  </a:lnTo>
                  <a:lnTo>
                    <a:pt x="91440" y="76200"/>
                  </a:lnTo>
                  <a:lnTo>
                    <a:pt x="92710" y="76200"/>
                  </a:lnTo>
                  <a:lnTo>
                    <a:pt x="100330" y="72390"/>
                  </a:lnTo>
                  <a:lnTo>
                    <a:pt x="107950" y="68580"/>
                  </a:lnTo>
                  <a:lnTo>
                    <a:pt x="109220" y="67310"/>
                  </a:lnTo>
                  <a:lnTo>
                    <a:pt x="115570" y="63500"/>
                  </a:lnTo>
                  <a:lnTo>
                    <a:pt x="123190" y="57150"/>
                  </a:lnTo>
                  <a:lnTo>
                    <a:pt x="129540" y="50800"/>
                  </a:lnTo>
                  <a:lnTo>
                    <a:pt x="130810" y="50800"/>
                  </a:lnTo>
                  <a:lnTo>
                    <a:pt x="135890" y="44450"/>
                  </a:lnTo>
                  <a:lnTo>
                    <a:pt x="137160" y="44450"/>
                  </a:lnTo>
                  <a:lnTo>
                    <a:pt x="142240" y="36830"/>
                  </a:lnTo>
                  <a:lnTo>
                    <a:pt x="143510" y="36830"/>
                  </a:lnTo>
                  <a:lnTo>
                    <a:pt x="148590" y="27940"/>
                  </a:lnTo>
                  <a:lnTo>
                    <a:pt x="149860" y="27940"/>
                  </a:lnTo>
                  <a:lnTo>
                    <a:pt x="154940" y="19050"/>
                  </a:lnTo>
                  <a:lnTo>
                    <a:pt x="15875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799330" y="3086099"/>
              <a:ext cx="177800" cy="210820"/>
            </a:xfrm>
            <a:custGeom>
              <a:avLst/>
              <a:gdLst/>
              <a:ahLst/>
              <a:cxnLst/>
              <a:rect l="l" t="t" r="r" b="b"/>
              <a:pathLst>
                <a:path w="177800" h="210820">
                  <a:moveTo>
                    <a:pt x="177800" y="199390"/>
                  </a:moveTo>
                  <a:lnTo>
                    <a:pt x="166370" y="200660"/>
                  </a:lnTo>
                  <a:lnTo>
                    <a:pt x="153670" y="200660"/>
                  </a:lnTo>
                  <a:lnTo>
                    <a:pt x="139700" y="200660"/>
                  </a:lnTo>
                  <a:lnTo>
                    <a:pt x="128270" y="200660"/>
                  </a:lnTo>
                  <a:lnTo>
                    <a:pt x="118110" y="199390"/>
                  </a:lnTo>
                  <a:lnTo>
                    <a:pt x="107950" y="198120"/>
                  </a:lnTo>
                  <a:lnTo>
                    <a:pt x="97790" y="195580"/>
                  </a:lnTo>
                  <a:lnTo>
                    <a:pt x="88900" y="194310"/>
                  </a:lnTo>
                  <a:lnTo>
                    <a:pt x="81280" y="191770"/>
                  </a:lnTo>
                  <a:lnTo>
                    <a:pt x="73660" y="187960"/>
                  </a:lnTo>
                  <a:lnTo>
                    <a:pt x="67310" y="185420"/>
                  </a:lnTo>
                  <a:lnTo>
                    <a:pt x="60960" y="181610"/>
                  </a:lnTo>
                  <a:lnTo>
                    <a:pt x="54610" y="176530"/>
                  </a:lnTo>
                  <a:lnTo>
                    <a:pt x="48260" y="171450"/>
                  </a:lnTo>
                  <a:lnTo>
                    <a:pt x="43180" y="166370"/>
                  </a:lnTo>
                  <a:lnTo>
                    <a:pt x="38100" y="161290"/>
                  </a:lnTo>
                  <a:lnTo>
                    <a:pt x="34290" y="154940"/>
                  </a:lnTo>
                  <a:lnTo>
                    <a:pt x="29210" y="147320"/>
                  </a:lnTo>
                  <a:lnTo>
                    <a:pt x="28702" y="147828"/>
                  </a:lnTo>
                  <a:lnTo>
                    <a:pt x="24447" y="141452"/>
                  </a:lnTo>
                  <a:lnTo>
                    <a:pt x="25400" y="140970"/>
                  </a:lnTo>
                  <a:lnTo>
                    <a:pt x="20497" y="133629"/>
                  </a:lnTo>
                  <a:lnTo>
                    <a:pt x="21590" y="133350"/>
                  </a:lnTo>
                  <a:lnTo>
                    <a:pt x="17780" y="125730"/>
                  </a:lnTo>
                  <a:lnTo>
                    <a:pt x="15240" y="116840"/>
                  </a:lnTo>
                  <a:lnTo>
                    <a:pt x="14897" y="116928"/>
                  </a:lnTo>
                  <a:lnTo>
                    <a:pt x="12700" y="109220"/>
                  </a:lnTo>
                  <a:lnTo>
                    <a:pt x="11430" y="100330"/>
                  </a:lnTo>
                  <a:lnTo>
                    <a:pt x="10160" y="91440"/>
                  </a:lnTo>
                  <a:lnTo>
                    <a:pt x="10160" y="81280"/>
                  </a:lnTo>
                  <a:lnTo>
                    <a:pt x="10160" y="72390"/>
                  </a:lnTo>
                  <a:lnTo>
                    <a:pt x="11430" y="58420"/>
                  </a:lnTo>
                  <a:lnTo>
                    <a:pt x="12700" y="45720"/>
                  </a:lnTo>
                  <a:lnTo>
                    <a:pt x="16510" y="33020"/>
                  </a:lnTo>
                  <a:lnTo>
                    <a:pt x="17551" y="27800"/>
                  </a:lnTo>
                  <a:lnTo>
                    <a:pt x="17780" y="27940"/>
                  </a:lnTo>
                  <a:lnTo>
                    <a:pt x="20320" y="21590"/>
                  </a:lnTo>
                  <a:lnTo>
                    <a:pt x="22860" y="16510"/>
                  </a:lnTo>
                  <a:lnTo>
                    <a:pt x="26670" y="10160"/>
                  </a:lnTo>
                  <a:lnTo>
                    <a:pt x="26225" y="10058"/>
                  </a:lnTo>
                  <a:lnTo>
                    <a:pt x="29210" y="5080"/>
                  </a:lnTo>
                  <a:lnTo>
                    <a:pt x="25400" y="2540"/>
                  </a:lnTo>
                  <a:lnTo>
                    <a:pt x="21590" y="0"/>
                  </a:lnTo>
                  <a:lnTo>
                    <a:pt x="21590" y="1270"/>
                  </a:lnTo>
                  <a:lnTo>
                    <a:pt x="17780" y="6350"/>
                  </a:lnTo>
                  <a:lnTo>
                    <a:pt x="15240" y="11430"/>
                  </a:lnTo>
                  <a:lnTo>
                    <a:pt x="13970" y="11430"/>
                  </a:lnTo>
                  <a:lnTo>
                    <a:pt x="12700" y="17780"/>
                  </a:lnTo>
                  <a:lnTo>
                    <a:pt x="10160" y="24130"/>
                  </a:lnTo>
                  <a:lnTo>
                    <a:pt x="7620" y="30480"/>
                  </a:lnTo>
                  <a:lnTo>
                    <a:pt x="3810" y="43180"/>
                  </a:lnTo>
                  <a:lnTo>
                    <a:pt x="1270" y="57150"/>
                  </a:lnTo>
                  <a:lnTo>
                    <a:pt x="0" y="71120"/>
                  </a:lnTo>
                  <a:lnTo>
                    <a:pt x="0" y="72390"/>
                  </a:lnTo>
                  <a:lnTo>
                    <a:pt x="0" y="81280"/>
                  </a:lnTo>
                  <a:lnTo>
                    <a:pt x="1270" y="91440"/>
                  </a:lnTo>
                  <a:lnTo>
                    <a:pt x="2540" y="101600"/>
                  </a:lnTo>
                  <a:lnTo>
                    <a:pt x="3810" y="110490"/>
                  </a:lnTo>
                  <a:lnTo>
                    <a:pt x="6350" y="119380"/>
                  </a:lnTo>
                  <a:lnTo>
                    <a:pt x="6350" y="120650"/>
                  </a:lnTo>
                  <a:lnTo>
                    <a:pt x="8890" y="128270"/>
                  </a:lnTo>
                  <a:lnTo>
                    <a:pt x="8890" y="129540"/>
                  </a:lnTo>
                  <a:lnTo>
                    <a:pt x="12700" y="137160"/>
                  </a:lnTo>
                  <a:lnTo>
                    <a:pt x="16510" y="144780"/>
                  </a:lnTo>
                  <a:lnTo>
                    <a:pt x="16510" y="146050"/>
                  </a:lnTo>
                  <a:lnTo>
                    <a:pt x="21590" y="152400"/>
                  </a:lnTo>
                  <a:lnTo>
                    <a:pt x="21590" y="153670"/>
                  </a:lnTo>
                  <a:lnTo>
                    <a:pt x="26670" y="160020"/>
                  </a:lnTo>
                  <a:lnTo>
                    <a:pt x="31750" y="166370"/>
                  </a:lnTo>
                  <a:lnTo>
                    <a:pt x="31750" y="167640"/>
                  </a:lnTo>
                  <a:lnTo>
                    <a:pt x="36830" y="172720"/>
                  </a:lnTo>
                  <a:lnTo>
                    <a:pt x="43180" y="179070"/>
                  </a:lnTo>
                  <a:lnTo>
                    <a:pt x="48260" y="184150"/>
                  </a:lnTo>
                  <a:lnTo>
                    <a:pt x="49530" y="184150"/>
                  </a:lnTo>
                  <a:lnTo>
                    <a:pt x="55880" y="189230"/>
                  </a:lnTo>
                  <a:lnTo>
                    <a:pt x="62230" y="193040"/>
                  </a:lnTo>
                  <a:lnTo>
                    <a:pt x="69850" y="196850"/>
                  </a:lnTo>
                  <a:lnTo>
                    <a:pt x="77470" y="199390"/>
                  </a:lnTo>
                  <a:lnTo>
                    <a:pt x="86360" y="203200"/>
                  </a:lnTo>
                  <a:lnTo>
                    <a:pt x="96520" y="204470"/>
                  </a:lnTo>
                  <a:lnTo>
                    <a:pt x="105410" y="207010"/>
                  </a:lnTo>
                  <a:lnTo>
                    <a:pt x="116840" y="208280"/>
                  </a:lnTo>
                  <a:lnTo>
                    <a:pt x="127000" y="209550"/>
                  </a:lnTo>
                  <a:lnTo>
                    <a:pt x="128270" y="209550"/>
                  </a:lnTo>
                  <a:lnTo>
                    <a:pt x="139700" y="210820"/>
                  </a:lnTo>
                  <a:lnTo>
                    <a:pt x="153670" y="210820"/>
                  </a:lnTo>
                  <a:lnTo>
                    <a:pt x="166370" y="209550"/>
                  </a:lnTo>
                  <a:lnTo>
                    <a:pt x="177800" y="209550"/>
                  </a:lnTo>
                  <a:lnTo>
                    <a:pt x="177800" y="204470"/>
                  </a:lnTo>
                  <a:lnTo>
                    <a:pt x="177800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820920" y="3028949"/>
              <a:ext cx="261620" cy="90170"/>
            </a:xfrm>
            <a:custGeom>
              <a:avLst/>
              <a:gdLst/>
              <a:ahLst/>
              <a:cxnLst/>
              <a:rect l="l" t="t" r="r" b="b"/>
              <a:pathLst>
                <a:path w="261620" h="90169">
                  <a:moveTo>
                    <a:pt x="261620" y="86360"/>
                  </a:moveTo>
                  <a:lnTo>
                    <a:pt x="259080" y="78740"/>
                  </a:lnTo>
                  <a:lnTo>
                    <a:pt x="257810" y="77470"/>
                  </a:lnTo>
                  <a:lnTo>
                    <a:pt x="255270" y="69850"/>
                  </a:lnTo>
                  <a:lnTo>
                    <a:pt x="251460" y="62230"/>
                  </a:lnTo>
                  <a:lnTo>
                    <a:pt x="250190" y="62230"/>
                  </a:lnTo>
                  <a:lnTo>
                    <a:pt x="246380" y="54610"/>
                  </a:lnTo>
                  <a:lnTo>
                    <a:pt x="241300" y="46990"/>
                  </a:lnTo>
                  <a:lnTo>
                    <a:pt x="236220" y="40640"/>
                  </a:lnTo>
                  <a:lnTo>
                    <a:pt x="229870" y="35560"/>
                  </a:lnTo>
                  <a:lnTo>
                    <a:pt x="223520" y="29210"/>
                  </a:lnTo>
                  <a:lnTo>
                    <a:pt x="217170" y="24130"/>
                  </a:lnTo>
                  <a:lnTo>
                    <a:pt x="209550" y="19050"/>
                  </a:lnTo>
                  <a:lnTo>
                    <a:pt x="200660" y="15240"/>
                  </a:lnTo>
                  <a:lnTo>
                    <a:pt x="193040" y="11430"/>
                  </a:lnTo>
                  <a:lnTo>
                    <a:pt x="191770" y="11430"/>
                  </a:lnTo>
                  <a:lnTo>
                    <a:pt x="182880" y="8890"/>
                  </a:lnTo>
                  <a:lnTo>
                    <a:pt x="182880" y="7620"/>
                  </a:lnTo>
                  <a:lnTo>
                    <a:pt x="172720" y="5080"/>
                  </a:lnTo>
                  <a:lnTo>
                    <a:pt x="161290" y="3810"/>
                  </a:lnTo>
                  <a:lnTo>
                    <a:pt x="149860" y="1270"/>
                  </a:lnTo>
                  <a:lnTo>
                    <a:pt x="138430" y="0"/>
                  </a:lnTo>
                  <a:lnTo>
                    <a:pt x="125730" y="0"/>
                  </a:lnTo>
                  <a:lnTo>
                    <a:pt x="109220" y="0"/>
                  </a:lnTo>
                  <a:lnTo>
                    <a:pt x="93980" y="1270"/>
                  </a:lnTo>
                  <a:lnTo>
                    <a:pt x="80010" y="2540"/>
                  </a:lnTo>
                  <a:lnTo>
                    <a:pt x="80010" y="3810"/>
                  </a:lnTo>
                  <a:lnTo>
                    <a:pt x="66040" y="6350"/>
                  </a:lnTo>
                  <a:lnTo>
                    <a:pt x="59690" y="8890"/>
                  </a:lnTo>
                  <a:lnTo>
                    <a:pt x="53340" y="11430"/>
                  </a:lnTo>
                  <a:lnTo>
                    <a:pt x="48260" y="13970"/>
                  </a:lnTo>
                  <a:lnTo>
                    <a:pt x="46990" y="13970"/>
                  </a:lnTo>
                  <a:lnTo>
                    <a:pt x="41910" y="17780"/>
                  </a:lnTo>
                  <a:lnTo>
                    <a:pt x="36830" y="21590"/>
                  </a:lnTo>
                  <a:lnTo>
                    <a:pt x="35560" y="21590"/>
                  </a:lnTo>
                  <a:lnTo>
                    <a:pt x="30480" y="24130"/>
                  </a:lnTo>
                  <a:lnTo>
                    <a:pt x="25400" y="27940"/>
                  </a:lnTo>
                  <a:lnTo>
                    <a:pt x="25400" y="29210"/>
                  </a:lnTo>
                  <a:lnTo>
                    <a:pt x="20320" y="33020"/>
                  </a:lnTo>
                  <a:lnTo>
                    <a:pt x="15240" y="38100"/>
                  </a:lnTo>
                  <a:lnTo>
                    <a:pt x="11430" y="41910"/>
                  </a:lnTo>
                  <a:lnTo>
                    <a:pt x="11430" y="43180"/>
                  </a:lnTo>
                  <a:lnTo>
                    <a:pt x="7620" y="46990"/>
                  </a:lnTo>
                  <a:lnTo>
                    <a:pt x="2540" y="52070"/>
                  </a:lnTo>
                  <a:lnTo>
                    <a:pt x="0" y="57150"/>
                  </a:lnTo>
                  <a:lnTo>
                    <a:pt x="0" y="58420"/>
                  </a:lnTo>
                  <a:lnTo>
                    <a:pt x="3810" y="59690"/>
                  </a:lnTo>
                  <a:lnTo>
                    <a:pt x="7620" y="63500"/>
                  </a:lnTo>
                  <a:lnTo>
                    <a:pt x="9842" y="57950"/>
                  </a:lnTo>
                  <a:lnTo>
                    <a:pt x="10160" y="58420"/>
                  </a:lnTo>
                  <a:lnTo>
                    <a:pt x="13970" y="53340"/>
                  </a:lnTo>
                  <a:lnTo>
                    <a:pt x="17780" y="48260"/>
                  </a:lnTo>
                  <a:lnTo>
                    <a:pt x="22860" y="44450"/>
                  </a:lnTo>
                  <a:lnTo>
                    <a:pt x="22225" y="43815"/>
                  </a:lnTo>
                  <a:lnTo>
                    <a:pt x="26162" y="39878"/>
                  </a:lnTo>
                  <a:lnTo>
                    <a:pt x="26670" y="40640"/>
                  </a:lnTo>
                  <a:lnTo>
                    <a:pt x="31750" y="35560"/>
                  </a:lnTo>
                  <a:lnTo>
                    <a:pt x="36830" y="31750"/>
                  </a:lnTo>
                  <a:lnTo>
                    <a:pt x="36283" y="31216"/>
                  </a:lnTo>
                  <a:lnTo>
                    <a:pt x="40068" y="28371"/>
                  </a:lnTo>
                  <a:lnTo>
                    <a:pt x="40640" y="29210"/>
                  </a:lnTo>
                  <a:lnTo>
                    <a:pt x="45720" y="25400"/>
                  </a:lnTo>
                  <a:lnTo>
                    <a:pt x="52070" y="22860"/>
                  </a:lnTo>
                  <a:lnTo>
                    <a:pt x="57150" y="20320"/>
                  </a:lnTo>
                  <a:lnTo>
                    <a:pt x="63500" y="17780"/>
                  </a:lnTo>
                  <a:lnTo>
                    <a:pt x="63258" y="17437"/>
                  </a:lnTo>
                  <a:lnTo>
                    <a:pt x="69850" y="15240"/>
                  </a:lnTo>
                  <a:lnTo>
                    <a:pt x="69710" y="15036"/>
                  </a:lnTo>
                  <a:lnTo>
                    <a:pt x="82550" y="12700"/>
                  </a:lnTo>
                  <a:lnTo>
                    <a:pt x="82486" y="12484"/>
                  </a:lnTo>
                  <a:lnTo>
                    <a:pt x="95250" y="10160"/>
                  </a:lnTo>
                  <a:lnTo>
                    <a:pt x="110490" y="8890"/>
                  </a:lnTo>
                  <a:lnTo>
                    <a:pt x="124460" y="8890"/>
                  </a:lnTo>
                  <a:lnTo>
                    <a:pt x="137160" y="10160"/>
                  </a:lnTo>
                  <a:lnTo>
                    <a:pt x="148615" y="11315"/>
                  </a:lnTo>
                  <a:lnTo>
                    <a:pt x="160020" y="12700"/>
                  </a:lnTo>
                  <a:lnTo>
                    <a:pt x="170180" y="13970"/>
                  </a:lnTo>
                  <a:lnTo>
                    <a:pt x="180340" y="17780"/>
                  </a:lnTo>
                  <a:lnTo>
                    <a:pt x="180619" y="16637"/>
                  </a:lnTo>
                  <a:lnTo>
                    <a:pt x="189230" y="20320"/>
                  </a:lnTo>
                  <a:lnTo>
                    <a:pt x="196850" y="24130"/>
                  </a:lnTo>
                  <a:lnTo>
                    <a:pt x="197319" y="23177"/>
                  </a:lnTo>
                  <a:lnTo>
                    <a:pt x="204470" y="27940"/>
                  </a:lnTo>
                  <a:lnTo>
                    <a:pt x="211239" y="31330"/>
                  </a:lnTo>
                  <a:lnTo>
                    <a:pt x="210820" y="31750"/>
                  </a:lnTo>
                  <a:lnTo>
                    <a:pt x="217170" y="36830"/>
                  </a:lnTo>
                  <a:lnTo>
                    <a:pt x="223520" y="41910"/>
                  </a:lnTo>
                  <a:lnTo>
                    <a:pt x="228600" y="46990"/>
                  </a:lnTo>
                  <a:lnTo>
                    <a:pt x="233680" y="53340"/>
                  </a:lnTo>
                  <a:lnTo>
                    <a:pt x="238760" y="59690"/>
                  </a:lnTo>
                  <a:lnTo>
                    <a:pt x="242570" y="67310"/>
                  </a:lnTo>
                  <a:lnTo>
                    <a:pt x="243039" y="66992"/>
                  </a:lnTo>
                  <a:lnTo>
                    <a:pt x="246380" y="73660"/>
                  </a:lnTo>
                  <a:lnTo>
                    <a:pt x="250190" y="81280"/>
                  </a:lnTo>
                  <a:lnTo>
                    <a:pt x="252730" y="90170"/>
                  </a:lnTo>
                  <a:lnTo>
                    <a:pt x="256540" y="88900"/>
                  </a:lnTo>
                  <a:lnTo>
                    <a:pt x="261620" y="87630"/>
                  </a:lnTo>
                  <a:lnTo>
                    <a:pt x="261620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073650" y="3115309"/>
              <a:ext cx="15240" cy="81280"/>
            </a:xfrm>
            <a:custGeom>
              <a:avLst/>
              <a:gdLst/>
              <a:ahLst/>
              <a:cxnLst/>
              <a:rect l="l" t="t" r="r" b="b"/>
              <a:pathLst>
                <a:path w="15239" h="81280">
                  <a:moveTo>
                    <a:pt x="15240" y="41910"/>
                  </a:moveTo>
                  <a:lnTo>
                    <a:pt x="13970" y="30480"/>
                  </a:lnTo>
                  <a:lnTo>
                    <a:pt x="12700" y="20320"/>
                  </a:lnTo>
                  <a:lnTo>
                    <a:pt x="11430" y="10160"/>
                  </a:lnTo>
                  <a:lnTo>
                    <a:pt x="8890" y="1270"/>
                  </a:lnTo>
                  <a:lnTo>
                    <a:pt x="8890" y="0"/>
                  </a:lnTo>
                  <a:lnTo>
                    <a:pt x="3810" y="2540"/>
                  </a:lnTo>
                  <a:lnTo>
                    <a:pt x="0" y="3810"/>
                  </a:lnTo>
                  <a:lnTo>
                    <a:pt x="2540" y="12700"/>
                  </a:lnTo>
                  <a:lnTo>
                    <a:pt x="2692" y="12649"/>
                  </a:lnTo>
                  <a:lnTo>
                    <a:pt x="3810" y="21590"/>
                  </a:lnTo>
                  <a:lnTo>
                    <a:pt x="5080" y="31750"/>
                  </a:lnTo>
                  <a:lnTo>
                    <a:pt x="6350" y="43180"/>
                  </a:lnTo>
                  <a:lnTo>
                    <a:pt x="6350" y="53340"/>
                  </a:lnTo>
                  <a:lnTo>
                    <a:pt x="6350" y="64770"/>
                  </a:lnTo>
                  <a:lnTo>
                    <a:pt x="5080" y="76200"/>
                  </a:lnTo>
                  <a:lnTo>
                    <a:pt x="10160" y="76200"/>
                  </a:lnTo>
                  <a:lnTo>
                    <a:pt x="10160" y="81280"/>
                  </a:lnTo>
                  <a:lnTo>
                    <a:pt x="13970" y="81280"/>
                  </a:lnTo>
                  <a:lnTo>
                    <a:pt x="15240" y="76200"/>
                  </a:lnTo>
                  <a:lnTo>
                    <a:pt x="15240" y="66040"/>
                  </a:lnTo>
                  <a:lnTo>
                    <a:pt x="15240" y="64770"/>
                  </a:lnTo>
                  <a:lnTo>
                    <a:pt x="15240" y="53340"/>
                  </a:lnTo>
                  <a:lnTo>
                    <a:pt x="15240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115560" y="3049269"/>
              <a:ext cx="259080" cy="2603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115560" y="3048793"/>
              <a:ext cx="258445" cy="259715"/>
            </a:xfrm>
            <a:custGeom>
              <a:avLst/>
              <a:gdLst/>
              <a:ahLst/>
              <a:cxnLst/>
              <a:rect l="l" t="t" r="r" b="b"/>
              <a:pathLst>
                <a:path w="258445" h="259714">
                  <a:moveTo>
                    <a:pt x="0" y="175736"/>
                  </a:moveTo>
                  <a:lnTo>
                    <a:pt x="1448" y="175696"/>
                  </a:lnTo>
                  <a:lnTo>
                    <a:pt x="11588" y="175418"/>
                  </a:lnTo>
                  <a:lnTo>
                    <a:pt x="39112" y="174664"/>
                  </a:lnTo>
                  <a:lnTo>
                    <a:pt x="92710" y="173196"/>
                  </a:lnTo>
                  <a:lnTo>
                    <a:pt x="95091" y="181272"/>
                  </a:lnTo>
                  <a:lnTo>
                    <a:pt x="98425" y="188277"/>
                  </a:lnTo>
                  <a:lnTo>
                    <a:pt x="133350" y="207486"/>
                  </a:lnTo>
                  <a:lnTo>
                    <a:pt x="142398" y="207744"/>
                  </a:lnTo>
                  <a:lnTo>
                    <a:pt x="150494" y="206692"/>
                  </a:lnTo>
                  <a:lnTo>
                    <a:pt x="172719" y="187166"/>
                  </a:lnTo>
                  <a:lnTo>
                    <a:pt x="172719" y="179546"/>
                  </a:lnTo>
                  <a:lnTo>
                    <a:pt x="170179" y="174466"/>
                  </a:lnTo>
                  <a:lnTo>
                    <a:pt x="162560" y="170656"/>
                  </a:lnTo>
                  <a:lnTo>
                    <a:pt x="157321" y="167778"/>
                  </a:lnTo>
                  <a:lnTo>
                    <a:pt x="149225" y="164782"/>
                  </a:lnTo>
                  <a:lnTo>
                    <a:pt x="138271" y="161547"/>
                  </a:lnTo>
                  <a:lnTo>
                    <a:pt x="124460" y="157956"/>
                  </a:lnTo>
                  <a:lnTo>
                    <a:pt x="102532" y="152280"/>
                  </a:lnTo>
                  <a:lnTo>
                    <a:pt x="84296" y="146843"/>
                  </a:lnTo>
                  <a:lnTo>
                    <a:pt x="41275" y="126047"/>
                  </a:lnTo>
                  <a:lnTo>
                    <a:pt x="20002" y="90805"/>
                  </a:lnTo>
                  <a:lnTo>
                    <a:pt x="17779" y="69056"/>
                  </a:lnTo>
                  <a:lnTo>
                    <a:pt x="19665" y="57884"/>
                  </a:lnTo>
                  <a:lnTo>
                    <a:pt x="43140" y="20538"/>
                  </a:lnTo>
                  <a:lnTo>
                    <a:pt x="88463" y="1905"/>
                  </a:lnTo>
                  <a:lnTo>
                    <a:pt x="121721" y="0"/>
                  </a:lnTo>
                  <a:lnTo>
                    <a:pt x="140969" y="476"/>
                  </a:lnTo>
                  <a:lnTo>
                    <a:pt x="178911" y="5238"/>
                  </a:lnTo>
                  <a:lnTo>
                    <a:pt x="222885" y="22542"/>
                  </a:lnTo>
                  <a:lnTo>
                    <a:pt x="249078" y="53340"/>
                  </a:lnTo>
                  <a:lnTo>
                    <a:pt x="257810" y="75406"/>
                  </a:lnTo>
                  <a:lnTo>
                    <a:pt x="256420" y="75445"/>
                  </a:lnTo>
                  <a:lnTo>
                    <a:pt x="246697" y="75723"/>
                  </a:lnTo>
                  <a:lnTo>
                    <a:pt x="220305" y="76477"/>
                  </a:lnTo>
                  <a:lnTo>
                    <a:pt x="168910" y="77946"/>
                  </a:lnTo>
                  <a:lnTo>
                    <a:pt x="167639" y="70326"/>
                  </a:lnTo>
                  <a:lnTo>
                    <a:pt x="163829" y="63976"/>
                  </a:lnTo>
                  <a:lnTo>
                    <a:pt x="158750" y="60166"/>
                  </a:lnTo>
                  <a:lnTo>
                    <a:pt x="153531" y="56078"/>
                  </a:lnTo>
                  <a:lnTo>
                    <a:pt x="147478" y="53181"/>
                  </a:lnTo>
                  <a:lnTo>
                    <a:pt x="140712" y="51236"/>
                  </a:lnTo>
                  <a:lnTo>
                    <a:pt x="133350" y="50006"/>
                  </a:lnTo>
                  <a:lnTo>
                    <a:pt x="121919" y="50006"/>
                  </a:lnTo>
                  <a:lnTo>
                    <a:pt x="114300" y="51276"/>
                  </a:lnTo>
                  <a:lnTo>
                    <a:pt x="109219" y="55086"/>
                  </a:lnTo>
                  <a:lnTo>
                    <a:pt x="105410" y="57626"/>
                  </a:lnTo>
                  <a:lnTo>
                    <a:pt x="101600" y="62706"/>
                  </a:lnTo>
                  <a:lnTo>
                    <a:pt x="101600" y="67786"/>
                  </a:lnTo>
                  <a:lnTo>
                    <a:pt x="101600" y="74136"/>
                  </a:lnTo>
                  <a:lnTo>
                    <a:pt x="148589" y="93186"/>
                  </a:lnTo>
                  <a:lnTo>
                    <a:pt x="170001" y="97968"/>
                  </a:lnTo>
                  <a:lnTo>
                    <a:pt x="215900" y="113506"/>
                  </a:lnTo>
                  <a:lnTo>
                    <a:pt x="248919" y="142716"/>
                  </a:lnTo>
                  <a:lnTo>
                    <a:pt x="258028" y="171827"/>
                  </a:lnTo>
                  <a:lnTo>
                    <a:pt x="257810" y="182086"/>
                  </a:lnTo>
                  <a:lnTo>
                    <a:pt x="242569" y="222726"/>
                  </a:lnTo>
                  <a:lnTo>
                    <a:pt x="200660" y="251936"/>
                  </a:lnTo>
                  <a:lnTo>
                    <a:pt x="147617" y="259258"/>
                  </a:lnTo>
                  <a:lnTo>
                    <a:pt x="125729" y="258286"/>
                  </a:lnTo>
                  <a:lnTo>
                    <a:pt x="69373" y="249872"/>
                  </a:lnTo>
                  <a:lnTo>
                    <a:pt x="33019" y="232886"/>
                  </a:lnTo>
                  <a:lnTo>
                    <a:pt x="4266" y="192881"/>
                  </a:lnTo>
                  <a:lnTo>
                    <a:pt x="0" y="175736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406390" y="3074669"/>
              <a:ext cx="261620" cy="2628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406390" y="3075463"/>
              <a:ext cx="261620" cy="260350"/>
            </a:xfrm>
            <a:custGeom>
              <a:avLst/>
              <a:gdLst/>
              <a:ahLst/>
              <a:cxnLst/>
              <a:rect l="l" t="t" r="r" b="b"/>
              <a:pathLst>
                <a:path w="261620" h="260350">
                  <a:moveTo>
                    <a:pt x="0" y="170656"/>
                  </a:moveTo>
                  <a:lnTo>
                    <a:pt x="1448" y="170676"/>
                  </a:lnTo>
                  <a:lnTo>
                    <a:pt x="11588" y="170814"/>
                  </a:lnTo>
                  <a:lnTo>
                    <a:pt x="39112" y="171192"/>
                  </a:lnTo>
                  <a:lnTo>
                    <a:pt x="92710" y="171926"/>
                  </a:lnTo>
                  <a:lnTo>
                    <a:pt x="95071" y="180002"/>
                  </a:lnTo>
                  <a:lnTo>
                    <a:pt x="98266" y="187007"/>
                  </a:lnTo>
                  <a:lnTo>
                    <a:pt x="133350" y="207486"/>
                  </a:lnTo>
                  <a:lnTo>
                    <a:pt x="141664" y="207942"/>
                  </a:lnTo>
                  <a:lnTo>
                    <a:pt x="149383" y="207327"/>
                  </a:lnTo>
                  <a:lnTo>
                    <a:pt x="156388" y="205521"/>
                  </a:lnTo>
                  <a:lnTo>
                    <a:pt x="162560" y="202406"/>
                  </a:lnTo>
                  <a:lnTo>
                    <a:pt x="167639" y="199866"/>
                  </a:lnTo>
                  <a:lnTo>
                    <a:pt x="171450" y="194786"/>
                  </a:lnTo>
                  <a:lnTo>
                    <a:pt x="171450" y="188436"/>
                  </a:lnTo>
                  <a:lnTo>
                    <a:pt x="172720" y="182086"/>
                  </a:lnTo>
                  <a:lnTo>
                    <a:pt x="138985" y="162282"/>
                  </a:lnTo>
                  <a:lnTo>
                    <a:pt x="124460" y="157956"/>
                  </a:lnTo>
                  <a:lnTo>
                    <a:pt x="102552" y="150792"/>
                  </a:lnTo>
                  <a:lnTo>
                    <a:pt x="59689" y="133826"/>
                  </a:lnTo>
                  <a:lnTo>
                    <a:pt x="30480" y="105886"/>
                  </a:lnTo>
                  <a:lnTo>
                    <a:pt x="22621" y="76239"/>
                  </a:lnTo>
                  <a:lnTo>
                    <a:pt x="22860" y="65246"/>
                  </a:lnTo>
                  <a:lnTo>
                    <a:pt x="40639" y="24606"/>
                  </a:lnTo>
                  <a:lnTo>
                    <a:pt x="82550" y="3016"/>
                  </a:lnTo>
                  <a:lnTo>
                    <a:pt x="111283" y="0"/>
                  </a:lnTo>
                  <a:lnTo>
                    <a:pt x="128805" y="337"/>
                  </a:lnTo>
                  <a:lnTo>
                    <a:pt x="168314" y="4107"/>
                  </a:lnTo>
                  <a:lnTo>
                    <a:pt x="210820" y="15716"/>
                  </a:lnTo>
                  <a:lnTo>
                    <a:pt x="242570" y="39846"/>
                  </a:lnTo>
                  <a:lnTo>
                    <a:pt x="261620" y="80486"/>
                  </a:lnTo>
                  <a:lnTo>
                    <a:pt x="260230" y="80466"/>
                  </a:lnTo>
                  <a:lnTo>
                    <a:pt x="250507" y="80327"/>
                  </a:lnTo>
                  <a:lnTo>
                    <a:pt x="224115" y="79950"/>
                  </a:lnTo>
                  <a:lnTo>
                    <a:pt x="172720" y="79216"/>
                  </a:lnTo>
                  <a:lnTo>
                    <a:pt x="171450" y="71596"/>
                  </a:lnTo>
                  <a:lnTo>
                    <a:pt x="167639" y="65246"/>
                  </a:lnTo>
                  <a:lnTo>
                    <a:pt x="138430" y="51276"/>
                  </a:lnTo>
                  <a:lnTo>
                    <a:pt x="127000" y="50006"/>
                  </a:lnTo>
                  <a:lnTo>
                    <a:pt x="119380" y="50006"/>
                  </a:lnTo>
                  <a:lnTo>
                    <a:pt x="114300" y="53816"/>
                  </a:lnTo>
                  <a:lnTo>
                    <a:pt x="109220" y="56356"/>
                  </a:lnTo>
                  <a:lnTo>
                    <a:pt x="106680" y="61436"/>
                  </a:lnTo>
                  <a:lnTo>
                    <a:pt x="105410" y="66516"/>
                  </a:lnTo>
                  <a:lnTo>
                    <a:pt x="105410" y="72866"/>
                  </a:lnTo>
                  <a:lnTo>
                    <a:pt x="152400" y="94456"/>
                  </a:lnTo>
                  <a:lnTo>
                    <a:pt x="173612" y="99437"/>
                  </a:lnTo>
                  <a:lnTo>
                    <a:pt x="191611" y="104774"/>
                  </a:lnTo>
                  <a:lnTo>
                    <a:pt x="228401" y="122971"/>
                  </a:lnTo>
                  <a:lnTo>
                    <a:pt x="254238" y="156805"/>
                  </a:lnTo>
                  <a:lnTo>
                    <a:pt x="258048" y="176728"/>
                  </a:lnTo>
                  <a:lnTo>
                    <a:pt x="257810" y="187166"/>
                  </a:lnTo>
                  <a:lnTo>
                    <a:pt x="240030" y="227806"/>
                  </a:lnTo>
                  <a:lnTo>
                    <a:pt x="196850" y="255746"/>
                  </a:lnTo>
                  <a:lnTo>
                    <a:pt x="164147" y="260350"/>
                  </a:lnTo>
                  <a:lnTo>
                    <a:pt x="144343" y="260211"/>
                  </a:lnTo>
                  <a:lnTo>
                    <a:pt x="91201" y="253722"/>
                  </a:lnTo>
                  <a:lnTo>
                    <a:pt x="45481" y="239355"/>
                  </a:lnTo>
                  <a:lnTo>
                    <a:pt x="9525" y="203200"/>
                  </a:lnTo>
                  <a:lnTo>
                    <a:pt x="3333" y="187821"/>
                  </a:lnTo>
                  <a:lnTo>
                    <a:pt x="0" y="170656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702300" y="3115309"/>
              <a:ext cx="288289" cy="2692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035040" y="3167379"/>
              <a:ext cx="255269" cy="10541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035040" y="3267709"/>
              <a:ext cx="256540" cy="3810"/>
            </a:xfrm>
            <a:custGeom>
              <a:avLst/>
              <a:gdLst/>
              <a:ahLst/>
              <a:cxnLst/>
              <a:rect l="l" t="t" r="r" b="b"/>
              <a:pathLst>
                <a:path w="256539" h="3810">
                  <a:moveTo>
                    <a:pt x="256540" y="0"/>
                  </a:moveTo>
                  <a:lnTo>
                    <a:pt x="1270" y="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256540" y="3810"/>
                  </a:lnTo>
                  <a:lnTo>
                    <a:pt x="256540" y="2540"/>
                  </a:lnTo>
                  <a:lnTo>
                    <a:pt x="256540" y="0"/>
                  </a:lnTo>
                  <a:close/>
                </a:path>
              </a:pathLst>
            </a:custGeom>
            <a:solidFill>
              <a:srgbClr val="145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991860" y="3265169"/>
              <a:ext cx="302260" cy="2184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991860" y="3167379"/>
              <a:ext cx="300990" cy="314960"/>
            </a:xfrm>
            <a:custGeom>
              <a:avLst/>
              <a:gdLst/>
              <a:ahLst/>
              <a:cxnLst/>
              <a:rect l="l" t="t" r="r" b="b"/>
              <a:pathLst>
                <a:path w="300989" h="314960">
                  <a:moveTo>
                    <a:pt x="77469" y="0"/>
                  </a:moveTo>
                  <a:lnTo>
                    <a:pt x="78759" y="436"/>
                  </a:lnTo>
                  <a:lnTo>
                    <a:pt x="87788" y="3492"/>
                  </a:lnTo>
                  <a:lnTo>
                    <a:pt x="112295" y="11787"/>
                  </a:lnTo>
                  <a:lnTo>
                    <a:pt x="160019" y="27940"/>
                  </a:lnTo>
                  <a:lnTo>
                    <a:pt x="159821" y="28535"/>
                  </a:lnTo>
                  <a:lnTo>
                    <a:pt x="158432" y="32702"/>
                  </a:lnTo>
                  <a:lnTo>
                    <a:pt x="154662" y="44013"/>
                  </a:lnTo>
                  <a:lnTo>
                    <a:pt x="147319" y="66040"/>
                  </a:lnTo>
                  <a:lnTo>
                    <a:pt x="160218" y="58201"/>
                  </a:lnTo>
                  <a:lnTo>
                    <a:pt x="172402" y="51911"/>
                  </a:lnTo>
                  <a:lnTo>
                    <a:pt x="184110" y="47287"/>
                  </a:lnTo>
                  <a:lnTo>
                    <a:pt x="195579" y="44450"/>
                  </a:lnTo>
                  <a:lnTo>
                    <a:pt x="207248" y="43279"/>
                  </a:lnTo>
                  <a:lnTo>
                    <a:pt x="219392" y="43656"/>
                  </a:lnTo>
                  <a:lnTo>
                    <a:pt x="261778" y="56415"/>
                  </a:lnTo>
                  <a:lnTo>
                    <a:pt x="294639" y="90170"/>
                  </a:lnTo>
                  <a:lnTo>
                    <a:pt x="300989" y="123983"/>
                  </a:lnTo>
                  <a:lnTo>
                    <a:pt x="298569" y="143926"/>
                  </a:lnTo>
                  <a:lnTo>
                    <a:pt x="286067" y="184943"/>
                  </a:lnTo>
                  <a:lnTo>
                    <a:pt x="271740" y="229056"/>
                  </a:lnTo>
                  <a:lnTo>
                    <a:pt x="243839" y="314960"/>
                  </a:lnTo>
                  <a:lnTo>
                    <a:pt x="242450" y="314503"/>
                  </a:lnTo>
                  <a:lnTo>
                    <a:pt x="232727" y="311308"/>
                  </a:lnTo>
                  <a:lnTo>
                    <a:pt x="206335" y="302637"/>
                  </a:lnTo>
                  <a:lnTo>
                    <a:pt x="154939" y="285750"/>
                  </a:lnTo>
                  <a:lnTo>
                    <a:pt x="155614" y="283745"/>
                  </a:lnTo>
                  <a:lnTo>
                    <a:pt x="160337" y="269716"/>
                  </a:lnTo>
                  <a:lnTo>
                    <a:pt x="173156" y="231636"/>
                  </a:lnTo>
                  <a:lnTo>
                    <a:pt x="198119" y="157480"/>
                  </a:lnTo>
                  <a:lnTo>
                    <a:pt x="200481" y="146764"/>
                  </a:lnTo>
                  <a:lnTo>
                    <a:pt x="201771" y="137477"/>
                  </a:lnTo>
                  <a:lnTo>
                    <a:pt x="201870" y="129619"/>
                  </a:lnTo>
                  <a:lnTo>
                    <a:pt x="200660" y="123190"/>
                  </a:lnTo>
                  <a:lnTo>
                    <a:pt x="172719" y="104775"/>
                  </a:lnTo>
                  <a:lnTo>
                    <a:pt x="165099" y="104775"/>
                  </a:lnTo>
                  <a:lnTo>
                    <a:pt x="131464" y="136386"/>
                  </a:lnTo>
                  <a:lnTo>
                    <a:pt x="121126" y="165258"/>
                  </a:lnTo>
                  <a:lnTo>
                    <a:pt x="110192" y="198814"/>
                  </a:lnTo>
                  <a:lnTo>
                    <a:pt x="88900" y="264160"/>
                  </a:lnTo>
                  <a:lnTo>
                    <a:pt x="87510" y="263703"/>
                  </a:lnTo>
                  <a:lnTo>
                    <a:pt x="77787" y="260508"/>
                  </a:lnTo>
                  <a:lnTo>
                    <a:pt x="51395" y="251837"/>
                  </a:lnTo>
                  <a:lnTo>
                    <a:pt x="0" y="234950"/>
                  </a:lnTo>
                  <a:lnTo>
                    <a:pt x="1210" y="231278"/>
                  </a:lnTo>
                  <a:lnTo>
                    <a:pt x="9683" y="205581"/>
                  </a:lnTo>
                  <a:lnTo>
                    <a:pt x="32682" y="135830"/>
                  </a:lnTo>
                  <a:lnTo>
                    <a:pt x="7746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200139" y="3244849"/>
              <a:ext cx="346710" cy="2895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" y="723900"/>
            <a:ext cx="83978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551624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coffee shop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to hire two employees,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to work at the  counter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one to work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drive-through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window.	</a:t>
            </a:r>
            <a:r>
              <a:rPr dirty="0" sz="1800" spc="-5">
                <a:latin typeface="Arial"/>
                <a:cs typeface="Arial"/>
              </a:rPr>
              <a:t>Sara, Megen, </a:t>
            </a:r>
            <a:r>
              <a:rPr dirty="0" sz="1800">
                <a:latin typeface="Arial"/>
                <a:cs typeface="Arial"/>
              </a:rPr>
              <a:t>Tricia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Jeff  all </a:t>
            </a:r>
            <a:r>
              <a:rPr dirty="0" sz="1800" spc="-10">
                <a:latin typeface="Arial"/>
                <a:cs typeface="Arial"/>
              </a:rPr>
              <a:t>applied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job.	How many possible ways are there for 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to place  the</a:t>
            </a:r>
            <a:r>
              <a:rPr dirty="0" sz="1800" spc="-10">
                <a:latin typeface="Arial"/>
                <a:cs typeface="Arial"/>
              </a:rPr>
              <a:t> applicants?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739" y="2175509"/>
            <a:ext cx="903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Cou</a:t>
            </a:r>
            <a:r>
              <a:rPr dirty="0" sz="1800" spc="10" b="1">
                <a:latin typeface="Arial"/>
                <a:cs typeface="Arial"/>
              </a:rPr>
              <a:t>n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659" y="2175509"/>
            <a:ext cx="3806825" cy="75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5255" algn="l"/>
              </a:tabLst>
            </a:pPr>
            <a:r>
              <a:rPr dirty="0" sz="1800" spc="-5" b="1">
                <a:latin typeface="Arial"/>
                <a:cs typeface="Arial"/>
              </a:rPr>
              <a:t>Drive-Through	Outcomes</a:t>
            </a:r>
            <a:endParaRPr sz="1800">
              <a:latin typeface="Arial"/>
              <a:cs typeface="Arial"/>
            </a:endParaRPr>
          </a:p>
          <a:p>
            <a:pPr marL="395605">
              <a:lnSpc>
                <a:spcPct val="100000"/>
              </a:lnSpc>
              <a:spcBef>
                <a:spcPts val="1390"/>
              </a:spcBef>
            </a:pPr>
            <a:r>
              <a:rPr dirty="0" sz="1800" spc="-5">
                <a:latin typeface="Arial"/>
                <a:cs typeface="Arial"/>
              </a:rPr>
              <a:t>Megen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5179" y="2900679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Sa</a:t>
            </a:r>
            <a:r>
              <a:rPr dirty="0" sz="180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5179" y="3853179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179" y="477647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0" y="2900679"/>
            <a:ext cx="723265" cy="3402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1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Tricia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144145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Tricia  </a:t>
            </a:r>
            <a:r>
              <a:rPr dirty="0" sz="1800" spc="-5">
                <a:latin typeface="Arial"/>
                <a:cs typeface="Arial"/>
              </a:rPr>
              <a:t>Jeff  Sara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19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3910" y="5730240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ef</a:t>
            </a: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9429" y="2790189"/>
            <a:ext cx="850900" cy="518159"/>
          </a:xfrm>
          <a:custGeom>
            <a:avLst/>
            <a:gdLst/>
            <a:ahLst/>
            <a:cxnLst/>
            <a:rect l="l" t="t" r="r" b="b"/>
            <a:pathLst>
              <a:path w="850900" h="518160">
                <a:moveTo>
                  <a:pt x="0" y="260350"/>
                </a:moveTo>
                <a:lnTo>
                  <a:pt x="843280" y="260350"/>
                </a:lnTo>
              </a:path>
              <a:path w="850900" h="518160">
                <a:moveTo>
                  <a:pt x="0" y="260350"/>
                </a:moveTo>
                <a:lnTo>
                  <a:pt x="850899" y="0"/>
                </a:lnTo>
              </a:path>
              <a:path w="850900" h="518160">
                <a:moveTo>
                  <a:pt x="0" y="260350"/>
                </a:moveTo>
                <a:lnTo>
                  <a:pt x="843280" y="51816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9429" y="372872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49"/>
                </a:moveTo>
                <a:lnTo>
                  <a:pt x="843280" y="260349"/>
                </a:lnTo>
              </a:path>
              <a:path w="850900" h="516889">
                <a:moveTo>
                  <a:pt x="0" y="260349"/>
                </a:moveTo>
                <a:lnTo>
                  <a:pt x="850899" y="0"/>
                </a:lnTo>
              </a:path>
              <a:path w="850900" h="516889">
                <a:moveTo>
                  <a:pt x="0" y="260349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9429" y="468630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9429" y="5624829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9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" y="723900"/>
            <a:ext cx="839787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551624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coffee shop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to hire two employees,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to work at the  counter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one to work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drive-through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window.	</a:t>
            </a:r>
            <a:r>
              <a:rPr dirty="0" sz="1800" spc="-5">
                <a:latin typeface="Arial"/>
                <a:cs typeface="Arial"/>
              </a:rPr>
              <a:t>Sara, Megen, </a:t>
            </a:r>
            <a:r>
              <a:rPr dirty="0" sz="1800">
                <a:latin typeface="Arial"/>
                <a:cs typeface="Arial"/>
              </a:rPr>
              <a:t>Tricia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Jeff  all </a:t>
            </a:r>
            <a:r>
              <a:rPr dirty="0" sz="1800" spc="-10">
                <a:latin typeface="Arial"/>
                <a:cs typeface="Arial"/>
              </a:rPr>
              <a:t>applied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job.	How many possible ways are there for 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to place  the</a:t>
            </a:r>
            <a:r>
              <a:rPr dirty="0" sz="1800" spc="-10">
                <a:latin typeface="Arial"/>
                <a:cs typeface="Arial"/>
              </a:rPr>
              <a:t> applicants?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algn="ctr" marL="506730">
              <a:lnSpc>
                <a:spcPct val="100000"/>
              </a:lnSpc>
              <a:tabLst>
                <a:tab pos="2279650" algn="l"/>
                <a:tab pos="4942840" algn="l"/>
              </a:tabLst>
            </a:pPr>
            <a:r>
              <a:rPr dirty="0" sz="1800" b="1">
                <a:latin typeface="Arial"/>
                <a:cs typeface="Arial"/>
              </a:rPr>
              <a:t>Counter	</a:t>
            </a:r>
            <a:r>
              <a:rPr dirty="0" sz="1800" spc="-5" b="1">
                <a:latin typeface="Arial"/>
                <a:cs typeface="Arial"/>
              </a:rPr>
              <a:t>Drive-Through	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2900679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Sa</a:t>
            </a:r>
            <a:r>
              <a:rPr dirty="0" sz="180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5179" y="3853179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5179" y="477647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00" y="2626359"/>
            <a:ext cx="723265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144145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Tricia  </a:t>
            </a:r>
            <a:r>
              <a:rPr dirty="0" sz="1800" spc="-5">
                <a:latin typeface="Arial"/>
                <a:cs typeface="Arial"/>
              </a:rPr>
              <a:t>Jeff  Sara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19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910" y="5730240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ef</a:t>
            </a: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9429" y="2790189"/>
            <a:ext cx="850900" cy="518159"/>
          </a:xfrm>
          <a:custGeom>
            <a:avLst/>
            <a:gdLst/>
            <a:ahLst/>
            <a:cxnLst/>
            <a:rect l="l" t="t" r="r" b="b"/>
            <a:pathLst>
              <a:path w="850900" h="518160">
                <a:moveTo>
                  <a:pt x="0" y="260350"/>
                </a:moveTo>
                <a:lnTo>
                  <a:pt x="843280" y="260350"/>
                </a:lnTo>
              </a:path>
              <a:path w="850900" h="518160">
                <a:moveTo>
                  <a:pt x="0" y="260350"/>
                </a:moveTo>
                <a:lnTo>
                  <a:pt x="850899" y="0"/>
                </a:lnTo>
              </a:path>
              <a:path w="850900" h="518160">
                <a:moveTo>
                  <a:pt x="0" y="260350"/>
                </a:moveTo>
                <a:lnTo>
                  <a:pt x="843280" y="51816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59429" y="372872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49"/>
                </a:moveTo>
                <a:lnTo>
                  <a:pt x="843280" y="260349"/>
                </a:lnTo>
              </a:path>
              <a:path w="850900" h="516889">
                <a:moveTo>
                  <a:pt x="0" y="260349"/>
                </a:moveTo>
                <a:lnTo>
                  <a:pt x="850899" y="0"/>
                </a:lnTo>
              </a:path>
              <a:path w="850900" h="516889">
                <a:moveTo>
                  <a:pt x="0" y="260349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59429" y="468630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9429" y="5624829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9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36080" y="2607309"/>
            <a:ext cx="368935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5050" y="279781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5050" y="305942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45050" y="331597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45050" y="371602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45050" y="397764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45050" y="425957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5050" y="464947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45050" y="491109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45050" y="51689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45050" y="556895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5050" y="583057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45050" y="611124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2415" y="2516504"/>
            <a:ext cx="542290" cy="3792220"/>
            <a:chOff x="6622415" y="2516504"/>
            <a:chExt cx="542290" cy="3792220"/>
          </a:xfrm>
        </p:grpSpPr>
        <p:sp>
          <p:nvSpPr>
            <p:cNvPr id="3" name="object 3"/>
            <p:cNvSpPr/>
            <p:nvPr/>
          </p:nvSpPr>
          <p:spPr>
            <a:xfrm>
              <a:off x="6631940" y="2526029"/>
              <a:ext cx="523240" cy="3773170"/>
            </a:xfrm>
            <a:custGeom>
              <a:avLst/>
              <a:gdLst/>
              <a:ahLst/>
              <a:cxnLst/>
              <a:rect l="l" t="t" r="r" b="b"/>
              <a:pathLst>
                <a:path w="523240" h="3773170">
                  <a:moveTo>
                    <a:pt x="444500" y="0"/>
                  </a:moveTo>
                  <a:lnTo>
                    <a:pt x="78739" y="0"/>
                  </a:lnTo>
                  <a:lnTo>
                    <a:pt x="71119" y="1270"/>
                  </a:lnTo>
                  <a:lnTo>
                    <a:pt x="27939" y="26670"/>
                  </a:lnTo>
                  <a:lnTo>
                    <a:pt x="16509" y="40640"/>
                  </a:lnTo>
                  <a:lnTo>
                    <a:pt x="11429" y="46990"/>
                  </a:lnTo>
                  <a:lnTo>
                    <a:pt x="7619" y="54610"/>
                  </a:lnTo>
                  <a:lnTo>
                    <a:pt x="5079" y="62230"/>
                  </a:lnTo>
                  <a:lnTo>
                    <a:pt x="2539" y="71120"/>
                  </a:lnTo>
                  <a:lnTo>
                    <a:pt x="0" y="86360"/>
                  </a:lnTo>
                  <a:lnTo>
                    <a:pt x="0" y="3686810"/>
                  </a:lnTo>
                  <a:lnTo>
                    <a:pt x="11429" y="3726180"/>
                  </a:lnTo>
                  <a:lnTo>
                    <a:pt x="40639" y="3757930"/>
                  </a:lnTo>
                  <a:lnTo>
                    <a:pt x="78739" y="3773170"/>
                  </a:lnTo>
                  <a:lnTo>
                    <a:pt x="444500" y="3773170"/>
                  </a:lnTo>
                  <a:lnTo>
                    <a:pt x="482600" y="3757930"/>
                  </a:lnTo>
                  <a:lnTo>
                    <a:pt x="511809" y="3726180"/>
                  </a:lnTo>
                  <a:lnTo>
                    <a:pt x="523239" y="3694430"/>
                  </a:lnTo>
                  <a:lnTo>
                    <a:pt x="523239" y="78740"/>
                  </a:lnTo>
                  <a:lnTo>
                    <a:pt x="520700" y="71120"/>
                  </a:lnTo>
                  <a:lnTo>
                    <a:pt x="518159" y="62230"/>
                  </a:lnTo>
                  <a:lnTo>
                    <a:pt x="515619" y="54610"/>
                  </a:lnTo>
                  <a:lnTo>
                    <a:pt x="511809" y="46990"/>
                  </a:lnTo>
                  <a:lnTo>
                    <a:pt x="506729" y="40640"/>
                  </a:lnTo>
                  <a:lnTo>
                    <a:pt x="501650" y="33020"/>
                  </a:lnTo>
                  <a:lnTo>
                    <a:pt x="495300" y="26670"/>
                  </a:lnTo>
                  <a:lnTo>
                    <a:pt x="482600" y="16510"/>
                  </a:lnTo>
                  <a:lnTo>
                    <a:pt x="474979" y="11430"/>
                  </a:lnTo>
                  <a:lnTo>
                    <a:pt x="459739" y="3810"/>
                  </a:lnTo>
                  <a:lnTo>
                    <a:pt x="452119" y="127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31940" y="2526029"/>
              <a:ext cx="523240" cy="3773170"/>
            </a:xfrm>
            <a:custGeom>
              <a:avLst/>
              <a:gdLst/>
              <a:ahLst/>
              <a:cxnLst/>
              <a:rect l="l" t="t" r="r" b="b"/>
              <a:pathLst>
                <a:path w="523240" h="3773170">
                  <a:moveTo>
                    <a:pt x="87629" y="0"/>
                  </a:moveTo>
                  <a:lnTo>
                    <a:pt x="55721" y="7421"/>
                  </a:lnTo>
                  <a:lnTo>
                    <a:pt x="27622" y="26987"/>
                  </a:lnTo>
                  <a:lnTo>
                    <a:pt x="7620" y="54649"/>
                  </a:lnTo>
                  <a:lnTo>
                    <a:pt x="0" y="86360"/>
                  </a:lnTo>
                  <a:lnTo>
                    <a:pt x="0" y="142617"/>
                  </a:lnTo>
                  <a:lnTo>
                    <a:pt x="0" y="536416"/>
                  </a:lnTo>
                  <a:lnTo>
                    <a:pt x="0" y="1605299"/>
                  </a:lnTo>
                  <a:lnTo>
                    <a:pt x="0" y="3686810"/>
                  </a:lnTo>
                  <a:lnTo>
                    <a:pt x="7620" y="3718520"/>
                  </a:lnTo>
                  <a:lnTo>
                    <a:pt x="27622" y="3746182"/>
                  </a:lnTo>
                  <a:lnTo>
                    <a:pt x="55721" y="3765748"/>
                  </a:lnTo>
                  <a:lnTo>
                    <a:pt x="87629" y="3773170"/>
                  </a:lnTo>
                  <a:lnTo>
                    <a:pt x="93067" y="3773170"/>
                  </a:lnTo>
                  <a:lnTo>
                    <a:pt x="131127" y="3773170"/>
                  </a:lnTo>
                  <a:lnTo>
                    <a:pt x="234434" y="3773170"/>
                  </a:lnTo>
                  <a:lnTo>
                    <a:pt x="435609" y="3773170"/>
                  </a:lnTo>
                  <a:lnTo>
                    <a:pt x="468054" y="3765748"/>
                  </a:lnTo>
                  <a:lnTo>
                    <a:pt x="496093" y="3746182"/>
                  </a:lnTo>
                  <a:lnTo>
                    <a:pt x="515798" y="3718520"/>
                  </a:lnTo>
                  <a:lnTo>
                    <a:pt x="523239" y="3686810"/>
                  </a:lnTo>
                  <a:lnTo>
                    <a:pt x="523239" y="3630552"/>
                  </a:lnTo>
                  <a:lnTo>
                    <a:pt x="523239" y="3236753"/>
                  </a:lnTo>
                  <a:lnTo>
                    <a:pt x="523239" y="2167870"/>
                  </a:lnTo>
                  <a:lnTo>
                    <a:pt x="523239" y="86360"/>
                  </a:lnTo>
                  <a:lnTo>
                    <a:pt x="515798" y="54649"/>
                  </a:lnTo>
                  <a:lnTo>
                    <a:pt x="496093" y="26987"/>
                  </a:lnTo>
                  <a:lnTo>
                    <a:pt x="468054" y="7421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310" y="723900"/>
            <a:ext cx="839787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551624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coffee shop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to hire two employees,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to work at the  counter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one to work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drive-through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window.	</a:t>
            </a:r>
            <a:r>
              <a:rPr dirty="0" sz="1800" spc="-5">
                <a:latin typeface="Arial"/>
                <a:cs typeface="Arial"/>
              </a:rPr>
              <a:t>Sara, Megen, </a:t>
            </a:r>
            <a:r>
              <a:rPr dirty="0" sz="1800">
                <a:latin typeface="Arial"/>
                <a:cs typeface="Arial"/>
              </a:rPr>
              <a:t>Tricia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Jeff  all </a:t>
            </a:r>
            <a:r>
              <a:rPr dirty="0" sz="1800" spc="-10">
                <a:latin typeface="Arial"/>
                <a:cs typeface="Arial"/>
              </a:rPr>
              <a:t>applied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job.	How many possible ways are there for the </a:t>
            </a:r>
            <a:r>
              <a:rPr dirty="0" sz="1800" spc="-10">
                <a:latin typeface="Arial"/>
                <a:cs typeface="Arial"/>
              </a:rPr>
              <a:t>manager </a:t>
            </a:r>
            <a:r>
              <a:rPr dirty="0" sz="1800" spc="-5">
                <a:latin typeface="Arial"/>
                <a:cs typeface="Arial"/>
              </a:rPr>
              <a:t>to place  the</a:t>
            </a:r>
            <a:r>
              <a:rPr dirty="0" sz="1800" spc="-10">
                <a:latin typeface="Arial"/>
                <a:cs typeface="Arial"/>
              </a:rPr>
              <a:t> applicants?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algn="ctr" marL="506730">
              <a:lnSpc>
                <a:spcPct val="100000"/>
              </a:lnSpc>
              <a:tabLst>
                <a:tab pos="2279650" algn="l"/>
                <a:tab pos="4942840" algn="l"/>
              </a:tabLst>
            </a:pPr>
            <a:r>
              <a:rPr dirty="0" sz="1800" b="1">
                <a:latin typeface="Arial"/>
                <a:cs typeface="Arial"/>
              </a:rPr>
              <a:t>Counter	</a:t>
            </a:r>
            <a:r>
              <a:rPr dirty="0" sz="1800" spc="-5" b="1">
                <a:latin typeface="Arial"/>
                <a:cs typeface="Arial"/>
              </a:rPr>
              <a:t>Drive-Through	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5179" y="2900679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Sa</a:t>
            </a:r>
            <a:r>
              <a:rPr dirty="0" sz="180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179" y="3853179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5179" y="477647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200" y="2626359"/>
            <a:ext cx="723265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144145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Tricia  </a:t>
            </a:r>
            <a:r>
              <a:rPr dirty="0" sz="1800" spc="-5">
                <a:latin typeface="Arial"/>
                <a:cs typeface="Arial"/>
              </a:rPr>
              <a:t>Jeff  Sara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</a:t>
            </a:r>
            <a:r>
              <a:rPr dirty="0" sz="1800" spc="-5">
                <a:latin typeface="Arial"/>
                <a:cs typeface="Arial"/>
              </a:rPr>
              <a:t>Jeff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19"/>
              </a:spcBef>
            </a:pPr>
            <a:r>
              <a:rPr dirty="0" sz="1800" spc="-5">
                <a:latin typeface="Arial"/>
                <a:cs typeface="Arial"/>
              </a:rPr>
              <a:t>Sara 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  Tricia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910" y="5730240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ef</a:t>
            </a: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429" y="2790189"/>
            <a:ext cx="850900" cy="518159"/>
          </a:xfrm>
          <a:custGeom>
            <a:avLst/>
            <a:gdLst/>
            <a:ahLst/>
            <a:cxnLst/>
            <a:rect l="l" t="t" r="r" b="b"/>
            <a:pathLst>
              <a:path w="850900" h="518160">
                <a:moveTo>
                  <a:pt x="0" y="260350"/>
                </a:moveTo>
                <a:lnTo>
                  <a:pt x="843280" y="260350"/>
                </a:lnTo>
              </a:path>
              <a:path w="850900" h="518160">
                <a:moveTo>
                  <a:pt x="0" y="260350"/>
                </a:moveTo>
                <a:lnTo>
                  <a:pt x="850899" y="0"/>
                </a:lnTo>
              </a:path>
              <a:path w="850900" h="518160">
                <a:moveTo>
                  <a:pt x="0" y="260350"/>
                </a:moveTo>
                <a:lnTo>
                  <a:pt x="843280" y="51816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9429" y="372872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49"/>
                </a:moveTo>
                <a:lnTo>
                  <a:pt x="843280" y="260349"/>
                </a:lnTo>
              </a:path>
              <a:path w="850900" h="516889">
                <a:moveTo>
                  <a:pt x="0" y="260349"/>
                </a:moveTo>
                <a:lnTo>
                  <a:pt x="850899" y="0"/>
                </a:lnTo>
              </a:path>
              <a:path w="850900" h="516889">
                <a:moveTo>
                  <a:pt x="0" y="260349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9429" y="4686300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8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9429" y="5624829"/>
            <a:ext cx="850900" cy="516890"/>
          </a:xfrm>
          <a:custGeom>
            <a:avLst/>
            <a:gdLst/>
            <a:ahLst/>
            <a:cxnLst/>
            <a:rect l="l" t="t" r="r" b="b"/>
            <a:pathLst>
              <a:path w="850900" h="516889">
                <a:moveTo>
                  <a:pt x="0" y="260350"/>
                </a:moveTo>
                <a:lnTo>
                  <a:pt x="843280" y="260350"/>
                </a:lnTo>
              </a:path>
              <a:path w="850900" h="516889">
                <a:moveTo>
                  <a:pt x="0" y="260350"/>
                </a:moveTo>
                <a:lnTo>
                  <a:pt x="850899" y="0"/>
                </a:lnTo>
              </a:path>
              <a:path w="850900" h="516889">
                <a:moveTo>
                  <a:pt x="0" y="260350"/>
                </a:moveTo>
                <a:lnTo>
                  <a:pt x="843280" y="516890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36080" y="2607309"/>
            <a:ext cx="368935" cy="367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19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5050" y="2797810"/>
            <a:ext cx="1828800" cy="3313429"/>
          </a:xfrm>
          <a:custGeom>
            <a:avLst/>
            <a:gdLst/>
            <a:ahLst/>
            <a:cxnLst/>
            <a:rect l="l" t="t" r="r" b="b"/>
            <a:pathLst>
              <a:path w="1828800" h="3313429">
                <a:moveTo>
                  <a:pt x="0" y="0"/>
                </a:moveTo>
                <a:lnTo>
                  <a:pt x="1828800" y="0"/>
                </a:lnTo>
              </a:path>
              <a:path w="1828800" h="3313429">
                <a:moveTo>
                  <a:pt x="0" y="261619"/>
                </a:moveTo>
                <a:lnTo>
                  <a:pt x="1828800" y="261619"/>
                </a:lnTo>
              </a:path>
              <a:path w="1828800" h="3313429">
                <a:moveTo>
                  <a:pt x="0" y="518160"/>
                </a:moveTo>
                <a:lnTo>
                  <a:pt x="1828800" y="518160"/>
                </a:lnTo>
              </a:path>
              <a:path w="1828800" h="3313429">
                <a:moveTo>
                  <a:pt x="0" y="918209"/>
                </a:moveTo>
                <a:lnTo>
                  <a:pt x="1828800" y="918209"/>
                </a:lnTo>
              </a:path>
              <a:path w="1828800" h="3313429">
                <a:moveTo>
                  <a:pt x="0" y="1179829"/>
                </a:moveTo>
                <a:lnTo>
                  <a:pt x="1828800" y="1179829"/>
                </a:lnTo>
              </a:path>
              <a:path w="1828800" h="3313429">
                <a:moveTo>
                  <a:pt x="0" y="1461770"/>
                </a:moveTo>
                <a:lnTo>
                  <a:pt x="1828800" y="1461770"/>
                </a:lnTo>
              </a:path>
              <a:path w="1828800" h="3313429">
                <a:moveTo>
                  <a:pt x="0" y="1851659"/>
                </a:moveTo>
                <a:lnTo>
                  <a:pt x="1828800" y="1851659"/>
                </a:lnTo>
              </a:path>
              <a:path w="1828800" h="3313429">
                <a:moveTo>
                  <a:pt x="0" y="2113279"/>
                </a:moveTo>
                <a:lnTo>
                  <a:pt x="1828800" y="2113279"/>
                </a:lnTo>
              </a:path>
              <a:path w="1828800" h="3313429">
                <a:moveTo>
                  <a:pt x="0" y="2371090"/>
                </a:moveTo>
                <a:lnTo>
                  <a:pt x="1828800" y="2371090"/>
                </a:lnTo>
              </a:path>
              <a:path w="1828800" h="3313429">
                <a:moveTo>
                  <a:pt x="0" y="2771140"/>
                </a:moveTo>
                <a:lnTo>
                  <a:pt x="1828800" y="2771140"/>
                </a:lnTo>
              </a:path>
              <a:path w="1828800" h="3313429">
                <a:moveTo>
                  <a:pt x="0" y="3032760"/>
                </a:moveTo>
                <a:lnTo>
                  <a:pt x="1828800" y="3032760"/>
                </a:lnTo>
              </a:path>
              <a:path w="1828800" h="3313429">
                <a:moveTo>
                  <a:pt x="0" y="3313429"/>
                </a:moveTo>
                <a:lnTo>
                  <a:pt x="1828800" y="3313429"/>
                </a:lnTo>
              </a:path>
            </a:pathLst>
          </a:custGeom>
          <a:ln w="1904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0660" y="6442709"/>
            <a:ext cx="714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There are 12 different ways for the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5">
                <a:latin typeface="Arial"/>
                <a:cs typeface="Arial"/>
              </a:rPr>
              <a:t>applicants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hold the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positions.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74929"/>
            <a:ext cx="442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Permutations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75"/>
              <a:t> </a:t>
            </a:r>
            <a:r>
              <a:rPr dirty="0" spc="-5"/>
              <a:t>Combinations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94345" y="1358265"/>
            <a:ext cx="542290" cy="3793490"/>
            <a:chOff x="8094345" y="1358265"/>
            <a:chExt cx="542290" cy="3793490"/>
          </a:xfrm>
        </p:grpSpPr>
        <p:sp>
          <p:nvSpPr>
            <p:cNvPr id="4" name="object 4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435609" y="0"/>
                  </a:moveTo>
                  <a:lnTo>
                    <a:pt x="87629" y="0"/>
                  </a:lnTo>
                  <a:lnTo>
                    <a:pt x="71120" y="2539"/>
                  </a:lnTo>
                  <a:lnTo>
                    <a:pt x="63500" y="5080"/>
                  </a:lnTo>
                  <a:lnTo>
                    <a:pt x="54609" y="7620"/>
                  </a:lnTo>
                  <a:lnTo>
                    <a:pt x="46989" y="12700"/>
                  </a:lnTo>
                  <a:lnTo>
                    <a:pt x="40639" y="16510"/>
                  </a:lnTo>
                  <a:lnTo>
                    <a:pt x="33020" y="21589"/>
                  </a:lnTo>
                  <a:lnTo>
                    <a:pt x="27939" y="27939"/>
                  </a:lnTo>
                  <a:lnTo>
                    <a:pt x="21589" y="34289"/>
                  </a:lnTo>
                  <a:lnTo>
                    <a:pt x="16509" y="40639"/>
                  </a:lnTo>
                  <a:lnTo>
                    <a:pt x="11429" y="48260"/>
                  </a:lnTo>
                  <a:lnTo>
                    <a:pt x="3809" y="63500"/>
                  </a:lnTo>
                  <a:lnTo>
                    <a:pt x="1270" y="71120"/>
                  </a:lnTo>
                  <a:lnTo>
                    <a:pt x="0" y="80010"/>
                  </a:lnTo>
                  <a:lnTo>
                    <a:pt x="0" y="3695700"/>
                  </a:lnTo>
                  <a:lnTo>
                    <a:pt x="16509" y="3733800"/>
                  </a:lnTo>
                  <a:lnTo>
                    <a:pt x="21589" y="3741420"/>
                  </a:lnTo>
                  <a:lnTo>
                    <a:pt x="27939" y="3746500"/>
                  </a:lnTo>
                  <a:lnTo>
                    <a:pt x="33020" y="3752850"/>
                  </a:lnTo>
                  <a:lnTo>
                    <a:pt x="40639" y="3757929"/>
                  </a:lnTo>
                  <a:lnTo>
                    <a:pt x="78739" y="3774440"/>
                  </a:lnTo>
                  <a:lnTo>
                    <a:pt x="444500" y="3774440"/>
                  </a:lnTo>
                  <a:lnTo>
                    <a:pt x="482600" y="3757929"/>
                  </a:lnTo>
                  <a:lnTo>
                    <a:pt x="495300" y="3746500"/>
                  </a:lnTo>
                  <a:lnTo>
                    <a:pt x="501650" y="3741420"/>
                  </a:lnTo>
                  <a:lnTo>
                    <a:pt x="506729" y="3733800"/>
                  </a:lnTo>
                  <a:lnTo>
                    <a:pt x="511809" y="3727450"/>
                  </a:lnTo>
                  <a:lnTo>
                    <a:pt x="515620" y="3719829"/>
                  </a:lnTo>
                  <a:lnTo>
                    <a:pt x="518159" y="3710940"/>
                  </a:lnTo>
                  <a:lnTo>
                    <a:pt x="520700" y="3703320"/>
                  </a:lnTo>
                  <a:lnTo>
                    <a:pt x="523239" y="3686810"/>
                  </a:lnTo>
                  <a:lnTo>
                    <a:pt x="523239" y="87630"/>
                  </a:lnTo>
                  <a:lnTo>
                    <a:pt x="520700" y="71120"/>
                  </a:lnTo>
                  <a:lnTo>
                    <a:pt x="501650" y="34289"/>
                  </a:lnTo>
                  <a:lnTo>
                    <a:pt x="474979" y="12700"/>
                  </a:lnTo>
                  <a:lnTo>
                    <a:pt x="467359" y="7620"/>
                  </a:lnTo>
                  <a:lnTo>
                    <a:pt x="452120" y="2539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FF00">
                <a:alpha val="6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03869" y="1367790"/>
              <a:ext cx="523240" cy="3774440"/>
            </a:xfrm>
            <a:custGeom>
              <a:avLst/>
              <a:gdLst/>
              <a:ahLst/>
              <a:cxnLst/>
              <a:rect l="l" t="t" r="r" b="b"/>
              <a:pathLst>
                <a:path w="523240" h="3774440">
                  <a:moveTo>
                    <a:pt x="87629" y="0"/>
                  </a:moveTo>
                  <a:lnTo>
                    <a:pt x="55185" y="7620"/>
                  </a:lnTo>
                  <a:lnTo>
                    <a:pt x="27146" y="27622"/>
                  </a:lnTo>
                  <a:lnTo>
                    <a:pt x="7441" y="55721"/>
                  </a:lnTo>
                  <a:lnTo>
                    <a:pt x="0" y="87630"/>
                  </a:lnTo>
                  <a:lnTo>
                    <a:pt x="0" y="143867"/>
                  </a:lnTo>
                  <a:lnTo>
                    <a:pt x="0" y="537527"/>
                  </a:lnTo>
                  <a:lnTo>
                    <a:pt x="0" y="1606034"/>
                  </a:lnTo>
                  <a:lnTo>
                    <a:pt x="0" y="3686810"/>
                  </a:lnTo>
                  <a:lnTo>
                    <a:pt x="7441" y="3719254"/>
                  </a:lnTo>
                  <a:lnTo>
                    <a:pt x="27146" y="3747293"/>
                  </a:lnTo>
                  <a:lnTo>
                    <a:pt x="55185" y="3766998"/>
                  </a:lnTo>
                  <a:lnTo>
                    <a:pt x="87629" y="3774440"/>
                  </a:lnTo>
                  <a:lnTo>
                    <a:pt x="93067" y="3774440"/>
                  </a:lnTo>
                  <a:lnTo>
                    <a:pt x="131127" y="3774440"/>
                  </a:lnTo>
                  <a:lnTo>
                    <a:pt x="234434" y="3774440"/>
                  </a:lnTo>
                  <a:lnTo>
                    <a:pt x="435609" y="3774440"/>
                  </a:lnTo>
                  <a:lnTo>
                    <a:pt x="467518" y="3766998"/>
                  </a:lnTo>
                  <a:lnTo>
                    <a:pt x="495617" y="3747293"/>
                  </a:lnTo>
                  <a:lnTo>
                    <a:pt x="515619" y="3719254"/>
                  </a:lnTo>
                  <a:lnTo>
                    <a:pt x="523239" y="3686810"/>
                  </a:lnTo>
                  <a:lnTo>
                    <a:pt x="523239" y="3630572"/>
                  </a:lnTo>
                  <a:lnTo>
                    <a:pt x="523239" y="3236912"/>
                  </a:lnTo>
                  <a:lnTo>
                    <a:pt x="523239" y="2168405"/>
                  </a:lnTo>
                  <a:lnTo>
                    <a:pt x="523239" y="87630"/>
                  </a:lnTo>
                  <a:lnTo>
                    <a:pt x="515619" y="55721"/>
                  </a:lnTo>
                  <a:lnTo>
                    <a:pt x="495617" y="27622"/>
                  </a:lnTo>
                  <a:lnTo>
                    <a:pt x="467518" y="7619"/>
                  </a:lnTo>
                  <a:lnTo>
                    <a:pt x="435609" y="0"/>
                  </a:lnTo>
                  <a:lnTo>
                    <a:pt x="430172" y="0"/>
                  </a:lnTo>
                  <a:lnTo>
                    <a:pt x="392112" y="0"/>
                  </a:lnTo>
                  <a:lnTo>
                    <a:pt x="288805" y="0"/>
                  </a:lnTo>
                  <a:lnTo>
                    <a:pt x="87629" y="0"/>
                  </a:lnTo>
                  <a:close/>
                </a:path>
              </a:pathLst>
            </a:custGeom>
            <a:ln w="1904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08009" y="1449070"/>
            <a:ext cx="368935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M  </a:t>
            </a:r>
            <a:r>
              <a:rPr dirty="0" sz="1800" spc="-5">
                <a:latin typeface="Arial"/>
                <a:cs typeface="Arial"/>
              </a:rPr>
              <a:t>ST  SJ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MT  MJ  MS</a:t>
            </a:r>
            <a:endParaRPr sz="1800">
              <a:latin typeface="Arial"/>
              <a:cs typeface="Arial"/>
            </a:endParaRPr>
          </a:p>
          <a:p>
            <a:pPr algn="just" marL="12700" marR="17780">
              <a:lnSpc>
                <a:spcPct val="100000"/>
              </a:lnSpc>
              <a:spcBef>
                <a:spcPts val="800"/>
              </a:spcBef>
            </a:pPr>
            <a:r>
              <a:rPr dirty="0" sz="1800">
                <a:latin typeface="Arial"/>
                <a:cs typeface="Arial"/>
              </a:rPr>
              <a:t>TS  TM  TJ</a:t>
            </a:r>
            <a:endParaRPr sz="1800">
              <a:latin typeface="Arial"/>
              <a:cs typeface="Arial"/>
            </a:endParaRPr>
          </a:p>
          <a:p>
            <a:pPr algn="just" marL="12700" marR="4318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latin typeface="Arial"/>
                <a:cs typeface="Arial"/>
              </a:rPr>
              <a:t>JS  JM  JT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390" y="996950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753109"/>
            <a:ext cx="59734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 the previous </a:t>
            </a:r>
            <a:r>
              <a:rPr dirty="0" sz="1800" spc="-10">
                <a:latin typeface="Arial"/>
                <a:cs typeface="Arial"/>
              </a:rPr>
              <a:t>example,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positions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specific order, 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arrangement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unique.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89" y="1484206"/>
            <a:ext cx="6190615" cy="7842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 marR="30480">
              <a:lnSpc>
                <a:spcPct val="113900"/>
              </a:lnSpc>
              <a:spcBef>
                <a:spcPts val="229"/>
              </a:spcBef>
              <a:tabLst>
                <a:tab pos="1409065" algn="l"/>
                <a:tab pos="2751455" algn="l"/>
              </a:tabLst>
            </a:pPr>
            <a:r>
              <a:rPr dirty="0" sz="1800" spc="-5">
                <a:latin typeface="Arial"/>
                <a:cs typeface="Arial"/>
              </a:rPr>
              <a:t>The symbol	</a:t>
            </a:r>
            <a:r>
              <a:rPr dirty="0" baseline="-23809" sz="2100" spc="-30">
                <a:latin typeface="Times New Roman"/>
                <a:cs typeface="Times New Roman"/>
              </a:rPr>
              <a:t>4</a:t>
            </a:r>
            <a:r>
              <a:rPr dirty="0" sz="2400" spc="-20">
                <a:latin typeface="Times New Roman"/>
                <a:cs typeface="Times New Roman"/>
              </a:rPr>
              <a:t>P</a:t>
            </a:r>
            <a:r>
              <a:rPr dirty="0" baseline="-23809" sz="2100" spc="-30">
                <a:latin typeface="Times New Roman"/>
                <a:cs typeface="Times New Roman"/>
              </a:rPr>
              <a:t>2</a:t>
            </a:r>
            <a:r>
              <a:rPr dirty="0" baseline="-23809" sz="2100" spc="232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denotes	</a:t>
            </a:r>
            <a:r>
              <a:rPr dirty="0" sz="1800" spc="-5">
                <a:latin typeface="Arial"/>
                <a:cs typeface="Arial"/>
              </a:rPr>
              <a:t>the number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permutations when  </a:t>
            </a:r>
            <a:r>
              <a:rPr dirty="0" sz="1800" spc="-10">
                <a:latin typeface="Arial"/>
                <a:cs typeface="Arial"/>
              </a:rPr>
              <a:t>arranging </a:t>
            </a: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applicants </a:t>
            </a:r>
            <a:r>
              <a:rPr dirty="0" sz="1800" spc="-5">
                <a:latin typeface="Arial"/>
                <a:cs typeface="Arial"/>
              </a:rPr>
              <a:t>in two positions.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Robert Fant</dc:creator>
  <dc:title>Slide 1</dc:title>
  <dcterms:created xsi:type="dcterms:W3CDTF">2020-10-20T08:35:45Z</dcterms:created>
  <dcterms:modified xsi:type="dcterms:W3CDTF">2020-10-20T08:35:45Z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2007-07-18T00:00:00Z</vt:filetime>
  </property>
  <property fmtid="{D5CDD505-2E9C-101B-9397-08002B2CF9AE}" pid="3" name="Creator">
    <vt:lpwstr>Impress</vt:lpwstr>
  </property>
  <property fmtid="{D5CDD505-2E9C-101B-9397-08002B2CF9AE}" pid="4" name="LastSaved">
    <vt:filetime>2020-10-20T00:00:00Z</vt:filetime>
  </property>
</Properties>
</file>