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54"/>
  </p:notesMasterIdLst>
  <p:sldIdLst>
    <p:sldId id="256" r:id="rId2"/>
    <p:sldId id="357"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411" r:id="rId24"/>
    <p:sldId id="412" r:id="rId25"/>
    <p:sldId id="413"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407" r:id="rId43"/>
    <p:sldId id="415" r:id="rId44"/>
    <p:sldId id="416" r:id="rId45"/>
    <p:sldId id="285" r:id="rId46"/>
    <p:sldId id="286" r:id="rId47"/>
    <p:sldId id="287" r:id="rId48"/>
    <p:sldId id="355" r:id="rId49"/>
    <p:sldId id="288" r:id="rId50"/>
    <p:sldId id="408" r:id="rId51"/>
    <p:sldId id="409" r:id="rId52"/>
    <p:sldId id="410" r:id="rId5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301" y="-45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A0E6A8FC-C201-4941-8BE3-BA0D36D06160}" type="datetimeFigureOut">
              <a:rPr lang="en-US" smtClean="0"/>
              <a:pPr/>
              <a:t>9/16/2020</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5FB1EA71-2BCF-4AC0-B8A2-EAAA525C9C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3810000" y="514350"/>
            <a:ext cx="4572000" cy="2571750"/>
          </a:xfrm>
          <a:ln/>
        </p:spPr>
      </p:sp>
      <p:sp>
        <p:nvSpPr>
          <p:cNvPr id="60419"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60420" name="Slide Number Placeholder 3"/>
          <p:cNvSpPr>
            <a:spLocks noGrp="1"/>
          </p:cNvSpPr>
          <p:nvPr>
            <p:ph type="sldNum" sz="quarter" idx="5"/>
          </p:nvPr>
        </p:nvSpPr>
        <p:spPr>
          <a:noFill/>
        </p:spPr>
        <p:txBody>
          <a:bodyPr/>
          <a:lstStyle/>
          <a:p>
            <a:fld id="{315BD70A-F3EF-41CF-9125-C7D34F9BA141}" type="slidenum">
              <a:rPr lang="en-IN" smtClean="0">
                <a:latin typeface="Arial" pitchFamily="34" charset="0"/>
                <a:cs typeface="Arial" pitchFamily="34" charset="0"/>
              </a:rPr>
              <a:pPr/>
              <a:t>2</a:t>
            </a:fld>
            <a:endParaRPr lang="en-IN" smtClean="0">
              <a:latin typeface="Arial" pitchFamily="34" charset="0"/>
              <a:cs typeface="Arial" pitchFamily="34" charset="0"/>
            </a:endParaRPr>
          </a:p>
        </p:txBody>
      </p:sp>
      <p:sp>
        <p:nvSpPr>
          <p:cNvPr id="60421" name="Footer Placeholder 4"/>
          <p:cNvSpPr>
            <a:spLocks noGrp="1"/>
          </p:cNvSpPr>
          <p:nvPr>
            <p:ph type="ftr" sz="quarter" idx="4"/>
          </p:nvPr>
        </p:nvSpPr>
        <p:spPr>
          <a:noFill/>
        </p:spPr>
        <p:txBody>
          <a:bodyPr/>
          <a:lstStyle/>
          <a:p>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9/16/2020</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84455">
              <a:lnSpc>
                <a:spcPct val="100000"/>
              </a:lnSpc>
              <a:spcBef>
                <a:spcPts val="105"/>
              </a:spcBef>
            </a:pPr>
            <a:r>
              <a:rPr lang="en-US" smtClean="0"/>
              <a:t>UML</a:t>
            </a:r>
            <a:r>
              <a:rPr lang="en-US" spc="-60" smtClean="0"/>
              <a:t> </a:t>
            </a:r>
            <a:fld id="{81D60167-4931-47E6-BA6A-407CBD079E47}" type="slidenum">
              <a:rPr lang="en-US" smtClean="0"/>
              <a:pPr marL="84455">
                <a:lnSpc>
                  <a:spcPct val="100000"/>
                </a:lnSpc>
                <a:spcBef>
                  <a:spcPts val="105"/>
                </a:spcBef>
              </a:pPr>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 y="4013200"/>
            <a:ext cx="449580" cy="2844800"/>
          </a:xfrm>
          <a:custGeom>
            <a:avLst/>
            <a:gdLst/>
            <a:ahLst/>
            <a:cxnLst/>
            <a:rect l="l" t="t" r="r" b="b"/>
            <a:pathLst>
              <a:path w="449580" h="2844800">
                <a:moveTo>
                  <a:pt x="0" y="0"/>
                </a:moveTo>
                <a:lnTo>
                  <a:pt x="0" y="2844800"/>
                </a:lnTo>
                <a:lnTo>
                  <a:pt x="449580" y="2844800"/>
                </a:lnTo>
                <a:lnTo>
                  <a:pt x="0" y="0"/>
                </a:lnTo>
                <a:close/>
              </a:path>
            </a:pathLst>
          </a:custGeom>
          <a:solidFill>
            <a:srgbClr val="8FC125">
              <a:alpha val="84999"/>
            </a:srgbClr>
          </a:solidFill>
        </p:spPr>
        <p:txBody>
          <a:bodyPr wrap="square" lIns="0" tIns="0" rIns="0" bIns="0" rtlCol="0"/>
          <a:lstStyle/>
          <a:p>
            <a:endParaRPr/>
          </a:p>
        </p:txBody>
      </p:sp>
      <p:sp>
        <p:nvSpPr>
          <p:cNvPr id="3" name="object 3"/>
          <p:cNvSpPr txBox="1">
            <a:spLocks noGrp="1"/>
          </p:cNvSpPr>
          <p:nvPr>
            <p:ph type="title"/>
          </p:nvPr>
        </p:nvSpPr>
        <p:spPr>
          <a:xfrm>
            <a:off x="792482" y="2639060"/>
            <a:ext cx="9114791" cy="1997983"/>
          </a:xfrm>
          <a:prstGeom prst="rect">
            <a:avLst/>
          </a:prstGeom>
        </p:spPr>
        <p:txBody>
          <a:bodyPr vert="horz" wrap="square" lIns="0" tIns="12700" rIns="0" bIns="0" rtlCol="0">
            <a:spAutoFit/>
          </a:bodyPr>
          <a:lstStyle/>
          <a:p>
            <a:pPr marL="3434079" marR="5080" indent="-3421379">
              <a:lnSpc>
                <a:spcPct val="150000"/>
              </a:lnSpc>
              <a:spcBef>
                <a:spcPts val="100"/>
              </a:spcBef>
            </a:pPr>
            <a:r>
              <a:rPr sz="4300" spc="-10" dirty="0"/>
              <a:t>Object Oriented </a:t>
            </a:r>
            <a:r>
              <a:rPr sz="4300" spc="-5" dirty="0"/>
              <a:t>Modeling and </a:t>
            </a:r>
            <a:r>
              <a:rPr sz="4300" spc="-10" dirty="0"/>
              <a:t>Design  </a:t>
            </a:r>
            <a:r>
              <a:rPr sz="4300" spc="-5" dirty="0"/>
              <a:t>with</a:t>
            </a:r>
            <a:r>
              <a:rPr sz="4300" spc="-15" dirty="0"/>
              <a:t> </a:t>
            </a:r>
            <a:r>
              <a:rPr sz="4300" spc="-10" dirty="0"/>
              <a:t>UML</a:t>
            </a:r>
            <a:endParaRPr sz="4300"/>
          </a:p>
        </p:txBody>
      </p:sp>
      <p:sp>
        <p:nvSpPr>
          <p:cNvPr id="4" name="object 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84455">
              <a:lnSpc>
                <a:spcPct val="100000"/>
              </a:lnSpc>
              <a:spcBef>
                <a:spcPts val="105"/>
              </a:spcBef>
            </a:pPr>
            <a:r>
              <a:rPr dirty="0"/>
              <a:t>UML</a:t>
            </a:r>
            <a:r>
              <a:rPr spc="-60" dirty="0"/>
              <a:t> </a:t>
            </a:r>
            <a:fld id="{81D60167-4931-47E6-BA6A-407CBD079E47}" type="slidenum">
              <a:rPr dirty="0"/>
              <a:pPr marL="84455">
                <a:lnSpc>
                  <a:spcPct val="100000"/>
                </a:lnSpc>
                <a:spcBef>
                  <a:spcPts val="105"/>
                </a:spcBef>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mtClean="0"/>
              <a:t>Object-oriented development?</a:t>
            </a:r>
            <a:endParaRPr lang="en-IN" smtClean="0"/>
          </a:p>
        </p:txBody>
      </p:sp>
      <p:sp>
        <p:nvSpPr>
          <p:cNvPr id="12293" name="Rectangle 3"/>
          <p:cNvSpPr>
            <a:spLocks noGrp="1" noChangeArrowheads="1"/>
          </p:cNvSpPr>
          <p:nvPr>
            <p:ph idx="1"/>
          </p:nvPr>
        </p:nvSpPr>
        <p:spPr/>
        <p:txBody>
          <a:bodyPr/>
          <a:lstStyle/>
          <a:p>
            <a:pPr algn="just" eaLnBrk="1" hangingPunct="1"/>
            <a:r>
              <a:rPr lang="en-US" sz="2800" dirty="0" smtClean="0"/>
              <a:t>The theme is the identification and organization of application concepts, rather than final representation in a </a:t>
            </a:r>
            <a:r>
              <a:rPr lang="en-US" sz="2800" dirty="0" err="1" smtClean="0"/>
              <a:t>prog</a:t>
            </a:r>
            <a:r>
              <a:rPr lang="en-US" sz="2800" dirty="0" smtClean="0"/>
              <a:t>. Language.</a:t>
            </a:r>
          </a:p>
          <a:p>
            <a:pPr algn="just" eaLnBrk="1" hangingPunct="1">
              <a:buNone/>
            </a:pPr>
            <a:endParaRPr lang="en-US" sz="2800" dirty="0" smtClean="0"/>
          </a:p>
          <a:p>
            <a:pPr algn="just" eaLnBrk="1" hangingPunct="1"/>
            <a:r>
              <a:rPr lang="en-US" sz="2800" dirty="0" smtClean="0"/>
              <a:t>OOD approach encourages software developers to work and think in terms of the application domain through most of the software engineering life cycle.</a:t>
            </a:r>
          </a:p>
          <a:p>
            <a:pPr algn="just" eaLnBrk="1" hangingPunct="1">
              <a:buNone/>
            </a:pPr>
            <a:endParaRPr lang="en-US" sz="2800" dirty="0" smtClean="0"/>
          </a:p>
          <a:p>
            <a:pPr algn="just" eaLnBrk="1" hangingPunct="1"/>
            <a:r>
              <a:rPr lang="en-US" sz="2800" dirty="0" smtClean="0"/>
              <a:t>It is a conceptual process independent of a programming language until the final stage.</a:t>
            </a:r>
            <a:endParaRPr lang="en-IN" sz="2800" dirty="0" smtClean="0"/>
          </a:p>
        </p:txBody>
      </p:sp>
      <p:sp>
        <p:nvSpPr>
          <p:cNvPr id="1229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2291" name="Slide Number Placeholder 5"/>
          <p:cNvSpPr>
            <a:spLocks noGrp="1"/>
          </p:cNvSpPr>
          <p:nvPr>
            <p:ph type="sldNum" sz="quarter" idx="12"/>
          </p:nvPr>
        </p:nvSpPr>
        <p:spPr>
          <a:noFill/>
        </p:spPr>
        <p:txBody>
          <a:bodyPr/>
          <a:lstStyle/>
          <a:p>
            <a:fld id="{6F00395E-CD88-4FEC-ADCF-BE9397CE848E}" type="slidenum">
              <a:rPr lang="en-IN" smtClean="0">
                <a:cs typeface="Arial" pitchFamily="34" charset="0"/>
              </a:rPr>
              <a:pPr/>
              <a:t>10</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Object-oriented methodology</a:t>
            </a:r>
            <a:endParaRPr lang="en-IN" smtClean="0"/>
          </a:p>
        </p:txBody>
      </p:sp>
      <p:sp>
        <p:nvSpPr>
          <p:cNvPr id="12293" name="Rectangle 3"/>
          <p:cNvSpPr>
            <a:spLocks noGrp="1" noChangeArrowheads="1"/>
          </p:cNvSpPr>
          <p:nvPr>
            <p:ph idx="1"/>
          </p:nvPr>
        </p:nvSpPr>
        <p:spPr/>
        <p:txBody>
          <a:bodyPr/>
          <a:lstStyle/>
          <a:p>
            <a:pPr marL="0" indent="0" eaLnBrk="1" hangingPunct="1">
              <a:buFont typeface="Wingdings" pitchFamily="2" charset="2"/>
              <a:buNone/>
              <a:defRPr/>
            </a:pPr>
            <a:r>
              <a:rPr lang="en-IN" dirty="0" smtClean="0"/>
              <a:t>Here we represent a methodology for OOD and a graphical notation for representing OOD concept. The methodology consists of: -</a:t>
            </a:r>
          </a:p>
          <a:p>
            <a:pPr marL="0" indent="0" eaLnBrk="1" hangingPunct="1">
              <a:buFont typeface="Wingdings" pitchFamily="2" charset="2"/>
              <a:buNone/>
              <a:defRPr/>
            </a:pPr>
            <a:endParaRPr lang="en-IN" dirty="0" smtClean="0"/>
          </a:p>
          <a:p>
            <a:pPr eaLnBrk="1" hangingPunct="1">
              <a:defRPr/>
            </a:pPr>
            <a:r>
              <a:rPr lang="en-IN" dirty="0" smtClean="0"/>
              <a:t>Building a model of an Application</a:t>
            </a:r>
          </a:p>
          <a:p>
            <a:pPr eaLnBrk="1" hangingPunct="1">
              <a:defRPr/>
            </a:pPr>
            <a:r>
              <a:rPr lang="en-IN" dirty="0" smtClean="0"/>
              <a:t>Design(Adding implementation details)</a:t>
            </a:r>
          </a:p>
          <a:p>
            <a:pPr eaLnBrk="1" hangingPunct="1">
              <a:buNone/>
              <a:defRPr/>
            </a:pPr>
            <a:endParaRPr lang="en-IN" dirty="0" smtClean="0"/>
          </a:p>
          <a:p>
            <a:pPr marL="0" eaLnBrk="1" hangingPunct="1">
              <a:buFont typeface="Wingdings" pitchFamily="2" charset="2"/>
              <a:buNone/>
              <a:defRPr/>
            </a:pPr>
            <a:r>
              <a:rPr lang="en-IN" dirty="0" smtClean="0"/>
              <a:t>We call this approach the Object Modeling Technique.</a:t>
            </a:r>
          </a:p>
          <a:p>
            <a:pPr eaLnBrk="1" hangingPunct="1">
              <a:buFont typeface="Wingdings" pitchFamily="2" charset="2"/>
              <a:buNone/>
              <a:defRPr/>
            </a:pPr>
            <a:endParaRPr lang="en-IN" dirty="0" smtClean="0"/>
          </a:p>
        </p:txBody>
      </p:sp>
      <p:sp>
        <p:nvSpPr>
          <p:cNvPr id="1331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3315" name="Slide Number Placeholder 5"/>
          <p:cNvSpPr>
            <a:spLocks noGrp="1"/>
          </p:cNvSpPr>
          <p:nvPr>
            <p:ph type="sldNum" sz="quarter" idx="12"/>
          </p:nvPr>
        </p:nvSpPr>
        <p:spPr>
          <a:noFill/>
        </p:spPr>
        <p:txBody>
          <a:bodyPr/>
          <a:lstStyle/>
          <a:p>
            <a:fld id="{FA2C333F-C812-4D7F-A54E-04D03E822DDF}" type="slidenum">
              <a:rPr lang="en-IN" smtClean="0">
                <a:cs typeface="Arial" pitchFamily="34" charset="0"/>
              </a:rPr>
              <a:pPr/>
              <a:t>11</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Methodology Stages</a:t>
            </a:r>
            <a:endParaRPr lang="en-IN" smtClean="0"/>
          </a:p>
        </p:txBody>
      </p:sp>
      <p:sp>
        <p:nvSpPr>
          <p:cNvPr id="14341" name="Rectangle 3"/>
          <p:cNvSpPr>
            <a:spLocks noGrp="1" noChangeArrowheads="1"/>
          </p:cNvSpPr>
          <p:nvPr>
            <p:ph idx="1"/>
          </p:nvPr>
        </p:nvSpPr>
        <p:spPr>
          <a:xfrm>
            <a:off x="762000" y="1428751"/>
            <a:ext cx="10566400" cy="4500563"/>
          </a:xfrm>
        </p:spPr>
        <p:txBody>
          <a:bodyPr/>
          <a:lstStyle/>
          <a:p>
            <a:pPr algn="just" eaLnBrk="1" hangingPunct="1"/>
            <a:r>
              <a:rPr lang="en-US" sz="2800" u="sng" dirty="0" smtClean="0"/>
              <a:t>Analysis:</a:t>
            </a:r>
            <a:r>
              <a:rPr lang="en-US" sz="2800" dirty="0" smtClean="0"/>
              <a:t>- Starting from a statement of the problem. Build a model of real word situation showing its important properties. Model will be Abstraction of what the desired system must do.</a:t>
            </a:r>
          </a:p>
          <a:p>
            <a:pPr algn="just" eaLnBrk="1" hangingPunct="1"/>
            <a:endParaRPr lang="en-US" sz="2800" dirty="0"/>
          </a:p>
          <a:p>
            <a:pPr algn="just" eaLnBrk="1" hangingPunct="1">
              <a:buNone/>
            </a:pPr>
            <a:endParaRPr lang="en-US" sz="2800" dirty="0" smtClean="0"/>
          </a:p>
          <a:p>
            <a:pPr algn="just" eaLnBrk="1" hangingPunct="1"/>
            <a:r>
              <a:rPr lang="en-US" sz="2800" u="sng" dirty="0" smtClean="0"/>
              <a:t>Design:</a:t>
            </a:r>
            <a:r>
              <a:rPr lang="en-US" sz="2800" dirty="0" smtClean="0"/>
              <a:t>- take high level decision about overall architecture, and the target is to organized system into sub-systems based on analysis and proposed architecture</a:t>
            </a:r>
          </a:p>
        </p:txBody>
      </p:sp>
      <p:sp>
        <p:nvSpPr>
          <p:cNvPr id="1433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4339" name="Slide Number Placeholder 5"/>
          <p:cNvSpPr>
            <a:spLocks noGrp="1"/>
          </p:cNvSpPr>
          <p:nvPr>
            <p:ph type="sldNum" sz="quarter" idx="12"/>
          </p:nvPr>
        </p:nvSpPr>
        <p:spPr>
          <a:noFill/>
        </p:spPr>
        <p:txBody>
          <a:bodyPr/>
          <a:lstStyle/>
          <a:p>
            <a:fld id="{87E59F7F-F3A6-4E75-87CE-2C3924E61113}" type="slidenum">
              <a:rPr lang="en-IN" smtClean="0">
                <a:cs typeface="Arial" pitchFamily="34" charset="0"/>
              </a:rPr>
              <a:pPr/>
              <a:t>12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60353" y="142875"/>
            <a:ext cx="10687049" cy="914400"/>
          </a:xfrm>
        </p:spPr>
        <p:txBody>
          <a:bodyPr/>
          <a:lstStyle/>
          <a:p>
            <a:pPr eaLnBrk="1" hangingPunct="1"/>
            <a:r>
              <a:rPr lang="en-US" smtClean="0"/>
              <a:t>Methodology Stages</a:t>
            </a:r>
            <a:endParaRPr lang="en-IN" smtClean="0"/>
          </a:p>
        </p:txBody>
      </p:sp>
      <p:sp>
        <p:nvSpPr>
          <p:cNvPr id="15365" name="Rectangle 3"/>
          <p:cNvSpPr>
            <a:spLocks noGrp="1" noChangeArrowheads="1"/>
          </p:cNvSpPr>
          <p:nvPr>
            <p:ph idx="1"/>
          </p:nvPr>
        </p:nvSpPr>
        <p:spPr>
          <a:xfrm>
            <a:off x="666751" y="1428753"/>
            <a:ext cx="10566400" cy="4429125"/>
          </a:xfrm>
        </p:spPr>
        <p:txBody>
          <a:bodyPr>
            <a:normAutofit/>
          </a:bodyPr>
          <a:lstStyle/>
          <a:p>
            <a:pPr algn="just" eaLnBrk="1" hangingPunct="1"/>
            <a:r>
              <a:rPr lang="en-US" sz="2700" u="sng" dirty="0" smtClean="0"/>
              <a:t>Object design</a:t>
            </a:r>
            <a:r>
              <a:rPr lang="en-US" sz="2700" dirty="0" smtClean="0"/>
              <a:t>:- create a model based on analysis but also containing implementation details. The focus of this design is the data structure and the algorithms needed to implement each class. Object classes and relationship developed here.</a:t>
            </a:r>
          </a:p>
          <a:p>
            <a:pPr algn="just" eaLnBrk="1" hangingPunct="1">
              <a:buNone/>
            </a:pPr>
            <a:endParaRPr lang="en-US" sz="2700" dirty="0" smtClean="0"/>
          </a:p>
          <a:p>
            <a:pPr algn="just" eaLnBrk="1" hangingPunct="1"/>
            <a:r>
              <a:rPr lang="en-US" sz="2700" u="sng" dirty="0" smtClean="0"/>
              <a:t>Implementation:</a:t>
            </a:r>
            <a:r>
              <a:rPr lang="en-US" sz="2700" dirty="0" smtClean="0"/>
              <a:t>- here all classes and relationships are finally translated into programming language. It is important to follow good soft. </a:t>
            </a:r>
            <a:r>
              <a:rPr lang="en-US" sz="2700" dirty="0" err="1" smtClean="0"/>
              <a:t>Engg</a:t>
            </a:r>
            <a:r>
              <a:rPr lang="en-US" sz="2700" dirty="0" smtClean="0"/>
              <a:t>. Practice so that implemented system remain flexible and extensible.</a:t>
            </a:r>
            <a:endParaRPr lang="en-IN" sz="2700" dirty="0" smtClean="0"/>
          </a:p>
        </p:txBody>
      </p:sp>
      <p:sp>
        <p:nvSpPr>
          <p:cNvPr id="15362"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5363" name="Slide Number Placeholder 5"/>
          <p:cNvSpPr>
            <a:spLocks noGrp="1"/>
          </p:cNvSpPr>
          <p:nvPr>
            <p:ph type="sldNum" sz="quarter" idx="12"/>
          </p:nvPr>
        </p:nvSpPr>
        <p:spPr>
          <a:noFill/>
        </p:spPr>
        <p:txBody>
          <a:bodyPr/>
          <a:lstStyle/>
          <a:p>
            <a:fld id="{167AB59B-8C52-4F7A-8AFA-38D087D4792B}" type="slidenum">
              <a:rPr lang="en-IN" smtClean="0">
                <a:cs typeface="Arial" pitchFamily="34" charset="0"/>
              </a:rPr>
              <a:pPr/>
              <a:t>13</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0" y="214313"/>
            <a:ext cx="11049000" cy="914400"/>
          </a:xfrm>
        </p:spPr>
        <p:txBody>
          <a:bodyPr>
            <a:normAutofit fontScale="90000"/>
          </a:bodyPr>
          <a:lstStyle/>
          <a:p>
            <a:pPr eaLnBrk="1" hangingPunct="1"/>
            <a:r>
              <a:rPr lang="en-US" sz="3200" smtClean="0"/>
              <a:t>FOUNDATIONAL CHARACTERISTICS OF AN OBJECT‑ORIENTED METHODOLOGY</a:t>
            </a:r>
            <a:endParaRPr lang="en-IN" sz="4400" smtClean="0"/>
          </a:p>
        </p:txBody>
      </p:sp>
      <p:sp>
        <p:nvSpPr>
          <p:cNvPr id="16389" name="Rectangle 3"/>
          <p:cNvSpPr>
            <a:spLocks noGrp="1" noChangeArrowheads="1"/>
          </p:cNvSpPr>
          <p:nvPr>
            <p:ph idx="1"/>
          </p:nvPr>
        </p:nvSpPr>
        <p:spPr>
          <a:xfrm>
            <a:off x="571502" y="1500188"/>
            <a:ext cx="10858500" cy="4519612"/>
          </a:xfrm>
        </p:spPr>
        <p:txBody>
          <a:bodyPr>
            <a:normAutofit lnSpcReduction="10000"/>
          </a:bodyPr>
          <a:lstStyle/>
          <a:p>
            <a:r>
              <a:rPr lang="en-US" b="1" smtClean="0"/>
              <a:t>	Abstraction</a:t>
            </a:r>
            <a:endParaRPr lang="en-US" smtClean="0"/>
          </a:p>
          <a:p>
            <a:r>
              <a:rPr lang="en-US" b="1" smtClean="0"/>
              <a:t>	Encapsulation or information hiding</a:t>
            </a:r>
          </a:p>
          <a:p>
            <a:r>
              <a:rPr lang="en-US" b="1" smtClean="0"/>
              <a:t>     Combining data and Behavior</a:t>
            </a:r>
            <a:endParaRPr lang="en-US" smtClean="0"/>
          </a:p>
          <a:p>
            <a:r>
              <a:rPr lang="en-US" b="1" smtClean="0"/>
              <a:t>	Inheritance(sharing)</a:t>
            </a:r>
            <a:endParaRPr lang="en-US" smtClean="0"/>
          </a:p>
          <a:p>
            <a:r>
              <a:rPr lang="en-US" b="1" smtClean="0"/>
              <a:t>	Polymorphism</a:t>
            </a:r>
            <a:endParaRPr lang="en-US" smtClean="0"/>
          </a:p>
          <a:p>
            <a:r>
              <a:rPr lang="en-US" b="1" smtClean="0"/>
              <a:t>	Message communication</a:t>
            </a:r>
            <a:endParaRPr lang="en-US" smtClean="0"/>
          </a:p>
          <a:p>
            <a:r>
              <a:rPr lang="en-US" b="1" smtClean="0"/>
              <a:t>	Associations</a:t>
            </a:r>
            <a:endParaRPr lang="en-US" smtClean="0"/>
          </a:p>
          <a:p>
            <a:r>
              <a:rPr lang="en-US" b="1" smtClean="0"/>
              <a:t>	Reuse</a:t>
            </a:r>
            <a:endParaRPr lang="en-US" smtClean="0"/>
          </a:p>
        </p:txBody>
      </p:sp>
      <p:sp>
        <p:nvSpPr>
          <p:cNvPr id="1638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6387" name="Slide Number Placeholder 5"/>
          <p:cNvSpPr>
            <a:spLocks noGrp="1"/>
          </p:cNvSpPr>
          <p:nvPr>
            <p:ph type="sldNum" sz="quarter" idx="12"/>
          </p:nvPr>
        </p:nvSpPr>
        <p:spPr>
          <a:noFill/>
        </p:spPr>
        <p:txBody>
          <a:bodyPr/>
          <a:lstStyle/>
          <a:p>
            <a:fld id="{E4ED4008-9E9F-4852-AC2A-80F2444CC898}" type="slidenum">
              <a:rPr lang="en-IN" smtClean="0">
                <a:cs typeface="Arial" pitchFamily="34" charset="0"/>
              </a:rPr>
              <a:pPr/>
              <a:t>14</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60353" y="71438"/>
            <a:ext cx="10687049" cy="914400"/>
          </a:xfrm>
        </p:spPr>
        <p:txBody>
          <a:bodyPr/>
          <a:lstStyle/>
          <a:p>
            <a:pPr eaLnBrk="1" hangingPunct="1"/>
            <a:r>
              <a:rPr lang="en-US" smtClean="0"/>
              <a:t>Abstraction</a:t>
            </a:r>
            <a:endParaRPr lang="en-IN" smtClean="0"/>
          </a:p>
        </p:txBody>
      </p:sp>
      <p:sp>
        <p:nvSpPr>
          <p:cNvPr id="17413" name="Rectangle 3"/>
          <p:cNvSpPr>
            <a:spLocks noGrp="1" noChangeArrowheads="1"/>
          </p:cNvSpPr>
          <p:nvPr>
            <p:ph idx="1"/>
          </p:nvPr>
        </p:nvSpPr>
        <p:spPr>
          <a:xfrm>
            <a:off x="762000" y="1338265"/>
            <a:ext cx="10566400" cy="4662487"/>
          </a:xfrm>
        </p:spPr>
        <p:txBody>
          <a:bodyPr>
            <a:normAutofit/>
          </a:bodyPr>
          <a:lstStyle/>
          <a:p>
            <a:pPr algn="just" eaLnBrk="1" hangingPunct="1">
              <a:lnSpc>
                <a:spcPct val="80000"/>
              </a:lnSpc>
            </a:pPr>
            <a:r>
              <a:rPr lang="en-US" sz="2400" dirty="0" smtClean="0"/>
              <a:t>It consists of </a:t>
            </a:r>
            <a:r>
              <a:rPr lang="en-US" sz="2400" b="1" dirty="0" smtClean="0"/>
              <a:t>focusing</a:t>
            </a:r>
            <a:r>
              <a:rPr lang="en-US" sz="2400" dirty="0" smtClean="0"/>
              <a:t> on </a:t>
            </a:r>
            <a:r>
              <a:rPr lang="en-US" sz="2400" b="1" dirty="0" smtClean="0"/>
              <a:t>essential aspects </a:t>
            </a:r>
            <a:r>
              <a:rPr lang="en-US" sz="2400" dirty="0" smtClean="0"/>
              <a:t>of an entity and ignoring accidental properties.</a:t>
            </a:r>
          </a:p>
          <a:p>
            <a:pPr algn="just" eaLnBrk="1" hangingPunct="1">
              <a:lnSpc>
                <a:spcPct val="80000"/>
              </a:lnSpc>
            </a:pPr>
            <a:r>
              <a:rPr lang="en-US" sz="2400" dirty="0" smtClean="0"/>
              <a:t>The goal is to </a:t>
            </a:r>
            <a:r>
              <a:rPr lang="en-US" sz="2400" b="1" dirty="0" smtClean="0"/>
              <a:t>isolate</a:t>
            </a:r>
            <a:r>
              <a:rPr lang="en-US" sz="2400" dirty="0" smtClean="0"/>
              <a:t> those aspects that are </a:t>
            </a:r>
            <a:r>
              <a:rPr lang="en-US" sz="2400" b="1" dirty="0" smtClean="0"/>
              <a:t>important</a:t>
            </a:r>
            <a:r>
              <a:rPr lang="en-US" sz="2400" dirty="0" smtClean="0"/>
              <a:t> for some purpose and suppress those aspects that are unimportant.</a:t>
            </a:r>
          </a:p>
          <a:p>
            <a:pPr algn="just" eaLnBrk="1" hangingPunct="1">
              <a:lnSpc>
                <a:spcPct val="80000"/>
              </a:lnSpc>
            </a:pPr>
            <a:r>
              <a:rPr lang="en-US" sz="2400" dirty="0" smtClean="0"/>
              <a:t>Abstraction must always for some </a:t>
            </a:r>
            <a:r>
              <a:rPr lang="en-US" sz="2400" b="1" dirty="0" smtClean="0"/>
              <a:t>purpose</a:t>
            </a:r>
            <a:r>
              <a:rPr lang="en-US" sz="2400" dirty="0" smtClean="0"/>
              <a:t> because the purpose determines what is and what is not </a:t>
            </a:r>
            <a:r>
              <a:rPr lang="en-US" sz="2400" b="1" dirty="0" smtClean="0"/>
              <a:t>important.</a:t>
            </a:r>
          </a:p>
          <a:p>
            <a:pPr algn="just" eaLnBrk="1" hangingPunct="1">
              <a:lnSpc>
                <a:spcPct val="80000"/>
              </a:lnSpc>
            </a:pPr>
            <a:r>
              <a:rPr lang="en-US" sz="2400" b="1" dirty="0" smtClean="0"/>
              <a:t>Many</a:t>
            </a:r>
            <a:r>
              <a:rPr lang="en-US" sz="2400" dirty="0" smtClean="0"/>
              <a:t> different </a:t>
            </a:r>
            <a:r>
              <a:rPr lang="en-US" sz="2400" b="1" dirty="0" smtClean="0"/>
              <a:t>abstractions</a:t>
            </a:r>
            <a:r>
              <a:rPr lang="en-US" sz="2400" dirty="0" smtClean="0"/>
              <a:t> of </a:t>
            </a:r>
            <a:r>
              <a:rPr lang="en-US" sz="2400" b="1" dirty="0" smtClean="0"/>
              <a:t>same thing</a:t>
            </a:r>
            <a:r>
              <a:rPr lang="en-US" sz="2400" dirty="0" smtClean="0"/>
              <a:t> are possible, depending on the </a:t>
            </a:r>
            <a:r>
              <a:rPr lang="en-US" sz="2400" b="1" dirty="0" smtClean="0"/>
              <a:t>purpose</a:t>
            </a:r>
            <a:r>
              <a:rPr lang="en-US" sz="2400" dirty="0" smtClean="0"/>
              <a:t> for which they are made.</a:t>
            </a:r>
          </a:p>
          <a:p>
            <a:pPr algn="just" eaLnBrk="1" hangingPunct="1">
              <a:lnSpc>
                <a:spcPct val="80000"/>
              </a:lnSpc>
            </a:pPr>
            <a:r>
              <a:rPr lang="en-US" sz="2400" dirty="0" smtClean="0"/>
              <a:t>A good model captures the crucial aspects of a problem and omits the others.</a:t>
            </a:r>
          </a:p>
          <a:p>
            <a:pPr algn="just" eaLnBrk="1" hangingPunct="1">
              <a:lnSpc>
                <a:spcPct val="80000"/>
              </a:lnSpc>
            </a:pPr>
            <a:r>
              <a:rPr lang="en-US" sz="2400" b="1" dirty="0" smtClean="0"/>
              <a:t>Focus</a:t>
            </a:r>
            <a:r>
              <a:rPr lang="en-US" sz="2400" dirty="0" smtClean="0"/>
              <a:t> on what an </a:t>
            </a:r>
            <a:r>
              <a:rPr lang="en-US" sz="2400" b="1" dirty="0" smtClean="0"/>
              <a:t>object</a:t>
            </a:r>
            <a:r>
              <a:rPr lang="en-US" sz="2400" dirty="0" smtClean="0"/>
              <a:t> is and </a:t>
            </a:r>
            <a:r>
              <a:rPr lang="en-US" sz="2400" b="1" dirty="0" smtClean="0"/>
              <a:t>does</a:t>
            </a:r>
            <a:r>
              <a:rPr lang="en-US" sz="2400" dirty="0" smtClean="0"/>
              <a:t>, not </a:t>
            </a:r>
            <a:r>
              <a:rPr lang="en-US" sz="2400" b="1" dirty="0" smtClean="0"/>
              <a:t>how</a:t>
            </a:r>
            <a:r>
              <a:rPr lang="en-US" sz="2400" dirty="0" smtClean="0"/>
              <a:t> to </a:t>
            </a:r>
            <a:r>
              <a:rPr lang="en-US" sz="2400" b="1" dirty="0" smtClean="0"/>
              <a:t>implement</a:t>
            </a:r>
            <a:r>
              <a:rPr lang="en-US" sz="2400" dirty="0" smtClean="0"/>
              <a:t>.</a:t>
            </a:r>
          </a:p>
          <a:p>
            <a:pPr algn="just" eaLnBrk="1" hangingPunct="1">
              <a:lnSpc>
                <a:spcPct val="80000"/>
              </a:lnSpc>
            </a:pPr>
            <a:endParaRPr lang="en-IN" sz="2400" dirty="0" smtClean="0"/>
          </a:p>
        </p:txBody>
      </p:sp>
      <p:sp>
        <p:nvSpPr>
          <p:cNvPr id="1741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7411" name="Slide Number Placeholder 5"/>
          <p:cNvSpPr>
            <a:spLocks noGrp="1"/>
          </p:cNvSpPr>
          <p:nvPr>
            <p:ph type="sldNum" sz="quarter" idx="12"/>
          </p:nvPr>
        </p:nvSpPr>
        <p:spPr>
          <a:noFill/>
        </p:spPr>
        <p:txBody>
          <a:bodyPr/>
          <a:lstStyle/>
          <a:p>
            <a:fld id="{351E5897-501B-4B65-9A95-A22B13246732}" type="slidenum">
              <a:rPr lang="en-IN" smtClean="0">
                <a:cs typeface="Arial" pitchFamily="34" charset="0"/>
              </a:rPr>
              <a:pPr/>
              <a:t>15</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8435" name="Slide Number Placeholder 3"/>
          <p:cNvSpPr>
            <a:spLocks noGrp="1"/>
          </p:cNvSpPr>
          <p:nvPr>
            <p:ph type="sldNum" sz="quarter" idx="12"/>
          </p:nvPr>
        </p:nvSpPr>
        <p:spPr>
          <a:noFill/>
        </p:spPr>
        <p:txBody>
          <a:bodyPr/>
          <a:lstStyle/>
          <a:p>
            <a:fld id="{B11072F3-A256-40FB-B26C-BA4240728B57}" type="slidenum">
              <a:rPr lang="en-IN" smtClean="0">
                <a:cs typeface="Arial" pitchFamily="34" charset="0"/>
              </a:rPr>
              <a:pPr/>
              <a:t>16</a:t>
            </a:fld>
            <a:endParaRPr lang="en-IN" smtClean="0">
              <a:cs typeface="Arial" pitchFamily="34" charset="0"/>
            </a:endParaRPr>
          </a:p>
        </p:txBody>
      </p:sp>
      <p:pic>
        <p:nvPicPr>
          <p:cNvPr id="18436" name="Picture 4"/>
          <p:cNvPicPr>
            <a:picLocks noChangeAspect="1" noChangeArrowheads="1"/>
          </p:cNvPicPr>
          <p:nvPr/>
        </p:nvPicPr>
        <p:blipFill>
          <a:blip r:embed="rId2"/>
          <a:srcRect/>
          <a:stretch>
            <a:fillRect/>
          </a:stretch>
        </p:blipFill>
        <p:spPr bwMode="auto">
          <a:xfrm>
            <a:off x="762000" y="1357314"/>
            <a:ext cx="10388600" cy="4643437"/>
          </a:xfrm>
          <a:prstGeom prst="rect">
            <a:avLst/>
          </a:prstGeom>
          <a:noFill/>
          <a:ln w="9525">
            <a:noFill/>
            <a:miter lim="800000"/>
            <a:headEnd/>
            <a:tailEnd/>
          </a:ln>
        </p:spPr>
      </p:pic>
      <p:sp>
        <p:nvSpPr>
          <p:cNvPr id="7" name="Rectangle 2"/>
          <p:cNvSpPr txBox="1">
            <a:spLocks noChangeArrowheads="1"/>
          </p:cNvSpPr>
          <p:nvPr/>
        </p:nvSpPr>
        <p:spPr>
          <a:xfrm>
            <a:off x="95253" y="228600"/>
            <a:ext cx="10687049" cy="914400"/>
          </a:xfrm>
          <a:prstGeom prst="rect">
            <a:avLst/>
          </a:prstGeom>
        </p:spPr>
        <p:txBody>
          <a:bodyPr/>
          <a:lstStyle/>
          <a:p>
            <a:pPr>
              <a:defRPr/>
            </a:pPr>
            <a:r>
              <a:rPr lang="en-US" sz="4200" kern="0">
                <a:solidFill>
                  <a:schemeClr val="tx2"/>
                </a:solidFill>
                <a:latin typeface="+mj-lt"/>
                <a:ea typeface="+mj-ea"/>
                <a:cs typeface="+mj-cs"/>
              </a:rPr>
              <a:t>Abstraction</a:t>
            </a:r>
            <a:endParaRPr lang="en-IN" sz="42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Encapsulation</a:t>
            </a:r>
            <a:endParaRPr lang="en-IN" smtClean="0"/>
          </a:p>
        </p:txBody>
      </p:sp>
      <p:sp>
        <p:nvSpPr>
          <p:cNvPr id="19461" name="Rectangle 3"/>
          <p:cNvSpPr>
            <a:spLocks noGrp="1" noChangeArrowheads="1"/>
          </p:cNvSpPr>
          <p:nvPr>
            <p:ph idx="1"/>
          </p:nvPr>
        </p:nvSpPr>
        <p:spPr/>
        <p:txBody>
          <a:bodyPr/>
          <a:lstStyle/>
          <a:p>
            <a:pPr algn="just" eaLnBrk="1" hangingPunct="1">
              <a:lnSpc>
                <a:spcPct val="90000"/>
              </a:lnSpc>
            </a:pPr>
            <a:r>
              <a:rPr lang="en-US" dirty="0" smtClean="0"/>
              <a:t>Information hiding</a:t>
            </a:r>
          </a:p>
          <a:p>
            <a:pPr algn="just" eaLnBrk="1" hangingPunct="1">
              <a:lnSpc>
                <a:spcPct val="90000"/>
              </a:lnSpc>
              <a:buNone/>
            </a:pPr>
            <a:endParaRPr lang="en-US" dirty="0" smtClean="0"/>
          </a:p>
          <a:p>
            <a:pPr algn="just" eaLnBrk="1" hangingPunct="1">
              <a:lnSpc>
                <a:spcPct val="90000"/>
              </a:lnSpc>
            </a:pPr>
            <a:r>
              <a:rPr lang="en-US" b="1" dirty="0" smtClean="0"/>
              <a:t>Separating external aspects</a:t>
            </a:r>
            <a:r>
              <a:rPr lang="en-US" dirty="0" smtClean="0"/>
              <a:t> of an object which are accessible to other objects, </a:t>
            </a:r>
            <a:r>
              <a:rPr lang="en-US" b="1" dirty="0" smtClean="0"/>
              <a:t>from</a:t>
            </a:r>
            <a:r>
              <a:rPr lang="en-US" dirty="0" smtClean="0"/>
              <a:t> the </a:t>
            </a:r>
            <a:r>
              <a:rPr lang="en-US" b="1" dirty="0" smtClean="0"/>
              <a:t>internal implementation</a:t>
            </a:r>
            <a:r>
              <a:rPr lang="en-US" dirty="0" smtClean="0"/>
              <a:t> details of the object, which are hidden from other objects.</a:t>
            </a:r>
          </a:p>
          <a:p>
            <a:pPr algn="just" eaLnBrk="1" hangingPunct="1">
              <a:lnSpc>
                <a:spcPct val="90000"/>
              </a:lnSpc>
              <a:buNone/>
            </a:pPr>
            <a:endParaRPr lang="en-US" dirty="0" smtClean="0"/>
          </a:p>
          <a:p>
            <a:pPr algn="just" eaLnBrk="1" hangingPunct="1">
              <a:lnSpc>
                <a:spcPct val="90000"/>
              </a:lnSpc>
            </a:pPr>
            <a:r>
              <a:rPr lang="en-US" dirty="0" smtClean="0"/>
              <a:t>The implementation of an object can be changed without affecting the applications that use it.</a:t>
            </a:r>
            <a:endParaRPr lang="en-IN" dirty="0" smtClean="0"/>
          </a:p>
        </p:txBody>
      </p:sp>
      <p:sp>
        <p:nvSpPr>
          <p:cNvPr id="1945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9459" name="Slide Number Placeholder 5"/>
          <p:cNvSpPr>
            <a:spLocks noGrp="1"/>
          </p:cNvSpPr>
          <p:nvPr>
            <p:ph type="sldNum" sz="quarter" idx="12"/>
          </p:nvPr>
        </p:nvSpPr>
        <p:spPr>
          <a:noFill/>
        </p:spPr>
        <p:txBody>
          <a:bodyPr/>
          <a:lstStyle/>
          <a:p>
            <a:fld id="{65006165-AB6F-4DD3-992A-DF922B70A56C}" type="slidenum">
              <a:rPr lang="en-IN" smtClean="0">
                <a:cs typeface="Arial" pitchFamily="34" charset="0"/>
              </a:rPr>
              <a:pPr/>
              <a:t>17</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0483" name="Slide Number Placeholder 3"/>
          <p:cNvSpPr>
            <a:spLocks noGrp="1"/>
          </p:cNvSpPr>
          <p:nvPr>
            <p:ph type="sldNum" sz="quarter" idx="12"/>
          </p:nvPr>
        </p:nvSpPr>
        <p:spPr>
          <a:noFill/>
        </p:spPr>
        <p:txBody>
          <a:bodyPr/>
          <a:lstStyle/>
          <a:p>
            <a:fld id="{79D1BB09-F0D1-4B06-8C12-8245B0C9E173}" type="slidenum">
              <a:rPr lang="en-IN" smtClean="0">
                <a:cs typeface="Arial" pitchFamily="34" charset="0"/>
              </a:rPr>
              <a:pPr/>
              <a:t>18</a:t>
            </a:fld>
            <a:endParaRPr lang="en-IN" smtClean="0">
              <a:cs typeface="Arial" pitchFamily="34" charset="0"/>
            </a:endParaRPr>
          </a:p>
        </p:txBody>
      </p:sp>
      <p:pic>
        <p:nvPicPr>
          <p:cNvPr id="20484" name="Picture 4"/>
          <p:cNvPicPr>
            <a:picLocks noChangeAspect="1" noChangeArrowheads="1"/>
          </p:cNvPicPr>
          <p:nvPr/>
        </p:nvPicPr>
        <p:blipFill>
          <a:blip r:embed="rId2"/>
          <a:srcRect/>
          <a:stretch>
            <a:fillRect/>
          </a:stretch>
        </p:blipFill>
        <p:spPr bwMode="auto">
          <a:xfrm>
            <a:off x="1295400" y="1441450"/>
            <a:ext cx="9560984" cy="4724400"/>
          </a:xfrm>
          <a:prstGeom prst="rect">
            <a:avLst/>
          </a:prstGeom>
          <a:noFill/>
          <a:ln w="9525">
            <a:noFill/>
            <a:miter lim="800000"/>
            <a:headEnd/>
            <a:tailEnd/>
          </a:ln>
        </p:spPr>
      </p:pic>
      <p:sp>
        <p:nvSpPr>
          <p:cNvPr id="5" name="Rectangle 2"/>
          <p:cNvSpPr txBox="1">
            <a:spLocks noChangeArrowheads="1"/>
          </p:cNvSpPr>
          <p:nvPr/>
        </p:nvSpPr>
        <p:spPr>
          <a:xfrm>
            <a:off x="95253" y="228600"/>
            <a:ext cx="10687049" cy="914400"/>
          </a:xfrm>
          <a:prstGeom prst="rect">
            <a:avLst/>
          </a:prstGeom>
        </p:spPr>
        <p:txBody>
          <a:bodyPr/>
          <a:lstStyle/>
          <a:p>
            <a:pPr>
              <a:defRPr/>
            </a:pPr>
            <a:r>
              <a:rPr lang="en-US" sz="4200" kern="0">
                <a:solidFill>
                  <a:schemeClr val="tx2"/>
                </a:solidFill>
                <a:latin typeface="+mj-lt"/>
                <a:ea typeface="+mj-ea"/>
                <a:cs typeface="+mj-cs"/>
              </a:rPr>
              <a:t>Encapsulation</a:t>
            </a:r>
            <a:endParaRPr lang="en-IN" sz="42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mtClean="0"/>
              <a:t>Advantages of OOD……………</a:t>
            </a:r>
            <a:endParaRPr lang="en-IN" smtClean="0"/>
          </a:p>
        </p:txBody>
      </p:sp>
      <p:sp>
        <p:nvSpPr>
          <p:cNvPr id="21509" name="Rectangle 3"/>
          <p:cNvSpPr>
            <a:spLocks noGrp="1" noChangeArrowheads="1"/>
          </p:cNvSpPr>
          <p:nvPr>
            <p:ph idx="1"/>
          </p:nvPr>
        </p:nvSpPr>
        <p:spPr/>
        <p:txBody>
          <a:bodyPr/>
          <a:lstStyle/>
          <a:p>
            <a:pPr algn="just" eaLnBrk="1" hangingPunct="1">
              <a:lnSpc>
                <a:spcPct val="90000"/>
              </a:lnSpc>
            </a:pPr>
            <a:r>
              <a:rPr lang="en-US" sz="2800" smtClean="0"/>
              <a:t>Used in developing Compilers, Graphics, UI, databases, Object oriented languages, CAD systems, simulations, etc.</a:t>
            </a:r>
          </a:p>
          <a:p>
            <a:pPr algn="just" eaLnBrk="1" hangingPunct="1">
              <a:lnSpc>
                <a:spcPct val="90000"/>
              </a:lnSpc>
            </a:pPr>
            <a:r>
              <a:rPr lang="en-US" sz="2800" smtClean="0"/>
              <a:t>Used to document existing programs that are ill-structured and difficult to understand.</a:t>
            </a:r>
          </a:p>
          <a:p>
            <a:pPr algn="just" eaLnBrk="1" hangingPunct="1">
              <a:lnSpc>
                <a:spcPct val="90000"/>
              </a:lnSpc>
            </a:pPr>
            <a:r>
              <a:rPr lang="en-US" sz="2800" smtClean="0"/>
              <a:t>Not reduces development time; it may take more time than conventional development because it is intended to promote future reuse and reduce downstream errors and maintenance.</a:t>
            </a:r>
            <a:endParaRPr lang="en-IN" sz="2800" smtClean="0"/>
          </a:p>
        </p:txBody>
      </p:sp>
      <p:sp>
        <p:nvSpPr>
          <p:cNvPr id="2150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1507" name="Slide Number Placeholder 5"/>
          <p:cNvSpPr>
            <a:spLocks noGrp="1"/>
          </p:cNvSpPr>
          <p:nvPr>
            <p:ph type="sldNum" sz="quarter" idx="12"/>
          </p:nvPr>
        </p:nvSpPr>
        <p:spPr>
          <a:noFill/>
        </p:spPr>
        <p:txBody>
          <a:bodyPr/>
          <a:lstStyle/>
          <a:p>
            <a:fld id="{FB95D64F-1E65-42BA-AE51-CD750DC2E595}" type="slidenum">
              <a:rPr lang="en-IN" smtClean="0">
                <a:cs typeface="Arial" pitchFamily="34" charset="0"/>
              </a:rPr>
              <a:pPr/>
              <a:t>19</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Introduction	</a:t>
            </a:r>
            <a:endParaRPr lang="en-IN" smtClean="0"/>
          </a:p>
        </p:txBody>
      </p:sp>
      <p:sp>
        <p:nvSpPr>
          <p:cNvPr id="4101" name="Rectangle 3"/>
          <p:cNvSpPr>
            <a:spLocks noGrp="1" noChangeArrowheads="1"/>
          </p:cNvSpPr>
          <p:nvPr>
            <p:ph idx="1"/>
          </p:nvPr>
        </p:nvSpPr>
        <p:spPr>
          <a:ln>
            <a:solidFill>
              <a:schemeClr val="accent1"/>
            </a:solidFill>
          </a:ln>
        </p:spPr>
        <p:txBody>
          <a:bodyPr/>
          <a:lstStyle/>
          <a:p>
            <a:pPr algn="just" eaLnBrk="1" hangingPunct="1">
              <a:defRPr/>
            </a:pPr>
            <a:r>
              <a:rPr lang="en-US" sz="2800" dirty="0" smtClean="0"/>
              <a:t>It is a </a:t>
            </a:r>
            <a:r>
              <a:rPr lang="en-US" sz="2800" u="sng" dirty="0" smtClean="0"/>
              <a:t>new way</a:t>
            </a:r>
            <a:r>
              <a:rPr lang="en-US" sz="2800" dirty="0" smtClean="0"/>
              <a:t> of thinking about </a:t>
            </a:r>
            <a:r>
              <a:rPr lang="en-US" sz="2800" u="sng" dirty="0" smtClean="0"/>
              <a:t>problems</a:t>
            </a:r>
            <a:r>
              <a:rPr lang="en-US" sz="2800" dirty="0" smtClean="0"/>
              <a:t> using </a:t>
            </a:r>
            <a:r>
              <a:rPr lang="en-US" sz="2800" u="sng" dirty="0" smtClean="0"/>
              <a:t>models</a:t>
            </a:r>
            <a:r>
              <a:rPr lang="en-US" sz="2800" dirty="0" smtClean="0"/>
              <a:t> based on real world concepts.</a:t>
            </a:r>
          </a:p>
          <a:p>
            <a:pPr algn="just" eaLnBrk="1" hangingPunct="1">
              <a:defRPr/>
            </a:pPr>
            <a:r>
              <a:rPr lang="en-US" sz="2800" dirty="0" smtClean="0"/>
              <a:t>The basic construct is </a:t>
            </a:r>
            <a:r>
              <a:rPr lang="en-US" sz="2800" u="sng" dirty="0" smtClean="0"/>
              <a:t>object</a:t>
            </a:r>
            <a:r>
              <a:rPr lang="en-US" sz="2800" dirty="0" smtClean="0"/>
              <a:t> which combines both data structure and behavior(Operations)  in a single entity.</a:t>
            </a:r>
          </a:p>
          <a:p>
            <a:pPr marL="0" indent="0" algn="just" eaLnBrk="1" hangingPunct="1">
              <a:buFont typeface="Wingdings" pitchFamily="2" charset="2"/>
              <a:buNone/>
              <a:defRPr/>
            </a:pPr>
            <a:endParaRPr lang="en-US" sz="2800" b="1" u="sng" dirty="0" smtClean="0"/>
          </a:p>
          <a:p>
            <a:pPr marL="0" indent="0" algn="just" eaLnBrk="1" hangingPunct="1">
              <a:defRPr/>
            </a:pPr>
            <a:r>
              <a:rPr lang="en-US" sz="2800" b="1" dirty="0" smtClean="0"/>
              <a:t> Analysis</a:t>
            </a:r>
            <a:r>
              <a:rPr lang="en-US" sz="2800" dirty="0" smtClean="0"/>
              <a:t> model is built to abstract essential aspects of application domain which contains objects found in application, their properties and behavior.</a:t>
            </a:r>
          </a:p>
        </p:txBody>
      </p:sp>
      <p:sp>
        <p:nvSpPr>
          <p:cNvPr id="2" name="Rectangle 10"/>
          <p:cNvSpPr>
            <a:spLocks noGrp="1" noChangeArrowheads="1"/>
          </p:cNvSpPr>
          <p:nvPr>
            <p:ph type="ftr" sz="quarter" idx="11"/>
          </p:nvPr>
        </p:nvSpPr>
        <p:spPr>
          <a:xfrm>
            <a:off x="4165600" y="6253163"/>
            <a:ext cx="3860800" cy="457200"/>
          </a:xfrm>
          <a:noFill/>
        </p:spPr>
        <p:txBody>
          <a:bodyPr/>
          <a:lstStyle/>
          <a:p>
            <a:endParaRPr lang="en-US" smtClean="0">
              <a:latin typeface="Arial" pitchFamily="34" charset="0"/>
              <a:cs typeface="Arial" pitchFamily="34" charset="0"/>
            </a:endParaRPr>
          </a:p>
        </p:txBody>
      </p:sp>
      <p:sp>
        <p:nvSpPr>
          <p:cNvPr id="4098" name="Slide Number Placeholder 5"/>
          <p:cNvSpPr>
            <a:spLocks noGrp="1"/>
          </p:cNvSpPr>
          <p:nvPr>
            <p:ph type="sldNum" sz="quarter" idx="12"/>
          </p:nvPr>
        </p:nvSpPr>
        <p:spPr>
          <a:noFill/>
        </p:spPr>
        <p:txBody>
          <a:bodyPr/>
          <a:lstStyle/>
          <a:p>
            <a:fld id="{2B05E0E5-8387-4BB7-BAC1-D2B538D48945}" type="slidenum">
              <a:rPr lang="en-IN" smtClean="0">
                <a:cs typeface="Arial" pitchFamily="34" charset="0"/>
              </a:rPr>
              <a:pPr/>
              <a:t>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mtClean="0"/>
              <a:t>Modeling </a:t>
            </a:r>
            <a:endParaRPr lang="en-IN" smtClean="0"/>
          </a:p>
        </p:txBody>
      </p:sp>
      <p:sp>
        <p:nvSpPr>
          <p:cNvPr id="22533" name="Rectangle 3"/>
          <p:cNvSpPr>
            <a:spLocks noGrp="1" noChangeArrowheads="1"/>
          </p:cNvSpPr>
          <p:nvPr>
            <p:ph idx="1"/>
          </p:nvPr>
        </p:nvSpPr>
        <p:spPr>
          <a:xfrm>
            <a:off x="814917" y="1341438"/>
            <a:ext cx="10566400" cy="4419600"/>
          </a:xfrm>
        </p:spPr>
        <p:txBody>
          <a:bodyPr/>
          <a:lstStyle/>
          <a:p>
            <a:pPr algn="just" eaLnBrk="1" hangingPunct="1"/>
            <a:r>
              <a:rPr lang="en-US" smtClean="0"/>
              <a:t>A model is an abstraction of something for the purpose of understanding it before building it.</a:t>
            </a:r>
          </a:p>
          <a:p>
            <a:pPr algn="just" eaLnBrk="1" hangingPunct="1"/>
            <a:r>
              <a:rPr lang="en-US" smtClean="0"/>
              <a:t>The word model has 2 dimensions- a </a:t>
            </a:r>
            <a:r>
              <a:rPr lang="en-US" b="1" smtClean="0"/>
              <a:t>view of a system </a:t>
            </a:r>
            <a:r>
              <a:rPr lang="en-US" smtClean="0"/>
              <a:t>( object, dynamic or functional) and a </a:t>
            </a:r>
            <a:r>
              <a:rPr lang="en-US" b="1" smtClean="0"/>
              <a:t>stage of development</a:t>
            </a:r>
            <a:r>
              <a:rPr lang="en-US" smtClean="0"/>
              <a:t> ( analysis, design or implementation)</a:t>
            </a:r>
          </a:p>
        </p:txBody>
      </p:sp>
      <p:sp>
        <p:nvSpPr>
          <p:cNvPr id="2253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2531" name="Slide Number Placeholder 5"/>
          <p:cNvSpPr>
            <a:spLocks noGrp="1"/>
          </p:cNvSpPr>
          <p:nvPr>
            <p:ph type="sldNum" sz="quarter" idx="12"/>
          </p:nvPr>
        </p:nvSpPr>
        <p:spPr>
          <a:noFill/>
        </p:spPr>
        <p:txBody>
          <a:bodyPr/>
          <a:lstStyle/>
          <a:p>
            <a:fld id="{94DD9CD4-DD19-4CDB-9BAF-05D7D2134E03}" type="slidenum">
              <a:rPr lang="en-IN" smtClean="0">
                <a:cs typeface="Arial" pitchFamily="34" charset="0"/>
              </a:rPr>
              <a:pPr/>
              <a:t>20</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mtClean="0"/>
              <a:t>Purposes of Modeling</a:t>
            </a:r>
          </a:p>
        </p:txBody>
      </p:sp>
      <p:sp>
        <p:nvSpPr>
          <p:cNvPr id="23557" name="Rectangle 3"/>
          <p:cNvSpPr>
            <a:spLocks noGrp="1" noChangeArrowheads="1"/>
          </p:cNvSpPr>
          <p:nvPr>
            <p:ph idx="1"/>
          </p:nvPr>
        </p:nvSpPr>
        <p:spPr>
          <a:xfrm>
            <a:off x="812800" y="1743075"/>
            <a:ext cx="10712451" cy="3043238"/>
          </a:xfrm>
        </p:spPr>
        <p:txBody>
          <a:bodyPr/>
          <a:lstStyle/>
          <a:p>
            <a:pPr eaLnBrk="1" hangingPunct="1"/>
            <a:r>
              <a:rPr lang="en-US" smtClean="0"/>
              <a:t>Testing a physical entity before building it</a:t>
            </a:r>
          </a:p>
          <a:p>
            <a:pPr eaLnBrk="1" hangingPunct="1"/>
            <a:r>
              <a:rPr lang="en-US" smtClean="0"/>
              <a:t>Communication with customers</a:t>
            </a:r>
          </a:p>
          <a:p>
            <a:pPr eaLnBrk="1" hangingPunct="1"/>
            <a:r>
              <a:rPr lang="en-US" smtClean="0"/>
              <a:t>Visualization</a:t>
            </a:r>
          </a:p>
          <a:p>
            <a:pPr eaLnBrk="1" hangingPunct="1"/>
            <a:r>
              <a:rPr lang="en-US" smtClean="0"/>
              <a:t>Reduction of complexity</a:t>
            </a:r>
            <a:endParaRPr lang="en-IN" smtClean="0"/>
          </a:p>
          <a:p>
            <a:pPr eaLnBrk="1" hangingPunct="1"/>
            <a:endParaRPr lang="en-IN" smtClean="0"/>
          </a:p>
        </p:txBody>
      </p:sp>
      <p:sp>
        <p:nvSpPr>
          <p:cNvPr id="2355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3555" name="Slide Number Placeholder 5"/>
          <p:cNvSpPr>
            <a:spLocks noGrp="1"/>
          </p:cNvSpPr>
          <p:nvPr>
            <p:ph type="sldNum" sz="quarter" idx="12"/>
          </p:nvPr>
        </p:nvSpPr>
        <p:spPr>
          <a:noFill/>
        </p:spPr>
        <p:txBody>
          <a:bodyPr/>
          <a:lstStyle/>
          <a:p>
            <a:fld id="{04E2A9F9-CFCC-4B87-B779-3B8EBDD3E7FF}" type="slidenum">
              <a:rPr lang="en-IN" smtClean="0">
                <a:cs typeface="Arial" pitchFamily="34" charset="0"/>
              </a:rPr>
              <a:pPr/>
              <a:t>21</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3 models</a:t>
            </a:r>
            <a:endParaRPr lang="en-IN" smtClean="0"/>
          </a:p>
        </p:txBody>
      </p:sp>
      <p:sp>
        <p:nvSpPr>
          <p:cNvPr id="24581" name="Rectangle 3"/>
          <p:cNvSpPr>
            <a:spLocks noGrp="1" noChangeArrowheads="1"/>
          </p:cNvSpPr>
          <p:nvPr>
            <p:ph idx="1"/>
          </p:nvPr>
        </p:nvSpPr>
        <p:spPr/>
        <p:txBody>
          <a:bodyPr/>
          <a:lstStyle/>
          <a:p>
            <a:pPr eaLnBrk="1" hangingPunct="1"/>
            <a:r>
              <a:rPr lang="en-US" dirty="0" smtClean="0"/>
              <a:t>Class model</a:t>
            </a:r>
          </a:p>
          <a:p>
            <a:pPr eaLnBrk="1" hangingPunct="1">
              <a:buNone/>
            </a:pPr>
            <a:endParaRPr lang="en-US" dirty="0" smtClean="0"/>
          </a:p>
          <a:p>
            <a:pPr eaLnBrk="1" hangingPunct="1"/>
            <a:r>
              <a:rPr lang="en-US" dirty="0" smtClean="0"/>
              <a:t>State  model</a:t>
            </a:r>
          </a:p>
          <a:p>
            <a:pPr eaLnBrk="1" hangingPunct="1">
              <a:buNone/>
            </a:pPr>
            <a:endParaRPr lang="en-US" dirty="0" smtClean="0"/>
          </a:p>
          <a:p>
            <a:pPr eaLnBrk="1" hangingPunct="1"/>
            <a:r>
              <a:rPr lang="en-US" dirty="0" smtClean="0"/>
              <a:t>Interaction model </a:t>
            </a:r>
            <a:endParaRPr lang="en-IN" dirty="0" smtClean="0"/>
          </a:p>
        </p:txBody>
      </p:sp>
      <p:sp>
        <p:nvSpPr>
          <p:cNvPr id="2457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24579" name="Slide Number Placeholder 5"/>
          <p:cNvSpPr>
            <a:spLocks noGrp="1"/>
          </p:cNvSpPr>
          <p:nvPr>
            <p:ph type="sldNum" sz="quarter" idx="12"/>
          </p:nvPr>
        </p:nvSpPr>
        <p:spPr>
          <a:noFill/>
        </p:spPr>
        <p:txBody>
          <a:bodyPr/>
          <a:lstStyle/>
          <a:p>
            <a:fld id="{713E9EE3-BD5C-4968-AD02-90CE492F9B0D}" type="slidenum">
              <a:rPr lang="en-IN" smtClean="0">
                <a:cs typeface="Arial" pitchFamily="34" charset="0"/>
              </a:rPr>
              <a:pPr/>
              <a:t>22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210" y="260350"/>
            <a:ext cx="1842135" cy="566822"/>
          </a:xfrm>
          <a:prstGeom prst="rect">
            <a:avLst/>
          </a:prstGeom>
        </p:spPr>
        <p:txBody>
          <a:bodyPr vert="horz" wrap="square" lIns="0" tIns="12700" rIns="0" bIns="0" rtlCol="0">
            <a:spAutoFit/>
          </a:bodyPr>
          <a:lstStyle/>
          <a:p>
            <a:pPr marL="12700">
              <a:lnSpc>
                <a:spcPct val="100000"/>
              </a:lnSpc>
              <a:spcBef>
                <a:spcPts val="100"/>
              </a:spcBef>
            </a:pPr>
            <a:r>
              <a:rPr sz="3600" dirty="0"/>
              <a:t>M</a:t>
            </a:r>
            <a:r>
              <a:rPr sz="3600" spc="-5" dirty="0"/>
              <a:t>o</a:t>
            </a:r>
            <a:r>
              <a:rPr sz="3600" spc="-10" dirty="0"/>
              <a:t>d</a:t>
            </a:r>
            <a:r>
              <a:rPr sz="3600" dirty="0"/>
              <a:t>e</a:t>
            </a:r>
            <a:r>
              <a:rPr sz="3600" spc="-15" dirty="0"/>
              <a:t>l</a:t>
            </a:r>
            <a:r>
              <a:rPr sz="3600" spc="10" dirty="0"/>
              <a:t>i</a:t>
            </a:r>
            <a:r>
              <a:rPr sz="3600" spc="-10" dirty="0"/>
              <a:t>n</a:t>
            </a:r>
            <a:r>
              <a:rPr sz="3600" dirty="0"/>
              <a:t>g</a:t>
            </a:r>
            <a:endParaRPr sz="3600"/>
          </a:p>
        </p:txBody>
      </p:sp>
      <p:sp>
        <p:nvSpPr>
          <p:cNvPr id="4" name="object 4"/>
          <p:cNvSpPr txBox="1">
            <a:spLocks noGrp="1"/>
          </p:cNvSpPr>
          <p:nvPr>
            <p:ph type="sldNum" sz="quarter" idx="12"/>
          </p:nvPr>
        </p:nvSpPr>
        <p:spPr>
          <a:xfrm>
            <a:off x="8742681" y="6142376"/>
            <a:ext cx="479425" cy="567463"/>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23</a:t>
            </a:fld>
            <a:endParaRPr dirty="0">
              <a:solidFill>
                <a:srgbClr val="000000"/>
              </a:solidFill>
            </a:endParaRPr>
          </a:p>
        </p:txBody>
      </p:sp>
      <p:sp>
        <p:nvSpPr>
          <p:cNvPr id="3" name="object 3"/>
          <p:cNvSpPr txBox="1"/>
          <p:nvPr/>
        </p:nvSpPr>
        <p:spPr>
          <a:xfrm>
            <a:off x="584202" y="990600"/>
            <a:ext cx="9406255" cy="3854901"/>
          </a:xfrm>
          <a:prstGeom prst="rect">
            <a:avLst/>
          </a:prstGeom>
        </p:spPr>
        <p:txBody>
          <a:bodyPr vert="horz" wrap="square" lIns="0" tIns="12700" rIns="0" bIns="0" rtlCol="0">
            <a:spAutoFit/>
          </a:bodyPr>
          <a:lstStyle/>
          <a:p>
            <a:pPr marL="88900">
              <a:lnSpc>
                <a:spcPct val="100000"/>
              </a:lnSpc>
              <a:spcBef>
                <a:spcPts val="100"/>
              </a:spcBef>
            </a:pPr>
            <a:r>
              <a:rPr sz="2000" b="1" spc="-5" dirty="0">
                <a:solidFill>
                  <a:srgbClr val="FF0000"/>
                </a:solidFill>
                <a:latin typeface="Trebuchet MS"/>
                <a:cs typeface="Trebuchet MS"/>
              </a:rPr>
              <a:t>1) Class</a:t>
            </a:r>
            <a:r>
              <a:rPr sz="2000" b="1" spc="-20" dirty="0">
                <a:solidFill>
                  <a:srgbClr val="FF0000"/>
                </a:solidFill>
                <a:latin typeface="Trebuchet MS"/>
                <a:cs typeface="Trebuchet MS"/>
              </a:rPr>
              <a:t> </a:t>
            </a:r>
            <a:r>
              <a:rPr sz="2000" b="1" dirty="0">
                <a:solidFill>
                  <a:srgbClr val="FF0000"/>
                </a:solidFill>
                <a:latin typeface="Trebuchet MS"/>
                <a:cs typeface="Trebuchet MS"/>
              </a:rPr>
              <a:t>model</a:t>
            </a:r>
            <a:endParaRPr sz="2000">
              <a:latin typeface="Trebuchet MS"/>
              <a:cs typeface="Trebuchet MS"/>
            </a:endParaRPr>
          </a:p>
          <a:p>
            <a:pPr marL="88900" marR="81280">
              <a:lnSpc>
                <a:spcPct val="139600"/>
              </a:lnSpc>
              <a:spcBef>
                <a:spcPts val="1010"/>
              </a:spcBef>
            </a:pPr>
            <a:r>
              <a:rPr sz="2400" spc="-52" baseline="12152" dirty="0">
                <a:solidFill>
                  <a:srgbClr val="8FC125"/>
                </a:solidFill>
                <a:latin typeface="UnDotum"/>
                <a:cs typeface="UnDotum"/>
              </a:rPr>
              <a:t></a:t>
            </a:r>
            <a:r>
              <a:rPr sz="2000" spc="-35" dirty="0">
                <a:solidFill>
                  <a:srgbClr val="3F3F3F"/>
                </a:solidFill>
                <a:latin typeface="Trebuchet MS"/>
                <a:cs typeface="Trebuchet MS"/>
              </a:rPr>
              <a:t>The </a:t>
            </a:r>
            <a:r>
              <a:rPr sz="2000" dirty="0">
                <a:solidFill>
                  <a:srgbClr val="3F3F3F"/>
                </a:solidFill>
                <a:latin typeface="Trebuchet MS"/>
                <a:cs typeface="Trebuchet MS"/>
              </a:rPr>
              <a:t>class model </a:t>
            </a:r>
            <a:r>
              <a:rPr sz="2000" spc="-5" dirty="0">
                <a:solidFill>
                  <a:srgbClr val="3F3F3F"/>
                </a:solidFill>
                <a:latin typeface="Trebuchet MS"/>
                <a:cs typeface="Trebuchet MS"/>
              </a:rPr>
              <a:t>describes </a:t>
            </a:r>
            <a:r>
              <a:rPr sz="2000" dirty="0">
                <a:solidFill>
                  <a:srgbClr val="3F3F3F"/>
                </a:solidFill>
                <a:latin typeface="Trebuchet MS"/>
                <a:cs typeface="Trebuchet MS"/>
              </a:rPr>
              <a:t>the </a:t>
            </a:r>
            <a:r>
              <a:rPr sz="2000" spc="-5" dirty="0">
                <a:solidFill>
                  <a:srgbClr val="3F3F3F"/>
                </a:solidFill>
                <a:latin typeface="Trebuchet MS"/>
                <a:cs typeface="Trebuchet MS"/>
              </a:rPr>
              <a:t>structure </a:t>
            </a:r>
            <a:r>
              <a:rPr sz="2000" dirty="0">
                <a:solidFill>
                  <a:srgbClr val="3F3F3F"/>
                </a:solidFill>
                <a:latin typeface="Trebuchet MS"/>
                <a:cs typeface="Trebuchet MS"/>
              </a:rPr>
              <a:t>of </a:t>
            </a:r>
            <a:r>
              <a:rPr sz="2000" spc="-5" dirty="0">
                <a:solidFill>
                  <a:srgbClr val="3F3F3F"/>
                </a:solidFill>
                <a:latin typeface="Trebuchet MS"/>
                <a:cs typeface="Trebuchet MS"/>
              </a:rPr>
              <a:t>the object, the relationship </a:t>
            </a:r>
            <a:r>
              <a:rPr sz="2000" dirty="0">
                <a:solidFill>
                  <a:srgbClr val="3F3F3F"/>
                </a:solidFill>
                <a:latin typeface="Trebuchet MS"/>
                <a:cs typeface="Trebuchet MS"/>
              </a:rPr>
              <a:t>of one  </a:t>
            </a:r>
            <a:r>
              <a:rPr sz="2000" spc="-5" dirty="0">
                <a:solidFill>
                  <a:srgbClr val="3F3F3F"/>
                </a:solidFill>
                <a:latin typeface="Trebuchet MS"/>
                <a:cs typeface="Trebuchet MS"/>
              </a:rPr>
              <a:t>object with other objects, attributes </a:t>
            </a:r>
            <a:r>
              <a:rPr sz="2000" dirty="0">
                <a:solidFill>
                  <a:srgbClr val="3F3F3F"/>
                </a:solidFill>
                <a:latin typeface="Trebuchet MS"/>
                <a:cs typeface="Trebuchet MS"/>
              </a:rPr>
              <a:t>and operations of </a:t>
            </a:r>
            <a:r>
              <a:rPr sz="2000" spc="-5" dirty="0">
                <a:solidFill>
                  <a:srgbClr val="3F3F3F"/>
                </a:solidFill>
                <a:latin typeface="Trebuchet MS"/>
                <a:cs typeface="Trebuchet MS"/>
              </a:rPr>
              <a:t>the</a:t>
            </a:r>
            <a:r>
              <a:rPr sz="2000" spc="-15" dirty="0">
                <a:solidFill>
                  <a:srgbClr val="3F3F3F"/>
                </a:solidFill>
                <a:latin typeface="Trebuchet MS"/>
                <a:cs typeface="Trebuchet MS"/>
              </a:rPr>
              <a:t> </a:t>
            </a:r>
            <a:r>
              <a:rPr sz="2000" spc="-5" dirty="0">
                <a:solidFill>
                  <a:srgbClr val="3F3F3F"/>
                </a:solidFill>
                <a:latin typeface="Trebuchet MS"/>
                <a:cs typeface="Trebuchet MS"/>
              </a:rPr>
              <a:t>object.</a:t>
            </a:r>
            <a:endParaRPr sz="2000">
              <a:latin typeface="Trebuchet MS"/>
              <a:cs typeface="Trebuchet MS"/>
            </a:endParaRPr>
          </a:p>
          <a:p>
            <a:pPr marL="88900">
              <a:lnSpc>
                <a:spcPct val="100000"/>
              </a:lnSpc>
              <a:spcBef>
                <a:spcPts val="1960"/>
              </a:spcBef>
            </a:pPr>
            <a:r>
              <a:rPr sz="2400" spc="-52" baseline="10416" dirty="0">
                <a:solidFill>
                  <a:srgbClr val="8FC125"/>
                </a:solidFill>
                <a:latin typeface="UnDotum"/>
                <a:cs typeface="UnDotum"/>
              </a:rPr>
              <a:t></a:t>
            </a:r>
            <a:r>
              <a:rPr sz="2000" spc="-35" dirty="0">
                <a:solidFill>
                  <a:srgbClr val="3F3F3F"/>
                </a:solidFill>
                <a:latin typeface="Trebuchet MS"/>
                <a:cs typeface="Trebuchet MS"/>
              </a:rPr>
              <a:t>The </a:t>
            </a:r>
            <a:r>
              <a:rPr sz="2000" spc="-5" dirty="0">
                <a:solidFill>
                  <a:srgbClr val="3F3F3F"/>
                </a:solidFill>
                <a:latin typeface="Trebuchet MS"/>
                <a:cs typeface="Trebuchet MS"/>
              </a:rPr>
              <a:t>state </a:t>
            </a:r>
            <a:r>
              <a:rPr sz="2000" dirty="0">
                <a:solidFill>
                  <a:srgbClr val="3F3F3F"/>
                </a:solidFill>
                <a:latin typeface="Trebuchet MS"/>
                <a:cs typeface="Trebuchet MS"/>
              </a:rPr>
              <a:t>and </a:t>
            </a:r>
            <a:r>
              <a:rPr sz="2000" spc="-5" dirty="0">
                <a:solidFill>
                  <a:srgbClr val="3F3F3F"/>
                </a:solidFill>
                <a:latin typeface="Trebuchet MS"/>
                <a:cs typeface="Trebuchet MS"/>
              </a:rPr>
              <a:t>interaction models </a:t>
            </a:r>
            <a:r>
              <a:rPr sz="2000" dirty="0">
                <a:solidFill>
                  <a:srgbClr val="3F3F3F"/>
                </a:solidFill>
                <a:latin typeface="Trebuchet MS"/>
                <a:cs typeface="Trebuchet MS"/>
              </a:rPr>
              <a:t>use the </a:t>
            </a:r>
            <a:r>
              <a:rPr sz="2000" spc="-5" dirty="0">
                <a:solidFill>
                  <a:srgbClr val="3F3F3F"/>
                </a:solidFill>
                <a:latin typeface="Trebuchet MS"/>
                <a:cs typeface="Trebuchet MS"/>
              </a:rPr>
              <a:t>context </a:t>
            </a:r>
            <a:r>
              <a:rPr sz="2000" dirty="0">
                <a:solidFill>
                  <a:srgbClr val="3F3F3F"/>
                </a:solidFill>
                <a:latin typeface="Trebuchet MS"/>
                <a:cs typeface="Trebuchet MS"/>
              </a:rPr>
              <a:t>of </a:t>
            </a:r>
            <a:r>
              <a:rPr sz="2000" spc="-5" dirty="0">
                <a:solidFill>
                  <a:srgbClr val="3F3F3F"/>
                </a:solidFill>
                <a:latin typeface="Trebuchet MS"/>
                <a:cs typeface="Trebuchet MS"/>
              </a:rPr>
              <a:t>the </a:t>
            </a:r>
            <a:r>
              <a:rPr sz="2000" dirty="0">
                <a:solidFill>
                  <a:srgbClr val="3F3F3F"/>
                </a:solidFill>
                <a:latin typeface="Trebuchet MS"/>
                <a:cs typeface="Trebuchet MS"/>
              </a:rPr>
              <a:t>class</a:t>
            </a:r>
            <a:r>
              <a:rPr sz="2000" spc="35" dirty="0">
                <a:solidFill>
                  <a:srgbClr val="3F3F3F"/>
                </a:solidFill>
                <a:latin typeface="Trebuchet MS"/>
                <a:cs typeface="Trebuchet MS"/>
              </a:rPr>
              <a:t> </a:t>
            </a:r>
            <a:r>
              <a:rPr sz="2000" spc="-5" dirty="0">
                <a:solidFill>
                  <a:srgbClr val="3F3F3F"/>
                </a:solidFill>
                <a:latin typeface="Trebuchet MS"/>
                <a:cs typeface="Trebuchet MS"/>
              </a:rPr>
              <a:t>model.</a:t>
            </a:r>
            <a:endParaRPr sz="2000">
              <a:latin typeface="Trebuchet MS"/>
              <a:cs typeface="Trebuchet MS"/>
            </a:endParaRPr>
          </a:p>
          <a:p>
            <a:pPr marL="88900" marR="81915">
              <a:lnSpc>
                <a:spcPct val="140000"/>
              </a:lnSpc>
              <a:spcBef>
                <a:spcPts val="1000"/>
              </a:spcBef>
            </a:pPr>
            <a:r>
              <a:rPr sz="2400" spc="-52" baseline="12152" dirty="0">
                <a:solidFill>
                  <a:srgbClr val="8FC125"/>
                </a:solidFill>
                <a:latin typeface="UnDotum"/>
                <a:cs typeface="UnDotum"/>
              </a:rPr>
              <a:t></a:t>
            </a:r>
            <a:r>
              <a:rPr sz="2000" spc="-35" dirty="0">
                <a:solidFill>
                  <a:srgbClr val="3F3F3F"/>
                </a:solidFill>
                <a:latin typeface="Trebuchet MS"/>
                <a:cs typeface="Trebuchet MS"/>
              </a:rPr>
              <a:t>The </a:t>
            </a:r>
            <a:r>
              <a:rPr sz="2000" dirty="0">
                <a:solidFill>
                  <a:srgbClr val="3F3F3F"/>
                </a:solidFill>
                <a:latin typeface="Trebuchet MS"/>
                <a:cs typeface="Trebuchet MS"/>
              </a:rPr>
              <a:t>goal of </a:t>
            </a:r>
            <a:r>
              <a:rPr sz="2000" spc="-5" dirty="0">
                <a:solidFill>
                  <a:srgbClr val="3F3F3F"/>
                </a:solidFill>
                <a:latin typeface="Trebuchet MS"/>
                <a:cs typeface="Trebuchet MS"/>
              </a:rPr>
              <a:t>the class </a:t>
            </a:r>
            <a:r>
              <a:rPr sz="2000" dirty="0">
                <a:solidFill>
                  <a:srgbClr val="3F3F3F"/>
                </a:solidFill>
                <a:latin typeface="Trebuchet MS"/>
                <a:cs typeface="Trebuchet MS"/>
              </a:rPr>
              <a:t>model </a:t>
            </a:r>
            <a:r>
              <a:rPr sz="2000" spc="-5" dirty="0">
                <a:solidFill>
                  <a:srgbClr val="3F3F3F"/>
                </a:solidFill>
                <a:latin typeface="Trebuchet MS"/>
                <a:cs typeface="Trebuchet MS"/>
              </a:rPr>
              <a:t>is to capture the concepts </a:t>
            </a:r>
            <a:r>
              <a:rPr sz="2000" dirty="0">
                <a:solidFill>
                  <a:srgbClr val="3F3F3F"/>
                </a:solidFill>
                <a:latin typeface="Trebuchet MS"/>
                <a:cs typeface="Trebuchet MS"/>
              </a:rPr>
              <a:t>from the real </a:t>
            </a:r>
            <a:r>
              <a:rPr sz="2000" spc="-5" dirty="0">
                <a:solidFill>
                  <a:srgbClr val="3F3F3F"/>
                </a:solidFill>
                <a:latin typeface="Trebuchet MS"/>
                <a:cs typeface="Trebuchet MS"/>
              </a:rPr>
              <a:t>worlds  that are useful for your</a:t>
            </a:r>
            <a:r>
              <a:rPr sz="2000" dirty="0">
                <a:solidFill>
                  <a:srgbClr val="3F3F3F"/>
                </a:solidFill>
                <a:latin typeface="Trebuchet MS"/>
                <a:cs typeface="Trebuchet MS"/>
              </a:rPr>
              <a:t> </a:t>
            </a:r>
            <a:r>
              <a:rPr sz="2000" spc="-5" dirty="0">
                <a:solidFill>
                  <a:srgbClr val="3F3F3F"/>
                </a:solidFill>
                <a:latin typeface="Trebuchet MS"/>
                <a:cs typeface="Trebuchet MS"/>
              </a:rPr>
              <a:t>application</a:t>
            </a:r>
            <a:endParaRPr sz="2000">
              <a:latin typeface="Trebuchet MS"/>
              <a:cs typeface="Trebuchet MS"/>
            </a:endParaRPr>
          </a:p>
          <a:p>
            <a:pPr marL="88900" marR="81280">
              <a:lnSpc>
                <a:spcPct val="140000"/>
              </a:lnSpc>
              <a:spcBef>
                <a:spcPts val="990"/>
              </a:spcBef>
              <a:tabLst>
                <a:tab pos="840740" algn="l"/>
                <a:tab pos="1522730" algn="l"/>
                <a:tab pos="2366645" algn="l"/>
                <a:tab pos="2683510" algn="l"/>
                <a:tab pos="4201160" algn="l"/>
                <a:tab pos="4606925" algn="l"/>
                <a:tab pos="5124450" algn="l"/>
                <a:tab pos="5805805" algn="l"/>
                <a:tab pos="7062470" algn="l"/>
                <a:tab pos="7626984" algn="l"/>
                <a:tab pos="8550275" algn="l"/>
                <a:tab pos="8901430" algn="l"/>
              </a:tabLst>
            </a:pPr>
            <a:r>
              <a:rPr sz="2400" spc="-187" baseline="10416" dirty="0">
                <a:solidFill>
                  <a:srgbClr val="8FC125"/>
                </a:solidFill>
                <a:latin typeface="UnDotum"/>
                <a:cs typeface="UnDotum"/>
              </a:rPr>
              <a:t></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c</a:t>
            </a:r>
            <a:r>
              <a:rPr sz="2000" spc="-5" dirty="0">
                <a:solidFill>
                  <a:srgbClr val="3F3F3F"/>
                </a:solidFill>
                <a:latin typeface="Trebuchet MS"/>
                <a:cs typeface="Trebuchet MS"/>
              </a:rPr>
              <a:t>la</a:t>
            </a:r>
            <a:r>
              <a:rPr sz="2000" spc="5" dirty="0">
                <a:solidFill>
                  <a:srgbClr val="3F3F3F"/>
                </a:solidFill>
                <a:latin typeface="Trebuchet MS"/>
                <a:cs typeface="Trebuchet MS"/>
              </a:rPr>
              <a:t>s</a:t>
            </a:r>
            <a:r>
              <a:rPr sz="2000" dirty="0">
                <a:solidFill>
                  <a:srgbClr val="3F3F3F"/>
                </a:solidFill>
                <a:latin typeface="Trebuchet MS"/>
                <a:cs typeface="Trebuchet MS"/>
              </a:rPr>
              <a:t>s	</a:t>
            </a:r>
            <a:r>
              <a:rPr sz="2000" spc="5" dirty="0">
                <a:solidFill>
                  <a:srgbClr val="3F3F3F"/>
                </a:solidFill>
                <a:latin typeface="Trebuchet MS"/>
                <a:cs typeface="Trebuchet MS"/>
              </a:rPr>
              <a:t>m</a:t>
            </a:r>
            <a:r>
              <a:rPr sz="2000" dirty="0">
                <a:solidFill>
                  <a:srgbClr val="3F3F3F"/>
                </a:solidFill>
                <a:latin typeface="Trebuchet MS"/>
                <a:cs typeface="Trebuchet MS"/>
              </a:rPr>
              <a:t>o</a:t>
            </a:r>
            <a:r>
              <a:rPr sz="2000" spc="-5" dirty="0">
                <a:solidFill>
                  <a:srgbClr val="3F3F3F"/>
                </a:solidFill>
                <a:latin typeface="Trebuchet MS"/>
                <a:cs typeface="Trebuchet MS"/>
              </a:rPr>
              <a:t>d</a:t>
            </a:r>
            <a:r>
              <a:rPr sz="2000" spc="5" dirty="0">
                <a:solidFill>
                  <a:srgbClr val="3F3F3F"/>
                </a:solidFill>
                <a:latin typeface="Trebuchet MS"/>
                <a:cs typeface="Trebuchet MS"/>
              </a:rPr>
              <a:t>e</a:t>
            </a:r>
            <a:r>
              <a:rPr sz="2000" dirty="0">
                <a:solidFill>
                  <a:srgbClr val="3F3F3F"/>
                </a:solidFill>
                <a:latin typeface="Trebuchet MS"/>
                <a:cs typeface="Trebuchet MS"/>
              </a:rPr>
              <a:t>l	</a:t>
            </a:r>
            <a:r>
              <a:rPr sz="2000" spc="-5" dirty="0">
                <a:solidFill>
                  <a:srgbClr val="3F3F3F"/>
                </a:solidFill>
                <a:latin typeface="Trebuchet MS"/>
                <a:cs typeface="Trebuchet MS"/>
              </a:rPr>
              <a:t>i</a:t>
            </a:r>
            <a:r>
              <a:rPr sz="2000" dirty="0">
                <a:solidFill>
                  <a:srgbClr val="3F3F3F"/>
                </a:solidFill>
                <a:latin typeface="Trebuchet MS"/>
                <a:cs typeface="Trebuchet MS"/>
              </a:rPr>
              <a:t>s	r</a:t>
            </a:r>
            <a:r>
              <a:rPr sz="2000" spc="-5" dirty="0">
                <a:solidFill>
                  <a:srgbClr val="3F3F3F"/>
                </a:solidFill>
                <a:latin typeface="Trebuchet MS"/>
                <a:cs typeface="Trebuchet MS"/>
              </a:rPr>
              <a:t>ep</a:t>
            </a:r>
            <a:r>
              <a:rPr sz="2000" dirty="0">
                <a:solidFill>
                  <a:srgbClr val="3F3F3F"/>
                </a:solidFill>
                <a:latin typeface="Trebuchet MS"/>
                <a:cs typeface="Trebuchet MS"/>
              </a:rPr>
              <a:t>r</a:t>
            </a:r>
            <a:r>
              <a:rPr sz="2000" spc="-5" dirty="0">
                <a:solidFill>
                  <a:srgbClr val="3F3F3F"/>
                </a:solidFill>
                <a:latin typeface="Trebuchet MS"/>
                <a:cs typeface="Trebuchet MS"/>
              </a:rPr>
              <a:t>e</a:t>
            </a:r>
            <a:r>
              <a:rPr sz="2000" spc="5" dirty="0">
                <a:solidFill>
                  <a:srgbClr val="3F3F3F"/>
                </a:solidFill>
                <a:latin typeface="Trebuchet MS"/>
                <a:cs typeface="Trebuchet MS"/>
              </a:rPr>
              <a:t>s</a:t>
            </a:r>
            <a:r>
              <a:rPr sz="2000" spc="-5" dirty="0">
                <a:solidFill>
                  <a:srgbClr val="3F3F3F"/>
                </a:solidFill>
                <a:latin typeface="Trebuchet MS"/>
                <a:cs typeface="Trebuchet MS"/>
              </a:rPr>
              <a:t>e</a:t>
            </a:r>
            <a:r>
              <a:rPr sz="2000" spc="5" dirty="0">
                <a:solidFill>
                  <a:srgbClr val="3F3F3F"/>
                </a:solidFill>
                <a:latin typeface="Trebuchet MS"/>
                <a:cs typeface="Trebuchet MS"/>
              </a:rPr>
              <a:t>n</a:t>
            </a:r>
            <a:r>
              <a:rPr sz="2000" spc="-5" dirty="0">
                <a:solidFill>
                  <a:srgbClr val="3F3F3F"/>
                </a:solidFill>
                <a:latin typeface="Trebuchet MS"/>
                <a:cs typeface="Trebuchet MS"/>
              </a:rPr>
              <a:t>te</a:t>
            </a:r>
            <a:r>
              <a:rPr sz="2000" dirty="0">
                <a:solidFill>
                  <a:srgbClr val="3F3F3F"/>
                </a:solidFill>
                <a:latin typeface="Trebuchet MS"/>
                <a:cs typeface="Trebuchet MS"/>
              </a:rPr>
              <a:t>d	</a:t>
            </a:r>
            <a:r>
              <a:rPr sz="2000" spc="-5" dirty="0">
                <a:solidFill>
                  <a:srgbClr val="3F3F3F"/>
                </a:solidFill>
                <a:latin typeface="Trebuchet MS"/>
                <a:cs typeface="Trebuchet MS"/>
              </a:rPr>
              <a:t>b</a:t>
            </a:r>
            <a:r>
              <a:rPr sz="2000" dirty="0">
                <a:solidFill>
                  <a:srgbClr val="3F3F3F"/>
                </a:solidFill>
                <a:latin typeface="Trebuchet MS"/>
                <a:cs typeface="Trebuchet MS"/>
              </a:rPr>
              <a:t>y	</a:t>
            </a:r>
            <a:r>
              <a:rPr sz="2000" spc="-5" dirty="0">
                <a:solidFill>
                  <a:srgbClr val="3F3F3F"/>
                </a:solidFill>
                <a:latin typeface="Trebuchet MS"/>
                <a:cs typeface="Trebuchet MS"/>
              </a:rPr>
              <a:t>th</a:t>
            </a:r>
            <a:r>
              <a:rPr sz="2000" dirty="0">
                <a:solidFill>
                  <a:srgbClr val="3F3F3F"/>
                </a:solidFill>
                <a:latin typeface="Trebuchet MS"/>
                <a:cs typeface="Trebuchet MS"/>
              </a:rPr>
              <a:t>e	</a:t>
            </a:r>
            <a:r>
              <a:rPr sz="2000" spc="-5" dirty="0">
                <a:solidFill>
                  <a:srgbClr val="3F3F3F"/>
                </a:solidFill>
                <a:latin typeface="Trebuchet MS"/>
                <a:cs typeface="Trebuchet MS"/>
              </a:rPr>
              <a:t>cl</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dirty="0">
                <a:solidFill>
                  <a:srgbClr val="3F3F3F"/>
                </a:solidFill>
                <a:latin typeface="Trebuchet MS"/>
                <a:cs typeface="Trebuchet MS"/>
              </a:rPr>
              <a:t>s	d</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g</a:t>
            </a:r>
            <a:r>
              <a:rPr sz="2000" spc="10" dirty="0">
                <a:solidFill>
                  <a:srgbClr val="3F3F3F"/>
                </a:solidFill>
                <a:latin typeface="Trebuchet MS"/>
                <a:cs typeface="Trebuchet MS"/>
              </a:rPr>
              <a:t>r</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spc="-5" dirty="0">
                <a:solidFill>
                  <a:srgbClr val="3F3F3F"/>
                </a:solidFill>
                <a:latin typeface="Trebuchet MS"/>
                <a:cs typeface="Trebuchet MS"/>
              </a:rPr>
              <a:t>s</a:t>
            </a:r>
            <a:r>
              <a:rPr sz="2000" dirty="0">
                <a:solidFill>
                  <a:srgbClr val="3F3F3F"/>
                </a:solidFill>
                <a:latin typeface="Trebuchet MS"/>
                <a:cs typeface="Trebuchet MS"/>
              </a:rPr>
              <a:t>.	</a:t>
            </a:r>
            <a:r>
              <a:rPr sz="2000" spc="-5" dirty="0">
                <a:solidFill>
                  <a:srgbClr val="3F3F3F"/>
                </a:solidFill>
                <a:latin typeface="Trebuchet MS"/>
                <a:cs typeface="Trebuchet MS"/>
              </a:rPr>
              <a:t>T</a:t>
            </a:r>
            <a:r>
              <a:rPr sz="2000" dirty="0">
                <a:solidFill>
                  <a:srgbClr val="3F3F3F"/>
                </a:solidFill>
                <a:latin typeface="Trebuchet MS"/>
                <a:cs typeface="Trebuchet MS"/>
              </a:rPr>
              <a:t>he	</a:t>
            </a:r>
            <a:r>
              <a:rPr sz="2000" spc="-5" dirty="0">
                <a:solidFill>
                  <a:srgbClr val="3F3F3F"/>
                </a:solidFill>
                <a:latin typeface="Trebuchet MS"/>
                <a:cs typeface="Trebuchet MS"/>
              </a:rPr>
              <a:t>cl</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spc="-5" dirty="0">
                <a:solidFill>
                  <a:srgbClr val="3F3F3F"/>
                </a:solidFill>
                <a:latin typeface="Trebuchet MS"/>
                <a:cs typeface="Trebuchet MS"/>
              </a:rPr>
              <a:t>e</a:t>
            </a:r>
            <a:r>
              <a:rPr sz="2000" dirty="0">
                <a:solidFill>
                  <a:srgbClr val="3F3F3F"/>
                </a:solidFill>
                <a:latin typeface="Trebuchet MS"/>
                <a:cs typeface="Trebuchet MS"/>
              </a:rPr>
              <a:t>s	</a:t>
            </a:r>
            <a:r>
              <a:rPr sz="2000" spc="5" dirty="0">
                <a:solidFill>
                  <a:srgbClr val="3F3F3F"/>
                </a:solidFill>
                <a:latin typeface="Trebuchet MS"/>
                <a:cs typeface="Trebuchet MS"/>
              </a:rPr>
              <a:t>i</a:t>
            </a:r>
            <a:r>
              <a:rPr sz="2000" dirty="0">
                <a:solidFill>
                  <a:srgbClr val="3F3F3F"/>
                </a:solidFill>
                <a:latin typeface="Trebuchet MS"/>
                <a:cs typeface="Trebuchet MS"/>
              </a:rPr>
              <a:t>n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spc="-5" dirty="0">
                <a:solidFill>
                  <a:srgbClr val="3F3F3F"/>
                </a:solidFill>
                <a:latin typeface="Trebuchet MS"/>
                <a:cs typeface="Trebuchet MS"/>
              </a:rPr>
              <a:t>is  </a:t>
            </a:r>
            <a:r>
              <a:rPr sz="2000" dirty="0">
                <a:solidFill>
                  <a:srgbClr val="3F3F3F"/>
                </a:solidFill>
                <a:latin typeface="Trebuchet MS"/>
                <a:cs typeface="Trebuchet MS"/>
              </a:rPr>
              <a:t>diagrams </a:t>
            </a:r>
            <a:r>
              <a:rPr sz="2000" spc="-5" dirty="0">
                <a:solidFill>
                  <a:srgbClr val="3F3F3F"/>
                </a:solidFill>
                <a:latin typeface="Trebuchet MS"/>
                <a:cs typeface="Trebuchet MS"/>
              </a:rPr>
              <a:t>define </a:t>
            </a:r>
            <a:r>
              <a:rPr sz="2000" dirty="0">
                <a:solidFill>
                  <a:srgbClr val="3F3F3F"/>
                </a:solidFill>
                <a:latin typeface="Trebuchet MS"/>
                <a:cs typeface="Trebuchet MS"/>
              </a:rPr>
              <a:t>the </a:t>
            </a:r>
            <a:r>
              <a:rPr sz="2000" spc="-5" dirty="0">
                <a:solidFill>
                  <a:srgbClr val="3F3F3F"/>
                </a:solidFill>
                <a:latin typeface="Trebuchet MS"/>
                <a:cs typeface="Trebuchet MS"/>
              </a:rPr>
              <a:t>attributes </a:t>
            </a:r>
            <a:r>
              <a:rPr sz="2000" dirty="0">
                <a:solidFill>
                  <a:srgbClr val="3F3F3F"/>
                </a:solidFill>
                <a:latin typeface="Trebuchet MS"/>
                <a:cs typeface="Trebuchet MS"/>
              </a:rPr>
              <a:t>and </a:t>
            </a:r>
            <a:r>
              <a:rPr sz="2000" spc="-5" dirty="0">
                <a:solidFill>
                  <a:srgbClr val="3F3F3F"/>
                </a:solidFill>
                <a:latin typeface="Trebuchet MS"/>
                <a:cs typeface="Trebuchet MS"/>
              </a:rPr>
              <a:t>operations </a:t>
            </a:r>
            <a:r>
              <a:rPr sz="2000" dirty="0">
                <a:solidFill>
                  <a:srgbClr val="3F3F3F"/>
                </a:solidFill>
                <a:latin typeface="Trebuchet MS"/>
                <a:cs typeface="Trebuchet MS"/>
              </a:rPr>
              <a:t>of </a:t>
            </a:r>
            <a:r>
              <a:rPr sz="2000" spc="-5" dirty="0">
                <a:solidFill>
                  <a:srgbClr val="3F3F3F"/>
                </a:solidFill>
                <a:latin typeface="Trebuchet MS"/>
                <a:cs typeface="Trebuchet MS"/>
              </a:rPr>
              <a:t>each</a:t>
            </a:r>
            <a:r>
              <a:rPr sz="2000" spc="5" dirty="0">
                <a:solidFill>
                  <a:srgbClr val="3F3F3F"/>
                </a:solidFill>
                <a:latin typeface="Trebuchet MS"/>
                <a:cs typeface="Trebuchet MS"/>
              </a:rPr>
              <a:t> </a:t>
            </a:r>
            <a:r>
              <a:rPr sz="2000" spc="-5" dirty="0">
                <a:solidFill>
                  <a:srgbClr val="3F3F3F"/>
                </a:solidFill>
                <a:latin typeface="Trebuchet MS"/>
                <a:cs typeface="Trebuchet MS"/>
              </a:rPr>
              <a:t>object.</a:t>
            </a:r>
            <a:endParaRPr sz="20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1182" y="208279"/>
            <a:ext cx="1842135" cy="566822"/>
          </a:xfrm>
          <a:prstGeom prst="rect">
            <a:avLst/>
          </a:prstGeom>
        </p:spPr>
        <p:txBody>
          <a:bodyPr vert="horz" wrap="square" lIns="0" tIns="12700" rIns="0" bIns="0" rtlCol="0">
            <a:spAutoFit/>
          </a:bodyPr>
          <a:lstStyle/>
          <a:p>
            <a:pPr marL="12700">
              <a:lnSpc>
                <a:spcPct val="100000"/>
              </a:lnSpc>
              <a:spcBef>
                <a:spcPts val="100"/>
              </a:spcBef>
            </a:pPr>
            <a:r>
              <a:rPr sz="3600" dirty="0"/>
              <a:t>M</a:t>
            </a:r>
            <a:r>
              <a:rPr sz="3600" spc="-5" dirty="0"/>
              <a:t>o</a:t>
            </a:r>
            <a:r>
              <a:rPr sz="3600" spc="-10" dirty="0"/>
              <a:t>d</a:t>
            </a:r>
            <a:r>
              <a:rPr sz="3600" dirty="0"/>
              <a:t>e</a:t>
            </a:r>
            <a:r>
              <a:rPr sz="3600" spc="-5" dirty="0"/>
              <a:t>ling</a:t>
            </a:r>
            <a:endParaRPr sz="3600"/>
          </a:p>
        </p:txBody>
      </p:sp>
      <p:sp>
        <p:nvSpPr>
          <p:cNvPr id="6" name="object 6"/>
          <p:cNvSpPr txBox="1">
            <a:spLocks noGrp="1"/>
          </p:cNvSpPr>
          <p:nvPr>
            <p:ph type="sldNum" sz="quarter" idx="12"/>
          </p:nvPr>
        </p:nvSpPr>
        <p:spPr>
          <a:xfrm>
            <a:off x="8742681" y="6142376"/>
            <a:ext cx="479425" cy="567463"/>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24</a:t>
            </a:fld>
            <a:endParaRPr dirty="0">
              <a:solidFill>
                <a:srgbClr val="000000"/>
              </a:solidFill>
            </a:endParaRPr>
          </a:p>
        </p:txBody>
      </p:sp>
      <p:sp>
        <p:nvSpPr>
          <p:cNvPr id="3" name="object 3"/>
          <p:cNvSpPr txBox="1"/>
          <p:nvPr/>
        </p:nvSpPr>
        <p:spPr>
          <a:xfrm>
            <a:off x="449581" y="1234441"/>
            <a:ext cx="4147820" cy="1279838"/>
          </a:xfrm>
          <a:prstGeom prst="rect">
            <a:avLst/>
          </a:prstGeom>
        </p:spPr>
        <p:txBody>
          <a:bodyPr vert="horz" wrap="square" lIns="0" tIns="12700" rIns="0" bIns="0" rtlCol="0">
            <a:spAutoFit/>
          </a:bodyPr>
          <a:lstStyle/>
          <a:p>
            <a:pPr marL="114300">
              <a:lnSpc>
                <a:spcPct val="100000"/>
              </a:lnSpc>
              <a:spcBef>
                <a:spcPts val="100"/>
              </a:spcBef>
            </a:pPr>
            <a:r>
              <a:rPr sz="1800" b="1" dirty="0">
                <a:solidFill>
                  <a:srgbClr val="FF0000"/>
                </a:solidFill>
                <a:latin typeface="Trebuchet MS"/>
                <a:cs typeface="Trebuchet MS"/>
              </a:rPr>
              <a:t>2) </a:t>
            </a:r>
            <a:r>
              <a:rPr sz="1800" b="1" spc="-5" dirty="0">
                <a:solidFill>
                  <a:srgbClr val="FF0000"/>
                </a:solidFill>
                <a:latin typeface="Trebuchet MS"/>
                <a:cs typeface="Trebuchet MS"/>
              </a:rPr>
              <a:t>State</a:t>
            </a:r>
            <a:r>
              <a:rPr sz="1800" b="1" spc="-20" dirty="0">
                <a:solidFill>
                  <a:srgbClr val="FF0000"/>
                </a:solidFill>
                <a:latin typeface="Trebuchet MS"/>
                <a:cs typeface="Trebuchet MS"/>
              </a:rPr>
              <a:t> </a:t>
            </a:r>
            <a:r>
              <a:rPr sz="1800" b="1" spc="-5" dirty="0">
                <a:solidFill>
                  <a:srgbClr val="FF0000"/>
                </a:solidFill>
                <a:latin typeface="Trebuchet MS"/>
                <a:cs typeface="Trebuchet MS"/>
              </a:rPr>
              <a:t>model</a:t>
            </a:r>
            <a:endParaRPr sz="1800">
              <a:latin typeface="Trebuchet MS"/>
              <a:cs typeface="Trebuchet MS"/>
            </a:endParaRPr>
          </a:p>
          <a:p>
            <a:pPr marL="114300" marR="43180">
              <a:lnSpc>
                <a:spcPct val="140000"/>
              </a:lnSpc>
              <a:spcBef>
                <a:spcPts val="1000"/>
              </a:spcBef>
              <a:tabLst>
                <a:tab pos="909319" algn="l"/>
                <a:tab pos="1668145" algn="l"/>
                <a:tab pos="2553335" algn="l"/>
                <a:tab pos="2911475" algn="l"/>
              </a:tabLst>
            </a:pPr>
            <a:r>
              <a:rPr sz="2400" spc="-172" baseline="12152" dirty="0">
                <a:solidFill>
                  <a:srgbClr val="8FC125"/>
                </a:solidFill>
                <a:latin typeface="UnDotum"/>
                <a:cs typeface="UnDotum"/>
              </a:rPr>
              <a:t></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s</a:t>
            </a:r>
            <a:r>
              <a:rPr sz="2000" spc="-5" dirty="0">
                <a:solidFill>
                  <a:srgbClr val="3F3F3F"/>
                </a:solidFill>
                <a:latin typeface="Trebuchet MS"/>
                <a:cs typeface="Trebuchet MS"/>
              </a:rPr>
              <a:t>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a:t>
            </a:r>
            <a:r>
              <a:rPr sz="2000" spc="5" dirty="0">
                <a:solidFill>
                  <a:srgbClr val="3F3F3F"/>
                </a:solidFill>
                <a:latin typeface="Trebuchet MS"/>
                <a:cs typeface="Trebuchet MS"/>
              </a:rPr>
              <a:t>m</a:t>
            </a:r>
            <a:r>
              <a:rPr sz="2000" dirty="0">
                <a:solidFill>
                  <a:srgbClr val="3F3F3F"/>
                </a:solidFill>
                <a:latin typeface="Trebuchet MS"/>
                <a:cs typeface="Trebuchet MS"/>
              </a:rPr>
              <a:t>od</a:t>
            </a:r>
            <a:r>
              <a:rPr sz="2000" spc="-5" dirty="0">
                <a:solidFill>
                  <a:srgbClr val="3F3F3F"/>
                </a:solidFill>
                <a:latin typeface="Trebuchet MS"/>
                <a:cs typeface="Trebuchet MS"/>
              </a:rPr>
              <a:t>e</a:t>
            </a:r>
            <a:r>
              <a:rPr sz="2000" dirty="0">
                <a:solidFill>
                  <a:srgbClr val="3F3F3F"/>
                </a:solidFill>
                <a:latin typeface="Trebuchet MS"/>
                <a:cs typeface="Trebuchet MS"/>
              </a:rPr>
              <a:t>l	</a:t>
            </a:r>
            <a:r>
              <a:rPr sz="2000" spc="5" dirty="0">
                <a:solidFill>
                  <a:srgbClr val="3F3F3F"/>
                </a:solidFill>
                <a:latin typeface="Trebuchet MS"/>
                <a:cs typeface="Trebuchet MS"/>
              </a:rPr>
              <a:t>i</a:t>
            </a:r>
            <a:r>
              <a:rPr sz="2000" dirty="0">
                <a:solidFill>
                  <a:srgbClr val="3F3F3F"/>
                </a:solidFill>
                <a:latin typeface="Trebuchet MS"/>
                <a:cs typeface="Trebuchet MS"/>
              </a:rPr>
              <a:t>s	</a:t>
            </a:r>
            <a:r>
              <a:rPr sz="2000" spc="-5" dirty="0">
                <a:solidFill>
                  <a:srgbClr val="3F3F3F"/>
                </a:solidFill>
                <a:latin typeface="Trebuchet MS"/>
                <a:cs typeface="Trebuchet MS"/>
              </a:rPr>
              <a:t>c</a:t>
            </a:r>
            <a:r>
              <a:rPr sz="2000" spc="5" dirty="0">
                <a:solidFill>
                  <a:srgbClr val="3F3F3F"/>
                </a:solidFill>
                <a:latin typeface="Trebuchet MS"/>
                <a:cs typeface="Trebuchet MS"/>
              </a:rPr>
              <a:t>o</a:t>
            </a:r>
            <a:r>
              <a:rPr sz="2000" spc="-5" dirty="0">
                <a:solidFill>
                  <a:srgbClr val="3F3F3F"/>
                </a:solidFill>
                <a:latin typeface="Trebuchet MS"/>
                <a:cs typeface="Trebuchet MS"/>
              </a:rPr>
              <a:t>n</a:t>
            </a:r>
            <a:r>
              <a:rPr sz="2000" spc="5" dirty="0">
                <a:solidFill>
                  <a:srgbClr val="3F3F3F"/>
                </a:solidFill>
                <a:latin typeface="Trebuchet MS"/>
                <a:cs typeface="Trebuchet MS"/>
              </a:rPr>
              <a:t>c</a:t>
            </a:r>
            <a:r>
              <a:rPr sz="2000" spc="-5" dirty="0">
                <a:solidFill>
                  <a:srgbClr val="3F3F3F"/>
                </a:solidFill>
                <a:latin typeface="Trebuchet MS"/>
                <a:cs typeface="Trebuchet MS"/>
              </a:rPr>
              <a:t>e</a:t>
            </a:r>
            <a:r>
              <a:rPr sz="2000" dirty="0">
                <a:solidFill>
                  <a:srgbClr val="3F3F3F"/>
                </a:solidFill>
                <a:latin typeface="Trebuchet MS"/>
                <a:cs typeface="Trebuchet MS"/>
              </a:rPr>
              <a:t>r</a:t>
            </a:r>
            <a:r>
              <a:rPr sz="2000" spc="-5" dirty="0">
                <a:solidFill>
                  <a:srgbClr val="3F3F3F"/>
                </a:solidFill>
                <a:latin typeface="Trebuchet MS"/>
                <a:cs typeface="Trebuchet MS"/>
              </a:rPr>
              <a:t>n</a:t>
            </a:r>
            <a:r>
              <a:rPr sz="2000" spc="5" dirty="0">
                <a:solidFill>
                  <a:srgbClr val="3F3F3F"/>
                </a:solidFill>
                <a:latin typeface="Trebuchet MS"/>
                <a:cs typeface="Trebuchet MS"/>
              </a:rPr>
              <a:t>e</a:t>
            </a:r>
            <a:r>
              <a:rPr sz="2000" dirty="0">
                <a:solidFill>
                  <a:srgbClr val="3F3F3F"/>
                </a:solidFill>
                <a:latin typeface="Trebuchet MS"/>
                <a:cs typeface="Trebuchet MS"/>
              </a:rPr>
              <a:t>d  </a:t>
            </a:r>
            <a:r>
              <a:rPr sz="2000" spc="-5" dirty="0">
                <a:solidFill>
                  <a:srgbClr val="3F3F3F"/>
                </a:solidFill>
                <a:latin typeface="Trebuchet MS"/>
                <a:cs typeface="Trebuchet MS"/>
              </a:rPr>
              <a:t>operations </a:t>
            </a:r>
            <a:r>
              <a:rPr sz="2000" dirty="0">
                <a:solidFill>
                  <a:srgbClr val="3F3F3F"/>
                </a:solidFill>
                <a:latin typeface="Trebuchet MS"/>
                <a:cs typeface="Trebuchet MS"/>
              </a:rPr>
              <a:t>of </a:t>
            </a:r>
            <a:r>
              <a:rPr sz="2000" spc="-5" dirty="0">
                <a:solidFill>
                  <a:srgbClr val="3F3F3F"/>
                </a:solidFill>
                <a:latin typeface="Trebuchet MS"/>
                <a:cs typeface="Trebuchet MS"/>
              </a:rPr>
              <a:t>the</a:t>
            </a:r>
            <a:r>
              <a:rPr sz="2000" spc="-10" dirty="0">
                <a:solidFill>
                  <a:srgbClr val="3F3F3F"/>
                </a:solidFill>
                <a:latin typeface="Trebuchet MS"/>
                <a:cs typeface="Trebuchet MS"/>
              </a:rPr>
              <a:t> </a:t>
            </a:r>
            <a:r>
              <a:rPr sz="2000" spc="-5" dirty="0">
                <a:solidFill>
                  <a:srgbClr val="3F3F3F"/>
                </a:solidFill>
                <a:latin typeface="Trebuchet MS"/>
                <a:cs typeface="Trebuchet MS"/>
              </a:rPr>
              <a:t>object.</a:t>
            </a:r>
            <a:endParaRPr sz="2000">
              <a:latin typeface="Trebuchet MS"/>
              <a:cs typeface="Trebuchet MS"/>
            </a:endParaRPr>
          </a:p>
        </p:txBody>
      </p:sp>
      <p:sp>
        <p:nvSpPr>
          <p:cNvPr id="4" name="object 4"/>
          <p:cNvSpPr txBox="1"/>
          <p:nvPr/>
        </p:nvSpPr>
        <p:spPr>
          <a:xfrm>
            <a:off x="4714456" y="1757680"/>
            <a:ext cx="4805680" cy="320601"/>
          </a:xfrm>
          <a:prstGeom prst="rect">
            <a:avLst/>
          </a:prstGeom>
        </p:spPr>
        <p:txBody>
          <a:bodyPr vert="horz" wrap="square" lIns="0" tIns="12700" rIns="0" bIns="0" rtlCol="0">
            <a:spAutoFit/>
          </a:bodyPr>
          <a:lstStyle/>
          <a:p>
            <a:pPr marL="12700">
              <a:lnSpc>
                <a:spcPct val="100000"/>
              </a:lnSpc>
              <a:spcBef>
                <a:spcPts val="100"/>
              </a:spcBef>
              <a:tabLst>
                <a:tab pos="694690" algn="l"/>
                <a:tab pos="1254125" algn="l"/>
                <a:tab pos="1959610" algn="l"/>
                <a:tab pos="2555240" algn="l"/>
                <a:tab pos="4001770" algn="l"/>
                <a:tab pos="4414520" algn="l"/>
              </a:tabLst>
            </a:pPr>
            <a:r>
              <a:rPr sz="2000" spc="-5" dirty="0">
                <a:solidFill>
                  <a:srgbClr val="3F3F3F"/>
                </a:solidFill>
                <a:latin typeface="Trebuchet MS"/>
                <a:cs typeface="Trebuchet MS"/>
              </a:rPr>
              <a:t>w</a:t>
            </a:r>
            <a:r>
              <a:rPr sz="2000" spc="5" dirty="0">
                <a:solidFill>
                  <a:srgbClr val="3F3F3F"/>
                </a:solidFill>
                <a:latin typeface="Trebuchet MS"/>
                <a:cs typeface="Trebuchet MS"/>
              </a:rPr>
              <a:t>i</a:t>
            </a:r>
            <a:r>
              <a:rPr sz="2000" spc="-5" dirty="0">
                <a:solidFill>
                  <a:srgbClr val="3F3F3F"/>
                </a:solidFill>
                <a:latin typeface="Trebuchet MS"/>
                <a:cs typeface="Trebuchet MS"/>
              </a:rPr>
              <a:t>t</a:t>
            </a:r>
            <a:r>
              <a:rPr sz="2000" dirty="0">
                <a:solidFill>
                  <a:srgbClr val="3F3F3F"/>
                </a:solidFill>
                <a:latin typeface="Trebuchet MS"/>
                <a:cs typeface="Trebuchet MS"/>
              </a:rPr>
              <a:t>h	</a:t>
            </a:r>
            <a:r>
              <a:rPr sz="2000" spc="-5" dirty="0">
                <a:solidFill>
                  <a:srgbClr val="3F3F3F"/>
                </a:solidFill>
                <a:latin typeface="Trebuchet MS"/>
                <a:cs typeface="Trebuchet MS"/>
              </a:rPr>
              <a:t>th</a:t>
            </a:r>
            <a:r>
              <a:rPr sz="2000" dirty="0">
                <a:solidFill>
                  <a:srgbClr val="3F3F3F"/>
                </a:solidFill>
                <a:latin typeface="Trebuchet MS"/>
                <a:cs typeface="Trebuchet MS"/>
              </a:rPr>
              <a:t>e	</a:t>
            </a:r>
            <a:r>
              <a:rPr sz="2000" spc="-5" dirty="0">
                <a:solidFill>
                  <a:srgbClr val="3F3F3F"/>
                </a:solidFill>
                <a:latin typeface="Trebuchet MS"/>
                <a:cs typeface="Trebuchet MS"/>
              </a:rPr>
              <a:t>t</a:t>
            </a:r>
            <a:r>
              <a:rPr sz="2000" spc="5" dirty="0">
                <a:solidFill>
                  <a:srgbClr val="3F3F3F"/>
                </a:solidFill>
                <a:latin typeface="Trebuchet MS"/>
                <a:cs typeface="Trebuchet MS"/>
              </a:rPr>
              <a:t>i</a:t>
            </a:r>
            <a:r>
              <a:rPr sz="2000" spc="-5" dirty="0">
                <a:solidFill>
                  <a:srgbClr val="3F3F3F"/>
                </a:solidFill>
                <a:latin typeface="Trebuchet MS"/>
                <a:cs typeface="Trebuchet MS"/>
              </a:rPr>
              <a:t>m</a:t>
            </a:r>
            <a:r>
              <a:rPr sz="2000" dirty="0">
                <a:solidFill>
                  <a:srgbClr val="3F3F3F"/>
                </a:solidFill>
                <a:latin typeface="Trebuchet MS"/>
                <a:cs typeface="Trebuchet MS"/>
              </a:rPr>
              <a:t>e	</a:t>
            </a:r>
            <a:r>
              <a:rPr sz="2000" spc="-5" dirty="0">
                <a:solidFill>
                  <a:srgbClr val="3F3F3F"/>
                </a:solidFill>
                <a:latin typeface="Trebuchet MS"/>
                <a:cs typeface="Trebuchet MS"/>
              </a:rPr>
              <a:t>an</a:t>
            </a:r>
            <a:r>
              <a:rPr sz="2000" dirty="0">
                <a:solidFill>
                  <a:srgbClr val="3F3F3F"/>
                </a:solidFill>
                <a:latin typeface="Trebuchet MS"/>
                <a:cs typeface="Trebuchet MS"/>
              </a:rPr>
              <a:t>d	</a:t>
            </a:r>
            <a:r>
              <a:rPr sz="2000" spc="5" dirty="0">
                <a:solidFill>
                  <a:srgbClr val="3F3F3F"/>
                </a:solidFill>
                <a:latin typeface="Trebuchet MS"/>
                <a:cs typeface="Trebuchet MS"/>
              </a:rPr>
              <a:t>s</a:t>
            </a:r>
            <a:r>
              <a:rPr sz="2000" spc="-5" dirty="0">
                <a:solidFill>
                  <a:srgbClr val="3F3F3F"/>
                </a:solidFill>
                <a:latin typeface="Trebuchet MS"/>
                <a:cs typeface="Trebuchet MS"/>
              </a:rPr>
              <a:t>eq</a:t>
            </a:r>
            <a:r>
              <a:rPr sz="2000" spc="5" dirty="0">
                <a:solidFill>
                  <a:srgbClr val="3F3F3F"/>
                </a:solidFill>
                <a:latin typeface="Trebuchet MS"/>
                <a:cs typeface="Trebuchet MS"/>
              </a:rPr>
              <a:t>u</a:t>
            </a:r>
            <a:r>
              <a:rPr sz="2000" spc="-5" dirty="0">
                <a:solidFill>
                  <a:srgbClr val="3F3F3F"/>
                </a:solidFill>
                <a:latin typeface="Trebuchet MS"/>
                <a:cs typeface="Trebuchet MS"/>
              </a:rPr>
              <a:t>en</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n</a:t>
            </a:r>
            <a:r>
              <a:rPr sz="2000" dirty="0">
                <a:solidFill>
                  <a:srgbClr val="3F3F3F"/>
                </a:solidFill>
                <a:latin typeface="Trebuchet MS"/>
                <a:cs typeface="Trebuchet MS"/>
              </a:rPr>
              <a:t>g	of	</a:t>
            </a:r>
            <a:r>
              <a:rPr sz="2000" spc="-5" dirty="0">
                <a:solidFill>
                  <a:srgbClr val="3F3F3F"/>
                </a:solidFill>
                <a:latin typeface="Trebuchet MS"/>
                <a:cs typeface="Trebuchet MS"/>
              </a:rPr>
              <a:t>th</a:t>
            </a:r>
            <a:r>
              <a:rPr sz="2000" dirty="0">
                <a:solidFill>
                  <a:srgbClr val="3F3F3F"/>
                </a:solidFill>
                <a:latin typeface="Trebuchet MS"/>
                <a:cs typeface="Trebuchet MS"/>
              </a:rPr>
              <a:t>e</a:t>
            </a:r>
            <a:endParaRPr sz="2000">
              <a:latin typeface="Trebuchet MS"/>
              <a:cs typeface="Trebuchet MS"/>
            </a:endParaRPr>
          </a:p>
        </p:txBody>
      </p:sp>
      <p:sp>
        <p:nvSpPr>
          <p:cNvPr id="5" name="object 5"/>
          <p:cNvSpPr txBox="1"/>
          <p:nvPr/>
        </p:nvSpPr>
        <p:spPr>
          <a:xfrm>
            <a:off x="500380" y="2736851"/>
            <a:ext cx="9056371" cy="1874872"/>
          </a:xfrm>
          <a:prstGeom prst="rect">
            <a:avLst/>
          </a:prstGeom>
        </p:spPr>
        <p:txBody>
          <a:bodyPr vert="horz" wrap="square" lIns="0" tIns="12700" rIns="0" bIns="0" rtlCol="0">
            <a:spAutoFit/>
          </a:bodyPr>
          <a:lstStyle/>
          <a:p>
            <a:pPr marL="63500">
              <a:lnSpc>
                <a:spcPct val="100000"/>
              </a:lnSpc>
              <a:spcBef>
                <a:spcPts val="100"/>
              </a:spcBef>
            </a:pPr>
            <a:r>
              <a:rPr sz="2400" spc="-52" baseline="10416" dirty="0">
                <a:solidFill>
                  <a:srgbClr val="8FC125"/>
                </a:solidFill>
                <a:latin typeface="UnDotum"/>
                <a:cs typeface="UnDotum"/>
              </a:rPr>
              <a:t></a:t>
            </a:r>
            <a:r>
              <a:rPr sz="2000" spc="-35" dirty="0">
                <a:solidFill>
                  <a:srgbClr val="3F3F3F"/>
                </a:solidFill>
                <a:latin typeface="Trebuchet MS"/>
                <a:cs typeface="Trebuchet MS"/>
              </a:rPr>
              <a:t>On </a:t>
            </a:r>
            <a:r>
              <a:rPr sz="2000" spc="-5" dirty="0">
                <a:solidFill>
                  <a:srgbClr val="3F3F3F"/>
                </a:solidFill>
                <a:latin typeface="Trebuchet MS"/>
                <a:cs typeface="Trebuchet MS"/>
              </a:rPr>
              <a:t>occurrence </a:t>
            </a:r>
            <a:r>
              <a:rPr sz="2000" dirty="0">
                <a:solidFill>
                  <a:srgbClr val="3F3F3F"/>
                </a:solidFill>
                <a:latin typeface="Trebuchet MS"/>
                <a:cs typeface="Trebuchet MS"/>
              </a:rPr>
              <a:t>of </a:t>
            </a:r>
            <a:r>
              <a:rPr sz="2000" spc="-5" dirty="0">
                <a:solidFill>
                  <a:srgbClr val="3F3F3F"/>
                </a:solidFill>
                <a:latin typeface="Trebuchet MS"/>
                <a:cs typeface="Trebuchet MS"/>
              </a:rPr>
              <a:t>the events </a:t>
            </a:r>
            <a:r>
              <a:rPr sz="2000" dirty="0">
                <a:solidFill>
                  <a:srgbClr val="3F3F3F"/>
                </a:solidFill>
                <a:latin typeface="Trebuchet MS"/>
                <a:cs typeface="Trebuchet MS"/>
              </a:rPr>
              <a:t>the </a:t>
            </a:r>
            <a:r>
              <a:rPr sz="2000" spc="-5" dirty="0">
                <a:solidFill>
                  <a:srgbClr val="3F3F3F"/>
                </a:solidFill>
                <a:latin typeface="Trebuchet MS"/>
                <a:cs typeface="Trebuchet MS"/>
              </a:rPr>
              <a:t>object change their</a:t>
            </a:r>
            <a:r>
              <a:rPr sz="2000" spc="60" dirty="0">
                <a:solidFill>
                  <a:srgbClr val="3F3F3F"/>
                </a:solidFill>
                <a:latin typeface="Trebuchet MS"/>
                <a:cs typeface="Trebuchet MS"/>
              </a:rPr>
              <a:t> </a:t>
            </a:r>
            <a:r>
              <a:rPr sz="2000" spc="-5" dirty="0">
                <a:solidFill>
                  <a:srgbClr val="3F3F3F"/>
                </a:solidFill>
                <a:latin typeface="Trebuchet MS"/>
                <a:cs typeface="Trebuchet MS"/>
              </a:rPr>
              <a:t>state.</a:t>
            </a:r>
            <a:endParaRPr sz="2000">
              <a:latin typeface="Trebuchet MS"/>
              <a:cs typeface="Trebuchet MS"/>
            </a:endParaRPr>
          </a:p>
          <a:p>
            <a:pPr marL="63500">
              <a:lnSpc>
                <a:spcPct val="100000"/>
              </a:lnSpc>
              <a:spcBef>
                <a:spcPts val="1960"/>
              </a:spcBef>
            </a:pPr>
            <a:r>
              <a:rPr sz="2400" spc="-44" baseline="12152" dirty="0">
                <a:solidFill>
                  <a:srgbClr val="8FC125"/>
                </a:solidFill>
                <a:latin typeface="UnDotum"/>
                <a:cs typeface="UnDotum"/>
              </a:rPr>
              <a:t></a:t>
            </a:r>
            <a:r>
              <a:rPr sz="2000" spc="-30" dirty="0">
                <a:solidFill>
                  <a:srgbClr val="3F3F3F"/>
                </a:solidFill>
                <a:latin typeface="Trebuchet MS"/>
                <a:cs typeface="Trebuchet MS"/>
              </a:rPr>
              <a:t>The </a:t>
            </a:r>
            <a:r>
              <a:rPr sz="2000" spc="-5" dirty="0">
                <a:solidFill>
                  <a:srgbClr val="3F3F3F"/>
                </a:solidFill>
                <a:latin typeface="Trebuchet MS"/>
                <a:cs typeface="Trebuchet MS"/>
              </a:rPr>
              <a:t>state Model captures the control </a:t>
            </a:r>
            <a:r>
              <a:rPr sz="2000" dirty="0">
                <a:solidFill>
                  <a:srgbClr val="3F3F3F"/>
                </a:solidFill>
                <a:latin typeface="Trebuchet MS"/>
                <a:cs typeface="Trebuchet MS"/>
              </a:rPr>
              <a:t>aspect of the</a:t>
            </a:r>
            <a:r>
              <a:rPr sz="2000" spc="35" dirty="0">
                <a:solidFill>
                  <a:srgbClr val="3F3F3F"/>
                </a:solidFill>
                <a:latin typeface="Trebuchet MS"/>
                <a:cs typeface="Trebuchet MS"/>
              </a:rPr>
              <a:t> </a:t>
            </a:r>
            <a:r>
              <a:rPr sz="2000" spc="-5" dirty="0">
                <a:solidFill>
                  <a:srgbClr val="3F3F3F"/>
                </a:solidFill>
                <a:latin typeface="Trebuchet MS"/>
                <a:cs typeface="Trebuchet MS"/>
              </a:rPr>
              <a:t>system.</a:t>
            </a:r>
            <a:endParaRPr sz="2000">
              <a:latin typeface="Trebuchet MS"/>
              <a:cs typeface="Trebuchet MS"/>
            </a:endParaRPr>
          </a:p>
          <a:p>
            <a:pPr marL="63500" marR="43180">
              <a:lnSpc>
                <a:spcPct val="140000"/>
              </a:lnSpc>
              <a:spcBef>
                <a:spcPts val="1000"/>
              </a:spcBef>
              <a:tabLst>
                <a:tab pos="835660" algn="l"/>
                <a:tab pos="1571625" algn="l"/>
                <a:tab pos="2433955" algn="l"/>
                <a:tab pos="2769235" algn="l"/>
                <a:tab pos="4305300" algn="l"/>
                <a:tab pos="4730115" algn="l"/>
                <a:tab pos="5483860" algn="l"/>
                <a:tab pos="6656705" algn="l"/>
                <a:tab pos="7349490" algn="l"/>
                <a:tab pos="8084184" algn="l"/>
              </a:tabLst>
            </a:pPr>
            <a:r>
              <a:rPr sz="2400" spc="-172" baseline="12152" dirty="0">
                <a:solidFill>
                  <a:srgbClr val="8FC125"/>
                </a:solidFill>
                <a:latin typeface="UnDotum"/>
                <a:cs typeface="UnDotum"/>
              </a:rPr>
              <a:t></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s</a:t>
            </a:r>
            <a:r>
              <a:rPr sz="2000" spc="-5" dirty="0">
                <a:solidFill>
                  <a:srgbClr val="3F3F3F"/>
                </a:solidFill>
                <a:latin typeface="Trebuchet MS"/>
                <a:cs typeface="Trebuchet MS"/>
              </a:rPr>
              <a:t>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a:t>
            </a:r>
            <a:r>
              <a:rPr sz="2000" spc="5" dirty="0">
                <a:solidFill>
                  <a:srgbClr val="3F3F3F"/>
                </a:solidFill>
                <a:latin typeface="Trebuchet MS"/>
                <a:cs typeface="Trebuchet MS"/>
              </a:rPr>
              <a:t>m</a:t>
            </a:r>
            <a:r>
              <a:rPr sz="2000" dirty="0">
                <a:solidFill>
                  <a:srgbClr val="3F3F3F"/>
                </a:solidFill>
                <a:latin typeface="Trebuchet MS"/>
                <a:cs typeface="Trebuchet MS"/>
              </a:rPr>
              <a:t>o</a:t>
            </a:r>
            <a:r>
              <a:rPr sz="2000" spc="-5" dirty="0">
                <a:solidFill>
                  <a:srgbClr val="3F3F3F"/>
                </a:solidFill>
                <a:latin typeface="Trebuchet MS"/>
                <a:cs typeface="Trebuchet MS"/>
              </a:rPr>
              <a:t>d</a:t>
            </a:r>
            <a:r>
              <a:rPr sz="2000" spc="5" dirty="0">
                <a:solidFill>
                  <a:srgbClr val="3F3F3F"/>
                </a:solidFill>
                <a:latin typeface="Trebuchet MS"/>
                <a:cs typeface="Trebuchet MS"/>
              </a:rPr>
              <a:t>e</a:t>
            </a:r>
            <a:r>
              <a:rPr sz="2000" dirty="0">
                <a:solidFill>
                  <a:srgbClr val="3F3F3F"/>
                </a:solidFill>
                <a:latin typeface="Trebuchet MS"/>
                <a:cs typeface="Trebuchet MS"/>
              </a:rPr>
              <a:t>l	</a:t>
            </a:r>
            <a:r>
              <a:rPr sz="2000" spc="-5" dirty="0">
                <a:solidFill>
                  <a:srgbClr val="3F3F3F"/>
                </a:solidFill>
                <a:latin typeface="Trebuchet MS"/>
                <a:cs typeface="Trebuchet MS"/>
              </a:rPr>
              <a:t>i</a:t>
            </a:r>
            <a:r>
              <a:rPr sz="2000" dirty="0">
                <a:solidFill>
                  <a:srgbClr val="3F3F3F"/>
                </a:solidFill>
                <a:latin typeface="Trebuchet MS"/>
                <a:cs typeface="Trebuchet MS"/>
              </a:rPr>
              <a:t>s	r</a:t>
            </a:r>
            <a:r>
              <a:rPr sz="2000" spc="-5" dirty="0">
                <a:solidFill>
                  <a:srgbClr val="3F3F3F"/>
                </a:solidFill>
                <a:latin typeface="Trebuchet MS"/>
                <a:cs typeface="Trebuchet MS"/>
              </a:rPr>
              <a:t>e</a:t>
            </a:r>
            <a:r>
              <a:rPr sz="2000" dirty="0">
                <a:solidFill>
                  <a:srgbClr val="3F3F3F"/>
                </a:solidFill>
                <a:latin typeface="Trebuchet MS"/>
                <a:cs typeface="Trebuchet MS"/>
              </a:rPr>
              <a:t>pr</a:t>
            </a:r>
            <a:r>
              <a:rPr sz="2000" spc="-5" dirty="0">
                <a:solidFill>
                  <a:srgbClr val="3F3F3F"/>
                </a:solidFill>
                <a:latin typeface="Trebuchet MS"/>
                <a:cs typeface="Trebuchet MS"/>
              </a:rPr>
              <a:t>es</a:t>
            </a:r>
            <a:r>
              <a:rPr sz="2000" spc="5" dirty="0">
                <a:solidFill>
                  <a:srgbClr val="3F3F3F"/>
                </a:solidFill>
                <a:latin typeface="Trebuchet MS"/>
                <a:cs typeface="Trebuchet MS"/>
              </a:rPr>
              <a:t>e</a:t>
            </a:r>
            <a:r>
              <a:rPr sz="2000" spc="-5" dirty="0">
                <a:solidFill>
                  <a:srgbClr val="3F3F3F"/>
                </a:solidFill>
                <a:latin typeface="Trebuchet MS"/>
                <a:cs typeface="Trebuchet MS"/>
              </a:rPr>
              <a:t>nt</a:t>
            </a:r>
            <a:r>
              <a:rPr sz="2000" spc="5" dirty="0">
                <a:solidFill>
                  <a:srgbClr val="3F3F3F"/>
                </a:solidFill>
                <a:latin typeface="Trebuchet MS"/>
                <a:cs typeface="Trebuchet MS"/>
              </a:rPr>
              <a:t>e</a:t>
            </a:r>
            <a:r>
              <a:rPr sz="2000" dirty="0">
                <a:solidFill>
                  <a:srgbClr val="3F3F3F"/>
                </a:solidFill>
                <a:latin typeface="Trebuchet MS"/>
                <a:cs typeface="Trebuchet MS"/>
              </a:rPr>
              <a:t>d	by	</a:t>
            </a:r>
            <a:r>
              <a:rPr sz="2000" spc="-5" dirty="0">
                <a:solidFill>
                  <a:srgbClr val="3F3F3F"/>
                </a:solidFill>
                <a:latin typeface="Trebuchet MS"/>
                <a:cs typeface="Trebuchet MS"/>
              </a:rPr>
              <a:t>St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d</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g</a:t>
            </a:r>
            <a:r>
              <a:rPr sz="2000" dirty="0">
                <a:solidFill>
                  <a:srgbClr val="3F3F3F"/>
                </a:solidFill>
                <a:latin typeface="Trebuchet MS"/>
                <a:cs typeface="Trebuchet MS"/>
              </a:rPr>
              <a:t>r</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dirty="0">
                <a:solidFill>
                  <a:srgbClr val="3F3F3F"/>
                </a:solidFill>
                <a:latin typeface="Trebuchet MS"/>
                <a:cs typeface="Trebuchet MS"/>
              </a:rPr>
              <a:t>.	</a:t>
            </a:r>
            <a:r>
              <a:rPr sz="2000" spc="-15" dirty="0">
                <a:solidFill>
                  <a:srgbClr val="3F3F3F"/>
                </a:solidFill>
                <a:latin typeface="Trebuchet MS"/>
                <a:cs typeface="Trebuchet MS"/>
              </a:rPr>
              <a:t>E</a:t>
            </a:r>
            <a:r>
              <a:rPr sz="2000" spc="5" dirty="0">
                <a:solidFill>
                  <a:srgbClr val="3F3F3F"/>
                </a:solidFill>
                <a:latin typeface="Trebuchet MS"/>
                <a:cs typeface="Trebuchet MS"/>
              </a:rPr>
              <a:t>ac</a:t>
            </a:r>
            <a:r>
              <a:rPr sz="2000" dirty="0">
                <a:solidFill>
                  <a:srgbClr val="3F3F3F"/>
                </a:solidFill>
                <a:latin typeface="Trebuchet MS"/>
                <a:cs typeface="Trebuchet MS"/>
              </a:rPr>
              <a:t>h	</a:t>
            </a:r>
            <a:r>
              <a:rPr sz="2000" spc="-5" dirty="0">
                <a:solidFill>
                  <a:srgbClr val="3F3F3F"/>
                </a:solidFill>
                <a:latin typeface="Trebuchet MS"/>
                <a:cs typeface="Trebuchet MS"/>
              </a:rPr>
              <a:t>st</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dirty="0">
                <a:solidFill>
                  <a:srgbClr val="3F3F3F"/>
                </a:solidFill>
                <a:latin typeface="Trebuchet MS"/>
                <a:cs typeface="Trebuchet MS"/>
              </a:rPr>
              <a:t>e	d</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g</a:t>
            </a:r>
            <a:r>
              <a:rPr sz="2000" dirty="0">
                <a:solidFill>
                  <a:srgbClr val="3F3F3F"/>
                </a:solidFill>
                <a:latin typeface="Trebuchet MS"/>
                <a:cs typeface="Trebuchet MS"/>
              </a:rPr>
              <a:t>r</a:t>
            </a:r>
            <a:r>
              <a:rPr sz="2000" spc="5" dirty="0">
                <a:solidFill>
                  <a:srgbClr val="3F3F3F"/>
                </a:solidFill>
                <a:latin typeface="Trebuchet MS"/>
                <a:cs typeface="Trebuchet MS"/>
              </a:rPr>
              <a:t>a</a:t>
            </a:r>
            <a:r>
              <a:rPr sz="2000" dirty="0">
                <a:solidFill>
                  <a:srgbClr val="3F3F3F"/>
                </a:solidFill>
                <a:latin typeface="Trebuchet MS"/>
                <a:cs typeface="Trebuchet MS"/>
              </a:rPr>
              <a:t>m  </a:t>
            </a:r>
            <a:r>
              <a:rPr sz="2000" spc="-5" dirty="0">
                <a:solidFill>
                  <a:srgbClr val="3F3F3F"/>
                </a:solidFill>
                <a:latin typeface="Trebuchet MS"/>
                <a:cs typeface="Trebuchet MS"/>
              </a:rPr>
              <a:t>represents </a:t>
            </a:r>
            <a:r>
              <a:rPr sz="2000" dirty="0">
                <a:solidFill>
                  <a:srgbClr val="3F3F3F"/>
                </a:solidFill>
                <a:latin typeface="Trebuchet MS"/>
                <a:cs typeface="Trebuchet MS"/>
              </a:rPr>
              <a:t>state and the </a:t>
            </a:r>
            <a:r>
              <a:rPr sz="2000" spc="-5" dirty="0">
                <a:solidFill>
                  <a:srgbClr val="3F3F3F"/>
                </a:solidFill>
                <a:latin typeface="Trebuchet MS"/>
                <a:cs typeface="Trebuchet MS"/>
              </a:rPr>
              <a:t>event</a:t>
            </a:r>
            <a:r>
              <a:rPr sz="2000" spc="-40" dirty="0">
                <a:solidFill>
                  <a:srgbClr val="3F3F3F"/>
                </a:solidFill>
                <a:latin typeface="Trebuchet MS"/>
                <a:cs typeface="Trebuchet MS"/>
              </a:rPr>
              <a:t> </a:t>
            </a:r>
            <a:r>
              <a:rPr sz="2000" spc="-5" dirty="0">
                <a:solidFill>
                  <a:srgbClr val="3F3F3F"/>
                </a:solidFill>
                <a:latin typeface="Trebuchet MS"/>
                <a:cs typeface="Trebuchet MS"/>
              </a:rPr>
              <a:t>sequences.</a:t>
            </a:r>
            <a:endParaRPr sz="200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19" y="163829"/>
            <a:ext cx="1841500" cy="566822"/>
          </a:xfrm>
          <a:prstGeom prst="rect">
            <a:avLst/>
          </a:prstGeom>
        </p:spPr>
        <p:txBody>
          <a:bodyPr vert="horz" wrap="square" lIns="0" tIns="12700" rIns="0" bIns="0" rtlCol="0">
            <a:spAutoFit/>
          </a:bodyPr>
          <a:lstStyle/>
          <a:p>
            <a:pPr marL="12700">
              <a:lnSpc>
                <a:spcPct val="100000"/>
              </a:lnSpc>
              <a:spcBef>
                <a:spcPts val="100"/>
              </a:spcBef>
            </a:pPr>
            <a:r>
              <a:rPr sz="3600" spc="-10" dirty="0"/>
              <a:t>Modeling</a:t>
            </a:r>
            <a:endParaRPr sz="3600"/>
          </a:p>
        </p:txBody>
      </p:sp>
      <p:sp>
        <p:nvSpPr>
          <p:cNvPr id="4" name="object 4"/>
          <p:cNvSpPr txBox="1">
            <a:spLocks noGrp="1"/>
          </p:cNvSpPr>
          <p:nvPr>
            <p:ph type="sldNum" sz="quarter" idx="12"/>
          </p:nvPr>
        </p:nvSpPr>
        <p:spPr>
          <a:xfrm>
            <a:off x="8742681" y="6142376"/>
            <a:ext cx="479425" cy="567463"/>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25</a:t>
            </a:fld>
            <a:endParaRPr dirty="0">
              <a:solidFill>
                <a:srgbClr val="000000"/>
              </a:solidFill>
            </a:endParaRPr>
          </a:p>
        </p:txBody>
      </p:sp>
      <p:sp>
        <p:nvSpPr>
          <p:cNvPr id="3" name="object 3"/>
          <p:cNvSpPr txBox="1"/>
          <p:nvPr/>
        </p:nvSpPr>
        <p:spPr>
          <a:xfrm>
            <a:off x="311151" y="1000760"/>
            <a:ext cx="10191115" cy="5232202"/>
          </a:xfrm>
          <a:prstGeom prst="rect">
            <a:avLst/>
          </a:prstGeom>
        </p:spPr>
        <p:txBody>
          <a:bodyPr vert="horz" wrap="square" lIns="0" tIns="12700" rIns="0" bIns="0" rtlCol="0">
            <a:spAutoFit/>
          </a:bodyPr>
          <a:lstStyle/>
          <a:p>
            <a:pPr marL="114300">
              <a:lnSpc>
                <a:spcPct val="100000"/>
              </a:lnSpc>
              <a:spcBef>
                <a:spcPts val="100"/>
              </a:spcBef>
            </a:pPr>
            <a:r>
              <a:rPr sz="1800" b="1" dirty="0">
                <a:solidFill>
                  <a:srgbClr val="FF0000"/>
                </a:solidFill>
                <a:latin typeface="Trebuchet MS"/>
                <a:cs typeface="Trebuchet MS"/>
              </a:rPr>
              <a:t>3) </a:t>
            </a:r>
            <a:r>
              <a:rPr sz="1800" b="1" spc="-5" dirty="0">
                <a:solidFill>
                  <a:srgbClr val="FF0000"/>
                </a:solidFill>
                <a:latin typeface="Trebuchet MS"/>
                <a:cs typeface="Trebuchet MS"/>
              </a:rPr>
              <a:t>Interaction</a:t>
            </a:r>
            <a:r>
              <a:rPr sz="1800" b="1" spc="-10" dirty="0">
                <a:solidFill>
                  <a:srgbClr val="FF0000"/>
                </a:solidFill>
                <a:latin typeface="Trebuchet MS"/>
                <a:cs typeface="Trebuchet MS"/>
              </a:rPr>
              <a:t> </a:t>
            </a:r>
            <a:r>
              <a:rPr sz="1800" b="1" spc="-5" dirty="0">
                <a:solidFill>
                  <a:srgbClr val="FF0000"/>
                </a:solidFill>
                <a:latin typeface="Trebuchet MS"/>
                <a:cs typeface="Trebuchet MS"/>
              </a:rPr>
              <a:t>Model</a:t>
            </a:r>
            <a:endParaRPr sz="1800">
              <a:latin typeface="Trebuchet MS"/>
              <a:cs typeface="Trebuchet MS"/>
            </a:endParaRPr>
          </a:p>
          <a:p>
            <a:pPr marL="114300" marR="106680">
              <a:lnSpc>
                <a:spcPct val="150000"/>
              </a:lnSpc>
              <a:spcBef>
                <a:spcPts val="1000"/>
              </a:spcBef>
              <a:tabLst>
                <a:tab pos="1546860" algn="l"/>
                <a:tab pos="2315210" algn="l"/>
                <a:tab pos="3408679" algn="l"/>
                <a:tab pos="3962400" algn="l"/>
                <a:tab pos="4469765" algn="l"/>
                <a:tab pos="5267325" algn="l"/>
                <a:tab pos="6659880" algn="l"/>
                <a:tab pos="7245350" algn="l"/>
                <a:tab pos="7931784" algn="l"/>
                <a:tab pos="8257540" algn="l"/>
                <a:tab pos="8944610" algn="l"/>
                <a:tab pos="9293225" algn="l"/>
              </a:tabLst>
            </a:pPr>
            <a:r>
              <a:rPr sz="2175" spc="-172" baseline="11494" dirty="0">
                <a:solidFill>
                  <a:srgbClr val="8FC125"/>
                </a:solidFill>
                <a:latin typeface="UnDotum"/>
                <a:cs typeface="UnDotum"/>
              </a:rPr>
              <a:t></a:t>
            </a:r>
            <a:r>
              <a:rPr sz="1800" spc="5" dirty="0">
                <a:solidFill>
                  <a:srgbClr val="3F3F3F"/>
                </a:solidFill>
                <a:latin typeface="Trebuchet MS"/>
                <a:cs typeface="Trebuchet MS"/>
              </a:rPr>
              <a:t>I</a:t>
            </a:r>
            <a:r>
              <a:rPr sz="1800" spc="-5" dirty="0">
                <a:solidFill>
                  <a:srgbClr val="3F3F3F"/>
                </a:solidFill>
                <a:latin typeface="Trebuchet MS"/>
                <a:cs typeface="Trebuchet MS"/>
              </a:rPr>
              <a:t>nter</a:t>
            </a:r>
            <a:r>
              <a:rPr sz="1800" dirty="0">
                <a:solidFill>
                  <a:srgbClr val="3F3F3F"/>
                </a:solidFill>
                <a:latin typeface="Trebuchet MS"/>
                <a:cs typeface="Trebuchet MS"/>
              </a:rPr>
              <a:t>a</a:t>
            </a:r>
            <a:r>
              <a:rPr sz="1800" spc="-5" dirty="0">
                <a:solidFill>
                  <a:srgbClr val="3F3F3F"/>
                </a:solidFill>
                <a:latin typeface="Trebuchet MS"/>
                <a:cs typeface="Trebuchet MS"/>
              </a:rPr>
              <a:t>c</a:t>
            </a:r>
            <a:r>
              <a:rPr sz="1800" spc="-15" dirty="0">
                <a:solidFill>
                  <a:srgbClr val="3F3F3F"/>
                </a:solidFill>
                <a:latin typeface="Trebuchet MS"/>
                <a:cs typeface="Trebuchet MS"/>
              </a:rPr>
              <a:t>t</a:t>
            </a:r>
            <a:r>
              <a:rPr sz="1800" spc="5" dirty="0">
                <a:solidFill>
                  <a:srgbClr val="3F3F3F"/>
                </a:solidFill>
                <a:latin typeface="Trebuchet MS"/>
                <a:cs typeface="Trebuchet MS"/>
              </a:rPr>
              <a:t>i</a:t>
            </a:r>
            <a:r>
              <a:rPr sz="1800" dirty="0">
                <a:solidFill>
                  <a:srgbClr val="3F3F3F"/>
                </a:solidFill>
                <a:latin typeface="Trebuchet MS"/>
                <a:cs typeface="Trebuchet MS"/>
              </a:rPr>
              <a:t>on	mo</a:t>
            </a:r>
            <a:r>
              <a:rPr sz="1800" spc="5" dirty="0">
                <a:solidFill>
                  <a:srgbClr val="3F3F3F"/>
                </a:solidFill>
                <a:latin typeface="Trebuchet MS"/>
                <a:cs typeface="Trebuchet MS"/>
              </a:rPr>
              <a:t>de</a:t>
            </a:r>
            <a:r>
              <a:rPr sz="1800" dirty="0">
                <a:solidFill>
                  <a:srgbClr val="3F3F3F"/>
                </a:solidFill>
                <a:latin typeface="Trebuchet MS"/>
                <a:cs typeface="Trebuchet MS"/>
              </a:rPr>
              <a:t>l	</a:t>
            </a:r>
            <a:r>
              <a:rPr sz="1800" spc="5" dirty="0">
                <a:solidFill>
                  <a:srgbClr val="3F3F3F"/>
                </a:solidFill>
                <a:latin typeface="Trebuchet MS"/>
                <a:cs typeface="Trebuchet MS"/>
              </a:rPr>
              <a:t>de</a:t>
            </a:r>
            <a:r>
              <a:rPr sz="1800" dirty="0">
                <a:solidFill>
                  <a:srgbClr val="3F3F3F"/>
                </a:solidFill>
                <a:latin typeface="Trebuchet MS"/>
                <a:cs typeface="Trebuchet MS"/>
              </a:rPr>
              <a:t>s</a:t>
            </a:r>
            <a:r>
              <a:rPr sz="1800" spc="-15" dirty="0">
                <a:solidFill>
                  <a:srgbClr val="3F3F3F"/>
                </a:solidFill>
                <a:latin typeface="Trebuchet MS"/>
                <a:cs typeface="Trebuchet MS"/>
              </a:rPr>
              <a:t>c</a:t>
            </a:r>
            <a:r>
              <a:rPr sz="1800" spc="-5" dirty="0">
                <a:solidFill>
                  <a:srgbClr val="3F3F3F"/>
                </a:solidFill>
                <a:latin typeface="Trebuchet MS"/>
                <a:cs typeface="Trebuchet MS"/>
              </a:rPr>
              <a:t>r</a:t>
            </a:r>
            <a:r>
              <a:rPr sz="1800" dirty="0">
                <a:solidFill>
                  <a:srgbClr val="3F3F3F"/>
                </a:solidFill>
                <a:latin typeface="Trebuchet MS"/>
                <a:cs typeface="Trebuchet MS"/>
              </a:rPr>
              <a:t>i</a:t>
            </a:r>
            <a:r>
              <a:rPr sz="1800" spc="-5" dirty="0">
                <a:solidFill>
                  <a:srgbClr val="3F3F3F"/>
                </a:solidFill>
                <a:latin typeface="Trebuchet MS"/>
                <a:cs typeface="Trebuchet MS"/>
              </a:rPr>
              <a:t>b</a:t>
            </a:r>
            <a:r>
              <a:rPr sz="1800" spc="5" dirty="0">
                <a:solidFill>
                  <a:srgbClr val="3F3F3F"/>
                </a:solidFill>
                <a:latin typeface="Trebuchet MS"/>
                <a:cs typeface="Trebuchet MS"/>
              </a:rPr>
              <a:t>e</a:t>
            </a:r>
            <a:r>
              <a:rPr sz="1800" dirty="0">
                <a:solidFill>
                  <a:srgbClr val="3F3F3F"/>
                </a:solidFill>
                <a:latin typeface="Trebuchet MS"/>
                <a:cs typeface="Trebuchet MS"/>
              </a:rPr>
              <a:t>s	</a:t>
            </a:r>
            <a:r>
              <a:rPr sz="1800" spc="-5" dirty="0">
                <a:solidFill>
                  <a:srgbClr val="3F3F3F"/>
                </a:solidFill>
                <a:latin typeface="Trebuchet MS"/>
                <a:cs typeface="Trebuchet MS"/>
              </a:rPr>
              <a:t>h</a:t>
            </a:r>
            <a:r>
              <a:rPr sz="1800" dirty="0">
                <a:solidFill>
                  <a:srgbClr val="3F3F3F"/>
                </a:solidFill>
                <a:latin typeface="Trebuchet MS"/>
                <a:cs typeface="Trebuchet MS"/>
              </a:rPr>
              <a:t>ow	o</a:t>
            </a:r>
            <a:r>
              <a:rPr sz="1800" spc="-5" dirty="0">
                <a:solidFill>
                  <a:srgbClr val="3F3F3F"/>
                </a:solidFill>
                <a:latin typeface="Trebuchet MS"/>
                <a:cs typeface="Trebuchet MS"/>
              </a:rPr>
              <a:t>n</a:t>
            </a:r>
            <a:r>
              <a:rPr sz="1800" dirty="0">
                <a:solidFill>
                  <a:srgbClr val="3F3F3F"/>
                </a:solidFill>
                <a:latin typeface="Trebuchet MS"/>
                <a:cs typeface="Trebuchet MS"/>
              </a:rPr>
              <a:t>e	o</a:t>
            </a:r>
            <a:r>
              <a:rPr sz="1800" spc="5" dirty="0">
                <a:solidFill>
                  <a:srgbClr val="3F3F3F"/>
                </a:solidFill>
                <a:latin typeface="Trebuchet MS"/>
                <a:cs typeface="Trebuchet MS"/>
              </a:rPr>
              <a:t>b</a:t>
            </a:r>
            <a:r>
              <a:rPr sz="1800" spc="-5" dirty="0">
                <a:solidFill>
                  <a:srgbClr val="3F3F3F"/>
                </a:solidFill>
                <a:latin typeface="Trebuchet MS"/>
                <a:cs typeface="Trebuchet MS"/>
              </a:rPr>
              <a:t>j</a:t>
            </a:r>
            <a:r>
              <a:rPr sz="1800" spc="5" dirty="0">
                <a:solidFill>
                  <a:srgbClr val="3F3F3F"/>
                </a:solidFill>
                <a:latin typeface="Trebuchet MS"/>
                <a:cs typeface="Trebuchet MS"/>
              </a:rPr>
              <a:t>e</a:t>
            </a:r>
            <a:r>
              <a:rPr sz="1800" spc="-15" dirty="0">
                <a:solidFill>
                  <a:srgbClr val="3F3F3F"/>
                </a:solidFill>
                <a:latin typeface="Trebuchet MS"/>
                <a:cs typeface="Trebuchet MS"/>
              </a:rPr>
              <a:t>c</a:t>
            </a:r>
            <a:r>
              <a:rPr sz="1800" dirty="0">
                <a:solidFill>
                  <a:srgbClr val="3F3F3F"/>
                </a:solidFill>
                <a:latin typeface="Trebuchet MS"/>
                <a:cs typeface="Trebuchet MS"/>
              </a:rPr>
              <a:t>t	</a:t>
            </a:r>
            <a:r>
              <a:rPr sz="1800" spc="-5" dirty="0">
                <a:solidFill>
                  <a:srgbClr val="3F3F3F"/>
                </a:solidFill>
                <a:latin typeface="Trebuchet MS"/>
                <a:cs typeface="Trebuchet MS"/>
              </a:rPr>
              <a:t>c</a:t>
            </a:r>
            <a:r>
              <a:rPr sz="1800" dirty="0">
                <a:solidFill>
                  <a:srgbClr val="3F3F3F"/>
                </a:solidFill>
                <a:latin typeface="Trebuchet MS"/>
                <a:cs typeface="Trebuchet MS"/>
              </a:rPr>
              <a:t>o</a:t>
            </a:r>
            <a:r>
              <a:rPr sz="1800" spc="-5" dirty="0">
                <a:solidFill>
                  <a:srgbClr val="3F3F3F"/>
                </a:solidFill>
                <a:latin typeface="Trebuchet MS"/>
                <a:cs typeface="Trebuchet MS"/>
              </a:rPr>
              <a:t>l</a:t>
            </a:r>
            <a:r>
              <a:rPr sz="1800" spc="-15" dirty="0">
                <a:solidFill>
                  <a:srgbClr val="3F3F3F"/>
                </a:solidFill>
                <a:latin typeface="Trebuchet MS"/>
                <a:cs typeface="Trebuchet MS"/>
              </a:rPr>
              <a:t>l</a:t>
            </a:r>
            <a:r>
              <a:rPr sz="1800" dirty="0">
                <a:solidFill>
                  <a:srgbClr val="3F3F3F"/>
                </a:solidFill>
                <a:latin typeface="Trebuchet MS"/>
                <a:cs typeface="Trebuchet MS"/>
              </a:rPr>
              <a:t>a</a:t>
            </a:r>
            <a:r>
              <a:rPr sz="1800" spc="5" dirty="0">
                <a:solidFill>
                  <a:srgbClr val="3F3F3F"/>
                </a:solidFill>
                <a:latin typeface="Trebuchet MS"/>
                <a:cs typeface="Trebuchet MS"/>
              </a:rPr>
              <a:t>b</a:t>
            </a:r>
            <a:r>
              <a:rPr sz="1800" dirty="0">
                <a:solidFill>
                  <a:srgbClr val="3F3F3F"/>
                </a:solidFill>
                <a:latin typeface="Trebuchet MS"/>
                <a:cs typeface="Trebuchet MS"/>
              </a:rPr>
              <a:t>o</a:t>
            </a:r>
            <a:r>
              <a:rPr sz="1800" spc="-5" dirty="0">
                <a:solidFill>
                  <a:srgbClr val="3F3F3F"/>
                </a:solidFill>
                <a:latin typeface="Trebuchet MS"/>
                <a:cs typeface="Trebuchet MS"/>
              </a:rPr>
              <a:t>r</a:t>
            </a:r>
            <a:r>
              <a:rPr sz="1800" dirty="0">
                <a:solidFill>
                  <a:srgbClr val="3F3F3F"/>
                </a:solidFill>
                <a:latin typeface="Trebuchet MS"/>
                <a:cs typeface="Trebuchet MS"/>
              </a:rPr>
              <a:t>a</a:t>
            </a:r>
            <a:r>
              <a:rPr sz="1800" spc="-5" dirty="0">
                <a:solidFill>
                  <a:srgbClr val="3F3F3F"/>
                </a:solidFill>
                <a:latin typeface="Trebuchet MS"/>
                <a:cs typeface="Trebuchet MS"/>
              </a:rPr>
              <a:t>te</a:t>
            </a:r>
            <a:r>
              <a:rPr sz="1800" dirty="0">
                <a:solidFill>
                  <a:srgbClr val="3F3F3F"/>
                </a:solidFill>
                <a:latin typeface="Trebuchet MS"/>
                <a:cs typeface="Trebuchet MS"/>
              </a:rPr>
              <a:t>s	</a:t>
            </a:r>
            <a:r>
              <a:rPr sz="1800" spc="-5" dirty="0">
                <a:solidFill>
                  <a:srgbClr val="3F3F3F"/>
                </a:solidFill>
                <a:latin typeface="Trebuchet MS"/>
                <a:cs typeface="Trebuchet MS"/>
              </a:rPr>
              <a:t>w</a:t>
            </a:r>
            <a:r>
              <a:rPr sz="1800" spc="5" dirty="0">
                <a:solidFill>
                  <a:srgbClr val="3F3F3F"/>
                </a:solidFill>
                <a:latin typeface="Trebuchet MS"/>
                <a:cs typeface="Trebuchet MS"/>
              </a:rPr>
              <a:t>i</a:t>
            </a:r>
            <a:r>
              <a:rPr sz="1800" spc="-5" dirty="0">
                <a:solidFill>
                  <a:srgbClr val="3F3F3F"/>
                </a:solidFill>
                <a:latin typeface="Trebuchet MS"/>
                <a:cs typeface="Trebuchet MS"/>
              </a:rPr>
              <a:t>t</a:t>
            </a:r>
            <a:r>
              <a:rPr sz="1800" dirty="0">
                <a:solidFill>
                  <a:srgbClr val="3F3F3F"/>
                </a:solidFill>
                <a:latin typeface="Trebuchet MS"/>
                <a:cs typeface="Trebuchet MS"/>
              </a:rPr>
              <a:t>h	o</a:t>
            </a:r>
            <a:r>
              <a:rPr sz="1800" spc="-5" dirty="0">
                <a:solidFill>
                  <a:srgbClr val="3F3F3F"/>
                </a:solidFill>
                <a:latin typeface="Trebuchet MS"/>
                <a:cs typeface="Trebuchet MS"/>
              </a:rPr>
              <a:t>th</a:t>
            </a:r>
            <a:r>
              <a:rPr sz="1800" spc="5" dirty="0">
                <a:solidFill>
                  <a:srgbClr val="3F3F3F"/>
                </a:solidFill>
                <a:latin typeface="Trebuchet MS"/>
                <a:cs typeface="Trebuchet MS"/>
              </a:rPr>
              <a:t>e</a:t>
            </a:r>
            <a:r>
              <a:rPr sz="1800" dirty="0">
                <a:solidFill>
                  <a:srgbClr val="3F3F3F"/>
                </a:solidFill>
                <a:latin typeface="Trebuchet MS"/>
                <a:cs typeface="Trebuchet MS"/>
              </a:rPr>
              <a:t>r	</a:t>
            </a:r>
            <a:r>
              <a:rPr sz="1800" spc="-5" dirty="0">
                <a:solidFill>
                  <a:srgbClr val="3F3F3F"/>
                </a:solidFill>
                <a:latin typeface="Trebuchet MS"/>
                <a:cs typeface="Trebuchet MS"/>
              </a:rPr>
              <a:t>i</a:t>
            </a:r>
            <a:r>
              <a:rPr sz="1800" dirty="0">
                <a:solidFill>
                  <a:srgbClr val="3F3F3F"/>
                </a:solidFill>
                <a:latin typeface="Trebuchet MS"/>
                <a:cs typeface="Trebuchet MS"/>
              </a:rPr>
              <a:t>n	o</a:t>
            </a:r>
            <a:r>
              <a:rPr sz="1800" spc="-15" dirty="0">
                <a:solidFill>
                  <a:srgbClr val="3F3F3F"/>
                </a:solidFill>
                <a:latin typeface="Trebuchet MS"/>
                <a:cs typeface="Trebuchet MS"/>
              </a:rPr>
              <a:t>r</a:t>
            </a:r>
            <a:r>
              <a:rPr sz="1800" spc="5" dirty="0">
                <a:solidFill>
                  <a:srgbClr val="3F3F3F"/>
                </a:solidFill>
                <a:latin typeface="Trebuchet MS"/>
                <a:cs typeface="Trebuchet MS"/>
              </a:rPr>
              <a:t>de</a:t>
            </a:r>
            <a:r>
              <a:rPr sz="1800" dirty="0">
                <a:solidFill>
                  <a:srgbClr val="3F3F3F"/>
                </a:solidFill>
                <a:latin typeface="Trebuchet MS"/>
                <a:cs typeface="Trebuchet MS"/>
              </a:rPr>
              <a:t>r	</a:t>
            </a:r>
            <a:r>
              <a:rPr sz="1800" spc="-5" dirty="0">
                <a:solidFill>
                  <a:srgbClr val="3F3F3F"/>
                </a:solidFill>
                <a:latin typeface="Trebuchet MS"/>
                <a:cs typeface="Trebuchet MS"/>
              </a:rPr>
              <a:t>t</a:t>
            </a:r>
            <a:r>
              <a:rPr sz="1800" dirty="0">
                <a:solidFill>
                  <a:srgbClr val="3F3F3F"/>
                </a:solidFill>
                <a:latin typeface="Trebuchet MS"/>
                <a:cs typeface="Trebuchet MS"/>
              </a:rPr>
              <a:t>o	a</a:t>
            </a:r>
            <a:r>
              <a:rPr sz="1800" spc="-15" dirty="0">
                <a:solidFill>
                  <a:srgbClr val="3F3F3F"/>
                </a:solidFill>
                <a:latin typeface="Trebuchet MS"/>
                <a:cs typeface="Trebuchet MS"/>
              </a:rPr>
              <a:t>c</a:t>
            </a:r>
            <a:r>
              <a:rPr sz="1800" dirty="0">
                <a:solidFill>
                  <a:srgbClr val="3F3F3F"/>
                </a:solidFill>
                <a:latin typeface="Trebuchet MS"/>
                <a:cs typeface="Trebuchet MS"/>
              </a:rPr>
              <a:t>h</a:t>
            </a:r>
            <a:r>
              <a:rPr sz="1800" spc="-5" dirty="0">
                <a:solidFill>
                  <a:srgbClr val="3F3F3F"/>
                </a:solidFill>
                <a:latin typeface="Trebuchet MS"/>
                <a:cs typeface="Trebuchet MS"/>
              </a:rPr>
              <a:t>i</a:t>
            </a:r>
            <a:r>
              <a:rPr sz="1800" spc="5" dirty="0">
                <a:solidFill>
                  <a:srgbClr val="3F3F3F"/>
                </a:solidFill>
                <a:latin typeface="Trebuchet MS"/>
                <a:cs typeface="Trebuchet MS"/>
              </a:rPr>
              <a:t>e</a:t>
            </a:r>
            <a:r>
              <a:rPr sz="1800" spc="-15" dirty="0">
                <a:solidFill>
                  <a:srgbClr val="3F3F3F"/>
                </a:solidFill>
                <a:latin typeface="Trebuchet MS"/>
                <a:cs typeface="Trebuchet MS"/>
              </a:rPr>
              <a:t>v</a:t>
            </a:r>
            <a:r>
              <a:rPr sz="1800" dirty="0">
                <a:solidFill>
                  <a:srgbClr val="3F3F3F"/>
                </a:solidFill>
                <a:latin typeface="Trebuchet MS"/>
                <a:cs typeface="Trebuchet MS"/>
              </a:rPr>
              <a:t>e  </a:t>
            </a:r>
            <a:r>
              <a:rPr sz="1800" spc="-5" dirty="0">
                <a:solidFill>
                  <a:srgbClr val="3F3F3F"/>
                </a:solidFill>
                <a:latin typeface="Trebuchet MS"/>
                <a:cs typeface="Trebuchet MS"/>
              </a:rPr>
              <a:t>behaviour </a:t>
            </a:r>
            <a:r>
              <a:rPr sz="1800" dirty="0">
                <a:solidFill>
                  <a:srgbClr val="3F3F3F"/>
                </a:solidFill>
                <a:latin typeface="Trebuchet MS"/>
                <a:cs typeface="Trebuchet MS"/>
              </a:rPr>
              <a:t>of </a:t>
            </a:r>
            <a:r>
              <a:rPr sz="1800" spc="-5" dirty="0">
                <a:solidFill>
                  <a:srgbClr val="3F3F3F"/>
                </a:solidFill>
                <a:latin typeface="Trebuchet MS"/>
                <a:cs typeface="Trebuchet MS"/>
              </a:rPr>
              <a:t>the</a:t>
            </a:r>
            <a:r>
              <a:rPr sz="1800" spc="-20" dirty="0">
                <a:solidFill>
                  <a:srgbClr val="3F3F3F"/>
                </a:solidFill>
                <a:latin typeface="Trebuchet MS"/>
                <a:cs typeface="Trebuchet MS"/>
              </a:rPr>
              <a:t> </a:t>
            </a:r>
            <a:r>
              <a:rPr sz="1800" spc="-5" dirty="0">
                <a:solidFill>
                  <a:srgbClr val="3F3F3F"/>
                </a:solidFill>
                <a:latin typeface="Trebuchet MS"/>
                <a:cs typeface="Trebuchet MS"/>
              </a:rPr>
              <a:t>system</a:t>
            </a:r>
            <a:endParaRPr sz="1800">
              <a:latin typeface="Trebuchet MS"/>
              <a:cs typeface="Trebuchet MS"/>
            </a:endParaRPr>
          </a:p>
          <a:p>
            <a:pPr marL="114300" marR="107314">
              <a:lnSpc>
                <a:spcPct val="15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overall behaviour </a:t>
            </a:r>
            <a:r>
              <a:rPr sz="1800" dirty="0">
                <a:solidFill>
                  <a:srgbClr val="3F3F3F"/>
                </a:solidFill>
                <a:latin typeface="Trebuchet MS"/>
                <a:cs typeface="Trebuchet MS"/>
              </a:rPr>
              <a:t>of </a:t>
            </a:r>
            <a:r>
              <a:rPr sz="1800" spc="-5" dirty="0">
                <a:solidFill>
                  <a:srgbClr val="3F3F3F"/>
                </a:solidFill>
                <a:latin typeface="Trebuchet MS"/>
                <a:cs typeface="Trebuchet MS"/>
              </a:rPr>
              <a:t>the system can </a:t>
            </a:r>
            <a:r>
              <a:rPr sz="1800" dirty="0">
                <a:solidFill>
                  <a:srgbClr val="3F3F3F"/>
                </a:solidFill>
                <a:latin typeface="Trebuchet MS"/>
                <a:cs typeface="Trebuchet MS"/>
              </a:rPr>
              <a:t>be </a:t>
            </a:r>
            <a:r>
              <a:rPr sz="1800" spc="-5" dirty="0">
                <a:solidFill>
                  <a:srgbClr val="3F3F3F"/>
                </a:solidFill>
                <a:latin typeface="Trebuchet MS"/>
                <a:cs typeface="Trebuchet MS"/>
              </a:rPr>
              <a:t>represented with the help </a:t>
            </a:r>
            <a:r>
              <a:rPr sz="1800" spc="5" dirty="0">
                <a:solidFill>
                  <a:srgbClr val="3F3F3F"/>
                </a:solidFill>
                <a:latin typeface="Trebuchet MS"/>
                <a:cs typeface="Trebuchet MS"/>
              </a:rPr>
              <a:t>of </a:t>
            </a:r>
            <a:r>
              <a:rPr sz="1800" spc="-5" dirty="0">
                <a:solidFill>
                  <a:srgbClr val="3F3F3F"/>
                </a:solidFill>
                <a:latin typeface="Trebuchet MS"/>
                <a:cs typeface="Trebuchet MS"/>
              </a:rPr>
              <a:t>state </a:t>
            </a:r>
            <a:r>
              <a:rPr sz="1800" dirty="0">
                <a:solidFill>
                  <a:srgbClr val="3F3F3F"/>
                </a:solidFill>
                <a:latin typeface="Trebuchet MS"/>
                <a:cs typeface="Trebuchet MS"/>
              </a:rPr>
              <a:t>and </a:t>
            </a:r>
            <a:r>
              <a:rPr sz="1800" spc="-5" dirty="0">
                <a:solidFill>
                  <a:srgbClr val="3F3F3F"/>
                </a:solidFill>
                <a:latin typeface="Trebuchet MS"/>
                <a:cs typeface="Trebuchet MS"/>
              </a:rPr>
              <a:t>interaction  </a:t>
            </a:r>
            <a:r>
              <a:rPr sz="1800" dirty="0">
                <a:solidFill>
                  <a:srgbClr val="3F3F3F"/>
                </a:solidFill>
                <a:latin typeface="Trebuchet MS"/>
                <a:cs typeface="Trebuchet MS"/>
              </a:rPr>
              <a:t>model.</a:t>
            </a:r>
            <a:endParaRPr sz="1800">
              <a:latin typeface="Trebuchet MS"/>
              <a:cs typeface="Trebuchet MS"/>
            </a:endParaRPr>
          </a:p>
          <a:p>
            <a:pPr>
              <a:lnSpc>
                <a:spcPct val="100000"/>
              </a:lnSpc>
              <a:spcBef>
                <a:spcPts val="45"/>
              </a:spcBef>
            </a:pPr>
            <a:endParaRPr sz="1750">
              <a:latin typeface="Trebuchet MS"/>
              <a:cs typeface="Trebuchet MS"/>
            </a:endParaRPr>
          </a:p>
          <a:p>
            <a:pPr marL="114300">
              <a:lnSpc>
                <a:spcPct val="100000"/>
              </a:lnSpc>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interaction </a:t>
            </a:r>
            <a:r>
              <a:rPr sz="1800" dirty="0">
                <a:solidFill>
                  <a:srgbClr val="3F3F3F"/>
                </a:solidFill>
                <a:latin typeface="Trebuchet MS"/>
                <a:cs typeface="Trebuchet MS"/>
              </a:rPr>
              <a:t>model </a:t>
            </a:r>
            <a:r>
              <a:rPr sz="1800" spc="-5" dirty="0">
                <a:solidFill>
                  <a:srgbClr val="3F3F3F"/>
                </a:solidFill>
                <a:latin typeface="Trebuchet MS"/>
                <a:cs typeface="Trebuchet MS"/>
              </a:rPr>
              <a:t>includes use case diagrams, sequence diagrams </a:t>
            </a:r>
            <a:r>
              <a:rPr sz="1800" dirty="0">
                <a:solidFill>
                  <a:srgbClr val="3F3F3F"/>
                </a:solidFill>
                <a:latin typeface="Trebuchet MS"/>
                <a:cs typeface="Trebuchet MS"/>
              </a:rPr>
              <a:t>and </a:t>
            </a:r>
            <a:r>
              <a:rPr sz="1800" spc="-5" dirty="0">
                <a:solidFill>
                  <a:srgbClr val="3F3F3F"/>
                </a:solidFill>
                <a:latin typeface="Trebuchet MS"/>
                <a:cs typeface="Trebuchet MS"/>
              </a:rPr>
              <a:t>Activity</a:t>
            </a:r>
            <a:r>
              <a:rPr sz="1800" spc="80" dirty="0">
                <a:solidFill>
                  <a:srgbClr val="3F3F3F"/>
                </a:solidFill>
                <a:latin typeface="Trebuchet MS"/>
                <a:cs typeface="Trebuchet MS"/>
              </a:rPr>
              <a:t> </a:t>
            </a:r>
            <a:r>
              <a:rPr sz="1800" spc="-5" dirty="0">
                <a:solidFill>
                  <a:srgbClr val="3F3F3F"/>
                </a:solidFill>
                <a:latin typeface="Trebuchet MS"/>
                <a:cs typeface="Trebuchet MS"/>
              </a:rPr>
              <a:t>diagrams.</a:t>
            </a:r>
            <a:endParaRPr sz="1800">
              <a:latin typeface="Trebuchet MS"/>
              <a:cs typeface="Trebuchet MS"/>
            </a:endParaRPr>
          </a:p>
          <a:p>
            <a:pPr marL="114300" marR="104775">
              <a:lnSpc>
                <a:spcPct val="150000"/>
              </a:lnSpc>
              <a:spcBef>
                <a:spcPts val="990"/>
              </a:spcBef>
              <a:tabLst>
                <a:tab pos="793750" algn="l"/>
                <a:tab pos="1264285" algn="l"/>
                <a:tab pos="1842770" algn="l"/>
                <a:tab pos="2889885" algn="l"/>
                <a:tab pos="3529329" algn="l"/>
                <a:tab pos="4076065" algn="l"/>
                <a:tab pos="4415790" algn="l"/>
                <a:tab pos="7078980" algn="l"/>
                <a:tab pos="7656195" algn="l"/>
                <a:tab pos="8122920" algn="l"/>
                <a:tab pos="8953500" algn="l"/>
                <a:tab pos="9294495" algn="l"/>
              </a:tabLst>
            </a:pPr>
            <a:r>
              <a:rPr sz="2175" spc="-172" baseline="11494" dirty="0">
                <a:solidFill>
                  <a:srgbClr val="8FC125"/>
                </a:solidFill>
                <a:latin typeface="UnDotum"/>
                <a:cs typeface="UnDotum"/>
              </a:rPr>
              <a:t></a:t>
            </a:r>
            <a:r>
              <a:rPr sz="1800" spc="-114" dirty="0">
                <a:solidFill>
                  <a:srgbClr val="3F3F3F"/>
                </a:solidFill>
                <a:latin typeface="Trebuchet MS"/>
                <a:cs typeface="Trebuchet MS"/>
              </a:rPr>
              <a:t>T</a:t>
            </a:r>
            <a:r>
              <a:rPr sz="1800" spc="-5" dirty="0">
                <a:solidFill>
                  <a:srgbClr val="3F3F3F"/>
                </a:solidFill>
                <a:latin typeface="Trebuchet MS"/>
                <a:cs typeface="Trebuchet MS"/>
              </a:rPr>
              <a:t>h</a:t>
            </a:r>
            <a:r>
              <a:rPr sz="1800" dirty="0">
                <a:solidFill>
                  <a:srgbClr val="3F3F3F"/>
                </a:solidFill>
                <a:latin typeface="Trebuchet MS"/>
                <a:cs typeface="Trebuchet MS"/>
              </a:rPr>
              <a:t>e	use	</a:t>
            </a:r>
            <a:r>
              <a:rPr sz="1800" spc="-5" dirty="0">
                <a:solidFill>
                  <a:srgbClr val="3F3F3F"/>
                </a:solidFill>
                <a:latin typeface="Trebuchet MS"/>
                <a:cs typeface="Trebuchet MS"/>
              </a:rPr>
              <a:t>c</a:t>
            </a:r>
            <a:r>
              <a:rPr sz="1800" dirty="0">
                <a:solidFill>
                  <a:srgbClr val="3F3F3F"/>
                </a:solidFill>
                <a:latin typeface="Trebuchet MS"/>
                <a:cs typeface="Trebuchet MS"/>
              </a:rPr>
              <a:t>ase	</a:t>
            </a:r>
            <a:r>
              <a:rPr sz="1800" spc="5" dirty="0">
                <a:solidFill>
                  <a:srgbClr val="3F3F3F"/>
                </a:solidFill>
                <a:latin typeface="Trebuchet MS"/>
                <a:cs typeface="Trebuchet MS"/>
              </a:rPr>
              <a:t>d</a:t>
            </a:r>
            <a:r>
              <a:rPr sz="1800" spc="-5" dirty="0">
                <a:solidFill>
                  <a:srgbClr val="3F3F3F"/>
                </a:solidFill>
                <a:latin typeface="Trebuchet MS"/>
                <a:cs typeface="Trebuchet MS"/>
              </a:rPr>
              <a:t>i</a:t>
            </a:r>
            <a:r>
              <a:rPr sz="1800" dirty="0">
                <a:solidFill>
                  <a:srgbClr val="3F3F3F"/>
                </a:solidFill>
                <a:latin typeface="Trebuchet MS"/>
                <a:cs typeface="Trebuchet MS"/>
              </a:rPr>
              <a:t>a</a:t>
            </a:r>
            <a:r>
              <a:rPr sz="1800" spc="-5" dirty="0">
                <a:solidFill>
                  <a:srgbClr val="3F3F3F"/>
                </a:solidFill>
                <a:latin typeface="Trebuchet MS"/>
                <a:cs typeface="Trebuchet MS"/>
              </a:rPr>
              <a:t>gr</a:t>
            </a:r>
            <a:r>
              <a:rPr sz="1800" dirty="0">
                <a:solidFill>
                  <a:srgbClr val="3F3F3F"/>
                </a:solidFill>
                <a:latin typeface="Trebuchet MS"/>
                <a:cs typeface="Trebuchet MS"/>
              </a:rPr>
              <a:t>ams	s</a:t>
            </a:r>
            <a:r>
              <a:rPr sz="1800" spc="-5" dirty="0">
                <a:solidFill>
                  <a:srgbClr val="3F3F3F"/>
                </a:solidFill>
                <a:latin typeface="Trebuchet MS"/>
                <a:cs typeface="Trebuchet MS"/>
              </a:rPr>
              <a:t>h</a:t>
            </a:r>
            <a:r>
              <a:rPr sz="1800" dirty="0">
                <a:solidFill>
                  <a:srgbClr val="3F3F3F"/>
                </a:solidFill>
                <a:latin typeface="Trebuchet MS"/>
                <a:cs typeface="Trebuchet MS"/>
              </a:rPr>
              <a:t>ow	</a:t>
            </a:r>
            <a:r>
              <a:rPr sz="1800" spc="-5" dirty="0">
                <a:solidFill>
                  <a:srgbClr val="3F3F3F"/>
                </a:solidFill>
                <a:latin typeface="Trebuchet MS"/>
                <a:cs typeface="Trebuchet MS"/>
              </a:rPr>
              <a:t>h</a:t>
            </a:r>
            <a:r>
              <a:rPr sz="1800" dirty="0">
                <a:solidFill>
                  <a:srgbClr val="3F3F3F"/>
                </a:solidFill>
                <a:latin typeface="Trebuchet MS"/>
                <a:cs typeface="Trebuchet MS"/>
              </a:rPr>
              <a:t>ow	</a:t>
            </a:r>
            <a:r>
              <a:rPr sz="1800" spc="-15" dirty="0">
                <a:solidFill>
                  <a:srgbClr val="3F3F3F"/>
                </a:solidFill>
                <a:latin typeface="Trebuchet MS"/>
                <a:cs typeface="Trebuchet MS"/>
              </a:rPr>
              <a:t>t</a:t>
            </a:r>
            <a:r>
              <a:rPr sz="1800" dirty="0">
                <a:solidFill>
                  <a:srgbClr val="3F3F3F"/>
                </a:solidFill>
                <a:latin typeface="Trebuchet MS"/>
                <a:cs typeface="Trebuchet MS"/>
              </a:rPr>
              <a:t>o	</a:t>
            </a:r>
            <a:r>
              <a:rPr sz="1800" spc="10" dirty="0">
                <a:solidFill>
                  <a:srgbClr val="3F3F3F"/>
                </a:solidFill>
                <a:latin typeface="Trebuchet MS"/>
                <a:cs typeface="Trebuchet MS"/>
              </a:rPr>
              <a:t>o</a:t>
            </a:r>
            <a:r>
              <a:rPr sz="1800" spc="-5" dirty="0">
                <a:solidFill>
                  <a:srgbClr val="3F3F3F"/>
                </a:solidFill>
                <a:latin typeface="Trebuchet MS"/>
                <a:cs typeface="Trebuchet MS"/>
              </a:rPr>
              <a:t>ut</a:t>
            </a:r>
            <a:r>
              <a:rPr sz="1800" dirty="0">
                <a:solidFill>
                  <a:srgbClr val="3F3F3F"/>
                </a:solidFill>
                <a:latin typeface="Trebuchet MS"/>
                <a:cs typeface="Trebuchet MS"/>
              </a:rPr>
              <a:t>s</a:t>
            </a:r>
            <a:r>
              <a:rPr sz="1800" spc="-5" dirty="0">
                <a:solidFill>
                  <a:srgbClr val="3F3F3F"/>
                </a:solidFill>
                <a:latin typeface="Trebuchet MS"/>
                <a:cs typeface="Trebuchet MS"/>
              </a:rPr>
              <a:t>i</a:t>
            </a:r>
            <a:r>
              <a:rPr sz="1800" spc="5" dirty="0">
                <a:solidFill>
                  <a:srgbClr val="3F3F3F"/>
                </a:solidFill>
                <a:latin typeface="Trebuchet MS"/>
                <a:cs typeface="Trebuchet MS"/>
              </a:rPr>
              <a:t>de</a:t>
            </a:r>
            <a:r>
              <a:rPr sz="1800" dirty="0">
                <a:solidFill>
                  <a:srgbClr val="3F3F3F"/>
                </a:solidFill>
                <a:latin typeface="Trebuchet MS"/>
                <a:cs typeface="Trebuchet MS"/>
              </a:rPr>
              <a:t>r </a:t>
            </a:r>
            <a:r>
              <a:rPr sz="1800" spc="-90" dirty="0">
                <a:solidFill>
                  <a:srgbClr val="3F3F3F"/>
                </a:solidFill>
                <a:latin typeface="Trebuchet MS"/>
                <a:cs typeface="Trebuchet MS"/>
              </a:rPr>
              <a:t> </a:t>
            </a:r>
            <a:r>
              <a:rPr sz="1800" dirty="0">
                <a:solidFill>
                  <a:srgbClr val="3F3F3F"/>
                </a:solidFill>
                <a:latin typeface="Trebuchet MS"/>
                <a:cs typeface="Trebuchet MS"/>
              </a:rPr>
              <a:t>a</a:t>
            </a:r>
            <a:r>
              <a:rPr sz="1800" spc="-15" dirty="0">
                <a:solidFill>
                  <a:srgbClr val="3F3F3F"/>
                </a:solidFill>
                <a:latin typeface="Trebuchet MS"/>
                <a:cs typeface="Trebuchet MS"/>
              </a:rPr>
              <a:t>c</a:t>
            </a:r>
            <a:r>
              <a:rPr sz="1800" spc="-5" dirty="0">
                <a:solidFill>
                  <a:srgbClr val="3F3F3F"/>
                </a:solidFill>
                <a:latin typeface="Trebuchet MS"/>
                <a:cs typeface="Trebuchet MS"/>
              </a:rPr>
              <a:t>t</a:t>
            </a:r>
            <a:r>
              <a:rPr sz="1800" spc="10" dirty="0">
                <a:solidFill>
                  <a:srgbClr val="3F3F3F"/>
                </a:solidFill>
                <a:latin typeface="Trebuchet MS"/>
                <a:cs typeface="Trebuchet MS"/>
              </a:rPr>
              <a:t>o</a:t>
            </a:r>
            <a:r>
              <a:rPr sz="1800" dirty="0">
                <a:solidFill>
                  <a:srgbClr val="3F3F3F"/>
                </a:solidFill>
                <a:latin typeface="Trebuchet MS"/>
                <a:cs typeface="Trebuchet MS"/>
              </a:rPr>
              <a:t>r </a:t>
            </a:r>
            <a:r>
              <a:rPr sz="1800" spc="-90" dirty="0">
                <a:solidFill>
                  <a:srgbClr val="3F3F3F"/>
                </a:solidFill>
                <a:latin typeface="Trebuchet MS"/>
                <a:cs typeface="Trebuchet MS"/>
              </a:rPr>
              <a:t> </a:t>
            </a:r>
            <a:r>
              <a:rPr sz="1800" spc="-5" dirty="0">
                <a:solidFill>
                  <a:srgbClr val="3F3F3F"/>
                </a:solidFill>
                <a:latin typeface="Trebuchet MS"/>
                <a:cs typeface="Trebuchet MS"/>
              </a:rPr>
              <a:t>i</a:t>
            </a:r>
            <a:r>
              <a:rPr sz="1800" dirty="0">
                <a:solidFill>
                  <a:srgbClr val="3F3F3F"/>
                </a:solidFill>
                <a:latin typeface="Trebuchet MS"/>
                <a:cs typeface="Trebuchet MS"/>
              </a:rPr>
              <a:t>n</a:t>
            </a:r>
            <a:r>
              <a:rPr sz="1800" spc="-15" dirty="0">
                <a:solidFill>
                  <a:srgbClr val="3F3F3F"/>
                </a:solidFill>
                <a:latin typeface="Trebuchet MS"/>
                <a:cs typeface="Trebuchet MS"/>
              </a:rPr>
              <a:t>t</a:t>
            </a:r>
            <a:r>
              <a:rPr sz="1800" spc="5" dirty="0">
                <a:solidFill>
                  <a:srgbClr val="3F3F3F"/>
                </a:solidFill>
                <a:latin typeface="Trebuchet MS"/>
                <a:cs typeface="Trebuchet MS"/>
              </a:rPr>
              <a:t>e</a:t>
            </a:r>
            <a:r>
              <a:rPr sz="1800" spc="-5" dirty="0">
                <a:solidFill>
                  <a:srgbClr val="3F3F3F"/>
                </a:solidFill>
                <a:latin typeface="Trebuchet MS"/>
                <a:cs typeface="Trebuchet MS"/>
              </a:rPr>
              <a:t>r</a:t>
            </a:r>
            <a:r>
              <a:rPr sz="1800" spc="-10" dirty="0">
                <a:solidFill>
                  <a:srgbClr val="3F3F3F"/>
                </a:solidFill>
                <a:latin typeface="Trebuchet MS"/>
                <a:cs typeface="Trebuchet MS"/>
              </a:rPr>
              <a:t>a</a:t>
            </a:r>
            <a:r>
              <a:rPr sz="1800" spc="-5" dirty="0">
                <a:solidFill>
                  <a:srgbClr val="3F3F3F"/>
                </a:solidFill>
                <a:latin typeface="Trebuchet MS"/>
                <a:cs typeface="Trebuchet MS"/>
              </a:rPr>
              <a:t>ct</a:t>
            </a:r>
            <a:r>
              <a:rPr sz="1800" dirty="0">
                <a:solidFill>
                  <a:srgbClr val="3F3F3F"/>
                </a:solidFill>
                <a:latin typeface="Trebuchet MS"/>
                <a:cs typeface="Trebuchet MS"/>
              </a:rPr>
              <a:t>s	</a:t>
            </a:r>
            <a:r>
              <a:rPr sz="1800" spc="-5" dirty="0">
                <a:solidFill>
                  <a:srgbClr val="3F3F3F"/>
                </a:solidFill>
                <a:latin typeface="Trebuchet MS"/>
                <a:cs typeface="Trebuchet MS"/>
              </a:rPr>
              <a:t>w</a:t>
            </a:r>
            <a:r>
              <a:rPr sz="1800" spc="5" dirty="0">
                <a:solidFill>
                  <a:srgbClr val="3F3F3F"/>
                </a:solidFill>
                <a:latin typeface="Trebuchet MS"/>
                <a:cs typeface="Trebuchet MS"/>
              </a:rPr>
              <a:t>i</a:t>
            </a:r>
            <a:r>
              <a:rPr sz="1800" spc="-15" dirty="0">
                <a:solidFill>
                  <a:srgbClr val="3F3F3F"/>
                </a:solidFill>
                <a:latin typeface="Trebuchet MS"/>
                <a:cs typeface="Trebuchet MS"/>
              </a:rPr>
              <a:t>t</a:t>
            </a:r>
            <a:r>
              <a:rPr sz="1800" dirty="0">
                <a:solidFill>
                  <a:srgbClr val="3F3F3F"/>
                </a:solidFill>
                <a:latin typeface="Trebuchet MS"/>
                <a:cs typeface="Trebuchet MS"/>
              </a:rPr>
              <a:t>h	</a:t>
            </a:r>
            <a:r>
              <a:rPr sz="1800" spc="-5" dirty="0">
                <a:solidFill>
                  <a:srgbClr val="3F3F3F"/>
                </a:solidFill>
                <a:latin typeface="Trebuchet MS"/>
                <a:cs typeface="Trebuchet MS"/>
              </a:rPr>
              <a:t>th</a:t>
            </a:r>
            <a:r>
              <a:rPr sz="1800" dirty="0">
                <a:solidFill>
                  <a:srgbClr val="3F3F3F"/>
                </a:solidFill>
                <a:latin typeface="Trebuchet MS"/>
                <a:cs typeface="Trebuchet MS"/>
              </a:rPr>
              <a:t>e	s</a:t>
            </a:r>
            <a:r>
              <a:rPr sz="1800" spc="-5" dirty="0">
                <a:solidFill>
                  <a:srgbClr val="3F3F3F"/>
                </a:solidFill>
                <a:latin typeface="Trebuchet MS"/>
                <a:cs typeface="Trebuchet MS"/>
              </a:rPr>
              <a:t>y</a:t>
            </a:r>
            <a:r>
              <a:rPr sz="1800" spc="10" dirty="0">
                <a:solidFill>
                  <a:srgbClr val="3F3F3F"/>
                </a:solidFill>
                <a:latin typeface="Trebuchet MS"/>
                <a:cs typeface="Trebuchet MS"/>
              </a:rPr>
              <a:t>s</a:t>
            </a:r>
            <a:r>
              <a:rPr sz="1800" spc="-15" dirty="0">
                <a:solidFill>
                  <a:srgbClr val="3F3F3F"/>
                </a:solidFill>
                <a:latin typeface="Trebuchet MS"/>
                <a:cs typeface="Trebuchet MS"/>
              </a:rPr>
              <a:t>t</a:t>
            </a:r>
            <a:r>
              <a:rPr sz="1800" spc="5" dirty="0">
                <a:solidFill>
                  <a:srgbClr val="3F3F3F"/>
                </a:solidFill>
                <a:latin typeface="Trebuchet MS"/>
                <a:cs typeface="Trebuchet MS"/>
              </a:rPr>
              <a:t>e</a:t>
            </a:r>
            <a:r>
              <a:rPr sz="1800" dirty="0">
                <a:solidFill>
                  <a:srgbClr val="3F3F3F"/>
                </a:solidFill>
                <a:latin typeface="Trebuchet MS"/>
                <a:cs typeface="Trebuchet MS"/>
              </a:rPr>
              <a:t>m	</a:t>
            </a:r>
            <a:r>
              <a:rPr sz="1800" spc="-5" dirty="0">
                <a:solidFill>
                  <a:srgbClr val="3F3F3F"/>
                </a:solidFill>
                <a:latin typeface="Trebuchet MS"/>
                <a:cs typeface="Trebuchet MS"/>
              </a:rPr>
              <a:t>t</a:t>
            </a:r>
            <a:r>
              <a:rPr sz="1800" dirty="0">
                <a:solidFill>
                  <a:srgbClr val="3F3F3F"/>
                </a:solidFill>
                <a:latin typeface="Trebuchet MS"/>
                <a:cs typeface="Trebuchet MS"/>
              </a:rPr>
              <a:t>o	a</a:t>
            </a:r>
            <a:r>
              <a:rPr sz="1800" spc="-15" dirty="0">
                <a:solidFill>
                  <a:srgbClr val="3F3F3F"/>
                </a:solidFill>
                <a:latin typeface="Trebuchet MS"/>
                <a:cs typeface="Trebuchet MS"/>
              </a:rPr>
              <a:t>c</a:t>
            </a:r>
            <a:r>
              <a:rPr sz="1800" dirty="0">
                <a:solidFill>
                  <a:srgbClr val="3F3F3F"/>
                </a:solidFill>
                <a:latin typeface="Trebuchet MS"/>
                <a:cs typeface="Trebuchet MS"/>
              </a:rPr>
              <a:t>h</a:t>
            </a:r>
            <a:r>
              <a:rPr sz="1800" spc="-5" dirty="0">
                <a:solidFill>
                  <a:srgbClr val="3F3F3F"/>
                </a:solidFill>
                <a:latin typeface="Trebuchet MS"/>
                <a:cs typeface="Trebuchet MS"/>
              </a:rPr>
              <a:t>i</a:t>
            </a:r>
            <a:r>
              <a:rPr sz="1800" spc="5" dirty="0">
                <a:solidFill>
                  <a:srgbClr val="3F3F3F"/>
                </a:solidFill>
                <a:latin typeface="Trebuchet MS"/>
                <a:cs typeface="Trebuchet MS"/>
              </a:rPr>
              <a:t>e</a:t>
            </a:r>
            <a:r>
              <a:rPr sz="1800" spc="-15" dirty="0">
                <a:solidFill>
                  <a:srgbClr val="3F3F3F"/>
                </a:solidFill>
                <a:latin typeface="Trebuchet MS"/>
                <a:cs typeface="Trebuchet MS"/>
              </a:rPr>
              <a:t>v</a:t>
            </a:r>
            <a:r>
              <a:rPr sz="1800" dirty="0">
                <a:solidFill>
                  <a:srgbClr val="3F3F3F"/>
                </a:solidFill>
                <a:latin typeface="Trebuchet MS"/>
                <a:cs typeface="Trebuchet MS"/>
              </a:rPr>
              <a:t>e  </a:t>
            </a:r>
            <a:r>
              <a:rPr sz="1800" spc="-5" dirty="0">
                <a:solidFill>
                  <a:srgbClr val="3F3F3F"/>
                </a:solidFill>
                <a:latin typeface="Trebuchet MS"/>
                <a:cs typeface="Trebuchet MS"/>
              </a:rPr>
              <a:t>functionality.</a:t>
            </a:r>
            <a:endParaRPr sz="1800">
              <a:latin typeface="Trebuchet MS"/>
              <a:cs typeface="Trebuchet MS"/>
            </a:endParaRPr>
          </a:p>
          <a:p>
            <a:pPr marL="114300" marR="103505">
              <a:lnSpc>
                <a:spcPct val="15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sequence Diagram represents the objects that interact </a:t>
            </a:r>
            <a:r>
              <a:rPr sz="1800" dirty="0">
                <a:solidFill>
                  <a:srgbClr val="3F3F3F"/>
                </a:solidFill>
                <a:latin typeface="Trebuchet MS"/>
                <a:cs typeface="Trebuchet MS"/>
              </a:rPr>
              <a:t>and </a:t>
            </a:r>
            <a:r>
              <a:rPr sz="1800" spc="-5" dirty="0">
                <a:solidFill>
                  <a:srgbClr val="3F3F3F"/>
                </a:solidFill>
                <a:latin typeface="Trebuchet MS"/>
                <a:cs typeface="Trebuchet MS"/>
              </a:rPr>
              <a:t>the </a:t>
            </a:r>
            <a:r>
              <a:rPr sz="1800" dirty="0">
                <a:solidFill>
                  <a:srgbClr val="3F3F3F"/>
                </a:solidFill>
                <a:latin typeface="Trebuchet MS"/>
                <a:cs typeface="Trebuchet MS"/>
              </a:rPr>
              <a:t>time </a:t>
            </a:r>
            <a:r>
              <a:rPr sz="1800" spc="-5" dirty="0">
                <a:solidFill>
                  <a:srgbClr val="3F3F3F"/>
                </a:solidFill>
                <a:latin typeface="Trebuchet MS"/>
                <a:cs typeface="Trebuchet MS"/>
              </a:rPr>
              <a:t>sequence </a:t>
            </a:r>
            <a:r>
              <a:rPr sz="1800" dirty="0">
                <a:solidFill>
                  <a:srgbClr val="3F3F3F"/>
                </a:solidFill>
                <a:latin typeface="Trebuchet MS"/>
                <a:cs typeface="Trebuchet MS"/>
              </a:rPr>
              <a:t>of </a:t>
            </a:r>
            <a:r>
              <a:rPr sz="1800" spc="-5" dirty="0">
                <a:solidFill>
                  <a:srgbClr val="3F3F3F"/>
                </a:solidFill>
                <a:latin typeface="Trebuchet MS"/>
                <a:cs typeface="Trebuchet MS"/>
              </a:rPr>
              <a:t>their </a:t>
            </a:r>
            <a:r>
              <a:rPr sz="1800" spc="530" dirty="0">
                <a:solidFill>
                  <a:srgbClr val="3F3F3F"/>
                </a:solidFill>
                <a:latin typeface="Trebuchet MS"/>
                <a:cs typeface="Trebuchet MS"/>
              </a:rPr>
              <a:t> </a:t>
            </a:r>
            <a:r>
              <a:rPr sz="1800" spc="-5" dirty="0">
                <a:solidFill>
                  <a:srgbClr val="3F3F3F"/>
                </a:solidFill>
                <a:latin typeface="Trebuchet MS"/>
                <a:cs typeface="Trebuchet MS"/>
              </a:rPr>
              <a:t>interaction</a:t>
            </a:r>
            <a:endParaRPr sz="1800">
              <a:latin typeface="Trebuchet MS"/>
              <a:cs typeface="Trebuchet MS"/>
            </a:endParaRPr>
          </a:p>
          <a:p>
            <a:pPr>
              <a:lnSpc>
                <a:spcPct val="100000"/>
              </a:lnSpc>
              <a:spcBef>
                <a:spcPts val="50"/>
              </a:spcBef>
            </a:pPr>
            <a:endParaRPr sz="1750">
              <a:latin typeface="Trebuchet MS"/>
              <a:cs typeface="Trebuchet MS"/>
            </a:endParaRPr>
          </a:p>
          <a:p>
            <a:pPr marL="114300">
              <a:lnSpc>
                <a:spcPct val="100000"/>
              </a:lnSpc>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activity Diagram represents flow </a:t>
            </a:r>
            <a:r>
              <a:rPr sz="1800" dirty="0">
                <a:solidFill>
                  <a:srgbClr val="3F3F3F"/>
                </a:solidFill>
                <a:latin typeface="Trebuchet MS"/>
                <a:cs typeface="Trebuchet MS"/>
              </a:rPr>
              <a:t>of </a:t>
            </a:r>
            <a:r>
              <a:rPr sz="1800" spc="-5" dirty="0">
                <a:solidFill>
                  <a:srgbClr val="3F3F3F"/>
                </a:solidFill>
                <a:latin typeface="Trebuchet MS"/>
                <a:cs typeface="Trebuchet MS"/>
              </a:rPr>
              <a:t>control among</a:t>
            </a:r>
            <a:r>
              <a:rPr sz="1800" spc="1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19748" y="3"/>
            <a:ext cx="4774565" cy="6867525"/>
            <a:chOff x="7419747" y="0"/>
            <a:chExt cx="4774565" cy="6867525"/>
          </a:xfrm>
        </p:grpSpPr>
        <p:sp>
          <p:nvSpPr>
            <p:cNvPr id="3" name="object 3"/>
            <p:cNvSpPr/>
            <p:nvPr/>
          </p:nvSpPr>
          <p:spPr>
            <a:xfrm>
              <a:off x="9371330" y="0"/>
              <a:ext cx="1219200" cy="6858000"/>
            </a:xfrm>
            <a:custGeom>
              <a:avLst/>
              <a:gdLst/>
              <a:ahLst/>
              <a:cxnLst/>
              <a:rect l="l" t="t" r="r" b="b"/>
              <a:pathLst>
                <a:path w="1219200" h="6858000">
                  <a:moveTo>
                    <a:pt x="0" y="0"/>
                  </a:moveTo>
                  <a:lnTo>
                    <a:pt x="1219200" y="6858000"/>
                  </a:lnTo>
                </a:path>
              </a:pathLst>
            </a:custGeom>
            <a:ln w="9344">
              <a:solidFill>
                <a:srgbClr val="BEBEBE"/>
              </a:solidFill>
            </a:ln>
          </p:spPr>
          <p:txBody>
            <a:bodyPr wrap="square" lIns="0" tIns="0" rIns="0" bIns="0" rtlCol="0"/>
            <a:lstStyle/>
            <a:p>
              <a:endParaRPr/>
            </a:p>
          </p:txBody>
        </p:sp>
        <p:sp>
          <p:nvSpPr>
            <p:cNvPr id="4" name="object 4"/>
            <p:cNvSpPr/>
            <p:nvPr/>
          </p:nvSpPr>
          <p:spPr>
            <a:xfrm>
              <a:off x="7424420" y="3681730"/>
              <a:ext cx="4765040" cy="3176270"/>
            </a:xfrm>
            <a:custGeom>
              <a:avLst/>
              <a:gdLst/>
              <a:ahLst/>
              <a:cxnLst/>
              <a:rect l="l" t="t" r="r" b="b"/>
              <a:pathLst>
                <a:path w="4765040" h="3176270">
                  <a:moveTo>
                    <a:pt x="4765039" y="0"/>
                  </a:moveTo>
                  <a:lnTo>
                    <a:pt x="0" y="3176270"/>
                  </a:lnTo>
                </a:path>
              </a:pathLst>
            </a:custGeom>
            <a:ln w="9344">
              <a:solidFill>
                <a:srgbClr val="D8D8D8"/>
              </a:solidFill>
            </a:ln>
          </p:spPr>
          <p:txBody>
            <a:bodyPr wrap="square" lIns="0" tIns="0" rIns="0" bIns="0" rtlCol="0"/>
            <a:lstStyle/>
            <a:p>
              <a:endParaRPr/>
            </a:p>
          </p:txBody>
        </p:sp>
        <p:sp>
          <p:nvSpPr>
            <p:cNvPr id="5" name="object 5"/>
            <p:cNvSpPr/>
            <p:nvPr/>
          </p:nvSpPr>
          <p:spPr>
            <a:xfrm>
              <a:off x="9182100" y="0"/>
              <a:ext cx="3007360" cy="6858000"/>
            </a:xfrm>
            <a:custGeom>
              <a:avLst/>
              <a:gdLst/>
              <a:ahLst/>
              <a:cxnLst/>
              <a:rect l="l" t="t" r="r" b="b"/>
              <a:pathLst>
                <a:path w="3007359" h="6858000">
                  <a:moveTo>
                    <a:pt x="3007360" y="0"/>
                  </a:moveTo>
                  <a:lnTo>
                    <a:pt x="2042430" y="0"/>
                  </a:lnTo>
                  <a:lnTo>
                    <a:pt x="0" y="6858000"/>
                  </a:lnTo>
                  <a:lnTo>
                    <a:pt x="3007360" y="6858000"/>
                  </a:lnTo>
                  <a:lnTo>
                    <a:pt x="3007360" y="0"/>
                  </a:lnTo>
                  <a:close/>
                </a:path>
              </a:pathLst>
            </a:custGeom>
            <a:solidFill>
              <a:srgbClr val="8FC125">
                <a:alpha val="29998"/>
              </a:srgbClr>
            </a:solidFill>
          </p:spPr>
          <p:txBody>
            <a:bodyPr wrap="square" lIns="0" tIns="0" rIns="0" bIns="0" rtlCol="0"/>
            <a:lstStyle/>
            <a:p>
              <a:endParaRPr/>
            </a:p>
          </p:txBody>
        </p:sp>
        <p:sp>
          <p:nvSpPr>
            <p:cNvPr id="6" name="object 6"/>
            <p:cNvSpPr/>
            <p:nvPr/>
          </p:nvSpPr>
          <p:spPr>
            <a:xfrm>
              <a:off x="9603813" y="0"/>
              <a:ext cx="2588260" cy="6858000"/>
            </a:xfrm>
            <a:custGeom>
              <a:avLst/>
              <a:gdLst/>
              <a:ahLst/>
              <a:cxnLst/>
              <a:rect l="l" t="t" r="r" b="b"/>
              <a:pathLst>
                <a:path w="2588259" h="6858000">
                  <a:moveTo>
                    <a:pt x="2588186" y="0"/>
                  </a:moveTo>
                  <a:lnTo>
                    <a:pt x="0" y="0"/>
                  </a:lnTo>
                  <a:lnTo>
                    <a:pt x="1208966" y="6858000"/>
                  </a:lnTo>
                  <a:lnTo>
                    <a:pt x="2588186" y="6858000"/>
                  </a:lnTo>
                  <a:lnTo>
                    <a:pt x="2588186" y="0"/>
                  </a:lnTo>
                  <a:close/>
                </a:path>
              </a:pathLst>
            </a:custGeom>
            <a:solidFill>
              <a:srgbClr val="8FC125">
                <a:alpha val="19999"/>
              </a:srgbClr>
            </a:solidFill>
          </p:spPr>
          <p:txBody>
            <a:bodyPr wrap="square" lIns="0" tIns="0" rIns="0" bIns="0" rtlCol="0"/>
            <a:lstStyle/>
            <a:p>
              <a:endParaRPr/>
            </a:p>
          </p:txBody>
        </p:sp>
        <p:sp>
          <p:nvSpPr>
            <p:cNvPr id="7" name="object 7"/>
            <p:cNvSpPr/>
            <p:nvPr/>
          </p:nvSpPr>
          <p:spPr>
            <a:xfrm>
              <a:off x="8933180" y="3048000"/>
              <a:ext cx="3258820" cy="3810000"/>
            </a:xfrm>
            <a:custGeom>
              <a:avLst/>
              <a:gdLst/>
              <a:ahLst/>
              <a:cxnLst/>
              <a:rect l="l" t="t" r="r" b="b"/>
              <a:pathLst>
                <a:path w="3258820" h="3810000">
                  <a:moveTo>
                    <a:pt x="3258820" y="0"/>
                  </a:moveTo>
                  <a:lnTo>
                    <a:pt x="0" y="3810000"/>
                  </a:lnTo>
                  <a:lnTo>
                    <a:pt x="3258820" y="3810000"/>
                  </a:lnTo>
                  <a:lnTo>
                    <a:pt x="3258820" y="0"/>
                  </a:lnTo>
                  <a:close/>
                </a:path>
              </a:pathLst>
            </a:custGeom>
            <a:solidFill>
              <a:srgbClr val="539F20">
                <a:alpha val="71998"/>
              </a:srgbClr>
            </a:solidFill>
          </p:spPr>
          <p:txBody>
            <a:bodyPr wrap="square" lIns="0" tIns="0" rIns="0" bIns="0" rtlCol="0"/>
            <a:lstStyle/>
            <a:p>
              <a:endParaRPr/>
            </a:p>
          </p:txBody>
        </p:sp>
        <p:sp>
          <p:nvSpPr>
            <p:cNvPr id="8" name="object 8"/>
            <p:cNvSpPr/>
            <p:nvPr/>
          </p:nvSpPr>
          <p:spPr>
            <a:xfrm>
              <a:off x="9337243" y="0"/>
              <a:ext cx="2852420" cy="6858000"/>
            </a:xfrm>
            <a:custGeom>
              <a:avLst/>
              <a:gdLst/>
              <a:ahLst/>
              <a:cxnLst/>
              <a:rect l="l" t="t" r="r" b="b"/>
              <a:pathLst>
                <a:path w="2852420" h="6858000">
                  <a:moveTo>
                    <a:pt x="2852217" y="0"/>
                  </a:moveTo>
                  <a:lnTo>
                    <a:pt x="0" y="0"/>
                  </a:lnTo>
                  <a:lnTo>
                    <a:pt x="2468677" y="6858000"/>
                  </a:lnTo>
                  <a:lnTo>
                    <a:pt x="2852217" y="6858000"/>
                  </a:lnTo>
                  <a:lnTo>
                    <a:pt x="2852217" y="0"/>
                  </a:lnTo>
                  <a:close/>
                </a:path>
              </a:pathLst>
            </a:custGeom>
            <a:solidFill>
              <a:srgbClr val="3E7718">
                <a:alpha val="69999"/>
              </a:srgbClr>
            </a:solidFill>
          </p:spPr>
          <p:txBody>
            <a:bodyPr wrap="square" lIns="0" tIns="0" rIns="0" bIns="0" rtlCol="0"/>
            <a:lstStyle/>
            <a:p>
              <a:endParaRPr/>
            </a:p>
          </p:txBody>
        </p:sp>
        <p:sp>
          <p:nvSpPr>
            <p:cNvPr id="9" name="object 9"/>
            <p:cNvSpPr/>
            <p:nvPr/>
          </p:nvSpPr>
          <p:spPr>
            <a:xfrm>
              <a:off x="10897870" y="0"/>
              <a:ext cx="1290320" cy="6858000"/>
            </a:xfrm>
            <a:custGeom>
              <a:avLst/>
              <a:gdLst/>
              <a:ahLst/>
              <a:cxnLst/>
              <a:rect l="l" t="t" r="r" b="b"/>
              <a:pathLst>
                <a:path w="1290320" h="6858000">
                  <a:moveTo>
                    <a:pt x="1290320" y="0"/>
                  </a:moveTo>
                  <a:lnTo>
                    <a:pt x="1018678" y="0"/>
                  </a:lnTo>
                  <a:lnTo>
                    <a:pt x="0" y="6858000"/>
                  </a:lnTo>
                  <a:lnTo>
                    <a:pt x="1290320" y="6858000"/>
                  </a:lnTo>
                  <a:lnTo>
                    <a:pt x="1290320" y="0"/>
                  </a:lnTo>
                  <a:close/>
                </a:path>
              </a:pathLst>
            </a:custGeom>
            <a:solidFill>
              <a:srgbClr val="BFE373">
                <a:alpha val="69999"/>
              </a:srgbClr>
            </a:solidFill>
          </p:spPr>
          <p:txBody>
            <a:bodyPr wrap="square" lIns="0" tIns="0" rIns="0" bIns="0" rtlCol="0"/>
            <a:lstStyle/>
            <a:p>
              <a:endParaRPr/>
            </a:p>
          </p:txBody>
        </p:sp>
        <p:sp>
          <p:nvSpPr>
            <p:cNvPr id="10" name="object 10"/>
            <p:cNvSpPr/>
            <p:nvPr/>
          </p:nvSpPr>
          <p:spPr>
            <a:xfrm>
              <a:off x="10941010" y="0"/>
              <a:ext cx="1249045" cy="6858000"/>
            </a:xfrm>
            <a:custGeom>
              <a:avLst/>
              <a:gdLst/>
              <a:ahLst/>
              <a:cxnLst/>
              <a:rect l="l" t="t" r="r" b="b"/>
              <a:pathLst>
                <a:path w="1249045" h="6858000">
                  <a:moveTo>
                    <a:pt x="1248449" y="0"/>
                  </a:moveTo>
                  <a:lnTo>
                    <a:pt x="0" y="0"/>
                  </a:lnTo>
                  <a:lnTo>
                    <a:pt x="1107479" y="6858000"/>
                  </a:lnTo>
                  <a:lnTo>
                    <a:pt x="1248449" y="6858000"/>
                  </a:lnTo>
                  <a:lnTo>
                    <a:pt x="1248449" y="0"/>
                  </a:lnTo>
                  <a:close/>
                </a:path>
              </a:pathLst>
            </a:custGeom>
            <a:solidFill>
              <a:srgbClr val="8FC125">
                <a:alpha val="64999"/>
              </a:srgbClr>
            </a:solidFill>
          </p:spPr>
          <p:txBody>
            <a:bodyPr wrap="square" lIns="0" tIns="0" rIns="0" bIns="0" rtlCol="0"/>
            <a:lstStyle/>
            <a:p>
              <a:endParaRPr/>
            </a:p>
          </p:txBody>
        </p:sp>
        <p:sp>
          <p:nvSpPr>
            <p:cNvPr id="11" name="object 11"/>
            <p:cNvSpPr/>
            <p:nvPr/>
          </p:nvSpPr>
          <p:spPr>
            <a:xfrm>
              <a:off x="10370820" y="3589019"/>
              <a:ext cx="1818639" cy="3268979"/>
            </a:xfrm>
            <a:custGeom>
              <a:avLst/>
              <a:gdLst/>
              <a:ahLst/>
              <a:cxnLst/>
              <a:rect l="l" t="t" r="r" b="b"/>
              <a:pathLst>
                <a:path w="1818640" h="3268979">
                  <a:moveTo>
                    <a:pt x="1818639" y="0"/>
                  </a:moveTo>
                  <a:lnTo>
                    <a:pt x="0" y="3268979"/>
                  </a:lnTo>
                  <a:lnTo>
                    <a:pt x="1818639" y="3268979"/>
                  </a:lnTo>
                  <a:lnTo>
                    <a:pt x="1818639" y="0"/>
                  </a:lnTo>
                  <a:close/>
                </a:path>
              </a:pathLst>
            </a:custGeom>
            <a:solidFill>
              <a:srgbClr val="8FC125">
                <a:alpha val="79998"/>
              </a:srgbClr>
            </a:solidFill>
          </p:spPr>
          <p:txBody>
            <a:bodyPr wrap="square" lIns="0" tIns="0" rIns="0" bIns="0" rtlCol="0"/>
            <a:lstStyle/>
            <a:p>
              <a:endParaRPr/>
            </a:p>
          </p:txBody>
        </p:sp>
      </p:grpSp>
      <p:sp>
        <p:nvSpPr>
          <p:cNvPr id="12" name="object 12"/>
          <p:cNvSpPr/>
          <p:nvPr/>
        </p:nvSpPr>
        <p:spPr>
          <a:xfrm>
            <a:off x="-1271" y="0"/>
            <a:ext cx="843280" cy="5666740"/>
          </a:xfrm>
          <a:custGeom>
            <a:avLst/>
            <a:gdLst/>
            <a:ahLst/>
            <a:cxnLst/>
            <a:rect l="l" t="t" r="r" b="b"/>
            <a:pathLst>
              <a:path w="843280" h="5666740">
                <a:moveTo>
                  <a:pt x="843279" y="0"/>
                </a:moveTo>
                <a:lnTo>
                  <a:pt x="0" y="0"/>
                </a:lnTo>
                <a:lnTo>
                  <a:pt x="0" y="5666740"/>
                </a:lnTo>
                <a:lnTo>
                  <a:pt x="843279" y="0"/>
                </a:lnTo>
                <a:close/>
              </a:path>
            </a:pathLst>
          </a:custGeom>
          <a:solidFill>
            <a:srgbClr val="8FC125">
              <a:alpha val="84999"/>
            </a:srgbClr>
          </a:solidFill>
        </p:spPr>
        <p:txBody>
          <a:bodyPr wrap="square" lIns="0" tIns="0" rIns="0" bIns="0" rtlCol="0"/>
          <a:lstStyle/>
          <a:p>
            <a:endParaRPr/>
          </a:p>
        </p:txBody>
      </p:sp>
      <p:sp>
        <p:nvSpPr>
          <p:cNvPr id="13" name="object 13"/>
          <p:cNvSpPr txBox="1">
            <a:spLocks noGrp="1"/>
          </p:cNvSpPr>
          <p:nvPr>
            <p:ph type="title"/>
          </p:nvPr>
        </p:nvSpPr>
        <p:spPr>
          <a:xfrm>
            <a:off x="883922" y="322580"/>
            <a:ext cx="6910705" cy="628377"/>
          </a:xfrm>
          <a:prstGeom prst="rect">
            <a:avLst/>
          </a:prstGeom>
        </p:spPr>
        <p:txBody>
          <a:bodyPr vert="horz" wrap="square" lIns="0" tIns="12700" rIns="0" bIns="0" rtlCol="0">
            <a:spAutoFit/>
          </a:bodyPr>
          <a:lstStyle/>
          <a:p>
            <a:pPr marL="12700">
              <a:lnSpc>
                <a:spcPct val="100000"/>
              </a:lnSpc>
              <a:spcBef>
                <a:spcPts val="100"/>
              </a:spcBef>
            </a:pPr>
            <a:r>
              <a:rPr sz="4000" spc="-5" dirty="0"/>
              <a:t>Introduction to class</a:t>
            </a:r>
            <a:r>
              <a:rPr sz="4000" spc="-100" dirty="0"/>
              <a:t> </a:t>
            </a:r>
            <a:r>
              <a:rPr sz="4000" spc="-5" dirty="0"/>
              <a:t>modeling</a:t>
            </a:r>
            <a:endParaRPr sz="4000"/>
          </a:p>
        </p:txBody>
      </p:sp>
      <p:sp>
        <p:nvSpPr>
          <p:cNvPr id="18" name="object 18"/>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26</a:t>
            </a:fld>
            <a:endParaRPr dirty="0">
              <a:solidFill>
                <a:srgbClr val="000000"/>
              </a:solidFill>
            </a:endParaRPr>
          </a:p>
        </p:txBody>
      </p:sp>
      <p:sp>
        <p:nvSpPr>
          <p:cNvPr id="14" name="object 14"/>
          <p:cNvSpPr txBox="1"/>
          <p:nvPr/>
        </p:nvSpPr>
        <p:spPr>
          <a:xfrm>
            <a:off x="556260" y="15468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5" name="object 15"/>
          <p:cNvSpPr txBox="1"/>
          <p:nvPr/>
        </p:nvSpPr>
        <p:spPr>
          <a:xfrm>
            <a:off x="899161" y="1385573"/>
            <a:ext cx="9178291" cy="1397819"/>
          </a:xfrm>
          <a:prstGeom prst="rect">
            <a:avLst/>
          </a:prstGeom>
        </p:spPr>
        <p:txBody>
          <a:bodyPr vert="horz" wrap="square" lIns="0" tIns="12700" rIns="0" bIns="0" rtlCol="0">
            <a:spAutoFit/>
          </a:bodyPr>
          <a:lstStyle/>
          <a:p>
            <a:pPr marL="12700" marR="5080" indent="100330" algn="just">
              <a:lnSpc>
                <a:spcPct val="150000"/>
              </a:lnSpc>
              <a:spcBef>
                <a:spcPts val="100"/>
              </a:spcBef>
            </a:pPr>
            <a:r>
              <a:rPr sz="2000" dirty="0">
                <a:solidFill>
                  <a:srgbClr val="3F3F3F"/>
                </a:solidFill>
                <a:latin typeface="Trebuchet MS"/>
                <a:cs typeface="Trebuchet MS"/>
              </a:rPr>
              <a:t>A class </a:t>
            </a:r>
            <a:r>
              <a:rPr sz="2000" spc="-5" dirty="0">
                <a:solidFill>
                  <a:srgbClr val="3F3F3F"/>
                </a:solidFill>
                <a:latin typeface="Trebuchet MS"/>
                <a:cs typeface="Trebuchet MS"/>
              </a:rPr>
              <a:t>model captures </a:t>
            </a:r>
            <a:r>
              <a:rPr sz="2000" dirty="0">
                <a:solidFill>
                  <a:srgbClr val="3F3F3F"/>
                </a:solidFill>
                <a:latin typeface="Trebuchet MS"/>
                <a:cs typeface="Trebuchet MS"/>
              </a:rPr>
              <a:t>the </a:t>
            </a:r>
            <a:r>
              <a:rPr sz="2000" spc="-5" dirty="0">
                <a:solidFill>
                  <a:srgbClr val="3F3F3F"/>
                </a:solidFill>
                <a:latin typeface="Trebuchet MS"/>
                <a:cs typeface="Trebuchet MS"/>
              </a:rPr>
              <a:t>static structure </a:t>
            </a:r>
            <a:r>
              <a:rPr sz="2000" dirty="0">
                <a:solidFill>
                  <a:srgbClr val="3F3F3F"/>
                </a:solidFill>
                <a:latin typeface="Trebuchet MS"/>
                <a:cs typeface="Trebuchet MS"/>
              </a:rPr>
              <a:t>of a </a:t>
            </a:r>
            <a:r>
              <a:rPr sz="2000" spc="-5" dirty="0">
                <a:solidFill>
                  <a:srgbClr val="3F3F3F"/>
                </a:solidFill>
                <a:latin typeface="Trebuchet MS"/>
                <a:cs typeface="Trebuchet MS"/>
              </a:rPr>
              <a:t>system </a:t>
            </a:r>
            <a:r>
              <a:rPr sz="2000" dirty="0">
                <a:solidFill>
                  <a:srgbClr val="3F3F3F"/>
                </a:solidFill>
                <a:latin typeface="Trebuchet MS"/>
                <a:cs typeface="Trebuchet MS"/>
              </a:rPr>
              <a:t>by </a:t>
            </a:r>
            <a:r>
              <a:rPr sz="2000" spc="-5" dirty="0">
                <a:solidFill>
                  <a:srgbClr val="3F3F3F"/>
                </a:solidFill>
                <a:latin typeface="Trebuchet MS"/>
                <a:cs typeface="Trebuchet MS"/>
              </a:rPr>
              <a:t>characterizing the  objects </a:t>
            </a:r>
            <a:r>
              <a:rPr sz="2000" dirty="0">
                <a:solidFill>
                  <a:srgbClr val="3F3F3F"/>
                </a:solidFill>
                <a:latin typeface="Trebuchet MS"/>
                <a:cs typeface="Trebuchet MS"/>
              </a:rPr>
              <a:t>in </a:t>
            </a:r>
            <a:r>
              <a:rPr sz="2000" spc="-5" dirty="0">
                <a:solidFill>
                  <a:srgbClr val="3F3F3F"/>
                </a:solidFill>
                <a:latin typeface="Trebuchet MS"/>
                <a:cs typeface="Trebuchet MS"/>
              </a:rPr>
              <a:t>the system, the relationships between the objects </a:t>
            </a:r>
            <a:r>
              <a:rPr sz="2000" dirty="0">
                <a:solidFill>
                  <a:srgbClr val="3F3F3F"/>
                </a:solidFill>
                <a:latin typeface="Trebuchet MS"/>
                <a:cs typeface="Trebuchet MS"/>
              </a:rPr>
              <a:t>and the </a:t>
            </a:r>
            <a:r>
              <a:rPr sz="2000" spc="-5" dirty="0">
                <a:solidFill>
                  <a:srgbClr val="3F3F3F"/>
                </a:solidFill>
                <a:latin typeface="Trebuchet MS"/>
                <a:cs typeface="Trebuchet MS"/>
              </a:rPr>
              <a:t>attributes  and operations for each </a:t>
            </a:r>
            <a:r>
              <a:rPr sz="2000" dirty="0">
                <a:solidFill>
                  <a:srgbClr val="3F3F3F"/>
                </a:solidFill>
                <a:latin typeface="Trebuchet MS"/>
                <a:cs typeface="Trebuchet MS"/>
              </a:rPr>
              <a:t>class of</a:t>
            </a:r>
            <a:r>
              <a:rPr sz="2000" spc="10" dirty="0">
                <a:solidFill>
                  <a:srgbClr val="3F3F3F"/>
                </a:solidFill>
                <a:latin typeface="Trebuchet MS"/>
                <a:cs typeface="Trebuchet MS"/>
              </a:rPr>
              <a:t> </a:t>
            </a:r>
            <a:r>
              <a:rPr sz="2000" spc="-5" dirty="0">
                <a:solidFill>
                  <a:srgbClr val="3F3F3F"/>
                </a:solidFill>
                <a:latin typeface="Trebuchet MS"/>
                <a:cs typeface="Trebuchet MS"/>
              </a:rPr>
              <a:t>objects.</a:t>
            </a:r>
            <a:endParaRPr sz="2000">
              <a:latin typeface="Trebuchet MS"/>
              <a:cs typeface="Trebuchet MS"/>
            </a:endParaRPr>
          </a:p>
        </p:txBody>
      </p:sp>
      <p:sp>
        <p:nvSpPr>
          <p:cNvPr id="16" name="object 16"/>
          <p:cNvSpPr txBox="1"/>
          <p:nvPr/>
        </p:nvSpPr>
        <p:spPr>
          <a:xfrm>
            <a:off x="556260" y="30454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7" name="object 17"/>
          <p:cNvSpPr txBox="1"/>
          <p:nvPr/>
        </p:nvSpPr>
        <p:spPr>
          <a:xfrm>
            <a:off x="899161" y="2884170"/>
            <a:ext cx="9175115" cy="939800"/>
          </a:xfrm>
          <a:prstGeom prst="rect">
            <a:avLst/>
          </a:prstGeom>
        </p:spPr>
        <p:txBody>
          <a:bodyPr vert="horz" wrap="square" lIns="0" tIns="12700" rIns="0" bIns="0" rtlCol="0">
            <a:spAutoFit/>
          </a:bodyPr>
          <a:lstStyle/>
          <a:p>
            <a:pPr marL="12700" marR="5080">
              <a:lnSpc>
                <a:spcPct val="150000"/>
              </a:lnSpc>
              <a:spcBef>
                <a:spcPts val="100"/>
              </a:spcBef>
            </a:pPr>
            <a:r>
              <a:rPr sz="2000" spc="-5" dirty="0">
                <a:solidFill>
                  <a:srgbClr val="3F3F3F"/>
                </a:solidFill>
                <a:latin typeface="Trebuchet MS"/>
                <a:cs typeface="Trebuchet MS"/>
              </a:rPr>
              <a:t>Class </a:t>
            </a:r>
            <a:r>
              <a:rPr sz="2000" dirty="0">
                <a:solidFill>
                  <a:srgbClr val="3F3F3F"/>
                </a:solidFill>
                <a:latin typeface="Trebuchet MS"/>
                <a:cs typeface="Trebuchet MS"/>
              </a:rPr>
              <a:t>model </a:t>
            </a:r>
            <a:r>
              <a:rPr sz="2000" spc="-5" dirty="0">
                <a:solidFill>
                  <a:srgbClr val="3F3F3F"/>
                </a:solidFill>
                <a:latin typeface="Trebuchet MS"/>
                <a:cs typeface="Trebuchet MS"/>
              </a:rPr>
              <a:t>provides </a:t>
            </a:r>
            <a:r>
              <a:rPr sz="2000" dirty="0">
                <a:solidFill>
                  <a:srgbClr val="3F3F3F"/>
                </a:solidFill>
                <a:latin typeface="Trebuchet MS"/>
                <a:cs typeface="Trebuchet MS"/>
              </a:rPr>
              <a:t>a </a:t>
            </a:r>
            <a:r>
              <a:rPr sz="2000" spc="-5" dirty="0">
                <a:solidFill>
                  <a:srgbClr val="3F3F3F"/>
                </a:solidFill>
                <a:latin typeface="Trebuchet MS"/>
                <a:cs typeface="Trebuchet MS"/>
              </a:rPr>
              <a:t>graphical representation </a:t>
            </a:r>
            <a:r>
              <a:rPr sz="2000" dirty="0">
                <a:solidFill>
                  <a:srgbClr val="3F3F3F"/>
                </a:solidFill>
                <a:latin typeface="Trebuchet MS"/>
                <a:cs typeface="Trebuchet MS"/>
              </a:rPr>
              <a:t>of a system and are used </a:t>
            </a:r>
            <a:r>
              <a:rPr sz="2000" spc="-5" dirty="0">
                <a:solidFill>
                  <a:srgbClr val="3F3F3F"/>
                </a:solidFill>
                <a:latin typeface="Trebuchet MS"/>
                <a:cs typeface="Trebuchet MS"/>
              </a:rPr>
              <a:t>for  </a:t>
            </a:r>
            <a:r>
              <a:rPr sz="2000" dirty="0">
                <a:solidFill>
                  <a:srgbClr val="3F3F3F"/>
                </a:solidFill>
                <a:latin typeface="Trebuchet MS"/>
                <a:cs typeface="Trebuchet MS"/>
              </a:rPr>
              <a:t>communicating </a:t>
            </a:r>
            <a:r>
              <a:rPr sz="2000" spc="-5" dirty="0">
                <a:solidFill>
                  <a:srgbClr val="3F3F3F"/>
                </a:solidFill>
                <a:latin typeface="Trebuchet MS"/>
                <a:cs typeface="Trebuchet MS"/>
              </a:rPr>
              <a:t>with customers.</a:t>
            </a:r>
            <a:endParaRPr sz="20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2" y="191770"/>
            <a:ext cx="5260975" cy="566822"/>
          </a:xfrm>
          <a:prstGeom prst="rect">
            <a:avLst/>
          </a:prstGeom>
        </p:spPr>
        <p:txBody>
          <a:bodyPr vert="horz" wrap="square" lIns="0" tIns="12700" rIns="0" bIns="0" rtlCol="0">
            <a:spAutoFit/>
          </a:bodyPr>
          <a:lstStyle/>
          <a:p>
            <a:pPr marL="12700">
              <a:lnSpc>
                <a:spcPct val="100000"/>
              </a:lnSpc>
              <a:spcBef>
                <a:spcPts val="100"/>
              </a:spcBef>
            </a:pPr>
            <a:r>
              <a:rPr sz="3600" spc="-10" dirty="0"/>
              <a:t>Class </a:t>
            </a:r>
            <a:r>
              <a:rPr sz="3600" spc="-5" dirty="0"/>
              <a:t>and Object</a:t>
            </a:r>
            <a:r>
              <a:rPr sz="3600" spc="-85" dirty="0"/>
              <a:t> </a:t>
            </a:r>
            <a:r>
              <a:rPr sz="3600" spc="-5" dirty="0"/>
              <a:t>Concept</a:t>
            </a:r>
            <a:endParaRPr sz="3600"/>
          </a:p>
        </p:txBody>
      </p:sp>
      <p:sp>
        <p:nvSpPr>
          <p:cNvPr id="3" name="object 3"/>
          <p:cNvSpPr txBox="1"/>
          <p:nvPr/>
        </p:nvSpPr>
        <p:spPr>
          <a:xfrm>
            <a:off x="247649" y="961393"/>
            <a:ext cx="10544811" cy="5714385"/>
          </a:xfrm>
          <a:prstGeom prst="rect">
            <a:avLst/>
          </a:prstGeom>
        </p:spPr>
        <p:txBody>
          <a:bodyPr vert="horz" wrap="square" lIns="0" tIns="139700" rIns="0" bIns="0" rtlCol="0">
            <a:spAutoFit/>
          </a:bodyPr>
          <a:lstStyle/>
          <a:p>
            <a:pPr marL="177800">
              <a:lnSpc>
                <a:spcPct val="100000"/>
              </a:lnSpc>
              <a:spcBef>
                <a:spcPts val="1100"/>
              </a:spcBef>
            </a:pPr>
            <a:r>
              <a:rPr sz="1800" b="1" spc="-5" dirty="0">
                <a:solidFill>
                  <a:srgbClr val="FF0000"/>
                </a:solidFill>
                <a:latin typeface="Trebuchet MS"/>
                <a:cs typeface="Trebuchet MS"/>
              </a:rPr>
              <a:t>Classes</a:t>
            </a:r>
            <a:endParaRPr sz="1800">
              <a:latin typeface="Trebuchet MS"/>
              <a:cs typeface="Trebuchet MS"/>
            </a:endParaRPr>
          </a:p>
          <a:p>
            <a:pPr marL="177800">
              <a:lnSpc>
                <a:spcPct val="100000"/>
              </a:lnSpc>
              <a:spcBef>
                <a:spcPts val="1000"/>
              </a:spcBef>
            </a:pPr>
            <a:r>
              <a:rPr sz="2175" spc="-30" baseline="11494" dirty="0">
                <a:solidFill>
                  <a:srgbClr val="8FC125"/>
                </a:solidFill>
                <a:latin typeface="UnDotum"/>
                <a:cs typeface="UnDotum"/>
              </a:rPr>
              <a:t></a:t>
            </a:r>
            <a:r>
              <a:rPr sz="1800" spc="-20" dirty="0">
                <a:solidFill>
                  <a:srgbClr val="3F3F3F"/>
                </a:solidFill>
                <a:latin typeface="Trebuchet MS"/>
                <a:cs typeface="Trebuchet MS"/>
              </a:rPr>
              <a:t>Class </a:t>
            </a:r>
            <a:r>
              <a:rPr sz="1800" spc="-5" dirty="0">
                <a:solidFill>
                  <a:srgbClr val="3F3F3F"/>
                </a:solidFill>
                <a:latin typeface="Trebuchet MS"/>
                <a:cs typeface="Trebuchet MS"/>
              </a:rPr>
              <a:t>is </a:t>
            </a:r>
            <a:r>
              <a:rPr sz="1800" dirty="0">
                <a:solidFill>
                  <a:srgbClr val="3F3F3F"/>
                </a:solidFill>
                <a:latin typeface="Trebuchet MS"/>
                <a:cs typeface="Trebuchet MS"/>
              </a:rPr>
              <a:t>a </a:t>
            </a:r>
            <a:r>
              <a:rPr sz="1800" spc="-5" dirty="0">
                <a:solidFill>
                  <a:srgbClr val="3F3F3F"/>
                </a:solidFill>
                <a:latin typeface="Trebuchet MS"/>
                <a:cs typeface="Trebuchet MS"/>
              </a:rPr>
              <a:t>group </a:t>
            </a:r>
            <a:r>
              <a:rPr sz="1800" dirty="0">
                <a:solidFill>
                  <a:srgbClr val="3F3F3F"/>
                </a:solidFill>
                <a:latin typeface="Trebuchet MS"/>
                <a:cs typeface="Trebuchet MS"/>
              </a:rPr>
              <a:t>of </a:t>
            </a:r>
            <a:r>
              <a:rPr sz="1800" spc="-5" dirty="0">
                <a:solidFill>
                  <a:srgbClr val="3F3F3F"/>
                </a:solidFill>
                <a:latin typeface="Trebuchet MS"/>
                <a:cs typeface="Trebuchet MS"/>
              </a:rPr>
              <a:t>objects having </a:t>
            </a:r>
            <a:r>
              <a:rPr sz="1800" dirty="0">
                <a:solidFill>
                  <a:srgbClr val="3F3F3F"/>
                </a:solidFill>
                <a:latin typeface="Trebuchet MS"/>
                <a:cs typeface="Trebuchet MS"/>
              </a:rPr>
              <a:t>same </a:t>
            </a:r>
            <a:r>
              <a:rPr sz="1800" spc="-5" dirty="0">
                <a:solidFill>
                  <a:srgbClr val="3F3F3F"/>
                </a:solidFill>
                <a:latin typeface="Trebuchet MS"/>
                <a:cs typeface="Trebuchet MS"/>
              </a:rPr>
              <a:t>attributes and operations, relationships and</a:t>
            </a:r>
            <a:r>
              <a:rPr sz="1800" spc="85" dirty="0">
                <a:solidFill>
                  <a:srgbClr val="3F3F3F"/>
                </a:solidFill>
                <a:latin typeface="Trebuchet MS"/>
                <a:cs typeface="Trebuchet MS"/>
              </a:rPr>
              <a:t> </a:t>
            </a:r>
            <a:r>
              <a:rPr sz="1800" spc="-5" dirty="0">
                <a:solidFill>
                  <a:srgbClr val="3F3F3F"/>
                </a:solidFill>
                <a:latin typeface="Trebuchet MS"/>
                <a:cs typeface="Trebuchet MS"/>
              </a:rPr>
              <a:t>semantics.</a:t>
            </a:r>
            <a:endParaRPr sz="1800">
              <a:latin typeface="Trebuchet MS"/>
              <a:cs typeface="Trebuchet MS"/>
            </a:endParaRPr>
          </a:p>
          <a:p>
            <a:pPr marL="177800">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classes </a:t>
            </a:r>
            <a:r>
              <a:rPr sz="1800" dirty="0">
                <a:solidFill>
                  <a:srgbClr val="3F3F3F"/>
                </a:solidFill>
                <a:latin typeface="Trebuchet MS"/>
                <a:cs typeface="Trebuchet MS"/>
              </a:rPr>
              <a:t>appear as </a:t>
            </a:r>
            <a:r>
              <a:rPr sz="1800" spc="-5" dirty="0">
                <a:solidFill>
                  <a:srgbClr val="3F3F3F"/>
                </a:solidFill>
                <a:latin typeface="Trebuchet MS"/>
                <a:cs typeface="Trebuchet MS"/>
              </a:rPr>
              <a:t>common nouns </a:t>
            </a:r>
            <a:r>
              <a:rPr sz="1800" spc="5" dirty="0">
                <a:solidFill>
                  <a:srgbClr val="3F3F3F"/>
                </a:solidFill>
                <a:latin typeface="Trebuchet MS"/>
                <a:cs typeface="Trebuchet MS"/>
              </a:rPr>
              <a:t>or </a:t>
            </a:r>
            <a:r>
              <a:rPr sz="1800" spc="-5" dirty="0">
                <a:solidFill>
                  <a:srgbClr val="3F3F3F"/>
                </a:solidFill>
                <a:latin typeface="Trebuchet MS"/>
                <a:cs typeface="Trebuchet MS"/>
              </a:rPr>
              <a:t>noun</a:t>
            </a:r>
            <a:r>
              <a:rPr sz="1800" spc="-10" dirty="0">
                <a:solidFill>
                  <a:srgbClr val="3F3F3F"/>
                </a:solidFill>
                <a:latin typeface="Trebuchet MS"/>
                <a:cs typeface="Trebuchet MS"/>
              </a:rPr>
              <a:t> </a:t>
            </a:r>
            <a:r>
              <a:rPr sz="1800" spc="-5" dirty="0">
                <a:solidFill>
                  <a:srgbClr val="3F3F3F"/>
                </a:solidFill>
                <a:latin typeface="Trebuchet MS"/>
                <a:cs typeface="Trebuchet MS"/>
              </a:rPr>
              <a:t>phrases.</a:t>
            </a:r>
            <a:endParaRPr sz="1800">
              <a:latin typeface="Trebuchet MS"/>
              <a:cs typeface="Trebuchet MS"/>
            </a:endParaRPr>
          </a:p>
          <a:p>
            <a:pPr marL="177800" marR="68580">
              <a:lnSpc>
                <a:spcPct val="100000"/>
              </a:lnSpc>
              <a:spcBef>
                <a:spcPts val="990"/>
              </a:spcBef>
            </a:pPr>
            <a:r>
              <a:rPr sz="2175" spc="-30" baseline="11494" dirty="0">
                <a:solidFill>
                  <a:srgbClr val="8FC125"/>
                </a:solidFill>
                <a:latin typeface="UnDotum"/>
                <a:cs typeface="UnDotum"/>
              </a:rPr>
              <a:t></a:t>
            </a:r>
            <a:r>
              <a:rPr sz="1800" spc="-20" dirty="0">
                <a:solidFill>
                  <a:srgbClr val="3F3F3F"/>
                </a:solidFill>
                <a:latin typeface="Trebuchet MS"/>
                <a:cs typeface="Trebuchet MS"/>
              </a:rPr>
              <a:t>Objects </a:t>
            </a:r>
            <a:r>
              <a:rPr sz="1800" dirty="0">
                <a:solidFill>
                  <a:srgbClr val="3F3F3F"/>
                </a:solidFill>
                <a:latin typeface="Trebuchet MS"/>
                <a:cs typeface="Trebuchet MS"/>
              </a:rPr>
              <a:t>in a </a:t>
            </a:r>
            <a:r>
              <a:rPr sz="1800" spc="-5" dirty="0">
                <a:solidFill>
                  <a:srgbClr val="3F3F3F"/>
                </a:solidFill>
                <a:latin typeface="Trebuchet MS"/>
                <a:cs typeface="Trebuchet MS"/>
              </a:rPr>
              <a:t>class share </a:t>
            </a:r>
            <a:r>
              <a:rPr sz="1800" dirty="0">
                <a:solidFill>
                  <a:srgbClr val="3F3F3F"/>
                </a:solidFill>
                <a:latin typeface="Trebuchet MS"/>
                <a:cs typeface="Trebuchet MS"/>
              </a:rPr>
              <a:t>a </a:t>
            </a:r>
            <a:r>
              <a:rPr sz="1800" spc="-5" dirty="0">
                <a:solidFill>
                  <a:srgbClr val="3F3F3F"/>
                </a:solidFill>
                <a:latin typeface="Trebuchet MS"/>
                <a:cs typeface="Trebuchet MS"/>
              </a:rPr>
              <a:t>common semantic purpose. </a:t>
            </a:r>
            <a:r>
              <a:rPr sz="1800" dirty="0">
                <a:solidFill>
                  <a:srgbClr val="3F3F3F"/>
                </a:solidFill>
                <a:latin typeface="Trebuchet MS"/>
                <a:cs typeface="Trebuchet MS"/>
              </a:rPr>
              <a:t>For </a:t>
            </a:r>
            <a:r>
              <a:rPr sz="1800" spc="-5" dirty="0">
                <a:solidFill>
                  <a:srgbClr val="3F3F3F"/>
                </a:solidFill>
                <a:latin typeface="Trebuchet MS"/>
                <a:cs typeface="Trebuchet MS"/>
              </a:rPr>
              <a:t>Example </a:t>
            </a:r>
            <a:r>
              <a:rPr sz="1800" dirty="0">
                <a:solidFill>
                  <a:srgbClr val="3F3F3F"/>
                </a:solidFill>
                <a:latin typeface="Trebuchet MS"/>
                <a:cs typeface="Trebuchet MS"/>
              </a:rPr>
              <a:t>both </a:t>
            </a:r>
            <a:r>
              <a:rPr sz="1800" spc="-5" dirty="0">
                <a:solidFill>
                  <a:srgbClr val="3F3F3F"/>
                </a:solidFill>
                <a:latin typeface="Trebuchet MS"/>
                <a:cs typeface="Trebuchet MS"/>
              </a:rPr>
              <a:t>the </a:t>
            </a:r>
            <a:r>
              <a:rPr sz="1800" dirty="0">
                <a:solidFill>
                  <a:srgbClr val="3F3F3F"/>
                </a:solidFill>
                <a:latin typeface="Trebuchet MS"/>
                <a:cs typeface="Trebuchet MS"/>
              </a:rPr>
              <a:t>dog and </a:t>
            </a:r>
            <a:r>
              <a:rPr sz="1800" spc="-5" dirty="0">
                <a:solidFill>
                  <a:srgbClr val="3F3F3F"/>
                </a:solidFill>
                <a:latin typeface="Trebuchet MS"/>
                <a:cs typeface="Trebuchet MS"/>
              </a:rPr>
              <a:t>cat have the  properties like tail and legs and they </a:t>
            </a:r>
            <a:r>
              <a:rPr sz="1800" dirty="0">
                <a:solidFill>
                  <a:srgbClr val="3F3F3F"/>
                </a:solidFill>
                <a:latin typeface="Trebuchet MS"/>
                <a:cs typeface="Trebuchet MS"/>
              </a:rPr>
              <a:t>belong </a:t>
            </a:r>
            <a:r>
              <a:rPr sz="1800" spc="-5" dirty="0">
                <a:solidFill>
                  <a:srgbClr val="3F3F3F"/>
                </a:solidFill>
                <a:latin typeface="Trebuchet MS"/>
                <a:cs typeface="Trebuchet MS"/>
              </a:rPr>
              <a:t>to </a:t>
            </a:r>
            <a:r>
              <a:rPr sz="1800" dirty="0">
                <a:solidFill>
                  <a:srgbClr val="3F3F3F"/>
                </a:solidFill>
                <a:latin typeface="Trebuchet MS"/>
                <a:cs typeface="Trebuchet MS"/>
              </a:rPr>
              <a:t>same </a:t>
            </a:r>
            <a:r>
              <a:rPr sz="1800" spc="-5" dirty="0">
                <a:solidFill>
                  <a:srgbClr val="3F3F3F"/>
                </a:solidFill>
                <a:latin typeface="Trebuchet MS"/>
                <a:cs typeface="Trebuchet MS"/>
              </a:rPr>
              <a:t>class</a:t>
            </a:r>
            <a:r>
              <a:rPr sz="1800" dirty="0">
                <a:solidFill>
                  <a:srgbClr val="3F3F3F"/>
                </a:solidFill>
                <a:latin typeface="Trebuchet MS"/>
                <a:cs typeface="Trebuchet MS"/>
              </a:rPr>
              <a:t> </a:t>
            </a:r>
            <a:r>
              <a:rPr sz="1800" spc="-5" dirty="0">
                <a:solidFill>
                  <a:srgbClr val="3F3F3F"/>
                </a:solidFill>
                <a:latin typeface="Trebuchet MS"/>
                <a:cs typeface="Trebuchet MS"/>
              </a:rPr>
              <a:t>Animal.</a:t>
            </a:r>
            <a:endParaRPr sz="1800">
              <a:latin typeface="Trebuchet MS"/>
              <a:cs typeface="Trebuchet MS"/>
            </a:endParaRPr>
          </a:p>
          <a:p>
            <a:pPr marL="177800">
              <a:lnSpc>
                <a:spcPct val="100000"/>
              </a:lnSpc>
              <a:spcBef>
                <a:spcPts val="1000"/>
              </a:spcBef>
            </a:pPr>
            <a:r>
              <a:rPr sz="2175" spc="-22" baseline="11494" dirty="0">
                <a:solidFill>
                  <a:srgbClr val="8FC125"/>
                </a:solidFill>
                <a:latin typeface="UnDotum"/>
                <a:cs typeface="UnDotum"/>
              </a:rPr>
              <a:t></a:t>
            </a:r>
            <a:r>
              <a:rPr sz="1800" spc="-15" dirty="0">
                <a:solidFill>
                  <a:srgbClr val="3F3F3F"/>
                </a:solidFill>
                <a:latin typeface="Trebuchet MS"/>
                <a:cs typeface="Trebuchet MS"/>
              </a:rPr>
              <a:t>Grouping </a:t>
            </a:r>
            <a:r>
              <a:rPr sz="1800" spc="-5" dirty="0">
                <a:solidFill>
                  <a:srgbClr val="3F3F3F"/>
                </a:solidFill>
                <a:latin typeface="Trebuchet MS"/>
                <a:cs typeface="Trebuchet MS"/>
              </a:rPr>
              <a:t>the objects into corresponding classes </a:t>
            </a:r>
            <a:r>
              <a:rPr sz="1800" dirty="0">
                <a:solidFill>
                  <a:srgbClr val="3F3F3F"/>
                </a:solidFill>
                <a:latin typeface="Trebuchet MS"/>
                <a:cs typeface="Trebuchet MS"/>
              </a:rPr>
              <a:t>make </a:t>
            </a:r>
            <a:r>
              <a:rPr sz="1800" spc="-5" dirty="0">
                <a:solidFill>
                  <a:srgbClr val="3F3F3F"/>
                </a:solidFill>
                <a:latin typeface="Trebuchet MS"/>
                <a:cs typeface="Trebuchet MS"/>
              </a:rPr>
              <a:t>the </a:t>
            </a:r>
            <a:r>
              <a:rPr sz="1800" dirty="0">
                <a:solidFill>
                  <a:srgbClr val="3F3F3F"/>
                </a:solidFill>
                <a:latin typeface="Trebuchet MS"/>
                <a:cs typeface="Trebuchet MS"/>
              </a:rPr>
              <a:t>design</a:t>
            </a:r>
            <a:r>
              <a:rPr sz="1800" spc="5" dirty="0">
                <a:solidFill>
                  <a:srgbClr val="3F3F3F"/>
                </a:solidFill>
                <a:latin typeface="Trebuchet MS"/>
                <a:cs typeface="Trebuchet MS"/>
              </a:rPr>
              <a:t> </a:t>
            </a:r>
            <a:r>
              <a:rPr sz="1800" spc="-5" dirty="0">
                <a:solidFill>
                  <a:srgbClr val="3F3F3F"/>
                </a:solidFill>
                <a:latin typeface="Trebuchet MS"/>
                <a:cs typeface="Trebuchet MS"/>
              </a:rPr>
              <a:t>Abstract.</a:t>
            </a:r>
            <a:endParaRPr sz="1800">
              <a:latin typeface="Trebuchet MS"/>
              <a:cs typeface="Trebuchet MS"/>
            </a:endParaRPr>
          </a:p>
          <a:p>
            <a:pPr>
              <a:lnSpc>
                <a:spcPct val="100000"/>
              </a:lnSpc>
            </a:pPr>
            <a:endParaRPr sz="2100">
              <a:latin typeface="Trebuchet MS"/>
              <a:cs typeface="Trebuchet MS"/>
            </a:endParaRPr>
          </a:p>
          <a:p>
            <a:pPr marL="177800">
              <a:lnSpc>
                <a:spcPct val="100000"/>
              </a:lnSpc>
              <a:spcBef>
                <a:spcPts val="1720"/>
              </a:spcBef>
            </a:pPr>
            <a:r>
              <a:rPr sz="1800" b="1" spc="-5" dirty="0">
                <a:solidFill>
                  <a:srgbClr val="FF0000"/>
                </a:solidFill>
                <a:latin typeface="Trebuchet MS"/>
                <a:cs typeface="Trebuchet MS"/>
              </a:rPr>
              <a:t>Objects</a:t>
            </a:r>
            <a:endParaRPr sz="1800">
              <a:latin typeface="Trebuchet MS"/>
              <a:cs typeface="Trebuchet MS"/>
            </a:endParaRPr>
          </a:p>
          <a:p>
            <a:pPr marL="177800">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main purpose </a:t>
            </a:r>
            <a:r>
              <a:rPr sz="1800" dirty="0">
                <a:solidFill>
                  <a:srgbClr val="3F3F3F"/>
                </a:solidFill>
                <a:latin typeface="Trebuchet MS"/>
                <a:cs typeface="Trebuchet MS"/>
              </a:rPr>
              <a:t>of </a:t>
            </a:r>
            <a:r>
              <a:rPr sz="1800" spc="-5" dirty="0">
                <a:solidFill>
                  <a:srgbClr val="3F3F3F"/>
                </a:solidFill>
                <a:latin typeface="Trebuchet MS"/>
                <a:cs typeface="Trebuchet MS"/>
              </a:rPr>
              <a:t>class </a:t>
            </a:r>
            <a:r>
              <a:rPr sz="1800" dirty="0">
                <a:solidFill>
                  <a:srgbClr val="3F3F3F"/>
                </a:solidFill>
                <a:latin typeface="Trebuchet MS"/>
                <a:cs typeface="Trebuchet MS"/>
              </a:rPr>
              <a:t>model is </a:t>
            </a:r>
            <a:r>
              <a:rPr sz="1800" spc="-5" dirty="0">
                <a:solidFill>
                  <a:srgbClr val="3F3F3F"/>
                </a:solidFill>
                <a:latin typeface="Trebuchet MS"/>
                <a:cs typeface="Trebuchet MS"/>
              </a:rPr>
              <a:t>to describe</a:t>
            </a:r>
            <a:r>
              <a:rPr sz="1800" spc="1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a:p>
            <a:pPr marL="177800">
              <a:lnSpc>
                <a:spcPct val="100000"/>
              </a:lnSpc>
              <a:spcBef>
                <a:spcPts val="990"/>
              </a:spcBef>
            </a:pPr>
            <a:r>
              <a:rPr sz="2175" spc="-30" baseline="11494" dirty="0">
                <a:solidFill>
                  <a:srgbClr val="8FC125"/>
                </a:solidFill>
                <a:latin typeface="UnDotum"/>
                <a:cs typeface="UnDotum"/>
              </a:rPr>
              <a:t></a:t>
            </a:r>
            <a:r>
              <a:rPr sz="1800" spc="-20" dirty="0">
                <a:solidFill>
                  <a:srgbClr val="3F3F3F"/>
                </a:solidFill>
                <a:latin typeface="Trebuchet MS"/>
                <a:cs typeface="Trebuchet MS"/>
              </a:rPr>
              <a:t>Object </a:t>
            </a:r>
            <a:r>
              <a:rPr sz="1800" spc="-5" dirty="0">
                <a:solidFill>
                  <a:srgbClr val="3F3F3F"/>
                </a:solidFill>
                <a:latin typeface="Trebuchet MS"/>
                <a:cs typeface="Trebuchet MS"/>
              </a:rPr>
              <a:t>is </a:t>
            </a:r>
            <a:r>
              <a:rPr sz="1800" dirty="0">
                <a:solidFill>
                  <a:srgbClr val="3F3F3F"/>
                </a:solidFill>
                <a:latin typeface="Trebuchet MS"/>
                <a:cs typeface="Trebuchet MS"/>
              </a:rPr>
              <a:t>an </a:t>
            </a:r>
            <a:r>
              <a:rPr sz="1800" spc="-5" dirty="0">
                <a:solidFill>
                  <a:srgbClr val="3F3F3F"/>
                </a:solidFill>
                <a:latin typeface="Trebuchet MS"/>
                <a:cs typeface="Trebuchet MS"/>
              </a:rPr>
              <a:t>instance </a:t>
            </a:r>
            <a:r>
              <a:rPr sz="1800" dirty="0">
                <a:solidFill>
                  <a:srgbClr val="3F3F3F"/>
                </a:solidFill>
                <a:latin typeface="Trebuchet MS"/>
                <a:cs typeface="Trebuchet MS"/>
              </a:rPr>
              <a:t>of a</a:t>
            </a:r>
            <a:r>
              <a:rPr sz="1800" spc="-5" dirty="0">
                <a:solidFill>
                  <a:srgbClr val="3F3F3F"/>
                </a:solidFill>
                <a:latin typeface="Trebuchet MS"/>
                <a:cs typeface="Trebuchet MS"/>
              </a:rPr>
              <a:t> class.</a:t>
            </a:r>
            <a:endParaRPr sz="1800">
              <a:latin typeface="Trebuchet MS"/>
              <a:cs typeface="Trebuchet MS"/>
            </a:endParaRPr>
          </a:p>
          <a:p>
            <a:pPr marL="177800" marR="68580">
              <a:lnSpc>
                <a:spcPct val="100000"/>
              </a:lnSpc>
              <a:spcBef>
                <a:spcPts val="1000"/>
              </a:spcBef>
              <a:tabLst>
                <a:tab pos="914400" algn="l"/>
                <a:tab pos="1854200" algn="l"/>
                <a:tab pos="2397125" algn="l"/>
                <a:tab pos="2834640" algn="l"/>
                <a:tab pos="4147185" algn="l"/>
                <a:tab pos="5193665" algn="l"/>
                <a:tab pos="5778500" algn="l"/>
                <a:tab pos="6540500" algn="l"/>
                <a:tab pos="7585709" algn="l"/>
                <a:tab pos="7982584" algn="l"/>
                <a:tab pos="9185910" algn="l"/>
                <a:tab pos="9982835" algn="l"/>
              </a:tabLst>
            </a:pPr>
            <a:r>
              <a:rPr sz="2175" spc="-172" baseline="11494" dirty="0">
                <a:solidFill>
                  <a:srgbClr val="8FC125"/>
                </a:solidFill>
                <a:latin typeface="UnDotum"/>
                <a:cs typeface="UnDotum"/>
              </a:rPr>
              <a:t></a:t>
            </a:r>
            <a:r>
              <a:rPr sz="1800" spc="-114" dirty="0">
                <a:solidFill>
                  <a:srgbClr val="3F3F3F"/>
                </a:solidFill>
                <a:latin typeface="Trebuchet MS"/>
                <a:cs typeface="Trebuchet MS"/>
              </a:rPr>
              <a:t>T</a:t>
            </a:r>
            <a:r>
              <a:rPr sz="1800" spc="-5" dirty="0">
                <a:solidFill>
                  <a:srgbClr val="3F3F3F"/>
                </a:solidFill>
                <a:latin typeface="Trebuchet MS"/>
                <a:cs typeface="Trebuchet MS"/>
              </a:rPr>
              <a:t>h</a:t>
            </a:r>
            <a:r>
              <a:rPr sz="1800" dirty="0">
                <a:solidFill>
                  <a:srgbClr val="3F3F3F"/>
                </a:solidFill>
                <a:latin typeface="Trebuchet MS"/>
                <a:cs typeface="Trebuchet MS"/>
              </a:rPr>
              <a:t>e	</a:t>
            </a:r>
            <a:r>
              <a:rPr sz="1800" spc="10" dirty="0">
                <a:solidFill>
                  <a:srgbClr val="3F3F3F"/>
                </a:solidFill>
                <a:latin typeface="Trebuchet MS"/>
                <a:cs typeface="Trebuchet MS"/>
              </a:rPr>
              <a:t>o</a:t>
            </a:r>
            <a:r>
              <a:rPr sz="1800" spc="5" dirty="0">
                <a:solidFill>
                  <a:srgbClr val="3F3F3F"/>
                </a:solidFill>
                <a:latin typeface="Trebuchet MS"/>
                <a:cs typeface="Trebuchet MS"/>
              </a:rPr>
              <a:t>b</a:t>
            </a:r>
            <a:r>
              <a:rPr sz="1800" spc="-15" dirty="0">
                <a:solidFill>
                  <a:srgbClr val="3F3F3F"/>
                </a:solidFill>
                <a:latin typeface="Trebuchet MS"/>
                <a:cs typeface="Trebuchet MS"/>
              </a:rPr>
              <a:t>j</a:t>
            </a:r>
            <a:r>
              <a:rPr sz="1800" spc="5" dirty="0">
                <a:solidFill>
                  <a:srgbClr val="3F3F3F"/>
                </a:solidFill>
                <a:latin typeface="Trebuchet MS"/>
                <a:cs typeface="Trebuchet MS"/>
              </a:rPr>
              <a:t>e</a:t>
            </a:r>
            <a:r>
              <a:rPr sz="1800" spc="-5" dirty="0">
                <a:solidFill>
                  <a:srgbClr val="3F3F3F"/>
                </a:solidFill>
                <a:latin typeface="Trebuchet MS"/>
                <a:cs typeface="Trebuchet MS"/>
              </a:rPr>
              <a:t>ct</a:t>
            </a:r>
            <a:r>
              <a:rPr sz="1800" dirty="0">
                <a:solidFill>
                  <a:srgbClr val="3F3F3F"/>
                </a:solidFill>
                <a:latin typeface="Trebuchet MS"/>
                <a:cs typeface="Trebuchet MS"/>
              </a:rPr>
              <a:t>s	</a:t>
            </a:r>
            <a:r>
              <a:rPr sz="1800" spc="-5" dirty="0">
                <a:solidFill>
                  <a:srgbClr val="3F3F3F"/>
                </a:solidFill>
                <a:latin typeface="Trebuchet MS"/>
                <a:cs typeface="Trebuchet MS"/>
              </a:rPr>
              <a:t>c</a:t>
            </a:r>
            <a:r>
              <a:rPr sz="1800" dirty="0">
                <a:solidFill>
                  <a:srgbClr val="3F3F3F"/>
                </a:solidFill>
                <a:latin typeface="Trebuchet MS"/>
                <a:cs typeface="Trebuchet MS"/>
              </a:rPr>
              <a:t>an	</a:t>
            </a:r>
            <a:r>
              <a:rPr sz="1800" spc="5" dirty="0">
                <a:solidFill>
                  <a:srgbClr val="3F3F3F"/>
                </a:solidFill>
                <a:latin typeface="Trebuchet MS"/>
                <a:cs typeface="Trebuchet MS"/>
              </a:rPr>
              <a:t>b</a:t>
            </a:r>
            <a:r>
              <a:rPr sz="1800" dirty="0">
                <a:solidFill>
                  <a:srgbClr val="3F3F3F"/>
                </a:solidFill>
                <a:latin typeface="Trebuchet MS"/>
                <a:cs typeface="Trebuchet MS"/>
              </a:rPr>
              <a:t>e	</a:t>
            </a:r>
            <a:r>
              <a:rPr sz="1800" spc="-5" dirty="0">
                <a:solidFill>
                  <a:srgbClr val="3F3F3F"/>
                </a:solidFill>
                <a:latin typeface="Trebuchet MS"/>
                <a:cs typeface="Trebuchet MS"/>
              </a:rPr>
              <a:t>c</a:t>
            </a:r>
            <a:r>
              <a:rPr sz="1800" dirty="0">
                <a:solidFill>
                  <a:srgbClr val="3F3F3F"/>
                </a:solidFill>
                <a:latin typeface="Trebuchet MS"/>
                <a:cs typeface="Trebuchet MS"/>
              </a:rPr>
              <a:t>on</a:t>
            </a:r>
            <a:r>
              <a:rPr sz="1800" spc="-15" dirty="0">
                <a:solidFill>
                  <a:srgbClr val="3F3F3F"/>
                </a:solidFill>
                <a:latin typeface="Trebuchet MS"/>
                <a:cs typeface="Trebuchet MS"/>
              </a:rPr>
              <a:t>c</a:t>
            </a:r>
            <a:r>
              <a:rPr sz="1800" spc="5" dirty="0">
                <a:solidFill>
                  <a:srgbClr val="3F3F3F"/>
                </a:solidFill>
                <a:latin typeface="Trebuchet MS"/>
                <a:cs typeface="Trebuchet MS"/>
              </a:rPr>
              <a:t>ep</a:t>
            </a:r>
            <a:r>
              <a:rPr sz="1800" spc="-5" dirty="0">
                <a:solidFill>
                  <a:srgbClr val="3F3F3F"/>
                </a:solidFill>
                <a:latin typeface="Trebuchet MS"/>
                <a:cs typeface="Trebuchet MS"/>
              </a:rPr>
              <a:t>tu</a:t>
            </a:r>
            <a:r>
              <a:rPr sz="1800" dirty="0">
                <a:solidFill>
                  <a:srgbClr val="3F3F3F"/>
                </a:solidFill>
                <a:latin typeface="Trebuchet MS"/>
                <a:cs typeface="Trebuchet MS"/>
              </a:rPr>
              <a:t>al	</a:t>
            </a:r>
            <a:r>
              <a:rPr sz="1800" spc="5" dirty="0">
                <a:solidFill>
                  <a:srgbClr val="3F3F3F"/>
                </a:solidFill>
                <a:latin typeface="Trebuchet MS"/>
                <a:cs typeface="Trebuchet MS"/>
              </a:rPr>
              <a:t>e</a:t>
            </a:r>
            <a:r>
              <a:rPr sz="1800" spc="-5" dirty="0">
                <a:solidFill>
                  <a:srgbClr val="3F3F3F"/>
                </a:solidFill>
                <a:latin typeface="Trebuchet MS"/>
                <a:cs typeface="Trebuchet MS"/>
              </a:rPr>
              <a:t>nt</a:t>
            </a:r>
            <a:r>
              <a:rPr sz="1800" spc="5" dirty="0">
                <a:solidFill>
                  <a:srgbClr val="3F3F3F"/>
                </a:solidFill>
                <a:latin typeface="Trebuchet MS"/>
                <a:cs typeface="Trebuchet MS"/>
              </a:rPr>
              <a:t>i</a:t>
            </a:r>
            <a:r>
              <a:rPr sz="1800" spc="-15" dirty="0">
                <a:solidFill>
                  <a:srgbClr val="3F3F3F"/>
                </a:solidFill>
                <a:latin typeface="Trebuchet MS"/>
                <a:cs typeface="Trebuchet MS"/>
              </a:rPr>
              <a:t>t</a:t>
            </a:r>
            <a:r>
              <a:rPr sz="1800" spc="5" dirty="0">
                <a:solidFill>
                  <a:srgbClr val="3F3F3F"/>
                </a:solidFill>
                <a:latin typeface="Trebuchet MS"/>
                <a:cs typeface="Trebuchet MS"/>
              </a:rPr>
              <a:t>i</a:t>
            </a:r>
            <a:r>
              <a:rPr sz="1800" spc="-5" dirty="0">
                <a:solidFill>
                  <a:srgbClr val="3F3F3F"/>
                </a:solidFill>
                <a:latin typeface="Trebuchet MS"/>
                <a:cs typeface="Trebuchet MS"/>
              </a:rPr>
              <a:t>e</a:t>
            </a:r>
            <a:r>
              <a:rPr sz="1800" spc="5" dirty="0">
                <a:solidFill>
                  <a:srgbClr val="3F3F3F"/>
                </a:solidFill>
                <a:latin typeface="Trebuchet MS"/>
                <a:cs typeface="Trebuchet MS"/>
              </a:rPr>
              <a:t>s</a:t>
            </a:r>
            <a:r>
              <a:rPr sz="1800" dirty="0">
                <a:solidFill>
                  <a:srgbClr val="3F3F3F"/>
                </a:solidFill>
                <a:latin typeface="Trebuchet MS"/>
                <a:cs typeface="Trebuchet MS"/>
              </a:rPr>
              <a:t>,	</a:t>
            </a:r>
            <a:r>
              <a:rPr sz="1800" spc="-5" dirty="0">
                <a:solidFill>
                  <a:srgbClr val="3F3F3F"/>
                </a:solidFill>
                <a:latin typeface="Trebuchet MS"/>
                <a:cs typeface="Trebuchet MS"/>
              </a:rPr>
              <a:t>re</a:t>
            </a:r>
            <a:r>
              <a:rPr sz="1800" dirty="0">
                <a:solidFill>
                  <a:srgbClr val="3F3F3F"/>
                </a:solidFill>
                <a:latin typeface="Trebuchet MS"/>
                <a:cs typeface="Trebuchet MS"/>
              </a:rPr>
              <a:t>al	</a:t>
            </a:r>
            <a:r>
              <a:rPr sz="1800" spc="5" dirty="0">
                <a:solidFill>
                  <a:srgbClr val="3F3F3F"/>
                </a:solidFill>
                <a:latin typeface="Trebuchet MS"/>
                <a:cs typeface="Trebuchet MS"/>
              </a:rPr>
              <a:t>w</a:t>
            </a:r>
            <a:r>
              <a:rPr sz="1800" dirty="0">
                <a:solidFill>
                  <a:srgbClr val="3F3F3F"/>
                </a:solidFill>
                <a:latin typeface="Trebuchet MS"/>
                <a:cs typeface="Trebuchet MS"/>
              </a:rPr>
              <a:t>o</a:t>
            </a:r>
            <a:r>
              <a:rPr sz="1800" spc="-15" dirty="0">
                <a:solidFill>
                  <a:srgbClr val="3F3F3F"/>
                </a:solidFill>
                <a:latin typeface="Trebuchet MS"/>
                <a:cs typeface="Trebuchet MS"/>
              </a:rPr>
              <a:t>r</a:t>
            </a:r>
            <a:r>
              <a:rPr sz="1800" spc="-5" dirty="0">
                <a:solidFill>
                  <a:srgbClr val="3F3F3F"/>
                </a:solidFill>
                <a:latin typeface="Trebuchet MS"/>
                <a:cs typeface="Trebuchet MS"/>
              </a:rPr>
              <a:t>l</a:t>
            </a:r>
            <a:r>
              <a:rPr sz="1800" dirty="0">
                <a:solidFill>
                  <a:srgbClr val="3F3F3F"/>
                </a:solidFill>
                <a:latin typeface="Trebuchet MS"/>
                <a:cs typeface="Trebuchet MS"/>
              </a:rPr>
              <a:t>d	</a:t>
            </a:r>
            <a:r>
              <a:rPr sz="1800" spc="-5" dirty="0">
                <a:solidFill>
                  <a:srgbClr val="3F3F3F"/>
                </a:solidFill>
                <a:latin typeface="Trebuchet MS"/>
                <a:cs typeface="Trebuchet MS"/>
              </a:rPr>
              <a:t>e</a:t>
            </a:r>
            <a:r>
              <a:rPr sz="1800" dirty="0">
                <a:solidFill>
                  <a:srgbClr val="3F3F3F"/>
                </a:solidFill>
                <a:latin typeface="Trebuchet MS"/>
                <a:cs typeface="Trebuchet MS"/>
              </a:rPr>
              <a:t>n</a:t>
            </a:r>
            <a:r>
              <a:rPr sz="1800" spc="-15" dirty="0">
                <a:solidFill>
                  <a:srgbClr val="3F3F3F"/>
                </a:solidFill>
                <a:latin typeface="Trebuchet MS"/>
                <a:cs typeface="Trebuchet MS"/>
              </a:rPr>
              <a:t>t</a:t>
            </a:r>
            <a:r>
              <a:rPr sz="1800" spc="5" dirty="0">
                <a:solidFill>
                  <a:srgbClr val="3F3F3F"/>
                </a:solidFill>
                <a:latin typeface="Trebuchet MS"/>
                <a:cs typeface="Trebuchet MS"/>
              </a:rPr>
              <a:t>i</a:t>
            </a:r>
            <a:r>
              <a:rPr sz="1800" spc="-5" dirty="0">
                <a:solidFill>
                  <a:srgbClr val="3F3F3F"/>
                </a:solidFill>
                <a:latin typeface="Trebuchet MS"/>
                <a:cs typeface="Trebuchet MS"/>
              </a:rPr>
              <a:t>ti</a:t>
            </a:r>
            <a:r>
              <a:rPr sz="1800" spc="5" dirty="0">
                <a:solidFill>
                  <a:srgbClr val="3F3F3F"/>
                </a:solidFill>
                <a:latin typeface="Trebuchet MS"/>
                <a:cs typeface="Trebuchet MS"/>
              </a:rPr>
              <a:t>e</a:t>
            </a:r>
            <a:r>
              <a:rPr sz="1800" dirty="0">
                <a:solidFill>
                  <a:srgbClr val="3F3F3F"/>
                </a:solidFill>
                <a:latin typeface="Trebuchet MS"/>
                <a:cs typeface="Trebuchet MS"/>
              </a:rPr>
              <a:t>s,	</a:t>
            </a:r>
            <a:r>
              <a:rPr sz="1800" spc="10" dirty="0">
                <a:solidFill>
                  <a:srgbClr val="3F3F3F"/>
                </a:solidFill>
                <a:latin typeface="Trebuchet MS"/>
                <a:cs typeface="Trebuchet MS"/>
              </a:rPr>
              <a:t>o</a:t>
            </a:r>
            <a:r>
              <a:rPr sz="1800" dirty="0">
                <a:solidFill>
                  <a:srgbClr val="3F3F3F"/>
                </a:solidFill>
                <a:latin typeface="Trebuchet MS"/>
                <a:cs typeface="Trebuchet MS"/>
              </a:rPr>
              <a:t>r	</a:t>
            </a:r>
            <a:r>
              <a:rPr sz="1800" spc="-5" dirty="0">
                <a:solidFill>
                  <a:srgbClr val="3F3F3F"/>
                </a:solidFill>
                <a:latin typeface="Trebuchet MS"/>
                <a:cs typeface="Trebuchet MS"/>
              </a:rPr>
              <a:t>i</a:t>
            </a:r>
            <a:r>
              <a:rPr sz="1800" dirty="0">
                <a:solidFill>
                  <a:srgbClr val="3F3F3F"/>
                </a:solidFill>
                <a:latin typeface="Trebuchet MS"/>
                <a:cs typeface="Trebuchet MS"/>
              </a:rPr>
              <a:t>m</a:t>
            </a:r>
            <a:r>
              <a:rPr sz="1800" spc="5" dirty="0">
                <a:solidFill>
                  <a:srgbClr val="3F3F3F"/>
                </a:solidFill>
                <a:latin typeface="Trebuchet MS"/>
                <a:cs typeface="Trebuchet MS"/>
              </a:rPr>
              <a:t>p</a:t>
            </a:r>
            <a:r>
              <a:rPr sz="1800" dirty="0">
                <a:solidFill>
                  <a:srgbClr val="3F3F3F"/>
                </a:solidFill>
                <a:latin typeface="Trebuchet MS"/>
                <a:cs typeface="Trebuchet MS"/>
              </a:rPr>
              <a:t>o</a:t>
            </a:r>
            <a:r>
              <a:rPr sz="1800" spc="-5" dirty="0">
                <a:solidFill>
                  <a:srgbClr val="3F3F3F"/>
                </a:solidFill>
                <a:latin typeface="Trebuchet MS"/>
                <a:cs typeface="Trebuchet MS"/>
              </a:rPr>
              <a:t>rt</a:t>
            </a:r>
            <a:r>
              <a:rPr sz="1800" dirty="0">
                <a:solidFill>
                  <a:srgbClr val="3F3F3F"/>
                </a:solidFill>
                <a:latin typeface="Trebuchet MS"/>
                <a:cs typeface="Trebuchet MS"/>
              </a:rPr>
              <a:t>a</a:t>
            </a:r>
            <a:r>
              <a:rPr sz="1800" spc="-5" dirty="0">
                <a:solidFill>
                  <a:srgbClr val="3F3F3F"/>
                </a:solidFill>
                <a:latin typeface="Trebuchet MS"/>
                <a:cs typeface="Trebuchet MS"/>
              </a:rPr>
              <a:t>n</a:t>
            </a:r>
            <a:r>
              <a:rPr sz="1800" dirty="0">
                <a:solidFill>
                  <a:srgbClr val="3F3F3F"/>
                </a:solidFill>
                <a:latin typeface="Trebuchet MS"/>
                <a:cs typeface="Trebuchet MS"/>
              </a:rPr>
              <a:t>t	</a:t>
            </a:r>
            <a:r>
              <a:rPr sz="1800" spc="-5" dirty="0">
                <a:solidFill>
                  <a:srgbClr val="3F3F3F"/>
                </a:solidFill>
                <a:latin typeface="Trebuchet MS"/>
                <a:cs typeface="Trebuchet MS"/>
              </a:rPr>
              <a:t>t</a:t>
            </a:r>
            <a:r>
              <a:rPr sz="1800" dirty="0">
                <a:solidFill>
                  <a:srgbClr val="3F3F3F"/>
                </a:solidFill>
                <a:latin typeface="Trebuchet MS"/>
                <a:cs typeface="Trebuchet MS"/>
              </a:rPr>
              <a:t>h</a:t>
            </a:r>
            <a:r>
              <a:rPr sz="1800" spc="-5" dirty="0">
                <a:solidFill>
                  <a:srgbClr val="3F3F3F"/>
                </a:solidFill>
                <a:latin typeface="Trebuchet MS"/>
                <a:cs typeface="Trebuchet MS"/>
              </a:rPr>
              <a:t>i</a:t>
            </a:r>
            <a:r>
              <a:rPr sz="1800" dirty="0">
                <a:solidFill>
                  <a:srgbClr val="3F3F3F"/>
                </a:solidFill>
                <a:latin typeface="Trebuchet MS"/>
                <a:cs typeface="Trebuchet MS"/>
              </a:rPr>
              <a:t>n</a:t>
            </a:r>
            <a:r>
              <a:rPr sz="1800" spc="-5" dirty="0">
                <a:solidFill>
                  <a:srgbClr val="3F3F3F"/>
                </a:solidFill>
                <a:latin typeface="Trebuchet MS"/>
                <a:cs typeface="Trebuchet MS"/>
              </a:rPr>
              <a:t>g</a:t>
            </a:r>
            <a:r>
              <a:rPr sz="1800" dirty="0">
                <a:solidFill>
                  <a:srgbClr val="3F3F3F"/>
                </a:solidFill>
                <a:latin typeface="Trebuchet MS"/>
                <a:cs typeface="Trebuchet MS"/>
              </a:rPr>
              <a:t>s	</a:t>
            </a:r>
            <a:r>
              <a:rPr sz="1800" spc="-5" dirty="0">
                <a:solidFill>
                  <a:srgbClr val="3F3F3F"/>
                </a:solidFill>
                <a:latin typeface="Trebuchet MS"/>
                <a:cs typeface="Trebuchet MS"/>
              </a:rPr>
              <a:t>fr</a:t>
            </a:r>
            <a:r>
              <a:rPr sz="1800" dirty="0">
                <a:solidFill>
                  <a:srgbClr val="3F3F3F"/>
                </a:solidFill>
                <a:latin typeface="Trebuchet MS"/>
                <a:cs typeface="Trebuchet MS"/>
              </a:rPr>
              <a:t>om  </a:t>
            </a:r>
            <a:r>
              <a:rPr sz="1800" spc="-5" dirty="0">
                <a:solidFill>
                  <a:srgbClr val="3F3F3F"/>
                </a:solidFill>
                <a:latin typeface="Trebuchet MS"/>
                <a:cs typeface="Trebuchet MS"/>
              </a:rPr>
              <a:t>implementation </a:t>
            </a:r>
            <a:r>
              <a:rPr sz="1800" dirty="0">
                <a:solidFill>
                  <a:srgbClr val="3F3F3F"/>
                </a:solidFill>
                <a:latin typeface="Trebuchet MS"/>
                <a:cs typeface="Trebuchet MS"/>
              </a:rPr>
              <a:t>point of</a:t>
            </a:r>
            <a:r>
              <a:rPr sz="1800" spc="-30" dirty="0">
                <a:solidFill>
                  <a:srgbClr val="3F3F3F"/>
                </a:solidFill>
                <a:latin typeface="Trebuchet MS"/>
                <a:cs typeface="Trebuchet MS"/>
              </a:rPr>
              <a:t> </a:t>
            </a:r>
            <a:r>
              <a:rPr sz="1800" spc="-5" dirty="0">
                <a:solidFill>
                  <a:srgbClr val="3F3F3F"/>
                </a:solidFill>
                <a:latin typeface="Trebuchet MS"/>
                <a:cs typeface="Trebuchet MS"/>
              </a:rPr>
              <a:t>view.</a:t>
            </a:r>
            <a:endParaRPr sz="1800">
              <a:latin typeface="Trebuchet MS"/>
              <a:cs typeface="Trebuchet MS"/>
            </a:endParaRPr>
          </a:p>
          <a:p>
            <a:pPr marL="177800">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The </a:t>
            </a:r>
            <a:r>
              <a:rPr sz="1800" spc="-5" dirty="0">
                <a:solidFill>
                  <a:srgbClr val="3F3F3F"/>
                </a:solidFill>
                <a:latin typeface="Trebuchet MS"/>
                <a:cs typeface="Trebuchet MS"/>
              </a:rPr>
              <a:t>objects are normally nouns. The choice </a:t>
            </a:r>
            <a:r>
              <a:rPr sz="1800" dirty="0">
                <a:solidFill>
                  <a:srgbClr val="3F3F3F"/>
                </a:solidFill>
                <a:latin typeface="Trebuchet MS"/>
                <a:cs typeface="Trebuchet MS"/>
              </a:rPr>
              <a:t>of </a:t>
            </a:r>
            <a:r>
              <a:rPr sz="1800" spc="-5" dirty="0">
                <a:solidFill>
                  <a:srgbClr val="3F3F3F"/>
                </a:solidFill>
                <a:latin typeface="Trebuchet MS"/>
                <a:cs typeface="Trebuchet MS"/>
              </a:rPr>
              <a:t>objects </a:t>
            </a:r>
            <a:r>
              <a:rPr sz="1800" dirty="0">
                <a:solidFill>
                  <a:srgbClr val="3F3F3F"/>
                </a:solidFill>
                <a:latin typeface="Trebuchet MS"/>
                <a:cs typeface="Trebuchet MS"/>
              </a:rPr>
              <a:t>is done by</a:t>
            </a:r>
            <a:r>
              <a:rPr sz="1800" spc="20" dirty="0">
                <a:solidFill>
                  <a:srgbClr val="3F3F3F"/>
                </a:solidFill>
                <a:latin typeface="Trebuchet MS"/>
                <a:cs typeface="Trebuchet MS"/>
              </a:rPr>
              <a:t> </a:t>
            </a:r>
            <a:r>
              <a:rPr sz="1800" spc="-5" dirty="0">
                <a:solidFill>
                  <a:srgbClr val="3F3F3F"/>
                </a:solidFill>
                <a:latin typeface="Trebuchet MS"/>
                <a:cs typeface="Trebuchet MS"/>
              </a:rPr>
              <a:t>judgements.</a:t>
            </a:r>
            <a:endParaRPr sz="1800">
              <a:latin typeface="Trebuchet MS"/>
              <a:cs typeface="Trebuchet MS"/>
            </a:endParaRPr>
          </a:p>
          <a:p>
            <a:pPr marL="177800" marR="69215">
              <a:lnSpc>
                <a:spcPct val="100000"/>
              </a:lnSpc>
              <a:spcBef>
                <a:spcPts val="1000"/>
              </a:spcBef>
            </a:pPr>
            <a:r>
              <a:rPr sz="2175" spc="-44" baseline="11494" dirty="0">
                <a:solidFill>
                  <a:srgbClr val="8FC125"/>
                </a:solidFill>
                <a:latin typeface="UnDotum"/>
                <a:cs typeface="UnDotum"/>
              </a:rPr>
              <a:t></a:t>
            </a:r>
            <a:r>
              <a:rPr sz="1800" spc="-30" dirty="0">
                <a:solidFill>
                  <a:srgbClr val="3F3F3F"/>
                </a:solidFill>
                <a:latin typeface="Trebuchet MS"/>
                <a:cs typeface="Trebuchet MS"/>
              </a:rPr>
              <a:t>For </a:t>
            </a:r>
            <a:r>
              <a:rPr sz="1800" spc="-5" dirty="0">
                <a:solidFill>
                  <a:srgbClr val="3F3F3F"/>
                </a:solidFill>
                <a:latin typeface="Trebuchet MS"/>
                <a:cs typeface="Trebuchet MS"/>
              </a:rPr>
              <a:t>Example: </a:t>
            </a:r>
            <a:r>
              <a:rPr sz="1800" dirty="0">
                <a:solidFill>
                  <a:srgbClr val="3F3F3F"/>
                </a:solidFill>
                <a:latin typeface="Trebuchet MS"/>
                <a:cs typeface="Trebuchet MS"/>
              </a:rPr>
              <a:t>If a </a:t>
            </a:r>
            <a:r>
              <a:rPr sz="1800" spc="-5" dirty="0">
                <a:solidFill>
                  <a:srgbClr val="3F3F3F"/>
                </a:solidFill>
                <a:latin typeface="Trebuchet MS"/>
                <a:cs typeface="Trebuchet MS"/>
              </a:rPr>
              <a:t>student is </a:t>
            </a:r>
            <a:r>
              <a:rPr sz="1800" dirty="0">
                <a:solidFill>
                  <a:srgbClr val="3F3F3F"/>
                </a:solidFill>
                <a:latin typeface="Trebuchet MS"/>
                <a:cs typeface="Trebuchet MS"/>
              </a:rPr>
              <a:t>a </a:t>
            </a:r>
            <a:r>
              <a:rPr sz="1800" spc="-5" dirty="0">
                <a:solidFill>
                  <a:srgbClr val="3F3F3F"/>
                </a:solidFill>
                <a:latin typeface="Trebuchet MS"/>
                <a:cs typeface="Trebuchet MS"/>
              </a:rPr>
              <a:t>class then Anuja, </a:t>
            </a:r>
            <a:r>
              <a:rPr sz="1800" dirty="0">
                <a:solidFill>
                  <a:srgbClr val="3F3F3F"/>
                </a:solidFill>
                <a:latin typeface="Trebuchet MS"/>
                <a:cs typeface="Trebuchet MS"/>
              </a:rPr>
              <a:t>pooja </a:t>
            </a:r>
            <a:r>
              <a:rPr sz="1800" spc="-5" dirty="0">
                <a:solidFill>
                  <a:srgbClr val="3F3F3F"/>
                </a:solidFill>
                <a:latin typeface="Trebuchet MS"/>
                <a:cs typeface="Trebuchet MS"/>
              </a:rPr>
              <a:t>and Kajal are the </a:t>
            </a:r>
            <a:r>
              <a:rPr sz="1800" spc="-345" dirty="0">
                <a:solidFill>
                  <a:srgbClr val="3F3F3F"/>
                </a:solidFill>
                <a:latin typeface="Trebuchet MS"/>
                <a:cs typeface="Trebuchet MS"/>
              </a:rPr>
              <a:t>ob</a:t>
            </a:r>
            <a:r>
              <a:rPr sz="1350" spc="-517" baseline="9259" dirty="0">
                <a:solidFill>
                  <a:srgbClr val="8FC125"/>
                </a:solidFill>
                <a:latin typeface="Verdana"/>
                <a:cs typeface="Verdana"/>
              </a:rPr>
              <a:t>UM</a:t>
            </a:r>
            <a:r>
              <a:rPr sz="1800" spc="-345" dirty="0">
                <a:solidFill>
                  <a:srgbClr val="3F3F3F"/>
                </a:solidFill>
                <a:latin typeface="Trebuchet MS"/>
                <a:cs typeface="Trebuchet MS"/>
              </a:rPr>
              <a:t>je</a:t>
            </a:r>
            <a:r>
              <a:rPr sz="1350" spc="-517" baseline="9259" dirty="0">
                <a:solidFill>
                  <a:srgbClr val="8FC125"/>
                </a:solidFill>
                <a:latin typeface="Verdana"/>
                <a:cs typeface="Verdana"/>
              </a:rPr>
              <a:t>L</a:t>
            </a:r>
            <a:r>
              <a:rPr sz="1350" baseline="9259" dirty="0">
                <a:solidFill>
                  <a:srgbClr val="8FC125"/>
                </a:solidFill>
                <a:latin typeface="Verdana"/>
                <a:cs typeface="Verdana"/>
              </a:rPr>
              <a:t> </a:t>
            </a:r>
            <a:r>
              <a:rPr sz="1350" spc="-300" baseline="9259" dirty="0">
                <a:solidFill>
                  <a:srgbClr val="8FC125"/>
                </a:solidFill>
                <a:latin typeface="Verdana"/>
                <a:cs typeface="Verdana"/>
              </a:rPr>
              <a:t>1</a:t>
            </a:r>
            <a:r>
              <a:rPr sz="1800" spc="-200" dirty="0">
                <a:solidFill>
                  <a:srgbClr val="3F3F3F"/>
                </a:solidFill>
                <a:latin typeface="Trebuchet MS"/>
                <a:cs typeface="Trebuchet MS"/>
              </a:rPr>
              <a:t>c</a:t>
            </a:r>
            <a:r>
              <a:rPr sz="1350" spc="-300" baseline="9259" dirty="0">
                <a:solidFill>
                  <a:srgbClr val="8FC125"/>
                </a:solidFill>
                <a:latin typeface="Verdana"/>
                <a:cs typeface="Verdana"/>
              </a:rPr>
              <a:t>1</a:t>
            </a:r>
            <a:r>
              <a:rPr sz="1800" spc="-200" dirty="0">
                <a:solidFill>
                  <a:srgbClr val="3F3F3F"/>
                </a:solidFill>
                <a:latin typeface="Trebuchet MS"/>
                <a:cs typeface="Trebuchet MS"/>
              </a:rPr>
              <a:t>ts </a:t>
            </a:r>
            <a:r>
              <a:rPr sz="1800" dirty="0">
                <a:solidFill>
                  <a:srgbClr val="3F3F3F"/>
                </a:solidFill>
                <a:latin typeface="Trebuchet MS"/>
                <a:cs typeface="Trebuchet MS"/>
              </a:rPr>
              <a:t>of </a:t>
            </a:r>
            <a:r>
              <a:rPr sz="1800" spc="-5" dirty="0">
                <a:solidFill>
                  <a:srgbClr val="3F3F3F"/>
                </a:solidFill>
                <a:latin typeface="Trebuchet MS"/>
                <a:cs typeface="Trebuchet MS"/>
              </a:rPr>
              <a:t>the class  students. Each student has its </a:t>
            </a:r>
            <a:r>
              <a:rPr sz="1800" dirty="0">
                <a:solidFill>
                  <a:srgbClr val="3F3F3F"/>
                </a:solidFill>
                <a:latin typeface="Trebuchet MS"/>
                <a:cs typeface="Trebuchet MS"/>
              </a:rPr>
              <a:t>own name, </a:t>
            </a:r>
            <a:r>
              <a:rPr sz="1800" spc="-5" dirty="0">
                <a:solidFill>
                  <a:srgbClr val="3F3F3F"/>
                </a:solidFill>
                <a:latin typeface="Trebuchet MS"/>
                <a:cs typeface="Trebuchet MS"/>
              </a:rPr>
              <a:t>roll </a:t>
            </a:r>
            <a:r>
              <a:rPr sz="1800" dirty="0">
                <a:solidFill>
                  <a:srgbClr val="3F3F3F"/>
                </a:solidFill>
                <a:latin typeface="Trebuchet MS"/>
                <a:cs typeface="Trebuchet MS"/>
              </a:rPr>
              <a:t>no, </a:t>
            </a:r>
            <a:r>
              <a:rPr sz="1800" spc="-5" dirty="0">
                <a:solidFill>
                  <a:srgbClr val="3F3F3F"/>
                </a:solidFill>
                <a:latin typeface="Trebuchet MS"/>
                <a:cs typeface="Trebuchet MS"/>
              </a:rPr>
              <a:t>and</a:t>
            </a:r>
            <a:r>
              <a:rPr sz="1800" spc="-25" dirty="0">
                <a:solidFill>
                  <a:srgbClr val="3F3F3F"/>
                </a:solidFill>
                <a:latin typeface="Trebuchet MS"/>
                <a:cs typeface="Trebuchet MS"/>
              </a:rPr>
              <a:t> </a:t>
            </a:r>
            <a:r>
              <a:rPr sz="1800" spc="-5" dirty="0">
                <a:solidFill>
                  <a:srgbClr val="3F3F3F"/>
                </a:solidFill>
                <a:latin typeface="Trebuchet MS"/>
                <a:cs typeface="Trebuchet MS"/>
              </a:rPr>
              <a:t>address.</a:t>
            </a:r>
            <a:endParaRPr sz="18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163829"/>
            <a:ext cx="3042285" cy="566822"/>
          </a:xfrm>
          <a:prstGeom prst="rect">
            <a:avLst/>
          </a:prstGeom>
        </p:spPr>
        <p:txBody>
          <a:bodyPr vert="horz" wrap="square" lIns="0" tIns="12700" rIns="0" bIns="0" rtlCol="0">
            <a:spAutoFit/>
          </a:bodyPr>
          <a:lstStyle/>
          <a:p>
            <a:pPr marL="12700">
              <a:lnSpc>
                <a:spcPct val="100000"/>
              </a:lnSpc>
              <a:spcBef>
                <a:spcPts val="100"/>
              </a:spcBef>
            </a:pPr>
            <a:r>
              <a:rPr sz="3600" spc="-5" dirty="0"/>
              <a:t>Class</a:t>
            </a:r>
            <a:r>
              <a:rPr sz="3600" spc="-80" dirty="0"/>
              <a:t> </a:t>
            </a:r>
            <a:r>
              <a:rPr sz="3600" spc="-5" dirty="0"/>
              <a:t>Diagrams</a:t>
            </a:r>
            <a:endParaRPr sz="3600"/>
          </a:p>
        </p:txBody>
      </p:sp>
      <p:sp>
        <p:nvSpPr>
          <p:cNvPr id="17" name="object 17"/>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28</a:t>
            </a:fld>
            <a:endParaRPr dirty="0"/>
          </a:p>
        </p:txBody>
      </p:sp>
      <p:sp>
        <p:nvSpPr>
          <p:cNvPr id="3" name="object 3"/>
          <p:cNvSpPr txBox="1"/>
          <p:nvPr/>
        </p:nvSpPr>
        <p:spPr>
          <a:xfrm>
            <a:off x="637542" y="116077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980440" y="1153160"/>
            <a:ext cx="597789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The class Model </a:t>
            </a:r>
            <a:r>
              <a:rPr sz="1800" dirty="0">
                <a:solidFill>
                  <a:srgbClr val="3F3F3F"/>
                </a:solidFill>
                <a:latin typeface="Trebuchet MS"/>
                <a:cs typeface="Trebuchet MS"/>
              </a:rPr>
              <a:t>is </a:t>
            </a:r>
            <a:r>
              <a:rPr sz="1800" spc="-5" dirty="0">
                <a:solidFill>
                  <a:srgbClr val="3F3F3F"/>
                </a:solidFill>
                <a:latin typeface="Trebuchet MS"/>
                <a:cs typeface="Trebuchet MS"/>
              </a:rPr>
              <a:t>represented </a:t>
            </a:r>
            <a:r>
              <a:rPr sz="1800" dirty="0">
                <a:solidFill>
                  <a:srgbClr val="3F3F3F"/>
                </a:solidFill>
                <a:latin typeface="Trebuchet MS"/>
                <a:cs typeface="Trebuchet MS"/>
              </a:rPr>
              <a:t>by two </a:t>
            </a:r>
            <a:r>
              <a:rPr sz="1800" spc="-5" dirty="0">
                <a:solidFill>
                  <a:srgbClr val="3F3F3F"/>
                </a:solidFill>
                <a:latin typeface="Trebuchet MS"/>
                <a:cs typeface="Trebuchet MS"/>
              </a:rPr>
              <a:t>types </a:t>
            </a:r>
            <a:r>
              <a:rPr sz="1800" dirty="0">
                <a:solidFill>
                  <a:srgbClr val="3F3F3F"/>
                </a:solidFill>
                <a:latin typeface="Trebuchet MS"/>
                <a:cs typeface="Trebuchet MS"/>
              </a:rPr>
              <a:t>of</a:t>
            </a:r>
            <a:r>
              <a:rPr sz="1800" spc="-10" dirty="0">
                <a:solidFill>
                  <a:srgbClr val="3F3F3F"/>
                </a:solidFill>
                <a:latin typeface="Trebuchet MS"/>
                <a:cs typeface="Trebuchet MS"/>
              </a:rPr>
              <a:t> </a:t>
            </a:r>
            <a:r>
              <a:rPr sz="1800" spc="-5" dirty="0">
                <a:solidFill>
                  <a:srgbClr val="3F3F3F"/>
                </a:solidFill>
                <a:latin typeface="Trebuchet MS"/>
                <a:cs typeface="Trebuchet MS"/>
              </a:rPr>
              <a:t>diagrams:-</a:t>
            </a:r>
            <a:endParaRPr sz="1800">
              <a:latin typeface="Trebuchet MS"/>
              <a:cs typeface="Trebuchet MS"/>
            </a:endParaRPr>
          </a:p>
        </p:txBody>
      </p:sp>
      <p:sp>
        <p:nvSpPr>
          <p:cNvPr id="5" name="object 5"/>
          <p:cNvSpPr txBox="1"/>
          <p:nvPr/>
        </p:nvSpPr>
        <p:spPr>
          <a:xfrm>
            <a:off x="637542" y="1690371"/>
            <a:ext cx="187198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Trebuchet MS"/>
                <a:cs typeface="Trebuchet MS"/>
              </a:rPr>
              <a:t>1) </a:t>
            </a:r>
            <a:r>
              <a:rPr sz="1800" b="1" spc="-5" dirty="0">
                <a:solidFill>
                  <a:srgbClr val="FF0000"/>
                </a:solidFill>
                <a:latin typeface="Trebuchet MS"/>
                <a:cs typeface="Trebuchet MS"/>
              </a:rPr>
              <a:t>Class</a:t>
            </a:r>
            <a:r>
              <a:rPr sz="1800" b="1" spc="-80" dirty="0">
                <a:solidFill>
                  <a:srgbClr val="FF0000"/>
                </a:solidFill>
                <a:latin typeface="Trebuchet MS"/>
                <a:cs typeface="Trebuchet MS"/>
              </a:rPr>
              <a:t> </a:t>
            </a:r>
            <a:r>
              <a:rPr sz="1800" b="1" spc="-5" dirty="0">
                <a:solidFill>
                  <a:srgbClr val="FF0000"/>
                </a:solidFill>
                <a:latin typeface="Trebuchet MS"/>
                <a:cs typeface="Trebuchet MS"/>
              </a:rPr>
              <a:t>Diagrams</a:t>
            </a:r>
            <a:endParaRPr sz="1800">
              <a:latin typeface="Trebuchet MS"/>
              <a:cs typeface="Trebuchet MS"/>
            </a:endParaRPr>
          </a:p>
        </p:txBody>
      </p:sp>
      <p:sp>
        <p:nvSpPr>
          <p:cNvPr id="6" name="object 6"/>
          <p:cNvSpPr txBox="1"/>
          <p:nvPr/>
        </p:nvSpPr>
        <p:spPr>
          <a:xfrm>
            <a:off x="637542" y="223774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7" name="object 7"/>
          <p:cNvSpPr txBox="1"/>
          <p:nvPr/>
        </p:nvSpPr>
        <p:spPr>
          <a:xfrm>
            <a:off x="980440" y="2091690"/>
            <a:ext cx="8970645" cy="848360"/>
          </a:xfrm>
          <a:prstGeom prst="rect">
            <a:avLst/>
          </a:prstGeom>
        </p:spPr>
        <p:txBody>
          <a:bodyPr vert="horz" wrap="square" lIns="0" tIns="12700" rIns="0" bIns="0" rtlCol="0">
            <a:spAutoFit/>
          </a:bodyPr>
          <a:lstStyle/>
          <a:p>
            <a:pPr marL="12700" marR="5080">
              <a:lnSpc>
                <a:spcPct val="150000"/>
              </a:lnSpc>
              <a:spcBef>
                <a:spcPts val="100"/>
              </a:spcBef>
            </a:pPr>
            <a:r>
              <a:rPr sz="1800" spc="-5" dirty="0">
                <a:solidFill>
                  <a:srgbClr val="3F3F3F"/>
                </a:solidFill>
                <a:latin typeface="Trebuchet MS"/>
                <a:cs typeface="Trebuchet MS"/>
              </a:rPr>
              <a:t>Class diagrams provide </a:t>
            </a:r>
            <a:r>
              <a:rPr sz="1800" dirty="0">
                <a:solidFill>
                  <a:srgbClr val="3F3F3F"/>
                </a:solidFill>
                <a:latin typeface="Trebuchet MS"/>
                <a:cs typeface="Trebuchet MS"/>
              </a:rPr>
              <a:t>a </a:t>
            </a:r>
            <a:r>
              <a:rPr sz="1800" spc="-5" dirty="0">
                <a:solidFill>
                  <a:srgbClr val="3F3F3F"/>
                </a:solidFill>
                <a:latin typeface="Trebuchet MS"/>
                <a:cs typeface="Trebuchet MS"/>
              </a:rPr>
              <a:t>graphic notation for modeling classes and their relationships  thereby describing </a:t>
            </a:r>
            <a:r>
              <a:rPr sz="1800" dirty="0">
                <a:solidFill>
                  <a:srgbClr val="3F3F3F"/>
                </a:solidFill>
                <a:latin typeface="Trebuchet MS"/>
                <a:cs typeface="Trebuchet MS"/>
              </a:rPr>
              <a:t>possible</a:t>
            </a:r>
            <a:r>
              <a:rPr sz="1800" spc="-2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
        <p:nvSpPr>
          <p:cNvPr id="8" name="object 8"/>
          <p:cNvSpPr txBox="1"/>
          <p:nvPr/>
        </p:nvSpPr>
        <p:spPr>
          <a:xfrm>
            <a:off x="637542" y="318770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9" name="object 9"/>
          <p:cNvSpPr txBox="1"/>
          <p:nvPr/>
        </p:nvSpPr>
        <p:spPr>
          <a:xfrm>
            <a:off x="980442" y="3178810"/>
            <a:ext cx="621093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Useful for abstract modeling and designing actual</a:t>
            </a:r>
            <a:r>
              <a:rPr sz="1800" spc="10" dirty="0">
                <a:solidFill>
                  <a:srgbClr val="3F3F3F"/>
                </a:solidFill>
                <a:latin typeface="Trebuchet MS"/>
                <a:cs typeface="Trebuchet MS"/>
              </a:rPr>
              <a:t> </a:t>
            </a:r>
            <a:r>
              <a:rPr sz="1800" spc="-5" dirty="0">
                <a:solidFill>
                  <a:srgbClr val="3F3F3F"/>
                </a:solidFill>
                <a:latin typeface="Trebuchet MS"/>
                <a:cs typeface="Trebuchet MS"/>
              </a:rPr>
              <a:t>programs.</a:t>
            </a:r>
            <a:endParaRPr sz="1800">
              <a:latin typeface="Trebuchet MS"/>
              <a:cs typeface="Trebuchet MS"/>
            </a:endParaRPr>
          </a:p>
        </p:txBody>
      </p:sp>
      <p:sp>
        <p:nvSpPr>
          <p:cNvPr id="10" name="object 10"/>
          <p:cNvSpPr txBox="1"/>
          <p:nvPr/>
        </p:nvSpPr>
        <p:spPr>
          <a:xfrm>
            <a:off x="637542" y="372490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1" name="object 11"/>
          <p:cNvSpPr txBox="1"/>
          <p:nvPr/>
        </p:nvSpPr>
        <p:spPr>
          <a:xfrm>
            <a:off x="980439" y="3717291"/>
            <a:ext cx="38455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They are concise ,easy to understand</a:t>
            </a:r>
            <a:endParaRPr sz="1800">
              <a:latin typeface="Trebuchet MS"/>
              <a:cs typeface="Trebuchet MS"/>
            </a:endParaRPr>
          </a:p>
        </p:txBody>
      </p:sp>
      <p:sp>
        <p:nvSpPr>
          <p:cNvPr id="12" name="object 12"/>
          <p:cNvSpPr txBox="1"/>
          <p:nvPr/>
        </p:nvSpPr>
        <p:spPr>
          <a:xfrm>
            <a:off x="637542" y="4254501"/>
            <a:ext cx="2058671"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Trebuchet MS"/>
                <a:cs typeface="Trebuchet MS"/>
              </a:rPr>
              <a:t>2) </a:t>
            </a:r>
            <a:r>
              <a:rPr sz="1800" b="1" spc="-5" dirty="0">
                <a:solidFill>
                  <a:srgbClr val="FF0000"/>
                </a:solidFill>
                <a:latin typeface="Trebuchet MS"/>
                <a:cs typeface="Trebuchet MS"/>
              </a:rPr>
              <a:t>Object</a:t>
            </a:r>
            <a:r>
              <a:rPr sz="1800" b="1" spc="-95" dirty="0">
                <a:solidFill>
                  <a:srgbClr val="FF0000"/>
                </a:solidFill>
                <a:latin typeface="Trebuchet MS"/>
                <a:cs typeface="Trebuchet MS"/>
              </a:rPr>
              <a:t> </a:t>
            </a:r>
            <a:r>
              <a:rPr sz="1800" b="1" spc="-5" dirty="0">
                <a:solidFill>
                  <a:srgbClr val="FF0000"/>
                </a:solidFill>
                <a:latin typeface="Trebuchet MS"/>
                <a:cs typeface="Trebuchet MS"/>
              </a:rPr>
              <a:t>Diagrams</a:t>
            </a:r>
            <a:endParaRPr sz="1800">
              <a:latin typeface="Trebuchet MS"/>
              <a:cs typeface="Trebuchet MS"/>
            </a:endParaRPr>
          </a:p>
        </p:txBody>
      </p:sp>
      <p:sp>
        <p:nvSpPr>
          <p:cNvPr id="13" name="object 13"/>
          <p:cNvSpPr txBox="1"/>
          <p:nvPr/>
        </p:nvSpPr>
        <p:spPr>
          <a:xfrm>
            <a:off x="637542" y="480187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4" name="object 14"/>
          <p:cNvSpPr txBox="1"/>
          <p:nvPr/>
        </p:nvSpPr>
        <p:spPr>
          <a:xfrm>
            <a:off x="980439" y="4792980"/>
            <a:ext cx="670814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Object diagrams </a:t>
            </a:r>
            <a:r>
              <a:rPr sz="1800" dirty="0">
                <a:solidFill>
                  <a:srgbClr val="3F3F3F"/>
                </a:solidFill>
                <a:latin typeface="Trebuchet MS"/>
                <a:cs typeface="Trebuchet MS"/>
              </a:rPr>
              <a:t>shows </a:t>
            </a:r>
            <a:r>
              <a:rPr sz="1800" spc="-5" dirty="0">
                <a:solidFill>
                  <a:srgbClr val="3F3F3F"/>
                </a:solidFill>
                <a:latin typeface="Trebuchet MS"/>
                <a:cs typeface="Trebuchet MS"/>
              </a:rPr>
              <a:t>individual objects and their relationship</a:t>
            </a:r>
            <a:r>
              <a:rPr sz="1800" spc="25" dirty="0">
                <a:solidFill>
                  <a:srgbClr val="3F3F3F"/>
                </a:solidFill>
                <a:latin typeface="Trebuchet MS"/>
                <a:cs typeface="Trebuchet MS"/>
              </a:rPr>
              <a:t> </a:t>
            </a:r>
            <a:r>
              <a:rPr sz="1800" dirty="0">
                <a:solidFill>
                  <a:srgbClr val="3F3F3F"/>
                </a:solidFill>
                <a:latin typeface="Trebuchet MS"/>
                <a:cs typeface="Trebuchet MS"/>
              </a:rPr>
              <a:t>.</a:t>
            </a:r>
            <a:endParaRPr sz="1800">
              <a:latin typeface="Trebuchet MS"/>
              <a:cs typeface="Trebuchet MS"/>
            </a:endParaRPr>
          </a:p>
        </p:txBody>
      </p:sp>
      <p:sp>
        <p:nvSpPr>
          <p:cNvPr id="15" name="object 15"/>
          <p:cNvSpPr txBox="1"/>
          <p:nvPr/>
        </p:nvSpPr>
        <p:spPr>
          <a:xfrm>
            <a:off x="637542" y="534035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6" name="object 16"/>
          <p:cNvSpPr txBox="1"/>
          <p:nvPr/>
        </p:nvSpPr>
        <p:spPr>
          <a:xfrm>
            <a:off x="1049020" y="5331460"/>
            <a:ext cx="676529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5" dirty="0">
                <a:solidFill>
                  <a:srgbClr val="3F3F3F"/>
                </a:solidFill>
                <a:latin typeface="Trebuchet MS"/>
                <a:cs typeface="Trebuchet MS"/>
              </a:rPr>
              <a:t>class diagram corresponds to </a:t>
            </a:r>
            <a:r>
              <a:rPr sz="1800" dirty="0">
                <a:solidFill>
                  <a:srgbClr val="3F3F3F"/>
                </a:solidFill>
                <a:latin typeface="Trebuchet MS"/>
                <a:cs typeface="Trebuchet MS"/>
              </a:rPr>
              <a:t>an </a:t>
            </a:r>
            <a:r>
              <a:rPr sz="1800" spc="-5" dirty="0">
                <a:solidFill>
                  <a:srgbClr val="3F3F3F"/>
                </a:solidFill>
                <a:latin typeface="Trebuchet MS"/>
                <a:cs typeface="Trebuchet MS"/>
              </a:rPr>
              <a:t>infinite </a:t>
            </a:r>
            <a:r>
              <a:rPr sz="1800" dirty="0">
                <a:solidFill>
                  <a:srgbClr val="3F3F3F"/>
                </a:solidFill>
                <a:latin typeface="Trebuchet MS"/>
                <a:cs typeface="Trebuchet MS"/>
              </a:rPr>
              <a:t>set </a:t>
            </a:r>
            <a:r>
              <a:rPr sz="1800" spc="5" dirty="0">
                <a:solidFill>
                  <a:srgbClr val="3F3F3F"/>
                </a:solidFill>
                <a:latin typeface="Trebuchet MS"/>
                <a:cs typeface="Trebuchet MS"/>
              </a:rPr>
              <a:t>of </a:t>
            </a:r>
            <a:r>
              <a:rPr sz="1800" spc="-5" dirty="0">
                <a:solidFill>
                  <a:srgbClr val="3F3F3F"/>
                </a:solidFill>
                <a:latin typeface="Trebuchet MS"/>
                <a:cs typeface="Trebuchet MS"/>
              </a:rPr>
              <a:t>object</a:t>
            </a:r>
            <a:r>
              <a:rPr sz="1800" dirty="0">
                <a:solidFill>
                  <a:srgbClr val="3F3F3F"/>
                </a:solidFill>
                <a:latin typeface="Trebuchet MS"/>
                <a:cs typeface="Trebuchet MS"/>
              </a:rPr>
              <a:t> </a:t>
            </a:r>
            <a:r>
              <a:rPr sz="1800" spc="-5" dirty="0">
                <a:solidFill>
                  <a:srgbClr val="3F3F3F"/>
                </a:solidFill>
                <a:latin typeface="Trebuchet MS"/>
                <a:cs typeface="Trebuchet MS"/>
              </a:rPr>
              <a:t>diagrams.</a:t>
            </a:r>
            <a:endParaRPr sz="1800">
              <a:latin typeface="Trebuchet MS"/>
              <a:cs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49" y="337820"/>
            <a:ext cx="2355851" cy="566822"/>
          </a:xfrm>
          <a:prstGeom prst="rect">
            <a:avLst/>
          </a:prstGeom>
        </p:spPr>
        <p:txBody>
          <a:bodyPr vert="horz" wrap="square" lIns="0" tIns="12700" rIns="0" bIns="0" rtlCol="0">
            <a:spAutoFit/>
          </a:bodyPr>
          <a:lstStyle/>
          <a:p>
            <a:pPr marL="12700">
              <a:lnSpc>
                <a:spcPct val="100000"/>
              </a:lnSpc>
              <a:spcBef>
                <a:spcPts val="100"/>
              </a:spcBef>
            </a:pPr>
            <a:r>
              <a:rPr sz="3600" spc="-5" dirty="0"/>
              <a:t>Continu</a:t>
            </a:r>
            <a:r>
              <a:rPr sz="3600" dirty="0"/>
              <a:t>e</a:t>
            </a:r>
            <a:r>
              <a:rPr sz="3600" spc="-5" dirty="0"/>
              <a:t>…</a:t>
            </a:r>
            <a:r>
              <a:rPr sz="3600" dirty="0"/>
              <a:t>.</a:t>
            </a:r>
            <a:endParaRPr sz="3600"/>
          </a:p>
        </p:txBody>
      </p:sp>
      <p:sp>
        <p:nvSpPr>
          <p:cNvPr id="9" name="object 9"/>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29</a:t>
            </a:fld>
            <a:endParaRPr dirty="0"/>
          </a:p>
        </p:txBody>
      </p:sp>
      <p:sp>
        <p:nvSpPr>
          <p:cNvPr id="3" name="object 3"/>
          <p:cNvSpPr txBox="1"/>
          <p:nvPr/>
        </p:nvSpPr>
        <p:spPr>
          <a:xfrm>
            <a:off x="2169162" y="1372872"/>
            <a:ext cx="4573271" cy="1107996"/>
          </a:xfrm>
          <a:prstGeom prst="rect">
            <a:avLst/>
          </a:prstGeom>
        </p:spPr>
        <p:txBody>
          <a:bodyPr vert="horz" wrap="square" lIns="0" tIns="12700" rIns="0" bIns="0" rtlCol="0">
            <a:spAutoFit/>
          </a:bodyPr>
          <a:lstStyle/>
          <a:p>
            <a:pPr marL="12700">
              <a:lnSpc>
                <a:spcPct val="100000"/>
              </a:lnSpc>
              <a:spcBef>
                <a:spcPts val="100"/>
              </a:spcBef>
            </a:pPr>
            <a:r>
              <a:rPr sz="1800" b="1" u="sng" spc="-5" dirty="0">
                <a:solidFill>
                  <a:srgbClr val="3F3F3F"/>
                </a:solidFill>
                <a:uFill>
                  <a:solidFill>
                    <a:srgbClr val="3F3F3F"/>
                  </a:solidFill>
                </a:uFill>
                <a:latin typeface="Trebuchet MS"/>
                <a:cs typeface="Trebuchet MS"/>
              </a:rPr>
              <a:t>#Notation used for class </a:t>
            </a:r>
            <a:r>
              <a:rPr sz="1800" b="1" u="sng" dirty="0">
                <a:solidFill>
                  <a:srgbClr val="3F3F3F"/>
                </a:solidFill>
                <a:uFill>
                  <a:solidFill>
                    <a:srgbClr val="3F3F3F"/>
                  </a:solidFill>
                </a:uFill>
                <a:latin typeface="Trebuchet MS"/>
                <a:cs typeface="Trebuchet MS"/>
              </a:rPr>
              <a:t>&amp; </a:t>
            </a:r>
            <a:r>
              <a:rPr sz="1800" b="1" u="sng" spc="-5" dirty="0">
                <a:solidFill>
                  <a:srgbClr val="3F3F3F"/>
                </a:solidFill>
                <a:uFill>
                  <a:solidFill>
                    <a:srgbClr val="3F3F3F"/>
                  </a:solidFill>
                </a:uFill>
                <a:latin typeface="Trebuchet MS"/>
                <a:cs typeface="Trebuchet MS"/>
              </a:rPr>
              <a:t>object</a:t>
            </a:r>
            <a:r>
              <a:rPr sz="1800" b="1" u="sng" spc="-35" dirty="0">
                <a:solidFill>
                  <a:srgbClr val="3F3F3F"/>
                </a:solidFill>
                <a:uFill>
                  <a:solidFill>
                    <a:srgbClr val="3F3F3F"/>
                  </a:solidFill>
                </a:uFill>
                <a:latin typeface="Trebuchet MS"/>
                <a:cs typeface="Trebuchet MS"/>
              </a:rPr>
              <a:t> </a:t>
            </a:r>
            <a:r>
              <a:rPr sz="1800" b="1" u="sng" spc="-10" dirty="0">
                <a:solidFill>
                  <a:srgbClr val="3F3F3F"/>
                </a:solidFill>
                <a:uFill>
                  <a:solidFill>
                    <a:srgbClr val="3F3F3F"/>
                  </a:solidFill>
                </a:uFill>
                <a:latin typeface="Trebuchet MS"/>
                <a:cs typeface="Trebuchet MS"/>
              </a:rPr>
              <a:t>diagram:</a:t>
            </a:r>
            <a:endParaRPr sz="1800">
              <a:latin typeface="Trebuchet MS"/>
              <a:cs typeface="Trebuchet MS"/>
            </a:endParaRPr>
          </a:p>
          <a:p>
            <a:pPr>
              <a:lnSpc>
                <a:spcPct val="100000"/>
              </a:lnSpc>
            </a:pPr>
            <a:endParaRPr sz="2100">
              <a:latin typeface="Trebuchet MS"/>
              <a:cs typeface="Trebuchet MS"/>
            </a:endParaRPr>
          </a:p>
          <a:p>
            <a:pPr marL="12700">
              <a:lnSpc>
                <a:spcPct val="100000"/>
              </a:lnSpc>
              <a:spcBef>
                <a:spcPts val="1720"/>
              </a:spcBef>
            </a:pPr>
            <a:r>
              <a:rPr sz="1800" b="1" dirty="0">
                <a:solidFill>
                  <a:srgbClr val="3F3F3F"/>
                </a:solidFill>
                <a:latin typeface="UnDotum"/>
                <a:cs typeface="UnDotum"/>
              </a:rPr>
              <a:t></a:t>
            </a:r>
            <a:r>
              <a:rPr sz="1800" b="1" spc="-405" dirty="0">
                <a:solidFill>
                  <a:srgbClr val="3F3F3F"/>
                </a:solidFill>
                <a:latin typeface="UnDotum"/>
                <a:cs typeface="UnDotum"/>
              </a:rPr>
              <a:t> </a:t>
            </a:r>
            <a:r>
              <a:rPr sz="1800" dirty="0">
                <a:solidFill>
                  <a:srgbClr val="3F3F3F"/>
                </a:solidFill>
                <a:latin typeface="Trebuchet MS"/>
                <a:cs typeface="Trebuchet MS"/>
              </a:rPr>
              <a:t>For </a:t>
            </a:r>
            <a:r>
              <a:rPr sz="1800" spc="-5" dirty="0">
                <a:solidFill>
                  <a:srgbClr val="3F3F3F"/>
                </a:solidFill>
                <a:latin typeface="Trebuchet MS"/>
                <a:cs typeface="Trebuchet MS"/>
              </a:rPr>
              <a:t>class diagram:-</a:t>
            </a:r>
            <a:endParaRPr sz="1800">
              <a:latin typeface="Trebuchet MS"/>
              <a:cs typeface="Trebuchet MS"/>
            </a:endParaRPr>
          </a:p>
        </p:txBody>
      </p:sp>
      <p:sp>
        <p:nvSpPr>
          <p:cNvPr id="4" name="object 4"/>
          <p:cNvSpPr txBox="1"/>
          <p:nvPr/>
        </p:nvSpPr>
        <p:spPr>
          <a:xfrm>
            <a:off x="2169162" y="3779521"/>
            <a:ext cx="2379980"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UnDotum"/>
                <a:cs typeface="UnDotum"/>
              </a:rPr>
              <a:t></a:t>
            </a:r>
            <a:r>
              <a:rPr sz="1800" dirty="0">
                <a:solidFill>
                  <a:srgbClr val="3F3F3F"/>
                </a:solidFill>
                <a:latin typeface="Trebuchet MS"/>
                <a:cs typeface="Trebuchet MS"/>
              </a:rPr>
              <a:t>For </a:t>
            </a:r>
            <a:r>
              <a:rPr sz="1800" spc="-5" dirty="0">
                <a:solidFill>
                  <a:srgbClr val="3F3F3F"/>
                </a:solidFill>
                <a:latin typeface="Trebuchet MS"/>
                <a:cs typeface="Trebuchet MS"/>
              </a:rPr>
              <a:t>object</a:t>
            </a:r>
            <a:r>
              <a:rPr sz="1800" spc="-65" dirty="0">
                <a:solidFill>
                  <a:srgbClr val="3F3F3F"/>
                </a:solidFill>
                <a:latin typeface="Trebuchet MS"/>
                <a:cs typeface="Trebuchet MS"/>
              </a:rPr>
              <a:t> </a:t>
            </a:r>
            <a:r>
              <a:rPr sz="1800" spc="-5" dirty="0">
                <a:solidFill>
                  <a:srgbClr val="3F3F3F"/>
                </a:solidFill>
                <a:latin typeface="Trebuchet MS"/>
                <a:cs typeface="Trebuchet MS"/>
              </a:rPr>
              <a:t>diagram:-</a:t>
            </a:r>
            <a:endParaRPr sz="1800">
              <a:latin typeface="Trebuchet MS"/>
              <a:cs typeface="Trebuchet MS"/>
            </a:endParaRPr>
          </a:p>
        </p:txBody>
      </p:sp>
      <p:sp>
        <p:nvSpPr>
          <p:cNvPr id="5" name="object 5"/>
          <p:cNvSpPr txBox="1"/>
          <p:nvPr/>
        </p:nvSpPr>
        <p:spPr>
          <a:xfrm>
            <a:off x="4404361" y="2470153"/>
            <a:ext cx="2033271" cy="461665"/>
          </a:xfrm>
          <a:prstGeom prst="rect">
            <a:avLst/>
          </a:prstGeom>
          <a:ln w="9344">
            <a:solidFill>
              <a:srgbClr val="000000"/>
            </a:solidFill>
          </a:ln>
        </p:spPr>
        <p:txBody>
          <a:bodyPr vert="horz" wrap="square" lIns="0" tIns="182880" rIns="0" bIns="0" rtlCol="0">
            <a:spAutoFit/>
          </a:bodyPr>
          <a:lstStyle/>
          <a:p>
            <a:pPr marL="571500">
              <a:lnSpc>
                <a:spcPct val="100000"/>
              </a:lnSpc>
              <a:spcBef>
                <a:spcPts val="1440"/>
              </a:spcBef>
            </a:pPr>
            <a:r>
              <a:rPr sz="1800" b="1" spc="-5" dirty="0">
                <a:latin typeface="Verdana"/>
                <a:cs typeface="Verdana"/>
              </a:rPr>
              <a:t>Person</a:t>
            </a:r>
            <a:endParaRPr sz="1800">
              <a:latin typeface="Verdana"/>
              <a:cs typeface="Verdana"/>
            </a:endParaRPr>
          </a:p>
        </p:txBody>
      </p:sp>
      <p:sp>
        <p:nvSpPr>
          <p:cNvPr id="6" name="object 6"/>
          <p:cNvSpPr txBox="1"/>
          <p:nvPr/>
        </p:nvSpPr>
        <p:spPr>
          <a:xfrm>
            <a:off x="2889249" y="4366260"/>
            <a:ext cx="2345691" cy="380873"/>
          </a:xfrm>
          <a:prstGeom prst="rect">
            <a:avLst/>
          </a:prstGeom>
          <a:ln w="9344">
            <a:solidFill>
              <a:srgbClr val="000000"/>
            </a:solidFill>
          </a:ln>
        </p:spPr>
        <p:txBody>
          <a:bodyPr vert="horz" wrap="square" lIns="0" tIns="102870" rIns="0" bIns="0" rtlCol="0">
            <a:spAutoFit/>
          </a:bodyPr>
          <a:lstStyle/>
          <a:p>
            <a:pPr marL="306705">
              <a:lnSpc>
                <a:spcPct val="100000"/>
              </a:lnSpc>
              <a:spcBef>
                <a:spcPts val="810"/>
              </a:spcBef>
            </a:pPr>
            <a:r>
              <a:rPr sz="1800" b="1" u="sng" spc="-5" dirty="0">
                <a:uFill>
                  <a:solidFill>
                    <a:srgbClr val="000000"/>
                  </a:solidFill>
                </a:uFill>
                <a:latin typeface="Verdana"/>
                <a:cs typeface="Verdana"/>
              </a:rPr>
              <a:t>Smith:Person</a:t>
            </a:r>
            <a:endParaRPr sz="1800">
              <a:latin typeface="Verdana"/>
              <a:cs typeface="Verdana"/>
            </a:endParaRPr>
          </a:p>
        </p:txBody>
      </p:sp>
      <p:sp>
        <p:nvSpPr>
          <p:cNvPr id="7" name="object 7"/>
          <p:cNvSpPr/>
          <p:nvPr/>
        </p:nvSpPr>
        <p:spPr>
          <a:xfrm>
            <a:off x="5485129" y="4376420"/>
            <a:ext cx="2345691" cy="477520"/>
          </a:xfrm>
          <a:custGeom>
            <a:avLst/>
            <a:gdLst/>
            <a:ahLst/>
            <a:cxnLst/>
            <a:rect l="l" t="t" r="r" b="b"/>
            <a:pathLst>
              <a:path w="2345690" h="477520">
                <a:moveTo>
                  <a:pt x="2345690" y="0"/>
                </a:moveTo>
                <a:lnTo>
                  <a:pt x="0" y="0"/>
                </a:lnTo>
                <a:lnTo>
                  <a:pt x="0" y="477519"/>
                </a:lnTo>
                <a:lnTo>
                  <a:pt x="2345690" y="477519"/>
                </a:lnTo>
                <a:close/>
              </a:path>
            </a:pathLst>
          </a:custGeom>
          <a:solidFill>
            <a:srgbClr val="FFFFFF"/>
          </a:solidFill>
        </p:spPr>
        <p:txBody>
          <a:bodyPr wrap="square" lIns="0" tIns="0" rIns="0" bIns="0" rtlCol="0"/>
          <a:lstStyle/>
          <a:p>
            <a:endParaRPr/>
          </a:p>
        </p:txBody>
      </p:sp>
      <p:sp>
        <p:nvSpPr>
          <p:cNvPr id="8" name="object 8"/>
          <p:cNvSpPr txBox="1"/>
          <p:nvPr/>
        </p:nvSpPr>
        <p:spPr>
          <a:xfrm>
            <a:off x="5485129" y="4376421"/>
            <a:ext cx="2345691" cy="379591"/>
          </a:xfrm>
          <a:prstGeom prst="rect">
            <a:avLst/>
          </a:prstGeom>
          <a:ln w="9344">
            <a:solidFill>
              <a:srgbClr val="000000"/>
            </a:solidFill>
          </a:ln>
        </p:spPr>
        <p:txBody>
          <a:bodyPr vert="horz" wrap="square" lIns="0" tIns="101600" rIns="0" bIns="0" rtlCol="0">
            <a:spAutoFit/>
          </a:bodyPr>
          <a:lstStyle/>
          <a:p>
            <a:pPr marL="365760">
              <a:lnSpc>
                <a:spcPct val="100000"/>
              </a:lnSpc>
              <a:spcBef>
                <a:spcPts val="800"/>
              </a:spcBef>
            </a:pPr>
            <a:r>
              <a:rPr sz="1800" b="1" u="sng" spc="-5" dirty="0">
                <a:uFill>
                  <a:solidFill>
                    <a:srgbClr val="000000"/>
                  </a:solidFill>
                </a:uFill>
                <a:latin typeface="Verdana"/>
                <a:cs typeface="Verdana"/>
              </a:rPr>
              <a:t>Mary:Person</a:t>
            </a:r>
            <a:endParaRPr sz="18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Introduction	</a:t>
            </a:r>
            <a:endParaRPr lang="en-IN" smtClean="0"/>
          </a:p>
        </p:txBody>
      </p:sp>
      <p:sp>
        <p:nvSpPr>
          <p:cNvPr id="5123" name="Rectangle 3"/>
          <p:cNvSpPr>
            <a:spLocks noGrp="1" noChangeArrowheads="1"/>
          </p:cNvSpPr>
          <p:nvPr>
            <p:ph idx="1"/>
          </p:nvPr>
        </p:nvSpPr>
        <p:spPr>
          <a:xfrm>
            <a:off x="609600" y="1600205"/>
            <a:ext cx="11277600" cy="4525963"/>
          </a:xfrm>
        </p:spPr>
        <p:txBody>
          <a:bodyPr>
            <a:normAutofit/>
          </a:bodyPr>
          <a:lstStyle/>
          <a:p>
            <a:pPr marL="0" indent="0" algn="just" eaLnBrk="1" hangingPunct="1">
              <a:lnSpc>
                <a:spcPct val="90000"/>
              </a:lnSpc>
              <a:buFont typeface="Wingdings" pitchFamily="2" charset="2"/>
              <a:buNone/>
            </a:pPr>
            <a:r>
              <a:rPr lang="en-US" sz="2800" b="1" u="sng" dirty="0" smtClean="0"/>
              <a:t>Design</a:t>
            </a:r>
            <a:r>
              <a:rPr lang="en-US" sz="2800" dirty="0" smtClean="0"/>
              <a:t> model is made to describe and optimize the implementation.</a:t>
            </a:r>
          </a:p>
          <a:p>
            <a:pPr marL="0" indent="0" algn="just" eaLnBrk="1" hangingPunct="1">
              <a:lnSpc>
                <a:spcPct val="90000"/>
              </a:lnSpc>
              <a:spcBef>
                <a:spcPts val="1200"/>
              </a:spcBef>
              <a:spcAft>
                <a:spcPts val="1200"/>
              </a:spcAft>
              <a:buFont typeface="Wingdings" pitchFamily="2" charset="2"/>
              <a:buNone/>
            </a:pPr>
            <a:endParaRPr lang="en-US" sz="2800" b="1" u="sng" dirty="0" smtClean="0"/>
          </a:p>
          <a:p>
            <a:pPr marL="0" indent="0" algn="just" eaLnBrk="1" hangingPunct="1">
              <a:lnSpc>
                <a:spcPct val="90000"/>
              </a:lnSpc>
              <a:spcBef>
                <a:spcPts val="1200"/>
              </a:spcBef>
              <a:spcAft>
                <a:spcPts val="1200"/>
              </a:spcAft>
              <a:buFont typeface="Wingdings" pitchFamily="2" charset="2"/>
              <a:buNone/>
            </a:pPr>
            <a:r>
              <a:rPr lang="en-US" sz="2800" b="1" u="sng" dirty="0" smtClean="0"/>
              <a:t>Implementation</a:t>
            </a:r>
            <a:r>
              <a:rPr lang="en-US" sz="2800" dirty="0" smtClean="0"/>
              <a:t> Finally the design model is implemented in a programming language, database or hardware.</a:t>
            </a:r>
          </a:p>
          <a:p>
            <a:pPr marL="0" indent="0" algn="just" eaLnBrk="1" hangingPunct="1">
              <a:lnSpc>
                <a:spcPct val="90000"/>
              </a:lnSpc>
              <a:buFont typeface="Wingdings" pitchFamily="2" charset="2"/>
              <a:buNone/>
            </a:pPr>
            <a:endParaRPr lang="en-US" sz="2800" dirty="0" smtClean="0"/>
          </a:p>
          <a:p>
            <a:pPr marL="0" indent="0" algn="just" eaLnBrk="1" hangingPunct="1">
              <a:lnSpc>
                <a:spcPct val="90000"/>
              </a:lnSpc>
              <a:buFont typeface="Wingdings" pitchFamily="2" charset="2"/>
              <a:buNone/>
            </a:pPr>
            <a:endParaRPr lang="en-US" sz="2800" dirty="0"/>
          </a:p>
          <a:p>
            <a:pPr marL="0" indent="0" algn="just" eaLnBrk="1" hangingPunct="1">
              <a:lnSpc>
                <a:spcPct val="90000"/>
              </a:lnSpc>
              <a:buFont typeface="Wingdings" pitchFamily="2" charset="2"/>
              <a:buNone/>
            </a:pPr>
            <a:r>
              <a:rPr lang="en-US" sz="2800" dirty="0" smtClean="0"/>
              <a:t>Graphical notation is used for expressing object-oriented models.</a:t>
            </a:r>
            <a:endParaRPr lang="en-IN" sz="2800" dirty="0" smtClean="0"/>
          </a:p>
        </p:txBody>
      </p:sp>
      <p:sp>
        <p:nvSpPr>
          <p:cNvPr id="5125" name="Rectangle 10"/>
          <p:cNvSpPr>
            <a:spLocks noGrp="1" noChangeArrowheads="1"/>
          </p:cNvSpPr>
          <p:nvPr>
            <p:ph type="ftr" sz="quarter" idx="11"/>
          </p:nvPr>
        </p:nvSpPr>
        <p:spPr>
          <a:xfrm>
            <a:off x="4165600" y="6253163"/>
            <a:ext cx="3860800" cy="457200"/>
          </a:xfrm>
          <a:noFill/>
        </p:spPr>
        <p:txBody>
          <a:bodyPr/>
          <a:lstStyle/>
          <a:p>
            <a:endParaRPr lang="en-US" smtClean="0">
              <a:latin typeface="Arial" pitchFamily="34" charset="0"/>
              <a:cs typeface="Arial" pitchFamily="34" charset="0"/>
            </a:endParaRPr>
          </a:p>
        </p:txBody>
      </p:sp>
      <p:sp>
        <p:nvSpPr>
          <p:cNvPr id="5122" name="Slide Number Placeholder 5"/>
          <p:cNvSpPr>
            <a:spLocks noGrp="1"/>
          </p:cNvSpPr>
          <p:nvPr>
            <p:ph type="sldNum" sz="quarter" idx="12"/>
          </p:nvPr>
        </p:nvSpPr>
        <p:spPr>
          <a:noFill/>
        </p:spPr>
        <p:txBody>
          <a:bodyPr/>
          <a:lstStyle/>
          <a:p>
            <a:fld id="{65271A3E-3D05-4D9E-8B17-5F75BEF1FB1C}" type="slidenum">
              <a:rPr lang="en-IN" smtClean="0">
                <a:cs typeface="Arial" pitchFamily="34" charset="0"/>
              </a:rPr>
              <a:pPr/>
              <a:t>3</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1" y="337820"/>
            <a:ext cx="4564380" cy="566822"/>
          </a:xfrm>
          <a:prstGeom prst="rect">
            <a:avLst/>
          </a:prstGeom>
        </p:spPr>
        <p:txBody>
          <a:bodyPr vert="horz" wrap="square" lIns="0" tIns="12700" rIns="0" bIns="0" rtlCol="0">
            <a:spAutoFit/>
          </a:bodyPr>
          <a:lstStyle/>
          <a:p>
            <a:pPr marL="12700">
              <a:lnSpc>
                <a:spcPct val="100000"/>
              </a:lnSpc>
              <a:spcBef>
                <a:spcPts val="100"/>
              </a:spcBef>
            </a:pPr>
            <a:r>
              <a:rPr sz="3600" b="1" spc="-50" dirty="0">
                <a:latin typeface="Trebuchet MS"/>
                <a:cs typeface="Trebuchet MS"/>
              </a:rPr>
              <a:t>Values </a:t>
            </a:r>
            <a:r>
              <a:rPr sz="3600" b="1" spc="-5" dirty="0">
                <a:latin typeface="Trebuchet MS"/>
                <a:cs typeface="Trebuchet MS"/>
              </a:rPr>
              <a:t>and</a:t>
            </a:r>
            <a:r>
              <a:rPr sz="3600" b="1" spc="-229" dirty="0">
                <a:latin typeface="Trebuchet MS"/>
                <a:cs typeface="Trebuchet MS"/>
              </a:rPr>
              <a:t> </a:t>
            </a:r>
            <a:r>
              <a:rPr sz="3600" b="1" spc="-10" dirty="0">
                <a:latin typeface="Trebuchet MS"/>
                <a:cs typeface="Trebuchet MS"/>
              </a:rPr>
              <a:t>Attributes</a:t>
            </a:r>
            <a:endParaRPr sz="3600">
              <a:latin typeface="Trebuchet MS"/>
              <a:cs typeface="Trebuchet MS"/>
            </a:endParaRPr>
          </a:p>
        </p:txBody>
      </p:sp>
      <p:sp>
        <p:nvSpPr>
          <p:cNvPr id="14" name="object 1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30</a:t>
            </a:fld>
            <a:endParaRPr dirty="0"/>
          </a:p>
        </p:txBody>
      </p:sp>
      <p:sp>
        <p:nvSpPr>
          <p:cNvPr id="3" name="object 3"/>
          <p:cNvSpPr txBox="1"/>
          <p:nvPr/>
        </p:nvSpPr>
        <p:spPr>
          <a:xfrm>
            <a:off x="706119" y="151891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1049022" y="1510030"/>
            <a:ext cx="268922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10" dirty="0">
                <a:solidFill>
                  <a:srgbClr val="3F3F3F"/>
                </a:solidFill>
                <a:latin typeface="Trebuchet MS"/>
                <a:cs typeface="Trebuchet MS"/>
              </a:rPr>
              <a:t>value </a:t>
            </a:r>
            <a:r>
              <a:rPr sz="1800" spc="-5" dirty="0">
                <a:solidFill>
                  <a:srgbClr val="3F3F3F"/>
                </a:solidFill>
                <a:latin typeface="Trebuchet MS"/>
                <a:cs typeface="Trebuchet MS"/>
              </a:rPr>
              <a:t>is </a:t>
            </a:r>
            <a:r>
              <a:rPr sz="1800" dirty="0">
                <a:solidFill>
                  <a:srgbClr val="3F3F3F"/>
                </a:solidFill>
                <a:latin typeface="Trebuchet MS"/>
                <a:cs typeface="Trebuchet MS"/>
              </a:rPr>
              <a:t>a piece of</a:t>
            </a:r>
            <a:r>
              <a:rPr sz="1800" spc="-190" dirty="0">
                <a:solidFill>
                  <a:srgbClr val="3F3F3F"/>
                </a:solidFill>
                <a:latin typeface="Trebuchet MS"/>
                <a:cs typeface="Trebuchet MS"/>
              </a:rPr>
              <a:t> </a:t>
            </a:r>
            <a:r>
              <a:rPr sz="1800" dirty="0">
                <a:solidFill>
                  <a:srgbClr val="3F3F3F"/>
                </a:solidFill>
                <a:latin typeface="Trebuchet MS"/>
                <a:cs typeface="Trebuchet MS"/>
              </a:rPr>
              <a:t>data.</a:t>
            </a:r>
            <a:endParaRPr sz="1800">
              <a:latin typeface="Trebuchet MS"/>
              <a:cs typeface="Trebuchet MS"/>
            </a:endParaRPr>
          </a:p>
        </p:txBody>
      </p:sp>
      <p:sp>
        <p:nvSpPr>
          <p:cNvPr id="5" name="object 5"/>
          <p:cNvSpPr txBox="1"/>
          <p:nvPr/>
        </p:nvSpPr>
        <p:spPr>
          <a:xfrm>
            <a:off x="706119" y="205740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1049022" y="1911349"/>
            <a:ext cx="9065895" cy="848360"/>
          </a:xfrm>
          <a:prstGeom prst="rect">
            <a:avLst/>
          </a:prstGeom>
        </p:spPr>
        <p:txBody>
          <a:bodyPr vert="horz" wrap="square" lIns="0" tIns="12700" rIns="0" bIns="0" rtlCol="0">
            <a:spAutoFit/>
          </a:bodyPr>
          <a:lstStyle/>
          <a:p>
            <a:pPr marL="12700" marR="5080">
              <a:lnSpc>
                <a:spcPct val="150000"/>
              </a:lnSpc>
              <a:spcBef>
                <a:spcPts val="100"/>
              </a:spcBef>
            </a:pPr>
            <a:r>
              <a:rPr sz="1800" spc="-10" dirty="0">
                <a:solidFill>
                  <a:srgbClr val="3F3F3F"/>
                </a:solidFill>
                <a:latin typeface="Trebuchet MS"/>
                <a:cs typeface="Trebuchet MS"/>
              </a:rPr>
              <a:t>An </a:t>
            </a:r>
            <a:r>
              <a:rPr sz="1800" spc="-5" dirty="0">
                <a:solidFill>
                  <a:srgbClr val="3F3F3F"/>
                </a:solidFill>
                <a:latin typeface="Trebuchet MS"/>
                <a:cs typeface="Trebuchet MS"/>
              </a:rPr>
              <a:t>attribute </a:t>
            </a:r>
            <a:r>
              <a:rPr sz="1800" dirty="0">
                <a:solidFill>
                  <a:srgbClr val="3F3F3F"/>
                </a:solidFill>
                <a:latin typeface="Trebuchet MS"/>
                <a:cs typeface="Trebuchet MS"/>
              </a:rPr>
              <a:t>is a </a:t>
            </a:r>
            <a:r>
              <a:rPr sz="1800" spc="-5" dirty="0">
                <a:solidFill>
                  <a:srgbClr val="3F3F3F"/>
                </a:solidFill>
                <a:latin typeface="Trebuchet MS"/>
                <a:cs typeface="Trebuchet MS"/>
              </a:rPr>
              <a:t>named property </a:t>
            </a:r>
            <a:r>
              <a:rPr sz="1800" dirty="0">
                <a:solidFill>
                  <a:srgbClr val="3F3F3F"/>
                </a:solidFill>
                <a:latin typeface="Trebuchet MS"/>
                <a:cs typeface="Trebuchet MS"/>
              </a:rPr>
              <a:t>of a </a:t>
            </a:r>
            <a:r>
              <a:rPr sz="1800" spc="-5" dirty="0">
                <a:solidFill>
                  <a:srgbClr val="3F3F3F"/>
                </a:solidFill>
                <a:latin typeface="Trebuchet MS"/>
                <a:cs typeface="Trebuchet MS"/>
              </a:rPr>
              <a:t>class that describes </a:t>
            </a:r>
            <a:r>
              <a:rPr sz="1800" dirty="0">
                <a:solidFill>
                  <a:srgbClr val="3F3F3F"/>
                </a:solidFill>
                <a:latin typeface="Trebuchet MS"/>
                <a:cs typeface="Trebuchet MS"/>
              </a:rPr>
              <a:t>a </a:t>
            </a:r>
            <a:r>
              <a:rPr sz="1800" spc="-10" dirty="0">
                <a:solidFill>
                  <a:srgbClr val="3F3F3F"/>
                </a:solidFill>
                <a:latin typeface="Trebuchet MS"/>
                <a:cs typeface="Trebuchet MS"/>
              </a:rPr>
              <a:t>value </a:t>
            </a:r>
            <a:r>
              <a:rPr sz="1800" spc="-5" dirty="0">
                <a:solidFill>
                  <a:srgbClr val="3F3F3F"/>
                </a:solidFill>
                <a:latin typeface="Trebuchet MS"/>
                <a:cs typeface="Trebuchet MS"/>
              </a:rPr>
              <a:t>held </a:t>
            </a:r>
            <a:r>
              <a:rPr sz="1800" dirty="0">
                <a:solidFill>
                  <a:srgbClr val="3F3F3F"/>
                </a:solidFill>
                <a:latin typeface="Trebuchet MS"/>
                <a:cs typeface="Trebuchet MS"/>
              </a:rPr>
              <a:t>by </a:t>
            </a:r>
            <a:r>
              <a:rPr sz="1800" spc="-5" dirty="0">
                <a:solidFill>
                  <a:srgbClr val="3F3F3F"/>
                </a:solidFill>
                <a:latin typeface="Trebuchet MS"/>
                <a:cs typeface="Trebuchet MS"/>
              </a:rPr>
              <a:t>each </a:t>
            </a:r>
            <a:r>
              <a:rPr sz="1800" dirty="0">
                <a:solidFill>
                  <a:srgbClr val="3F3F3F"/>
                </a:solidFill>
                <a:latin typeface="Trebuchet MS"/>
                <a:cs typeface="Trebuchet MS"/>
              </a:rPr>
              <a:t>object  of </a:t>
            </a:r>
            <a:r>
              <a:rPr sz="1800" spc="-5" dirty="0">
                <a:solidFill>
                  <a:srgbClr val="3F3F3F"/>
                </a:solidFill>
                <a:latin typeface="Trebuchet MS"/>
                <a:cs typeface="Trebuchet MS"/>
              </a:rPr>
              <a:t>the</a:t>
            </a:r>
            <a:r>
              <a:rPr sz="1800" spc="-15"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7" name="object 7"/>
          <p:cNvSpPr txBox="1"/>
          <p:nvPr/>
        </p:nvSpPr>
        <p:spPr>
          <a:xfrm>
            <a:off x="706119" y="30060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8" name="object 8"/>
          <p:cNvSpPr txBox="1"/>
          <p:nvPr/>
        </p:nvSpPr>
        <p:spPr>
          <a:xfrm>
            <a:off x="1049022" y="2998471"/>
            <a:ext cx="645858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E.g. Name,birthdate and weight are attributes </a:t>
            </a:r>
            <a:r>
              <a:rPr sz="1800" dirty="0">
                <a:solidFill>
                  <a:srgbClr val="3F3F3F"/>
                </a:solidFill>
                <a:latin typeface="Trebuchet MS"/>
                <a:cs typeface="Trebuchet MS"/>
              </a:rPr>
              <a:t>of </a:t>
            </a:r>
            <a:r>
              <a:rPr sz="1800" spc="-15" dirty="0">
                <a:solidFill>
                  <a:srgbClr val="3F3F3F"/>
                </a:solidFill>
                <a:latin typeface="Trebuchet MS"/>
                <a:cs typeface="Trebuchet MS"/>
              </a:rPr>
              <a:t>Person</a:t>
            </a:r>
            <a:r>
              <a:rPr sz="1800"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9" name="object 9"/>
          <p:cNvSpPr txBox="1"/>
          <p:nvPr/>
        </p:nvSpPr>
        <p:spPr>
          <a:xfrm>
            <a:off x="1666241" y="3535680"/>
            <a:ext cx="525907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 </a:t>
            </a:r>
            <a:r>
              <a:rPr sz="1800" spc="-20" dirty="0">
                <a:solidFill>
                  <a:srgbClr val="3F3F3F"/>
                </a:solidFill>
                <a:latin typeface="Trebuchet MS"/>
                <a:cs typeface="Trebuchet MS"/>
              </a:rPr>
              <a:t>Color,modelyear </a:t>
            </a:r>
            <a:r>
              <a:rPr sz="1800" spc="-5" dirty="0">
                <a:solidFill>
                  <a:srgbClr val="3F3F3F"/>
                </a:solidFill>
                <a:latin typeface="Trebuchet MS"/>
                <a:cs typeface="Trebuchet MS"/>
              </a:rPr>
              <a:t>and weight are att. Of </a:t>
            </a:r>
            <a:r>
              <a:rPr sz="1800" dirty="0">
                <a:solidFill>
                  <a:srgbClr val="3F3F3F"/>
                </a:solidFill>
                <a:latin typeface="Trebuchet MS"/>
                <a:cs typeface="Trebuchet MS"/>
              </a:rPr>
              <a:t>Car</a:t>
            </a:r>
            <a:r>
              <a:rPr sz="1800" spc="-30"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10" name="object 10"/>
          <p:cNvSpPr txBox="1"/>
          <p:nvPr/>
        </p:nvSpPr>
        <p:spPr>
          <a:xfrm>
            <a:off x="706119" y="408305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1" name="object 11"/>
          <p:cNvSpPr txBox="1"/>
          <p:nvPr/>
        </p:nvSpPr>
        <p:spPr>
          <a:xfrm>
            <a:off x="1117601" y="4074160"/>
            <a:ext cx="4646931"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Each attribute name </a:t>
            </a:r>
            <a:r>
              <a:rPr sz="1800" dirty="0">
                <a:solidFill>
                  <a:srgbClr val="3F3F3F"/>
                </a:solidFill>
                <a:latin typeface="Trebuchet MS"/>
                <a:cs typeface="Trebuchet MS"/>
              </a:rPr>
              <a:t>is </a:t>
            </a:r>
            <a:r>
              <a:rPr sz="1800" spc="-5" dirty="0">
                <a:solidFill>
                  <a:srgbClr val="3F3F3F"/>
                </a:solidFill>
                <a:latin typeface="Trebuchet MS"/>
                <a:cs typeface="Trebuchet MS"/>
              </a:rPr>
              <a:t>unique within </a:t>
            </a:r>
            <a:r>
              <a:rPr sz="1800" dirty="0">
                <a:solidFill>
                  <a:srgbClr val="3F3F3F"/>
                </a:solidFill>
                <a:latin typeface="Trebuchet MS"/>
                <a:cs typeface="Trebuchet MS"/>
              </a:rPr>
              <a:t>a</a:t>
            </a:r>
            <a:r>
              <a:rPr sz="1800" spc="-20" dirty="0">
                <a:solidFill>
                  <a:srgbClr val="3F3F3F"/>
                </a:solidFill>
                <a:latin typeface="Trebuchet MS"/>
                <a:cs typeface="Trebuchet MS"/>
              </a:rPr>
              <a:t> </a:t>
            </a:r>
            <a:r>
              <a:rPr sz="1800" spc="-5" dirty="0">
                <a:solidFill>
                  <a:srgbClr val="3F3F3F"/>
                </a:solidFill>
                <a:latin typeface="Trebuchet MS"/>
                <a:cs typeface="Trebuchet MS"/>
              </a:rPr>
              <a:t>class.</a:t>
            </a:r>
            <a:endParaRPr sz="1800">
              <a:latin typeface="Trebuchet MS"/>
              <a:cs typeface="Trebuchet MS"/>
            </a:endParaRPr>
          </a:p>
        </p:txBody>
      </p:sp>
      <p:sp>
        <p:nvSpPr>
          <p:cNvPr id="12" name="object 12"/>
          <p:cNvSpPr txBox="1"/>
          <p:nvPr/>
        </p:nvSpPr>
        <p:spPr>
          <a:xfrm>
            <a:off x="706119" y="462152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3" name="object 13"/>
          <p:cNvSpPr txBox="1"/>
          <p:nvPr/>
        </p:nvSpPr>
        <p:spPr>
          <a:xfrm>
            <a:off x="1117601" y="4612641"/>
            <a:ext cx="547687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So </a:t>
            </a:r>
            <a:r>
              <a:rPr sz="1800" spc="-15" dirty="0">
                <a:solidFill>
                  <a:srgbClr val="3F3F3F"/>
                </a:solidFill>
                <a:latin typeface="Trebuchet MS"/>
                <a:cs typeface="Trebuchet MS"/>
              </a:rPr>
              <a:t>Person </a:t>
            </a:r>
            <a:r>
              <a:rPr sz="1800" spc="-5" dirty="0">
                <a:solidFill>
                  <a:srgbClr val="3F3F3F"/>
                </a:solidFill>
                <a:latin typeface="Trebuchet MS"/>
                <a:cs typeface="Trebuchet MS"/>
              </a:rPr>
              <a:t>and Car class have attribute called weight.</a:t>
            </a:r>
            <a:endParaRPr sz="18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3" y="337820"/>
            <a:ext cx="7084695" cy="566822"/>
          </a:xfrm>
          <a:prstGeom prst="rect">
            <a:avLst/>
          </a:prstGeom>
        </p:spPr>
        <p:txBody>
          <a:bodyPr vert="horz" wrap="square" lIns="0" tIns="12700" rIns="0" bIns="0" rtlCol="0">
            <a:spAutoFit/>
          </a:bodyPr>
          <a:lstStyle/>
          <a:p>
            <a:pPr marL="12700">
              <a:lnSpc>
                <a:spcPct val="100000"/>
              </a:lnSpc>
              <a:spcBef>
                <a:spcPts val="100"/>
              </a:spcBef>
            </a:pPr>
            <a:r>
              <a:rPr sz="3600" b="1" spc="-50" dirty="0">
                <a:latin typeface="Trebuchet MS"/>
                <a:cs typeface="Trebuchet MS"/>
              </a:rPr>
              <a:t>Values </a:t>
            </a:r>
            <a:r>
              <a:rPr sz="3600" b="1" spc="-5" dirty="0">
                <a:latin typeface="Trebuchet MS"/>
                <a:cs typeface="Trebuchet MS"/>
              </a:rPr>
              <a:t>and </a:t>
            </a:r>
            <a:r>
              <a:rPr sz="3600" b="1" spc="-10" dirty="0">
                <a:latin typeface="Trebuchet MS"/>
                <a:cs typeface="Trebuchet MS"/>
              </a:rPr>
              <a:t>Attributes</a:t>
            </a:r>
            <a:r>
              <a:rPr sz="3600" b="1" spc="-22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20" name="object 2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t>UML</a:t>
            </a:r>
            <a:r>
              <a:rPr spc="-50" dirty="0"/>
              <a:t> </a:t>
            </a:r>
            <a:fld id="{81D60167-4931-47E6-BA6A-407CBD079E47}" type="slidenum">
              <a:rPr dirty="0"/>
              <a:pPr marL="12700">
                <a:lnSpc>
                  <a:spcPct val="100000"/>
                </a:lnSpc>
                <a:spcBef>
                  <a:spcPts val="105"/>
                </a:spcBef>
              </a:pPr>
              <a:t>31</a:t>
            </a:fld>
            <a:endParaRPr dirty="0"/>
          </a:p>
        </p:txBody>
      </p:sp>
      <p:sp>
        <p:nvSpPr>
          <p:cNvPr id="3" name="object 3"/>
          <p:cNvSpPr txBox="1"/>
          <p:nvPr/>
        </p:nvSpPr>
        <p:spPr>
          <a:xfrm>
            <a:off x="834391" y="1245871"/>
            <a:ext cx="4644391" cy="823302"/>
          </a:xfrm>
          <a:prstGeom prst="rect">
            <a:avLst/>
          </a:prstGeom>
        </p:spPr>
        <p:txBody>
          <a:bodyPr vert="horz" wrap="square" lIns="0" tIns="139700" rIns="0" bIns="0" rtlCol="0">
            <a:spAutoFit/>
          </a:bodyPr>
          <a:lstStyle/>
          <a:p>
            <a:pPr marL="12700">
              <a:lnSpc>
                <a:spcPct val="100000"/>
              </a:lnSpc>
              <a:spcBef>
                <a:spcPts val="1100"/>
              </a:spcBef>
            </a:pPr>
            <a:r>
              <a:rPr sz="1800" b="1" u="sng" dirty="0">
                <a:solidFill>
                  <a:srgbClr val="3F3F3F"/>
                </a:solidFill>
                <a:uFill>
                  <a:solidFill>
                    <a:srgbClr val="3F3F3F"/>
                  </a:solidFill>
                </a:uFill>
                <a:latin typeface="Trebuchet MS"/>
                <a:cs typeface="Trebuchet MS"/>
              </a:rPr>
              <a:t>#</a:t>
            </a:r>
            <a:r>
              <a:rPr sz="1800" b="1" u="sng" spc="-5" dirty="0">
                <a:solidFill>
                  <a:srgbClr val="3F3F3F"/>
                </a:solidFill>
                <a:uFill>
                  <a:solidFill>
                    <a:srgbClr val="3F3F3F"/>
                  </a:solidFill>
                </a:uFill>
                <a:latin typeface="Trebuchet MS"/>
                <a:cs typeface="Trebuchet MS"/>
              </a:rPr>
              <a:t> </a:t>
            </a:r>
            <a:r>
              <a:rPr sz="1800" b="1" u="sng" spc="-10" dirty="0">
                <a:solidFill>
                  <a:srgbClr val="3F3F3F"/>
                </a:solidFill>
                <a:uFill>
                  <a:solidFill>
                    <a:srgbClr val="3F3F3F"/>
                  </a:solidFill>
                </a:uFill>
                <a:latin typeface="Trebuchet MS"/>
                <a:cs typeface="Trebuchet MS"/>
              </a:rPr>
              <a:t>Example:-</a:t>
            </a:r>
            <a:endParaRPr sz="1800">
              <a:latin typeface="Trebuchet MS"/>
              <a:cs typeface="Trebuchet MS"/>
            </a:endParaRPr>
          </a:p>
          <a:p>
            <a:pPr marL="12700">
              <a:lnSpc>
                <a:spcPct val="100000"/>
              </a:lnSpc>
              <a:spcBef>
                <a:spcPts val="1000"/>
              </a:spcBef>
            </a:pPr>
            <a:r>
              <a:rPr sz="1800" spc="-5" dirty="0">
                <a:solidFill>
                  <a:srgbClr val="3F3F3F"/>
                </a:solidFill>
                <a:latin typeface="UnDotum"/>
                <a:cs typeface="UnDotum"/>
              </a:rPr>
              <a:t></a:t>
            </a:r>
            <a:r>
              <a:rPr sz="1800" spc="-5" dirty="0">
                <a:solidFill>
                  <a:srgbClr val="3F3F3F"/>
                </a:solidFill>
                <a:latin typeface="Trebuchet MS"/>
                <a:cs typeface="Trebuchet MS"/>
              </a:rPr>
              <a:t>List att. In the second compartment </a:t>
            </a:r>
            <a:r>
              <a:rPr sz="1800" dirty="0">
                <a:solidFill>
                  <a:srgbClr val="3F3F3F"/>
                </a:solidFill>
                <a:latin typeface="Trebuchet MS"/>
                <a:cs typeface="Trebuchet MS"/>
              </a:rPr>
              <a:t>of</a:t>
            </a:r>
            <a:r>
              <a:rPr sz="1800" spc="-20" dirty="0">
                <a:solidFill>
                  <a:srgbClr val="3F3F3F"/>
                </a:solidFill>
                <a:latin typeface="Trebuchet MS"/>
                <a:cs typeface="Trebuchet MS"/>
              </a:rPr>
              <a:t> </a:t>
            </a:r>
            <a:r>
              <a:rPr sz="1800" spc="-5" dirty="0">
                <a:solidFill>
                  <a:srgbClr val="3F3F3F"/>
                </a:solidFill>
                <a:latin typeface="Trebuchet MS"/>
                <a:cs typeface="Trebuchet MS"/>
              </a:rPr>
              <a:t>the</a:t>
            </a:r>
            <a:endParaRPr sz="1800">
              <a:latin typeface="Trebuchet MS"/>
              <a:cs typeface="Trebuchet MS"/>
            </a:endParaRPr>
          </a:p>
        </p:txBody>
      </p:sp>
      <p:sp>
        <p:nvSpPr>
          <p:cNvPr id="4" name="object 4"/>
          <p:cNvSpPr txBox="1"/>
          <p:nvPr/>
        </p:nvSpPr>
        <p:spPr>
          <a:xfrm>
            <a:off x="834391" y="2048510"/>
            <a:ext cx="102870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class</a:t>
            </a:r>
            <a:r>
              <a:rPr sz="1800" spc="-70" dirty="0">
                <a:solidFill>
                  <a:srgbClr val="3F3F3F"/>
                </a:solidFill>
                <a:latin typeface="Trebuchet MS"/>
                <a:cs typeface="Trebuchet MS"/>
              </a:rPr>
              <a:t> </a:t>
            </a:r>
            <a:r>
              <a:rPr sz="1800" spc="-5" dirty="0">
                <a:solidFill>
                  <a:srgbClr val="3F3F3F"/>
                </a:solidFill>
                <a:latin typeface="Trebuchet MS"/>
                <a:cs typeface="Trebuchet MS"/>
              </a:rPr>
              <a:t>box.</a:t>
            </a:r>
            <a:endParaRPr sz="1800">
              <a:latin typeface="Trebuchet MS"/>
              <a:cs typeface="Trebuchet MS"/>
            </a:endParaRPr>
          </a:p>
        </p:txBody>
      </p:sp>
      <p:sp>
        <p:nvSpPr>
          <p:cNvPr id="5" name="object 5"/>
          <p:cNvSpPr txBox="1"/>
          <p:nvPr/>
        </p:nvSpPr>
        <p:spPr>
          <a:xfrm>
            <a:off x="2589529" y="2211070"/>
            <a:ext cx="1828800" cy="324448"/>
          </a:xfrm>
          <a:prstGeom prst="rect">
            <a:avLst/>
          </a:prstGeom>
          <a:ln w="9344">
            <a:solidFill>
              <a:srgbClr val="000000"/>
            </a:solidFill>
          </a:ln>
        </p:spPr>
        <p:txBody>
          <a:bodyPr vert="horz" wrap="square" lIns="0" tIns="46990" rIns="0" bIns="0" rtlCol="0">
            <a:spAutoFit/>
          </a:bodyPr>
          <a:lstStyle/>
          <a:p>
            <a:pPr marL="468630">
              <a:lnSpc>
                <a:spcPct val="100000"/>
              </a:lnSpc>
              <a:spcBef>
                <a:spcPts val="370"/>
              </a:spcBef>
            </a:pPr>
            <a:r>
              <a:rPr sz="1800" b="1" spc="-5" dirty="0">
                <a:latin typeface="Verdana"/>
                <a:cs typeface="Verdana"/>
              </a:rPr>
              <a:t>Person</a:t>
            </a:r>
            <a:endParaRPr sz="1800">
              <a:latin typeface="Verdana"/>
              <a:cs typeface="Verdana"/>
            </a:endParaRPr>
          </a:p>
        </p:txBody>
      </p:sp>
      <p:sp>
        <p:nvSpPr>
          <p:cNvPr id="6" name="object 6"/>
          <p:cNvSpPr txBox="1"/>
          <p:nvPr/>
        </p:nvSpPr>
        <p:spPr>
          <a:xfrm>
            <a:off x="2589529" y="2565400"/>
            <a:ext cx="1828800" cy="797654"/>
          </a:xfrm>
          <a:prstGeom prst="rect">
            <a:avLst/>
          </a:prstGeom>
          <a:ln w="9344">
            <a:solidFill>
              <a:srgbClr val="000000"/>
            </a:solidFill>
          </a:ln>
        </p:spPr>
        <p:txBody>
          <a:bodyPr vert="horz" wrap="square" lIns="0" tIns="241300" rIns="0" bIns="0" rtlCol="0">
            <a:spAutoFit/>
          </a:bodyPr>
          <a:lstStyle/>
          <a:p>
            <a:pPr marL="255904" marR="167005" indent="-82550">
              <a:lnSpc>
                <a:spcPct val="100000"/>
              </a:lnSpc>
              <a:spcBef>
                <a:spcPts val="1900"/>
              </a:spcBef>
            </a:pPr>
            <a:r>
              <a:rPr sz="1800" spc="-5" dirty="0">
                <a:latin typeface="Verdana"/>
                <a:cs typeface="Verdana"/>
              </a:rPr>
              <a:t>name</a:t>
            </a:r>
            <a:r>
              <a:rPr sz="1800" spc="-5">
                <a:latin typeface="Verdana"/>
                <a:cs typeface="Verdana"/>
              </a:rPr>
              <a:t>:</a:t>
            </a:r>
            <a:r>
              <a:rPr sz="1800" spc="-90">
                <a:latin typeface="Verdana"/>
                <a:cs typeface="Verdana"/>
              </a:rPr>
              <a:t> </a:t>
            </a:r>
            <a:r>
              <a:rPr sz="1800" spc="-5" smtClean="0">
                <a:latin typeface="Verdana"/>
                <a:cs typeface="Verdana"/>
              </a:rPr>
              <a:t>string  </a:t>
            </a:r>
            <a:r>
              <a:rPr sz="1800" spc="-10" smtClean="0">
                <a:latin typeface="Verdana"/>
                <a:cs typeface="Verdana"/>
              </a:rPr>
              <a:t>bdate:date</a:t>
            </a:r>
            <a:endParaRPr sz="1800">
              <a:latin typeface="Verdana"/>
              <a:cs typeface="Verdana"/>
            </a:endParaRPr>
          </a:p>
        </p:txBody>
      </p:sp>
      <p:sp>
        <p:nvSpPr>
          <p:cNvPr id="7" name="object 7"/>
          <p:cNvSpPr txBox="1"/>
          <p:nvPr/>
        </p:nvSpPr>
        <p:spPr>
          <a:xfrm>
            <a:off x="2545081" y="4333243"/>
            <a:ext cx="2947671" cy="324448"/>
          </a:xfrm>
          <a:prstGeom prst="rect">
            <a:avLst/>
          </a:prstGeom>
          <a:ln w="9344">
            <a:solidFill>
              <a:srgbClr val="000000"/>
            </a:solidFill>
          </a:ln>
        </p:spPr>
        <p:txBody>
          <a:bodyPr vert="horz" wrap="square" lIns="0" tIns="46990" rIns="0" bIns="0" rtlCol="0">
            <a:spAutoFit/>
          </a:bodyPr>
          <a:lstStyle/>
          <a:p>
            <a:pPr marL="608330">
              <a:lnSpc>
                <a:spcPct val="100000"/>
              </a:lnSpc>
              <a:spcBef>
                <a:spcPts val="370"/>
              </a:spcBef>
            </a:pPr>
            <a:r>
              <a:rPr sz="1800" b="1" u="sng" spc="-5" dirty="0">
                <a:uFill>
                  <a:solidFill>
                    <a:srgbClr val="000000"/>
                  </a:solidFill>
                </a:uFill>
                <a:latin typeface="Verdana"/>
                <a:cs typeface="Verdana"/>
              </a:rPr>
              <a:t>Smith:Person</a:t>
            </a:r>
            <a:endParaRPr sz="1800">
              <a:latin typeface="Verdana"/>
              <a:cs typeface="Verdana"/>
            </a:endParaRPr>
          </a:p>
        </p:txBody>
      </p:sp>
      <p:sp>
        <p:nvSpPr>
          <p:cNvPr id="8" name="object 8"/>
          <p:cNvSpPr txBox="1"/>
          <p:nvPr/>
        </p:nvSpPr>
        <p:spPr>
          <a:xfrm>
            <a:off x="2545081" y="4762501"/>
            <a:ext cx="2947671" cy="721993"/>
          </a:xfrm>
          <a:prstGeom prst="rect">
            <a:avLst/>
          </a:prstGeom>
          <a:ln w="9344">
            <a:solidFill>
              <a:srgbClr val="000000"/>
            </a:solidFill>
          </a:ln>
        </p:spPr>
        <p:txBody>
          <a:bodyPr vert="horz" wrap="square" lIns="0" tIns="166370" rIns="0" bIns="0" rtlCol="0">
            <a:spAutoFit/>
          </a:bodyPr>
          <a:lstStyle/>
          <a:p>
            <a:pPr marL="384175" marR="378460" indent="2540">
              <a:lnSpc>
                <a:spcPct val="100000"/>
              </a:lnSpc>
              <a:spcBef>
                <a:spcPts val="1310"/>
              </a:spcBef>
            </a:pPr>
            <a:r>
              <a:rPr sz="1800" spc="-5" dirty="0">
                <a:latin typeface="Verdana"/>
                <a:cs typeface="Verdana"/>
              </a:rPr>
              <a:t>name: "Joe Smith”  </a:t>
            </a:r>
            <a:r>
              <a:rPr sz="1800" spc="-10" dirty="0">
                <a:latin typeface="Verdana"/>
                <a:cs typeface="Verdana"/>
              </a:rPr>
              <a:t>b’date:21/10/1983</a:t>
            </a:r>
            <a:endParaRPr sz="1800">
              <a:latin typeface="Verdana"/>
              <a:cs typeface="Verdana"/>
            </a:endParaRPr>
          </a:p>
        </p:txBody>
      </p:sp>
      <p:sp>
        <p:nvSpPr>
          <p:cNvPr id="9" name="object 9"/>
          <p:cNvSpPr/>
          <p:nvPr/>
        </p:nvSpPr>
        <p:spPr>
          <a:xfrm>
            <a:off x="5911851" y="4344670"/>
            <a:ext cx="2947671" cy="1555750"/>
          </a:xfrm>
          <a:custGeom>
            <a:avLst/>
            <a:gdLst/>
            <a:ahLst/>
            <a:cxnLst/>
            <a:rect l="l" t="t" r="r" b="b"/>
            <a:pathLst>
              <a:path w="2947670" h="1555750">
                <a:moveTo>
                  <a:pt x="2947670" y="0"/>
                </a:moveTo>
                <a:lnTo>
                  <a:pt x="0" y="0"/>
                </a:lnTo>
                <a:lnTo>
                  <a:pt x="0" y="1555749"/>
                </a:lnTo>
                <a:lnTo>
                  <a:pt x="2947670" y="1555749"/>
                </a:lnTo>
                <a:close/>
              </a:path>
            </a:pathLst>
          </a:custGeom>
          <a:solidFill>
            <a:srgbClr val="FFFFFF"/>
          </a:solidFill>
        </p:spPr>
        <p:txBody>
          <a:bodyPr wrap="square" lIns="0" tIns="0" rIns="0" bIns="0" rtlCol="0"/>
          <a:lstStyle/>
          <a:p>
            <a:endParaRPr/>
          </a:p>
        </p:txBody>
      </p:sp>
      <p:sp>
        <p:nvSpPr>
          <p:cNvPr id="10" name="object 10"/>
          <p:cNvSpPr txBox="1"/>
          <p:nvPr/>
        </p:nvSpPr>
        <p:spPr>
          <a:xfrm>
            <a:off x="5911851" y="4344672"/>
            <a:ext cx="2947671" cy="324448"/>
          </a:xfrm>
          <a:prstGeom prst="rect">
            <a:avLst/>
          </a:prstGeom>
          <a:ln w="9344">
            <a:solidFill>
              <a:srgbClr val="000000"/>
            </a:solidFill>
          </a:ln>
        </p:spPr>
        <p:txBody>
          <a:bodyPr vert="horz" wrap="square" lIns="0" tIns="46990" rIns="0" bIns="0" rtlCol="0">
            <a:spAutoFit/>
          </a:bodyPr>
          <a:lstStyle/>
          <a:p>
            <a:pPr marL="666750">
              <a:lnSpc>
                <a:spcPct val="100000"/>
              </a:lnSpc>
              <a:spcBef>
                <a:spcPts val="370"/>
              </a:spcBef>
            </a:pPr>
            <a:r>
              <a:rPr sz="1800" b="1" u="sng" spc="-5" dirty="0">
                <a:uFill>
                  <a:solidFill>
                    <a:srgbClr val="000000"/>
                  </a:solidFill>
                </a:uFill>
                <a:latin typeface="Verdana"/>
                <a:cs typeface="Verdana"/>
              </a:rPr>
              <a:t>Mary:Person</a:t>
            </a:r>
            <a:endParaRPr sz="1800">
              <a:latin typeface="Verdana"/>
              <a:cs typeface="Verdana"/>
            </a:endParaRPr>
          </a:p>
        </p:txBody>
      </p:sp>
      <p:sp>
        <p:nvSpPr>
          <p:cNvPr id="11" name="object 11"/>
          <p:cNvSpPr txBox="1"/>
          <p:nvPr/>
        </p:nvSpPr>
        <p:spPr>
          <a:xfrm>
            <a:off x="5911851" y="4800600"/>
            <a:ext cx="2947671" cy="695062"/>
          </a:xfrm>
          <a:prstGeom prst="rect">
            <a:avLst/>
          </a:prstGeom>
          <a:ln w="9344">
            <a:solidFill>
              <a:srgbClr val="000000"/>
            </a:solidFill>
          </a:ln>
        </p:spPr>
        <p:txBody>
          <a:bodyPr vert="horz" wrap="square" lIns="0" tIns="139700" rIns="0" bIns="0" rtlCol="0">
            <a:spAutoFit/>
          </a:bodyPr>
          <a:lstStyle/>
          <a:p>
            <a:pPr marL="385445" marR="290195" indent="-90170">
              <a:lnSpc>
                <a:spcPct val="100000"/>
              </a:lnSpc>
              <a:spcBef>
                <a:spcPts val="1100"/>
              </a:spcBef>
            </a:pPr>
            <a:r>
              <a:rPr sz="1800" spc="-5" dirty="0">
                <a:latin typeface="Verdana"/>
                <a:cs typeface="Verdana"/>
              </a:rPr>
              <a:t>name: “Mary</a:t>
            </a:r>
            <a:r>
              <a:rPr sz="1800" spc="-75" dirty="0">
                <a:latin typeface="Verdana"/>
                <a:cs typeface="Verdana"/>
              </a:rPr>
              <a:t> </a:t>
            </a:r>
            <a:r>
              <a:rPr sz="1800" spc="-5" dirty="0">
                <a:latin typeface="Verdana"/>
                <a:cs typeface="Verdana"/>
              </a:rPr>
              <a:t>Sharp”  </a:t>
            </a:r>
            <a:r>
              <a:rPr sz="1800" spc="-10" dirty="0">
                <a:latin typeface="Verdana"/>
                <a:cs typeface="Verdana"/>
              </a:rPr>
              <a:t>b’date:16/03/1953</a:t>
            </a:r>
            <a:endParaRPr sz="1800">
              <a:latin typeface="Verdana"/>
              <a:cs typeface="Verdana"/>
            </a:endParaRPr>
          </a:p>
        </p:txBody>
      </p:sp>
      <p:grpSp>
        <p:nvGrpSpPr>
          <p:cNvPr id="12" name="object 12"/>
          <p:cNvGrpSpPr/>
          <p:nvPr/>
        </p:nvGrpSpPr>
        <p:grpSpPr>
          <a:xfrm>
            <a:off x="4450490" y="2401981"/>
            <a:ext cx="2206625" cy="661035"/>
            <a:chOff x="4450487" y="2401977"/>
            <a:chExt cx="2206625" cy="661035"/>
          </a:xfrm>
        </p:grpSpPr>
        <p:sp>
          <p:nvSpPr>
            <p:cNvPr id="13" name="object 13"/>
            <p:cNvSpPr/>
            <p:nvPr/>
          </p:nvSpPr>
          <p:spPr>
            <a:xfrm>
              <a:off x="4455159" y="2406649"/>
              <a:ext cx="2197100" cy="651510"/>
            </a:xfrm>
            <a:custGeom>
              <a:avLst/>
              <a:gdLst/>
              <a:ahLst/>
              <a:cxnLst/>
              <a:rect l="l" t="t" r="r" b="b"/>
              <a:pathLst>
                <a:path w="2197100" h="651510">
                  <a:moveTo>
                    <a:pt x="0" y="0"/>
                  </a:moveTo>
                  <a:lnTo>
                    <a:pt x="1115060" y="347979"/>
                  </a:lnTo>
                  <a:lnTo>
                    <a:pt x="1115060" y="651510"/>
                  </a:lnTo>
                  <a:lnTo>
                    <a:pt x="2197099" y="651510"/>
                  </a:lnTo>
                  <a:lnTo>
                    <a:pt x="2197099" y="217170"/>
                  </a:lnTo>
                  <a:lnTo>
                    <a:pt x="1115060" y="217170"/>
                  </a:lnTo>
                  <a:lnTo>
                    <a:pt x="0" y="0"/>
                  </a:lnTo>
                  <a:close/>
                </a:path>
                <a:path w="2197100" h="651510">
                  <a:moveTo>
                    <a:pt x="2197099" y="132079"/>
                  </a:moveTo>
                  <a:lnTo>
                    <a:pt x="1115060" y="132079"/>
                  </a:lnTo>
                  <a:lnTo>
                    <a:pt x="1115060" y="217170"/>
                  </a:lnTo>
                  <a:lnTo>
                    <a:pt x="2197099" y="217170"/>
                  </a:lnTo>
                  <a:lnTo>
                    <a:pt x="2197099" y="132079"/>
                  </a:lnTo>
                  <a:close/>
                </a:path>
              </a:pathLst>
            </a:custGeom>
            <a:solidFill>
              <a:srgbClr val="FFFF99"/>
            </a:solidFill>
          </p:spPr>
          <p:txBody>
            <a:bodyPr wrap="square" lIns="0" tIns="0" rIns="0" bIns="0" rtlCol="0"/>
            <a:lstStyle/>
            <a:p>
              <a:endParaRPr/>
            </a:p>
          </p:txBody>
        </p:sp>
        <p:sp>
          <p:nvSpPr>
            <p:cNvPr id="14" name="object 14"/>
            <p:cNvSpPr/>
            <p:nvPr/>
          </p:nvSpPr>
          <p:spPr>
            <a:xfrm>
              <a:off x="4455159" y="2406649"/>
              <a:ext cx="2197100" cy="651510"/>
            </a:xfrm>
            <a:custGeom>
              <a:avLst/>
              <a:gdLst/>
              <a:ahLst/>
              <a:cxnLst/>
              <a:rect l="l" t="t" r="r" b="b"/>
              <a:pathLst>
                <a:path w="2197100" h="651510">
                  <a:moveTo>
                    <a:pt x="2197099" y="132079"/>
                  </a:moveTo>
                  <a:lnTo>
                    <a:pt x="2197099" y="132079"/>
                  </a:lnTo>
                  <a:lnTo>
                    <a:pt x="2197099" y="651510"/>
                  </a:lnTo>
                  <a:lnTo>
                    <a:pt x="2018029" y="651510"/>
                  </a:lnTo>
                  <a:lnTo>
                    <a:pt x="1115060" y="651510"/>
                  </a:lnTo>
                  <a:lnTo>
                    <a:pt x="1115060" y="565150"/>
                  </a:lnTo>
                  <a:lnTo>
                    <a:pt x="1115060" y="500379"/>
                  </a:lnTo>
                  <a:lnTo>
                    <a:pt x="1115060" y="435610"/>
                  </a:lnTo>
                  <a:lnTo>
                    <a:pt x="1115060" y="347979"/>
                  </a:lnTo>
                  <a:lnTo>
                    <a:pt x="0" y="0"/>
                  </a:lnTo>
                  <a:lnTo>
                    <a:pt x="1115060" y="217170"/>
                  </a:lnTo>
                  <a:lnTo>
                    <a:pt x="1115060" y="132079"/>
                  </a:lnTo>
                  <a:lnTo>
                    <a:pt x="1294129" y="132079"/>
                  </a:lnTo>
                  <a:lnTo>
                    <a:pt x="2197099" y="132079"/>
                  </a:lnTo>
                  <a:close/>
                </a:path>
                <a:path w="2197100" h="651510">
                  <a:moveTo>
                    <a:pt x="2197099" y="132079"/>
                  </a:moveTo>
                  <a:lnTo>
                    <a:pt x="2197099" y="132079"/>
                  </a:lnTo>
                </a:path>
                <a:path w="2197100" h="651510">
                  <a:moveTo>
                    <a:pt x="1115060" y="651510"/>
                  </a:moveTo>
                  <a:lnTo>
                    <a:pt x="1115060" y="651510"/>
                  </a:lnTo>
                </a:path>
              </a:pathLst>
            </a:custGeom>
            <a:ln w="9344">
              <a:solidFill>
                <a:srgbClr val="000000"/>
              </a:solidFill>
            </a:ln>
          </p:spPr>
          <p:txBody>
            <a:bodyPr wrap="square" lIns="0" tIns="0" rIns="0" bIns="0" rtlCol="0"/>
            <a:lstStyle/>
            <a:p>
              <a:endParaRPr/>
            </a:p>
          </p:txBody>
        </p:sp>
      </p:grpSp>
      <p:sp>
        <p:nvSpPr>
          <p:cNvPr id="15" name="object 15"/>
          <p:cNvSpPr txBox="1"/>
          <p:nvPr/>
        </p:nvSpPr>
        <p:spPr>
          <a:xfrm>
            <a:off x="5676901" y="2571753"/>
            <a:ext cx="869315" cy="22698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Class</a:t>
            </a:r>
            <a:r>
              <a:rPr sz="1400" spc="-75" dirty="0">
                <a:latin typeface="Times New Roman"/>
                <a:cs typeface="Times New Roman"/>
              </a:rPr>
              <a:t> </a:t>
            </a:r>
            <a:r>
              <a:rPr sz="1400" spc="-15" dirty="0">
                <a:latin typeface="Times New Roman"/>
                <a:cs typeface="Times New Roman"/>
              </a:rPr>
              <a:t>Name</a:t>
            </a:r>
            <a:endParaRPr sz="1400">
              <a:latin typeface="Times New Roman"/>
              <a:cs typeface="Times New Roman"/>
            </a:endParaRPr>
          </a:p>
        </p:txBody>
      </p:sp>
      <p:grpSp>
        <p:nvGrpSpPr>
          <p:cNvPr id="16" name="object 16"/>
          <p:cNvGrpSpPr/>
          <p:nvPr/>
        </p:nvGrpSpPr>
        <p:grpSpPr>
          <a:xfrm>
            <a:off x="4393340" y="3216051"/>
            <a:ext cx="1373505" cy="818515"/>
            <a:chOff x="4393337" y="3216047"/>
            <a:chExt cx="1373505" cy="818515"/>
          </a:xfrm>
        </p:grpSpPr>
        <p:sp>
          <p:nvSpPr>
            <p:cNvPr id="17" name="object 17"/>
            <p:cNvSpPr/>
            <p:nvPr/>
          </p:nvSpPr>
          <p:spPr>
            <a:xfrm>
              <a:off x="4398009" y="3220720"/>
              <a:ext cx="1363980" cy="808990"/>
            </a:xfrm>
            <a:custGeom>
              <a:avLst/>
              <a:gdLst/>
              <a:ahLst/>
              <a:cxnLst/>
              <a:rect l="l" t="t" r="r" b="b"/>
              <a:pathLst>
                <a:path w="1363979" h="808989">
                  <a:moveTo>
                    <a:pt x="1363979" y="427989"/>
                  </a:moveTo>
                  <a:lnTo>
                    <a:pt x="220979" y="427989"/>
                  </a:lnTo>
                  <a:lnTo>
                    <a:pt x="220979" y="808989"/>
                  </a:lnTo>
                  <a:lnTo>
                    <a:pt x="1363979" y="808989"/>
                  </a:lnTo>
                  <a:lnTo>
                    <a:pt x="1363979" y="427989"/>
                  </a:lnTo>
                  <a:close/>
                </a:path>
                <a:path w="1363979" h="808989">
                  <a:moveTo>
                    <a:pt x="0" y="0"/>
                  </a:moveTo>
                  <a:lnTo>
                    <a:pt x="411479" y="427989"/>
                  </a:lnTo>
                  <a:lnTo>
                    <a:pt x="695960" y="427989"/>
                  </a:lnTo>
                  <a:lnTo>
                    <a:pt x="0" y="0"/>
                  </a:lnTo>
                  <a:close/>
                </a:path>
              </a:pathLst>
            </a:custGeom>
            <a:solidFill>
              <a:srgbClr val="FFFF99"/>
            </a:solidFill>
          </p:spPr>
          <p:txBody>
            <a:bodyPr wrap="square" lIns="0" tIns="0" rIns="0" bIns="0" rtlCol="0"/>
            <a:lstStyle/>
            <a:p>
              <a:endParaRPr/>
            </a:p>
          </p:txBody>
        </p:sp>
        <p:sp>
          <p:nvSpPr>
            <p:cNvPr id="18" name="object 18"/>
            <p:cNvSpPr/>
            <p:nvPr/>
          </p:nvSpPr>
          <p:spPr>
            <a:xfrm>
              <a:off x="4398009" y="3220720"/>
              <a:ext cx="1363980" cy="808990"/>
            </a:xfrm>
            <a:custGeom>
              <a:avLst/>
              <a:gdLst/>
              <a:ahLst/>
              <a:cxnLst/>
              <a:rect l="l" t="t" r="r" b="b"/>
              <a:pathLst>
                <a:path w="1363979" h="808989">
                  <a:moveTo>
                    <a:pt x="220979" y="427989"/>
                  </a:moveTo>
                  <a:lnTo>
                    <a:pt x="220979" y="427989"/>
                  </a:lnTo>
                  <a:lnTo>
                    <a:pt x="220979" y="808989"/>
                  </a:lnTo>
                  <a:lnTo>
                    <a:pt x="411479" y="808989"/>
                  </a:lnTo>
                  <a:lnTo>
                    <a:pt x="1363979" y="808989"/>
                  </a:lnTo>
                  <a:lnTo>
                    <a:pt x="1363979" y="745489"/>
                  </a:lnTo>
                  <a:lnTo>
                    <a:pt x="1363979" y="427989"/>
                  </a:lnTo>
                  <a:lnTo>
                    <a:pt x="1174750" y="427989"/>
                  </a:lnTo>
                  <a:lnTo>
                    <a:pt x="1031239" y="427989"/>
                  </a:lnTo>
                  <a:lnTo>
                    <a:pt x="890269" y="427989"/>
                  </a:lnTo>
                  <a:lnTo>
                    <a:pt x="695960" y="427989"/>
                  </a:lnTo>
                  <a:lnTo>
                    <a:pt x="0" y="0"/>
                  </a:lnTo>
                  <a:lnTo>
                    <a:pt x="411479" y="427989"/>
                  </a:lnTo>
                  <a:lnTo>
                    <a:pt x="220979" y="427989"/>
                  </a:lnTo>
                  <a:close/>
                </a:path>
                <a:path w="1363979" h="808989">
                  <a:moveTo>
                    <a:pt x="220979" y="427989"/>
                  </a:moveTo>
                  <a:lnTo>
                    <a:pt x="220979" y="427989"/>
                  </a:lnTo>
                </a:path>
                <a:path w="1363979" h="808989">
                  <a:moveTo>
                    <a:pt x="1363979" y="808989"/>
                  </a:moveTo>
                  <a:lnTo>
                    <a:pt x="1363979" y="808989"/>
                  </a:lnTo>
                </a:path>
              </a:pathLst>
            </a:custGeom>
            <a:ln w="9344">
              <a:solidFill>
                <a:srgbClr val="000000"/>
              </a:solidFill>
            </a:ln>
          </p:spPr>
          <p:txBody>
            <a:bodyPr wrap="square" lIns="0" tIns="0" rIns="0" bIns="0" rtlCol="0"/>
            <a:lstStyle/>
            <a:p>
              <a:endParaRPr/>
            </a:p>
          </p:txBody>
        </p:sp>
      </p:grpSp>
      <p:sp>
        <p:nvSpPr>
          <p:cNvPr id="19" name="object 19"/>
          <p:cNvSpPr txBox="1"/>
          <p:nvPr/>
        </p:nvSpPr>
        <p:spPr>
          <a:xfrm>
            <a:off x="4772661" y="3681732"/>
            <a:ext cx="836295" cy="25904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imes New Roman"/>
                <a:cs typeface="Times New Roman"/>
              </a:rPr>
              <a:t>A</a:t>
            </a:r>
            <a:r>
              <a:rPr sz="1600" spc="-5" dirty="0">
                <a:latin typeface="Times New Roman"/>
                <a:cs typeface="Times New Roman"/>
              </a:rPr>
              <a:t>t</a:t>
            </a:r>
            <a:r>
              <a:rPr sz="1600" dirty="0">
                <a:latin typeface="Times New Roman"/>
                <a:cs typeface="Times New Roman"/>
              </a:rPr>
              <a:t>t</a:t>
            </a:r>
            <a:r>
              <a:rPr sz="1600" spc="-15" dirty="0">
                <a:latin typeface="Times New Roman"/>
                <a:cs typeface="Times New Roman"/>
              </a:rPr>
              <a:t>r</a:t>
            </a:r>
            <a:r>
              <a:rPr sz="1600" dirty="0">
                <a:latin typeface="Times New Roman"/>
                <a:cs typeface="Times New Roman"/>
              </a:rPr>
              <a:t>ib</a:t>
            </a:r>
            <a:r>
              <a:rPr sz="1600" spc="5" dirty="0">
                <a:latin typeface="Times New Roman"/>
                <a:cs typeface="Times New Roman"/>
              </a:rPr>
              <a:t>u</a:t>
            </a:r>
            <a:r>
              <a:rPr sz="1600" spc="-5" dirty="0">
                <a:latin typeface="Times New Roman"/>
                <a:cs typeface="Times New Roman"/>
              </a:rPr>
              <a:t>tes</a:t>
            </a:r>
            <a:endParaRPr sz="16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1" y="337820"/>
            <a:ext cx="5168900" cy="566822"/>
          </a:xfrm>
          <a:prstGeom prst="rect">
            <a:avLst/>
          </a:prstGeom>
        </p:spPr>
        <p:txBody>
          <a:bodyPr vert="horz" wrap="square" lIns="0" tIns="12700" rIns="0" bIns="0" rtlCol="0">
            <a:spAutoFit/>
          </a:bodyPr>
          <a:lstStyle/>
          <a:p>
            <a:pPr marL="12700">
              <a:lnSpc>
                <a:spcPct val="100000"/>
              </a:lnSpc>
              <a:spcBef>
                <a:spcPts val="100"/>
              </a:spcBef>
            </a:pPr>
            <a:r>
              <a:rPr sz="3600" b="1" spc="-15" dirty="0">
                <a:latin typeface="Trebuchet MS"/>
                <a:cs typeface="Trebuchet MS"/>
              </a:rPr>
              <a:t>Operations </a:t>
            </a:r>
            <a:r>
              <a:rPr sz="3600" b="1" spc="-5" dirty="0">
                <a:latin typeface="Trebuchet MS"/>
                <a:cs typeface="Trebuchet MS"/>
              </a:rPr>
              <a:t>and</a:t>
            </a:r>
            <a:r>
              <a:rPr sz="3600" b="1" spc="-80" dirty="0">
                <a:latin typeface="Trebuchet MS"/>
                <a:cs typeface="Trebuchet MS"/>
              </a:rPr>
              <a:t> </a:t>
            </a:r>
            <a:r>
              <a:rPr sz="3600" b="1" spc="-5" dirty="0">
                <a:latin typeface="Trebuchet MS"/>
                <a:cs typeface="Trebuchet MS"/>
              </a:rPr>
              <a:t>Methods</a:t>
            </a:r>
            <a:endParaRPr sz="3600">
              <a:latin typeface="Trebuchet MS"/>
              <a:cs typeface="Trebuchet MS"/>
            </a:endParaRPr>
          </a:p>
        </p:txBody>
      </p:sp>
      <p:sp>
        <p:nvSpPr>
          <p:cNvPr id="3" name="object 3"/>
          <p:cNvSpPr txBox="1"/>
          <p:nvPr/>
        </p:nvSpPr>
        <p:spPr>
          <a:xfrm>
            <a:off x="844551" y="1341123"/>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4" name="object 4"/>
          <p:cNvSpPr txBox="1"/>
          <p:nvPr/>
        </p:nvSpPr>
        <p:spPr>
          <a:xfrm>
            <a:off x="1187451" y="1332231"/>
            <a:ext cx="7559040"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Objects </a:t>
            </a:r>
            <a:r>
              <a:rPr sz="1900" spc="-10" dirty="0">
                <a:solidFill>
                  <a:srgbClr val="3F3F3F"/>
                </a:solidFill>
                <a:latin typeface="Trebuchet MS"/>
                <a:cs typeface="Trebuchet MS"/>
              </a:rPr>
              <a:t>have procedures </a:t>
            </a:r>
            <a:r>
              <a:rPr sz="1900" spc="-5" dirty="0">
                <a:solidFill>
                  <a:srgbClr val="3F3F3F"/>
                </a:solidFill>
                <a:latin typeface="Trebuchet MS"/>
                <a:cs typeface="Trebuchet MS"/>
              </a:rPr>
              <a:t>or </a:t>
            </a:r>
            <a:r>
              <a:rPr sz="1900" spc="-10" dirty="0">
                <a:solidFill>
                  <a:srgbClr val="3F3F3F"/>
                </a:solidFill>
                <a:latin typeface="Trebuchet MS"/>
                <a:cs typeface="Trebuchet MS"/>
              </a:rPr>
              <a:t>functions </a:t>
            </a:r>
            <a:r>
              <a:rPr sz="1900" spc="-5" dirty="0">
                <a:solidFill>
                  <a:srgbClr val="3F3F3F"/>
                </a:solidFill>
                <a:latin typeface="Trebuchet MS"/>
                <a:cs typeface="Trebuchet MS"/>
              </a:rPr>
              <a:t>which are called as</a:t>
            </a:r>
            <a:r>
              <a:rPr sz="1900" spc="100" dirty="0">
                <a:solidFill>
                  <a:srgbClr val="3F3F3F"/>
                </a:solidFill>
                <a:latin typeface="Trebuchet MS"/>
                <a:cs typeface="Trebuchet MS"/>
              </a:rPr>
              <a:t> </a:t>
            </a:r>
            <a:r>
              <a:rPr sz="1900" b="1" spc="-15" dirty="0">
                <a:solidFill>
                  <a:srgbClr val="FF0000"/>
                </a:solidFill>
                <a:latin typeface="Trebuchet MS"/>
                <a:cs typeface="Trebuchet MS"/>
              </a:rPr>
              <a:t>operations</a:t>
            </a:r>
            <a:r>
              <a:rPr sz="1900" spc="-15" dirty="0">
                <a:solidFill>
                  <a:srgbClr val="3F3F3F"/>
                </a:solidFill>
                <a:latin typeface="Trebuchet MS"/>
                <a:cs typeface="Trebuchet MS"/>
              </a:rPr>
              <a:t>.</a:t>
            </a:r>
            <a:endParaRPr sz="1900">
              <a:latin typeface="Trebuchet MS"/>
              <a:cs typeface="Trebuchet MS"/>
            </a:endParaRPr>
          </a:p>
        </p:txBody>
      </p:sp>
      <p:sp>
        <p:nvSpPr>
          <p:cNvPr id="5" name="object 5"/>
          <p:cNvSpPr txBox="1"/>
          <p:nvPr/>
        </p:nvSpPr>
        <p:spPr>
          <a:xfrm>
            <a:off x="844551" y="190246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6" name="object 6"/>
          <p:cNvSpPr txBox="1"/>
          <p:nvPr/>
        </p:nvSpPr>
        <p:spPr>
          <a:xfrm>
            <a:off x="1187449" y="1892302"/>
            <a:ext cx="7569835"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All the objects in the same class </a:t>
            </a:r>
            <a:r>
              <a:rPr sz="1900" spc="-10" dirty="0">
                <a:solidFill>
                  <a:srgbClr val="3F3F3F"/>
                </a:solidFill>
                <a:latin typeface="Trebuchet MS"/>
                <a:cs typeface="Trebuchet MS"/>
              </a:rPr>
              <a:t>share </a:t>
            </a:r>
            <a:r>
              <a:rPr sz="1900" spc="-5" dirty="0">
                <a:solidFill>
                  <a:srgbClr val="3F3F3F"/>
                </a:solidFill>
                <a:latin typeface="Trebuchet MS"/>
                <a:cs typeface="Trebuchet MS"/>
              </a:rPr>
              <a:t>the </a:t>
            </a:r>
            <a:r>
              <a:rPr sz="1900" spc="-10" dirty="0">
                <a:solidFill>
                  <a:srgbClr val="3F3F3F"/>
                </a:solidFill>
                <a:latin typeface="Trebuchet MS"/>
                <a:cs typeface="Trebuchet MS"/>
              </a:rPr>
              <a:t>common </a:t>
            </a:r>
            <a:r>
              <a:rPr sz="1900" spc="-5" dirty="0">
                <a:solidFill>
                  <a:srgbClr val="3F3F3F"/>
                </a:solidFill>
                <a:latin typeface="Trebuchet MS"/>
                <a:cs typeface="Trebuchet MS"/>
              </a:rPr>
              <a:t>set of</a:t>
            </a:r>
            <a:r>
              <a:rPr sz="1900" spc="35" dirty="0">
                <a:solidFill>
                  <a:srgbClr val="3F3F3F"/>
                </a:solidFill>
                <a:latin typeface="Trebuchet MS"/>
                <a:cs typeface="Trebuchet MS"/>
              </a:rPr>
              <a:t> </a:t>
            </a:r>
            <a:r>
              <a:rPr sz="1900" spc="-10" dirty="0">
                <a:solidFill>
                  <a:srgbClr val="3F3F3F"/>
                </a:solidFill>
                <a:latin typeface="Trebuchet MS"/>
                <a:cs typeface="Trebuchet MS"/>
              </a:rPr>
              <a:t>operations.</a:t>
            </a:r>
            <a:endParaRPr sz="1900">
              <a:latin typeface="Trebuchet MS"/>
              <a:cs typeface="Trebuchet MS"/>
            </a:endParaRPr>
          </a:p>
        </p:txBody>
      </p:sp>
      <p:sp>
        <p:nvSpPr>
          <p:cNvPr id="7" name="object 7"/>
          <p:cNvSpPr txBox="1"/>
          <p:nvPr/>
        </p:nvSpPr>
        <p:spPr>
          <a:xfrm>
            <a:off x="844551" y="246380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8" name="object 8"/>
          <p:cNvSpPr txBox="1"/>
          <p:nvPr/>
        </p:nvSpPr>
        <p:spPr>
          <a:xfrm>
            <a:off x="1187452" y="2308861"/>
            <a:ext cx="8763635" cy="889987"/>
          </a:xfrm>
          <a:prstGeom prst="rect">
            <a:avLst/>
          </a:prstGeom>
        </p:spPr>
        <p:txBody>
          <a:bodyPr vert="horz" wrap="square" lIns="0" tIns="12700" rIns="0" bIns="0" rtlCol="0">
            <a:spAutoFit/>
          </a:bodyPr>
          <a:lstStyle/>
          <a:p>
            <a:pPr marL="12700" marR="5080">
              <a:lnSpc>
                <a:spcPct val="150000"/>
              </a:lnSpc>
              <a:spcBef>
                <a:spcPts val="100"/>
              </a:spcBef>
              <a:tabLst>
                <a:tab pos="506730" algn="l"/>
                <a:tab pos="1647189" algn="l"/>
                <a:tab pos="2193925" algn="l"/>
                <a:tab pos="2851150" algn="l"/>
                <a:tab pos="3634104" algn="l"/>
                <a:tab pos="4155440" algn="l"/>
                <a:tab pos="4806315" algn="l"/>
                <a:tab pos="5713095" algn="l"/>
                <a:tab pos="6651625" algn="l"/>
                <a:tab pos="7275195" algn="l"/>
                <a:tab pos="7644130" algn="l"/>
              </a:tabLst>
            </a:pPr>
            <a:r>
              <a:rPr sz="1900" dirty="0">
                <a:solidFill>
                  <a:srgbClr val="3F3F3F"/>
                </a:solidFill>
                <a:latin typeface="Trebuchet MS"/>
                <a:cs typeface="Trebuchet MS"/>
              </a:rPr>
              <a:t>F</a:t>
            </a:r>
            <a:r>
              <a:rPr sz="1900" spc="-5" dirty="0">
                <a:solidFill>
                  <a:srgbClr val="3F3F3F"/>
                </a:solidFill>
                <a:latin typeface="Trebuchet MS"/>
                <a:cs typeface="Trebuchet MS"/>
              </a:rPr>
              <a:t>o</a:t>
            </a:r>
            <a:r>
              <a:rPr sz="1900" dirty="0">
                <a:solidFill>
                  <a:srgbClr val="3F3F3F"/>
                </a:solidFill>
                <a:latin typeface="Trebuchet MS"/>
                <a:cs typeface="Trebuchet MS"/>
              </a:rPr>
              <a:t>r	E</a:t>
            </a:r>
            <a:r>
              <a:rPr sz="1900" spc="-5" dirty="0">
                <a:solidFill>
                  <a:srgbClr val="3F3F3F"/>
                </a:solidFill>
                <a:latin typeface="Trebuchet MS"/>
                <a:cs typeface="Trebuchet MS"/>
              </a:rPr>
              <a:t>x</a:t>
            </a:r>
            <a:r>
              <a:rPr sz="1900" spc="-10" dirty="0">
                <a:solidFill>
                  <a:srgbClr val="3F3F3F"/>
                </a:solidFill>
                <a:latin typeface="Trebuchet MS"/>
                <a:cs typeface="Trebuchet MS"/>
              </a:rPr>
              <a:t>am</a:t>
            </a:r>
            <a:r>
              <a:rPr sz="1900" spc="-5" dirty="0">
                <a:solidFill>
                  <a:srgbClr val="3F3F3F"/>
                </a:solidFill>
                <a:latin typeface="Trebuchet MS"/>
                <a:cs typeface="Trebuchet MS"/>
              </a:rPr>
              <a:t>pl</a:t>
            </a:r>
            <a:r>
              <a:rPr sz="1900" spc="-10" dirty="0">
                <a:solidFill>
                  <a:srgbClr val="3F3F3F"/>
                </a:solidFill>
                <a:latin typeface="Trebuchet MS"/>
                <a:cs typeface="Trebuchet MS"/>
              </a:rPr>
              <a:t>e</a:t>
            </a:r>
            <a:r>
              <a:rPr sz="1900" dirty="0">
                <a:solidFill>
                  <a:srgbClr val="3F3F3F"/>
                </a:solidFill>
                <a:latin typeface="Trebuchet MS"/>
                <a:cs typeface="Trebuchet MS"/>
              </a:rPr>
              <a:t>-	T</a:t>
            </a:r>
            <a:r>
              <a:rPr sz="1900" spc="-10" dirty="0">
                <a:solidFill>
                  <a:srgbClr val="3F3F3F"/>
                </a:solidFill>
                <a:latin typeface="Trebuchet MS"/>
                <a:cs typeface="Trebuchet MS"/>
              </a:rPr>
              <a:t>h</a:t>
            </a:r>
            <a:r>
              <a:rPr sz="1900" dirty="0">
                <a:solidFill>
                  <a:srgbClr val="3F3F3F"/>
                </a:solidFill>
                <a:latin typeface="Trebuchet MS"/>
                <a:cs typeface="Trebuchet MS"/>
              </a:rPr>
              <a:t>e	</a:t>
            </a:r>
            <a:r>
              <a:rPr sz="1900" spc="-5" dirty="0">
                <a:solidFill>
                  <a:srgbClr val="3F3F3F"/>
                </a:solidFill>
                <a:latin typeface="Trebuchet MS"/>
                <a:cs typeface="Trebuchet MS"/>
              </a:rPr>
              <a:t>clas</a:t>
            </a:r>
            <a:r>
              <a:rPr sz="1900" dirty="0">
                <a:solidFill>
                  <a:srgbClr val="3F3F3F"/>
                </a:solidFill>
                <a:latin typeface="Trebuchet MS"/>
                <a:cs typeface="Trebuchet MS"/>
              </a:rPr>
              <a:t>s	S</a:t>
            </a:r>
            <a:r>
              <a:rPr sz="1900" spc="-10" dirty="0">
                <a:solidFill>
                  <a:srgbClr val="3F3F3F"/>
                </a:solidFill>
                <a:latin typeface="Trebuchet MS"/>
                <a:cs typeface="Trebuchet MS"/>
              </a:rPr>
              <a:t>ha</a:t>
            </a:r>
            <a:r>
              <a:rPr sz="1900" spc="-5" dirty="0">
                <a:solidFill>
                  <a:srgbClr val="3F3F3F"/>
                </a:solidFill>
                <a:latin typeface="Trebuchet MS"/>
                <a:cs typeface="Trebuchet MS"/>
              </a:rPr>
              <a:t>p</a:t>
            </a:r>
            <a:r>
              <a:rPr sz="1900" dirty="0">
                <a:solidFill>
                  <a:srgbClr val="3F3F3F"/>
                </a:solidFill>
                <a:latin typeface="Trebuchet MS"/>
                <a:cs typeface="Trebuchet MS"/>
              </a:rPr>
              <a:t>e	</a:t>
            </a:r>
            <a:r>
              <a:rPr sz="1900" spc="-5" dirty="0">
                <a:solidFill>
                  <a:srgbClr val="3F3F3F"/>
                </a:solidFill>
                <a:latin typeface="Trebuchet MS"/>
                <a:cs typeface="Trebuchet MS"/>
              </a:rPr>
              <a:t>c</a:t>
            </a:r>
            <a:r>
              <a:rPr sz="1900" spc="-10" dirty="0">
                <a:solidFill>
                  <a:srgbClr val="3F3F3F"/>
                </a:solidFill>
                <a:latin typeface="Trebuchet MS"/>
                <a:cs typeface="Trebuchet MS"/>
              </a:rPr>
              <a:t>a</a:t>
            </a:r>
            <a:r>
              <a:rPr sz="1900" dirty="0">
                <a:solidFill>
                  <a:srgbClr val="3F3F3F"/>
                </a:solidFill>
                <a:latin typeface="Trebuchet MS"/>
                <a:cs typeface="Trebuchet MS"/>
              </a:rPr>
              <a:t>n	</a:t>
            </a:r>
            <a:r>
              <a:rPr sz="1900" spc="-10" dirty="0">
                <a:solidFill>
                  <a:srgbClr val="3F3F3F"/>
                </a:solidFill>
                <a:latin typeface="Trebuchet MS"/>
                <a:cs typeface="Trebuchet MS"/>
              </a:rPr>
              <a:t>h</a:t>
            </a:r>
            <a:r>
              <a:rPr sz="1900" spc="-5" dirty="0">
                <a:solidFill>
                  <a:srgbClr val="3F3F3F"/>
                </a:solidFill>
                <a:latin typeface="Trebuchet MS"/>
                <a:cs typeface="Trebuchet MS"/>
              </a:rPr>
              <a:t>a</a:t>
            </a:r>
            <a:r>
              <a:rPr sz="1900" spc="-15" dirty="0">
                <a:solidFill>
                  <a:srgbClr val="3F3F3F"/>
                </a:solidFill>
                <a:latin typeface="Trebuchet MS"/>
                <a:cs typeface="Trebuchet MS"/>
              </a:rPr>
              <a:t>v</a:t>
            </a:r>
            <a:r>
              <a:rPr sz="1900" dirty="0">
                <a:solidFill>
                  <a:srgbClr val="3F3F3F"/>
                </a:solidFill>
                <a:latin typeface="Trebuchet MS"/>
                <a:cs typeface="Trebuchet MS"/>
              </a:rPr>
              <a:t>e	</a:t>
            </a:r>
            <a:r>
              <a:rPr sz="1900" spc="-15" dirty="0">
                <a:solidFill>
                  <a:srgbClr val="3F3F3F"/>
                </a:solidFill>
                <a:latin typeface="Trebuchet MS"/>
                <a:cs typeface="Trebuchet MS"/>
              </a:rPr>
              <a:t>v</a:t>
            </a:r>
            <a:r>
              <a:rPr sz="1900" spc="-5" dirty="0">
                <a:solidFill>
                  <a:srgbClr val="3F3F3F"/>
                </a:solidFill>
                <a:latin typeface="Trebuchet MS"/>
                <a:cs typeface="Trebuchet MS"/>
              </a:rPr>
              <a:t>a</a:t>
            </a:r>
            <a:r>
              <a:rPr sz="1900" spc="-10" dirty="0">
                <a:solidFill>
                  <a:srgbClr val="3F3F3F"/>
                </a:solidFill>
                <a:latin typeface="Trebuchet MS"/>
                <a:cs typeface="Trebuchet MS"/>
              </a:rPr>
              <a:t>r</a:t>
            </a:r>
            <a:r>
              <a:rPr sz="1900" spc="-5" dirty="0">
                <a:solidFill>
                  <a:srgbClr val="3F3F3F"/>
                </a:solidFill>
                <a:latin typeface="Trebuchet MS"/>
                <a:cs typeface="Trebuchet MS"/>
              </a:rPr>
              <a:t>io</a:t>
            </a:r>
            <a:r>
              <a:rPr sz="1900" spc="-10" dirty="0">
                <a:solidFill>
                  <a:srgbClr val="3F3F3F"/>
                </a:solidFill>
                <a:latin typeface="Trebuchet MS"/>
                <a:cs typeface="Trebuchet MS"/>
              </a:rPr>
              <a:t>u</a:t>
            </a:r>
            <a:r>
              <a:rPr sz="1900" dirty="0">
                <a:solidFill>
                  <a:srgbClr val="3F3F3F"/>
                </a:solidFill>
                <a:latin typeface="Trebuchet MS"/>
                <a:cs typeface="Trebuchet MS"/>
              </a:rPr>
              <a:t>s	</a:t>
            </a:r>
            <a:r>
              <a:rPr sz="1900" spc="-5" dirty="0">
                <a:solidFill>
                  <a:srgbClr val="3F3F3F"/>
                </a:solidFill>
                <a:latin typeface="Trebuchet MS"/>
                <a:cs typeface="Trebuchet MS"/>
              </a:rPr>
              <a:t>ob</a:t>
            </a:r>
            <a:r>
              <a:rPr sz="1900" spc="-10" dirty="0">
                <a:solidFill>
                  <a:srgbClr val="3F3F3F"/>
                </a:solidFill>
                <a:latin typeface="Trebuchet MS"/>
                <a:cs typeface="Trebuchet MS"/>
              </a:rPr>
              <a:t>j</a:t>
            </a:r>
            <a:r>
              <a:rPr sz="1900" dirty="0">
                <a:solidFill>
                  <a:srgbClr val="3F3F3F"/>
                </a:solidFill>
                <a:latin typeface="Trebuchet MS"/>
                <a:cs typeface="Trebuchet MS"/>
              </a:rPr>
              <a:t>e</a:t>
            </a:r>
            <a:r>
              <a:rPr sz="1900" spc="-15" dirty="0">
                <a:solidFill>
                  <a:srgbClr val="3F3F3F"/>
                </a:solidFill>
                <a:latin typeface="Trebuchet MS"/>
                <a:cs typeface="Trebuchet MS"/>
              </a:rPr>
              <a:t>c</a:t>
            </a:r>
            <a:r>
              <a:rPr sz="1900" dirty="0">
                <a:solidFill>
                  <a:srgbClr val="3F3F3F"/>
                </a:solidFill>
                <a:latin typeface="Trebuchet MS"/>
                <a:cs typeface="Trebuchet MS"/>
              </a:rPr>
              <a:t>ts	</a:t>
            </a:r>
            <a:r>
              <a:rPr sz="1900" spc="-5" dirty="0">
                <a:solidFill>
                  <a:srgbClr val="3F3F3F"/>
                </a:solidFill>
                <a:latin typeface="Trebuchet MS"/>
                <a:cs typeface="Trebuchet MS"/>
              </a:rPr>
              <a:t>s</a:t>
            </a:r>
            <a:r>
              <a:rPr sz="1900" spc="-10" dirty="0">
                <a:solidFill>
                  <a:srgbClr val="3F3F3F"/>
                </a:solidFill>
                <a:latin typeface="Trebuchet MS"/>
                <a:cs typeface="Trebuchet MS"/>
              </a:rPr>
              <a:t>u</a:t>
            </a:r>
            <a:r>
              <a:rPr sz="1900" spc="-5" dirty="0">
                <a:solidFill>
                  <a:srgbClr val="3F3F3F"/>
                </a:solidFill>
                <a:latin typeface="Trebuchet MS"/>
                <a:cs typeface="Trebuchet MS"/>
              </a:rPr>
              <a:t>c</a:t>
            </a:r>
            <a:r>
              <a:rPr sz="1900" dirty="0">
                <a:solidFill>
                  <a:srgbClr val="3F3F3F"/>
                </a:solidFill>
                <a:latin typeface="Trebuchet MS"/>
                <a:cs typeface="Trebuchet MS"/>
              </a:rPr>
              <a:t>h	</a:t>
            </a:r>
            <a:r>
              <a:rPr sz="1900" spc="-5" dirty="0">
                <a:solidFill>
                  <a:srgbClr val="3F3F3F"/>
                </a:solidFill>
                <a:latin typeface="Trebuchet MS"/>
                <a:cs typeface="Trebuchet MS"/>
              </a:rPr>
              <a:t>a</a:t>
            </a:r>
            <a:r>
              <a:rPr sz="1900" dirty="0">
                <a:solidFill>
                  <a:srgbClr val="3F3F3F"/>
                </a:solidFill>
                <a:latin typeface="Trebuchet MS"/>
                <a:cs typeface="Trebuchet MS"/>
              </a:rPr>
              <a:t>s	</a:t>
            </a:r>
            <a:r>
              <a:rPr sz="1900" spc="-10" dirty="0">
                <a:solidFill>
                  <a:srgbClr val="3F3F3F"/>
                </a:solidFill>
                <a:latin typeface="Trebuchet MS"/>
                <a:cs typeface="Trebuchet MS"/>
              </a:rPr>
              <a:t>re</a:t>
            </a:r>
            <a:r>
              <a:rPr sz="1900" spc="-5" dirty="0">
                <a:solidFill>
                  <a:srgbClr val="3F3F3F"/>
                </a:solidFill>
                <a:latin typeface="Trebuchet MS"/>
                <a:cs typeface="Trebuchet MS"/>
              </a:rPr>
              <a:t>cta</a:t>
            </a:r>
            <a:r>
              <a:rPr sz="1900" spc="-10" dirty="0">
                <a:solidFill>
                  <a:srgbClr val="3F3F3F"/>
                </a:solidFill>
                <a:latin typeface="Trebuchet MS"/>
                <a:cs typeface="Trebuchet MS"/>
              </a:rPr>
              <a:t>n</a:t>
            </a:r>
            <a:r>
              <a:rPr sz="1900" spc="-5" dirty="0">
                <a:solidFill>
                  <a:srgbClr val="3F3F3F"/>
                </a:solidFill>
                <a:latin typeface="Trebuchet MS"/>
                <a:cs typeface="Trebuchet MS"/>
              </a:rPr>
              <a:t>gl</a:t>
            </a:r>
            <a:r>
              <a:rPr sz="1900" spc="-10" dirty="0">
                <a:solidFill>
                  <a:srgbClr val="3F3F3F"/>
                </a:solidFill>
                <a:latin typeface="Trebuchet MS"/>
                <a:cs typeface="Trebuchet MS"/>
              </a:rPr>
              <a:t>e</a:t>
            </a:r>
            <a:r>
              <a:rPr sz="1900" dirty="0">
                <a:solidFill>
                  <a:srgbClr val="3F3F3F"/>
                </a:solidFill>
                <a:latin typeface="Trebuchet MS"/>
                <a:cs typeface="Trebuchet MS"/>
              </a:rPr>
              <a:t>,  </a:t>
            </a:r>
            <a:r>
              <a:rPr sz="1900" spc="-5" dirty="0">
                <a:solidFill>
                  <a:srgbClr val="3F3F3F"/>
                </a:solidFill>
                <a:latin typeface="Trebuchet MS"/>
                <a:cs typeface="Trebuchet MS"/>
              </a:rPr>
              <a:t>triangle or </a:t>
            </a:r>
            <a:r>
              <a:rPr sz="1900" spc="-10" dirty="0">
                <a:solidFill>
                  <a:srgbClr val="3F3F3F"/>
                </a:solidFill>
                <a:latin typeface="Trebuchet MS"/>
                <a:cs typeface="Trebuchet MS"/>
              </a:rPr>
              <a:t>square having </a:t>
            </a:r>
            <a:r>
              <a:rPr sz="1900" b="1" spc="-10" dirty="0">
                <a:solidFill>
                  <a:srgbClr val="3F3F3F"/>
                </a:solidFill>
                <a:latin typeface="Trebuchet MS"/>
                <a:cs typeface="Trebuchet MS"/>
              </a:rPr>
              <a:t>common </a:t>
            </a:r>
            <a:r>
              <a:rPr sz="1900" b="1" spc="-15" dirty="0">
                <a:solidFill>
                  <a:srgbClr val="3F3F3F"/>
                </a:solidFill>
                <a:latin typeface="Trebuchet MS"/>
                <a:cs typeface="Trebuchet MS"/>
              </a:rPr>
              <a:t>operations </a:t>
            </a:r>
            <a:r>
              <a:rPr sz="1900" b="1" spc="-5" dirty="0">
                <a:solidFill>
                  <a:srgbClr val="3F3F3F"/>
                </a:solidFill>
                <a:latin typeface="Trebuchet MS"/>
                <a:cs typeface="Trebuchet MS"/>
              </a:rPr>
              <a:t>such as move, </a:t>
            </a:r>
            <a:r>
              <a:rPr sz="1900" b="1" spc="-50" dirty="0">
                <a:solidFill>
                  <a:srgbClr val="3F3F3F"/>
                </a:solidFill>
                <a:latin typeface="Trebuchet MS"/>
                <a:cs typeface="Trebuchet MS"/>
              </a:rPr>
              <a:t>draw,</a:t>
            </a:r>
            <a:r>
              <a:rPr sz="1900" b="1" spc="65" dirty="0">
                <a:solidFill>
                  <a:srgbClr val="3F3F3F"/>
                </a:solidFill>
                <a:latin typeface="Trebuchet MS"/>
                <a:cs typeface="Trebuchet MS"/>
              </a:rPr>
              <a:t> </a:t>
            </a:r>
            <a:r>
              <a:rPr sz="1900" b="1" spc="-5" dirty="0">
                <a:solidFill>
                  <a:srgbClr val="3F3F3F"/>
                </a:solidFill>
                <a:latin typeface="Trebuchet MS"/>
                <a:cs typeface="Trebuchet MS"/>
              </a:rPr>
              <a:t>print.</a:t>
            </a:r>
            <a:endParaRPr sz="1900">
              <a:latin typeface="Trebuchet MS"/>
              <a:cs typeface="Trebuchet MS"/>
            </a:endParaRPr>
          </a:p>
        </p:txBody>
      </p:sp>
      <p:sp>
        <p:nvSpPr>
          <p:cNvPr id="9" name="object 9"/>
          <p:cNvSpPr txBox="1"/>
          <p:nvPr/>
        </p:nvSpPr>
        <p:spPr>
          <a:xfrm>
            <a:off x="844551" y="344932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0" name="object 10"/>
          <p:cNvSpPr txBox="1"/>
          <p:nvPr/>
        </p:nvSpPr>
        <p:spPr>
          <a:xfrm>
            <a:off x="1187451" y="3441700"/>
            <a:ext cx="6393180"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Trebuchet MS"/>
                <a:cs typeface="Trebuchet MS"/>
              </a:rPr>
              <a:t>A </a:t>
            </a:r>
            <a:r>
              <a:rPr sz="1800" b="1" spc="-5" dirty="0">
                <a:solidFill>
                  <a:srgbClr val="FF0000"/>
                </a:solidFill>
                <a:latin typeface="Trebuchet MS"/>
                <a:cs typeface="Trebuchet MS"/>
              </a:rPr>
              <a:t>method </a:t>
            </a:r>
            <a:r>
              <a:rPr sz="1800" b="1" dirty="0">
                <a:solidFill>
                  <a:srgbClr val="3F3F3F"/>
                </a:solidFill>
                <a:latin typeface="Trebuchet MS"/>
                <a:cs typeface="Trebuchet MS"/>
              </a:rPr>
              <a:t>is </a:t>
            </a:r>
            <a:r>
              <a:rPr sz="1800" b="1" spc="-5" dirty="0">
                <a:solidFill>
                  <a:srgbClr val="3F3F3F"/>
                </a:solidFill>
                <a:latin typeface="Trebuchet MS"/>
                <a:cs typeface="Trebuchet MS"/>
              </a:rPr>
              <a:t>the implementation </a:t>
            </a:r>
            <a:r>
              <a:rPr sz="1800" b="1" dirty="0">
                <a:solidFill>
                  <a:srgbClr val="3F3F3F"/>
                </a:solidFill>
                <a:latin typeface="Trebuchet MS"/>
                <a:cs typeface="Trebuchet MS"/>
              </a:rPr>
              <a:t>of </a:t>
            </a:r>
            <a:r>
              <a:rPr sz="1800" b="1" spc="-5" dirty="0">
                <a:solidFill>
                  <a:srgbClr val="3F3F3F"/>
                </a:solidFill>
                <a:latin typeface="Trebuchet MS"/>
                <a:cs typeface="Trebuchet MS"/>
              </a:rPr>
              <a:t>an </a:t>
            </a:r>
            <a:r>
              <a:rPr sz="1800" b="1" spc="-10" dirty="0">
                <a:solidFill>
                  <a:srgbClr val="3F3F3F"/>
                </a:solidFill>
                <a:latin typeface="Trebuchet MS"/>
                <a:cs typeface="Trebuchet MS"/>
              </a:rPr>
              <a:t>operation </a:t>
            </a:r>
            <a:r>
              <a:rPr sz="1800" b="1" spc="-5" dirty="0">
                <a:solidFill>
                  <a:srgbClr val="3F3F3F"/>
                </a:solidFill>
                <a:latin typeface="Trebuchet MS"/>
                <a:cs typeface="Trebuchet MS"/>
              </a:rPr>
              <a:t>for </a:t>
            </a:r>
            <a:r>
              <a:rPr sz="1800" b="1" dirty="0">
                <a:solidFill>
                  <a:srgbClr val="3F3F3F"/>
                </a:solidFill>
                <a:latin typeface="Trebuchet MS"/>
                <a:cs typeface="Trebuchet MS"/>
              </a:rPr>
              <a:t>a</a:t>
            </a:r>
            <a:r>
              <a:rPr sz="1800" b="1" spc="-110" dirty="0">
                <a:solidFill>
                  <a:srgbClr val="3F3F3F"/>
                </a:solidFill>
                <a:latin typeface="Trebuchet MS"/>
                <a:cs typeface="Trebuchet MS"/>
              </a:rPr>
              <a:t> </a:t>
            </a:r>
            <a:r>
              <a:rPr sz="1800" b="1" spc="-5" dirty="0">
                <a:solidFill>
                  <a:srgbClr val="3F3F3F"/>
                </a:solidFill>
                <a:latin typeface="Trebuchet MS"/>
                <a:cs typeface="Trebuchet MS"/>
              </a:rPr>
              <a:t>class.</a:t>
            </a:r>
            <a:endParaRPr sz="1800">
              <a:latin typeface="Trebuchet MS"/>
              <a:cs typeface="Trebuchet MS"/>
            </a:endParaRPr>
          </a:p>
        </p:txBody>
      </p:sp>
      <p:sp>
        <p:nvSpPr>
          <p:cNvPr id="11" name="object 11"/>
          <p:cNvSpPr txBox="1"/>
          <p:nvPr/>
        </p:nvSpPr>
        <p:spPr>
          <a:xfrm>
            <a:off x="844551" y="3996690"/>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2" name="object 12"/>
          <p:cNvSpPr txBox="1"/>
          <p:nvPr/>
        </p:nvSpPr>
        <p:spPr>
          <a:xfrm>
            <a:off x="1187453" y="3841752"/>
            <a:ext cx="8764905" cy="889987"/>
          </a:xfrm>
          <a:prstGeom prst="rect">
            <a:avLst/>
          </a:prstGeom>
        </p:spPr>
        <p:txBody>
          <a:bodyPr vert="horz" wrap="square" lIns="0" tIns="12700" rIns="0" bIns="0" rtlCol="0">
            <a:spAutoFit/>
          </a:bodyPr>
          <a:lstStyle/>
          <a:p>
            <a:pPr marL="12700" marR="5080">
              <a:lnSpc>
                <a:spcPct val="150000"/>
              </a:lnSpc>
              <a:spcBef>
                <a:spcPts val="100"/>
              </a:spcBef>
              <a:tabLst>
                <a:tab pos="744855" algn="l"/>
                <a:tab pos="1135380" algn="l"/>
                <a:tab pos="2305685" algn="l"/>
                <a:tab pos="2792730" algn="l"/>
                <a:tab pos="3844290" algn="l"/>
                <a:tab pos="4237355" algn="l"/>
                <a:tab pos="5136515" algn="l"/>
                <a:tab pos="6009005" algn="l"/>
                <a:tab pos="6305550" algn="l"/>
                <a:tab pos="6604634" algn="l"/>
                <a:tab pos="7811134" algn="l"/>
                <a:tab pos="8392795" algn="l"/>
              </a:tabLst>
            </a:pPr>
            <a:r>
              <a:rPr sz="1900" spc="-5" dirty="0">
                <a:solidFill>
                  <a:srgbClr val="3F3F3F"/>
                </a:solidFill>
                <a:latin typeface="Trebuchet MS"/>
                <a:cs typeface="Trebuchet MS"/>
              </a:rPr>
              <a:t>Wh</a:t>
            </a:r>
            <a:r>
              <a:rPr sz="1900" spc="-10" dirty="0">
                <a:solidFill>
                  <a:srgbClr val="3F3F3F"/>
                </a:solidFill>
                <a:latin typeface="Trebuchet MS"/>
                <a:cs typeface="Trebuchet MS"/>
              </a:rPr>
              <a:t>e</a:t>
            </a:r>
            <a:r>
              <a:rPr sz="1900" dirty="0">
                <a:solidFill>
                  <a:srgbClr val="3F3F3F"/>
                </a:solidFill>
                <a:latin typeface="Trebuchet MS"/>
                <a:cs typeface="Trebuchet MS"/>
              </a:rPr>
              <a:t>n	</a:t>
            </a:r>
            <a:r>
              <a:rPr sz="1900" spc="-10" dirty="0">
                <a:solidFill>
                  <a:srgbClr val="3F3F3F"/>
                </a:solidFill>
                <a:latin typeface="Trebuchet MS"/>
                <a:cs typeface="Trebuchet MS"/>
              </a:rPr>
              <a:t>a</a:t>
            </a:r>
            <a:r>
              <a:rPr sz="1900" dirty="0">
                <a:solidFill>
                  <a:srgbClr val="3F3F3F"/>
                </a:solidFill>
                <a:latin typeface="Trebuchet MS"/>
                <a:cs typeface="Trebuchet MS"/>
              </a:rPr>
              <a:t>n	</a:t>
            </a:r>
            <a:r>
              <a:rPr sz="1900" spc="-5" dirty="0">
                <a:solidFill>
                  <a:srgbClr val="3F3F3F"/>
                </a:solidFill>
                <a:latin typeface="Trebuchet MS"/>
                <a:cs typeface="Trebuchet MS"/>
              </a:rPr>
              <a:t>o</a:t>
            </a:r>
            <a:r>
              <a:rPr sz="1900" spc="-10" dirty="0">
                <a:solidFill>
                  <a:srgbClr val="3F3F3F"/>
                </a:solidFill>
                <a:latin typeface="Trebuchet MS"/>
                <a:cs typeface="Trebuchet MS"/>
              </a:rPr>
              <a:t>pe</a:t>
            </a:r>
            <a:r>
              <a:rPr sz="1900" spc="-5" dirty="0">
                <a:solidFill>
                  <a:srgbClr val="3F3F3F"/>
                </a:solidFill>
                <a:latin typeface="Trebuchet MS"/>
                <a:cs typeface="Trebuchet MS"/>
              </a:rPr>
              <a:t>r</a:t>
            </a:r>
            <a:r>
              <a:rPr sz="1900" spc="-10" dirty="0">
                <a:solidFill>
                  <a:srgbClr val="3F3F3F"/>
                </a:solidFill>
                <a:latin typeface="Trebuchet MS"/>
                <a:cs typeface="Trebuchet MS"/>
              </a:rPr>
              <a:t>a</a:t>
            </a:r>
            <a:r>
              <a:rPr sz="1900" dirty="0">
                <a:solidFill>
                  <a:srgbClr val="3F3F3F"/>
                </a:solidFill>
                <a:latin typeface="Trebuchet MS"/>
                <a:cs typeface="Trebuchet MS"/>
              </a:rPr>
              <a:t>t</a:t>
            </a:r>
            <a:r>
              <a:rPr sz="1900" spc="-5" dirty="0">
                <a:solidFill>
                  <a:srgbClr val="3F3F3F"/>
                </a:solidFill>
                <a:latin typeface="Trebuchet MS"/>
                <a:cs typeface="Trebuchet MS"/>
              </a:rPr>
              <a:t>io</a:t>
            </a:r>
            <a:r>
              <a:rPr sz="1900" dirty="0">
                <a:solidFill>
                  <a:srgbClr val="3F3F3F"/>
                </a:solidFill>
                <a:latin typeface="Trebuchet MS"/>
                <a:cs typeface="Trebuchet MS"/>
              </a:rPr>
              <a:t>n	</a:t>
            </a:r>
            <a:r>
              <a:rPr sz="1900" spc="-10" dirty="0">
                <a:solidFill>
                  <a:srgbClr val="3F3F3F"/>
                </a:solidFill>
                <a:latin typeface="Trebuchet MS"/>
                <a:cs typeface="Trebuchet MS"/>
              </a:rPr>
              <a:t>h</a:t>
            </a:r>
            <a:r>
              <a:rPr sz="1900" spc="-5" dirty="0">
                <a:solidFill>
                  <a:srgbClr val="3F3F3F"/>
                </a:solidFill>
                <a:latin typeface="Trebuchet MS"/>
                <a:cs typeface="Trebuchet MS"/>
              </a:rPr>
              <a:t>a</a:t>
            </a:r>
            <a:r>
              <a:rPr sz="1900" dirty="0">
                <a:solidFill>
                  <a:srgbClr val="3F3F3F"/>
                </a:solidFill>
                <a:latin typeface="Trebuchet MS"/>
                <a:cs typeface="Trebuchet MS"/>
              </a:rPr>
              <a:t>s	m</a:t>
            </a:r>
            <a:r>
              <a:rPr sz="1900" spc="-10" dirty="0">
                <a:solidFill>
                  <a:srgbClr val="3F3F3F"/>
                </a:solidFill>
                <a:latin typeface="Trebuchet MS"/>
                <a:cs typeface="Trebuchet MS"/>
              </a:rPr>
              <a:t>e</a:t>
            </a:r>
            <a:r>
              <a:rPr sz="1900" dirty="0">
                <a:solidFill>
                  <a:srgbClr val="3F3F3F"/>
                </a:solidFill>
                <a:latin typeface="Trebuchet MS"/>
                <a:cs typeface="Trebuchet MS"/>
              </a:rPr>
              <a:t>t</a:t>
            </a:r>
            <a:r>
              <a:rPr sz="1900" spc="-10" dirty="0">
                <a:solidFill>
                  <a:srgbClr val="3F3F3F"/>
                </a:solidFill>
                <a:latin typeface="Trebuchet MS"/>
                <a:cs typeface="Trebuchet MS"/>
              </a:rPr>
              <a:t>h</a:t>
            </a:r>
            <a:r>
              <a:rPr sz="1900" spc="-5" dirty="0">
                <a:solidFill>
                  <a:srgbClr val="3F3F3F"/>
                </a:solidFill>
                <a:latin typeface="Trebuchet MS"/>
                <a:cs typeface="Trebuchet MS"/>
              </a:rPr>
              <a:t>o</a:t>
            </a:r>
            <a:r>
              <a:rPr sz="1900" spc="-10" dirty="0">
                <a:solidFill>
                  <a:srgbClr val="3F3F3F"/>
                </a:solidFill>
                <a:latin typeface="Trebuchet MS"/>
                <a:cs typeface="Trebuchet MS"/>
              </a:rPr>
              <a:t>d</a:t>
            </a:r>
            <a:r>
              <a:rPr sz="1900" dirty="0">
                <a:solidFill>
                  <a:srgbClr val="3F3F3F"/>
                </a:solidFill>
                <a:latin typeface="Trebuchet MS"/>
                <a:cs typeface="Trebuchet MS"/>
              </a:rPr>
              <a:t>s	</a:t>
            </a:r>
            <a:r>
              <a:rPr sz="1900" spc="-5" dirty="0">
                <a:solidFill>
                  <a:srgbClr val="3F3F3F"/>
                </a:solidFill>
                <a:latin typeface="Trebuchet MS"/>
                <a:cs typeface="Trebuchet MS"/>
              </a:rPr>
              <a:t>o</a:t>
            </a:r>
            <a:r>
              <a:rPr sz="1900" dirty="0">
                <a:solidFill>
                  <a:srgbClr val="3F3F3F"/>
                </a:solidFill>
                <a:latin typeface="Trebuchet MS"/>
                <a:cs typeface="Trebuchet MS"/>
              </a:rPr>
              <a:t>n	</a:t>
            </a:r>
            <a:r>
              <a:rPr sz="1900" spc="-5" dirty="0">
                <a:solidFill>
                  <a:srgbClr val="3F3F3F"/>
                </a:solidFill>
                <a:latin typeface="Trebuchet MS"/>
                <a:cs typeface="Trebuchet MS"/>
              </a:rPr>
              <a:t>s</a:t>
            </a:r>
            <a:r>
              <a:rPr sz="1900" spc="-10" dirty="0">
                <a:solidFill>
                  <a:srgbClr val="3F3F3F"/>
                </a:solidFill>
                <a:latin typeface="Trebuchet MS"/>
                <a:cs typeface="Trebuchet MS"/>
              </a:rPr>
              <a:t>e</a:t>
            </a:r>
            <a:r>
              <a:rPr sz="1900" spc="-15" dirty="0">
                <a:solidFill>
                  <a:srgbClr val="3F3F3F"/>
                </a:solidFill>
                <a:latin typeface="Trebuchet MS"/>
                <a:cs typeface="Trebuchet MS"/>
              </a:rPr>
              <a:t>v</a:t>
            </a:r>
            <a:r>
              <a:rPr sz="1900" spc="-10" dirty="0">
                <a:solidFill>
                  <a:srgbClr val="3F3F3F"/>
                </a:solidFill>
                <a:latin typeface="Trebuchet MS"/>
                <a:cs typeface="Trebuchet MS"/>
              </a:rPr>
              <a:t>e</a:t>
            </a:r>
            <a:r>
              <a:rPr sz="1900" spc="-5" dirty="0">
                <a:solidFill>
                  <a:srgbClr val="3F3F3F"/>
                </a:solidFill>
                <a:latin typeface="Trebuchet MS"/>
                <a:cs typeface="Trebuchet MS"/>
              </a:rPr>
              <a:t>r</a:t>
            </a:r>
            <a:r>
              <a:rPr sz="1900" spc="-10" dirty="0">
                <a:solidFill>
                  <a:srgbClr val="3F3F3F"/>
                </a:solidFill>
                <a:latin typeface="Trebuchet MS"/>
                <a:cs typeface="Trebuchet MS"/>
              </a:rPr>
              <a:t>a</a:t>
            </a:r>
            <a:r>
              <a:rPr sz="1900" dirty="0">
                <a:solidFill>
                  <a:srgbClr val="3F3F3F"/>
                </a:solidFill>
                <a:latin typeface="Trebuchet MS"/>
                <a:cs typeface="Trebuchet MS"/>
              </a:rPr>
              <a:t>l	</a:t>
            </a:r>
            <a:r>
              <a:rPr sz="1900" spc="-5" dirty="0">
                <a:solidFill>
                  <a:srgbClr val="3F3F3F"/>
                </a:solidFill>
                <a:latin typeface="Trebuchet MS"/>
                <a:cs typeface="Trebuchet MS"/>
              </a:rPr>
              <a:t>class</a:t>
            </a:r>
            <a:r>
              <a:rPr sz="1900" spc="-10" dirty="0">
                <a:solidFill>
                  <a:srgbClr val="3F3F3F"/>
                </a:solidFill>
                <a:latin typeface="Trebuchet MS"/>
                <a:cs typeface="Trebuchet MS"/>
              </a:rPr>
              <a:t>e</a:t>
            </a:r>
            <a:r>
              <a:rPr sz="1900" dirty="0">
                <a:solidFill>
                  <a:srgbClr val="3F3F3F"/>
                </a:solidFill>
                <a:latin typeface="Trebuchet MS"/>
                <a:cs typeface="Trebuchet MS"/>
              </a:rPr>
              <a:t>s	</a:t>
            </a:r>
            <a:r>
              <a:rPr sz="1900" spc="-5" dirty="0">
                <a:solidFill>
                  <a:srgbClr val="3F3F3F"/>
                </a:solidFill>
                <a:latin typeface="Trebuchet MS"/>
                <a:cs typeface="Trebuchet MS"/>
              </a:rPr>
              <a:t>i</a:t>
            </a:r>
            <a:r>
              <a:rPr sz="1900" dirty="0">
                <a:solidFill>
                  <a:srgbClr val="3F3F3F"/>
                </a:solidFill>
                <a:latin typeface="Trebuchet MS"/>
                <a:cs typeface="Trebuchet MS"/>
              </a:rPr>
              <a:t>t	</a:t>
            </a:r>
            <a:r>
              <a:rPr sz="1900" spc="5" dirty="0">
                <a:solidFill>
                  <a:srgbClr val="3F3F3F"/>
                </a:solidFill>
                <a:latin typeface="Trebuchet MS"/>
                <a:cs typeface="Trebuchet MS"/>
              </a:rPr>
              <a:t>i</a:t>
            </a:r>
            <a:r>
              <a:rPr sz="1900" dirty="0">
                <a:solidFill>
                  <a:srgbClr val="3F3F3F"/>
                </a:solidFill>
                <a:latin typeface="Trebuchet MS"/>
                <a:cs typeface="Trebuchet MS"/>
              </a:rPr>
              <a:t>s	</a:t>
            </a:r>
            <a:r>
              <a:rPr sz="1900" spc="-5" dirty="0">
                <a:solidFill>
                  <a:srgbClr val="3F3F3F"/>
                </a:solidFill>
                <a:latin typeface="Trebuchet MS"/>
                <a:cs typeface="Trebuchet MS"/>
              </a:rPr>
              <a:t>i</a:t>
            </a:r>
            <a:r>
              <a:rPr sz="1900" spc="-10" dirty="0">
                <a:solidFill>
                  <a:srgbClr val="3F3F3F"/>
                </a:solidFill>
                <a:latin typeface="Trebuchet MS"/>
                <a:cs typeface="Trebuchet MS"/>
              </a:rPr>
              <a:t>m</a:t>
            </a:r>
            <a:r>
              <a:rPr sz="1900" spc="-5" dirty="0">
                <a:solidFill>
                  <a:srgbClr val="3F3F3F"/>
                </a:solidFill>
                <a:latin typeface="Trebuchet MS"/>
                <a:cs typeface="Trebuchet MS"/>
              </a:rPr>
              <a:t>po</a:t>
            </a:r>
            <a:r>
              <a:rPr sz="1900" spc="-10" dirty="0">
                <a:solidFill>
                  <a:srgbClr val="3F3F3F"/>
                </a:solidFill>
                <a:latin typeface="Trebuchet MS"/>
                <a:cs typeface="Trebuchet MS"/>
              </a:rPr>
              <a:t>r</a:t>
            </a:r>
            <a:r>
              <a:rPr sz="1900" spc="-5" dirty="0">
                <a:solidFill>
                  <a:srgbClr val="3F3F3F"/>
                </a:solidFill>
                <a:latin typeface="Trebuchet MS"/>
                <a:cs typeface="Trebuchet MS"/>
              </a:rPr>
              <a:t>ta</a:t>
            </a:r>
            <a:r>
              <a:rPr sz="1900" spc="-10" dirty="0">
                <a:solidFill>
                  <a:srgbClr val="3F3F3F"/>
                </a:solidFill>
                <a:latin typeface="Trebuchet MS"/>
                <a:cs typeface="Trebuchet MS"/>
              </a:rPr>
              <a:t>n</a:t>
            </a:r>
            <a:r>
              <a:rPr sz="1900" dirty="0">
                <a:solidFill>
                  <a:srgbClr val="3F3F3F"/>
                </a:solidFill>
                <a:latin typeface="Trebuchet MS"/>
                <a:cs typeface="Trebuchet MS"/>
              </a:rPr>
              <a:t>t	</a:t>
            </a:r>
            <a:r>
              <a:rPr sz="1900" spc="-5" dirty="0">
                <a:solidFill>
                  <a:srgbClr val="3F3F3F"/>
                </a:solidFill>
                <a:latin typeface="Trebuchet MS"/>
                <a:cs typeface="Trebuchet MS"/>
              </a:rPr>
              <a:t>t</a:t>
            </a:r>
            <a:r>
              <a:rPr sz="1900" spc="-10" dirty="0">
                <a:solidFill>
                  <a:srgbClr val="3F3F3F"/>
                </a:solidFill>
                <a:latin typeface="Trebuchet MS"/>
                <a:cs typeface="Trebuchet MS"/>
              </a:rPr>
              <a:t>h</a:t>
            </a:r>
            <a:r>
              <a:rPr sz="1900" spc="-5" dirty="0">
                <a:solidFill>
                  <a:srgbClr val="3F3F3F"/>
                </a:solidFill>
                <a:latin typeface="Trebuchet MS"/>
                <a:cs typeface="Trebuchet MS"/>
              </a:rPr>
              <a:t>a</a:t>
            </a:r>
            <a:r>
              <a:rPr sz="1900" dirty="0">
                <a:solidFill>
                  <a:srgbClr val="3F3F3F"/>
                </a:solidFill>
                <a:latin typeface="Trebuchet MS"/>
                <a:cs typeface="Trebuchet MS"/>
              </a:rPr>
              <a:t>t	t</a:t>
            </a:r>
            <a:r>
              <a:rPr sz="1900" spc="-10" dirty="0">
                <a:solidFill>
                  <a:srgbClr val="3F3F3F"/>
                </a:solidFill>
                <a:latin typeface="Trebuchet MS"/>
                <a:cs typeface="Trebuchet MS"/>
              </a:rPr>
              <a:t>h</a:t>
            </a:r>
            <a:r>
              <a:rPr sz="1900" dirty="0">
                <a:solidFill>
                  <a:srgbClr val="3F3F3F"/>
                </a:solidFill>
                <a:latin typeface="Trebuchet MS"/>
                <a:cs typeface="Trebuchet MS"/>
              </a:rPr>
              <a:t>e  </a:t>
            </a:r>
            <a:r>
              <a:rPr sz="1900" spc="-5" dirty="0">
                <a:solidFill>
                  <a:srgbClr val="3F3F3F"/>
                </a:solidFill>
                <a:latin typeface="Trebuchet MS"/>
                <a:cs typeface="Trebuchet MS"/>
              </a:rPr>
              <a:t>methods all have the same</a:t>
            </a:r>
            <a:r>
              <a:rPr sz="1900" dirty="0">
                <a:solidFill>
                  <a:srgbClr val="3F3F3F"/>
                </a:solidFill>
                <a:latin typeface="Trebuchet MS"/>
                <a:cs typeface="Trebuchet MS"/>
              </a:rPr>
              <a:t> </a:t>
            </a:r>
            <a:r>
              <a:rPr sz="1900" spc="-10" dirty="0">
                <a:solidFill>
                  <a:srgbClr val="3F3F3F"/>
                </a:solidFill>
                <a:latin typeface="Trebuchet MS"/>
                <a:cs typeface="Trebuchet MS"/>
              </a:rPr>
              <a:t>Signature.</a:t>
            </a:r>
            <a:endParaRPr sz="1900">
              <a:latin typeface="Trebuchet MS"/>
              <a:cs typeface="Trebuchet MS"/>
            </a:endParaRPr>
          </a:p>
        </p:txBody>
      </p:sp>
      <p:sp>
        <p:nvSpPr>
          <p:cNvPr id="13" name="object 13"/>
          <p:cNvSpPr txBox="1"/>
          <p:nvPr/>
        </p:nvSpPr>
        <p:spPr>
          <a:xfrm>
            <a:off x="844551" y="499110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4" name="object 14"/>
          <p:cNvSpPr txBox="1"/>
          <p:nvPr/>
        </p:nvSpPr>
        <p:spPr>
          <a:xfrm>
            <a:off x="1187451" y="4982211"/>
            <a:ext cx="8515351"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Signature means </a:t>
            </a:r>
            <a:r>
              <a:rPr sz="1900" spc="-5" dirty="0">
                <a:solidFill>
                  <a:srgbClr val="3F3F3F"/>
                </a:solidFill>
                <a:latin typeface="Trebuchet MS"/>
                <a:cs typeface="Trebuchet MS"/>
              </a:rPr>
              <a:t>the </a:t>
            </a:r>
            <a:r>
              <a:rPr sz="1900" spc="-10" dirty="0">
                <a:solidFill>
                  <a:srgbClr val="3F3F3F"/>
                </a:solidFill>
                <a:latin typeface="Trebuchet MS"/>
                <a:cs typeface="Trebuchet MS"/>
              </a:rPr>
              <a:t>number </a:t>
            </a:r>
            <a:r>
              <a:rPr sz="1900" spc="-5" dirty="0">
                <a:solidFill>
                  <a:srgbClr val="3F3F3F"/>
                </a:solidFill>
                <a:latin typeface="Trebuchet MS"/>
                <a:cs typeface="Trebuchet MS"/>
              </a:rPr>
              <a:t>and types of </a:t>
            </a:r>
            <a:r>
              <a:rPr sz="1900" spc="-10" dirty="0">
                <a:solidFill>
                  <a:srgbClr val="3F3F3F"/>
                </a:solidFill>
                <a:latin typeface="Trebuchet MS"/>
                <a:cs typeface="Trebuchet MS"/>
              </a:rPr>
              <a:t>arguments </a:t>
            </a:r>
            <a:r>
              <a:rPr sz="1900" spc="-5" dirty="0">
                <a:solidFill>
                  <a:srgbClr val="3F3F3F"/>
                </a:solidFill>
                <a:latin typeface="Trebuchet MS"/>
                <a:cs typeface="Trebuchet MS"/>
              </a:rPr>
              <a:t>and type of return</a:t>
            </a:r>
            <a:r>
              <a:rPr sz="1900" spc="5" dirty="0">
                <a:solidFill>
                  <a:srgbClr val="3F3F3F"/>
                </a:solidFill>
                <a:latin typeface="Trebuchet MS"/>
                <a:cs typeface="Trebuchet MS"/>
              </a:rPr>
              <a:t> </a:t>
            </a:r>
            <a:r>
              <a:rPr sz="1900" spc="-5" dirty="0">
                <a:solidFill>
                  <a:srgbClr val="3F3F3F"/>
                </a:solidFill>
                <a:latin typeface="Trebuchet MS"/>
                <a:cs typeface="Trebuchet MS"/>
              </a:rPr>
              <a:t>value.</a:t>
            </a:r>
            <a:endParaRPr sz="1900">
              <a:latin typeface="Trebuchet MS"/>
              <a:cs typeface="Trebuchet MS"/>
            </a:endParaRPr>
          </a:p>
        </p:txBody>
      </p:sp>
      <p:sp>
        <p:nvSpPr>
          <p:cNvPr id="15" name="object 15"/>
          <p:cNvSpPr txBox="1"/>
          <p:nvPr/>
        </p:nvSpPr>
        <p:spPr>
          <a:xfrm>
            <a:off x="844551" y="555244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6" name="object 16"/>
          <p:cNvSpPr txBox="1"/>
          <p:nvPr/>
        </p:nvSpPr>
        <p:spPr>
          <a:xfrm>
            <a:off x="1301749" y="5542281"/>
            <a:ext cx="8649971"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e.g.</a:t>
            </a:r>
            <a:r>
              <a:rPr sz="1900" spc="65" dirty="0">
                <a:solidFill>
                  <a:srgbClr val="3F3F3F"/>
                </a:solidFill>
                <a:latin typeface="Trebuchet MS"/>
                <a:cs typeface="Trebuchet MS"/>
              </a:rPr>
              <a:t> </a:t>
            </a:r>
            <a:r>
              <a:rPr sz="1900" spc="-10" dirty="0">
                <a:solidFill>
                  <a:srgbClr val="3F3F3F"/>
                </a:solidFill>
                <a:latin typeface="Trebuchet MS"/>
                <a:cs typeface="Trebuchet MS"/>
              </a:rPr>
              <a:t>print</a:t>
            </a:r>
            <a:r>
              <a:rPr sz="1900" spc="80" dirty="0">
                <a:solidFill>
                  <a:srgbClr val="3F3F3F"/>
                </a:solidFill>
                <a:latin typeface="Trebuchet MS"/>
                <a:cs typeface="Trebuchet MS"/>
              </a:rPr>
              <a:t> </a:t>
            </a:r>
            <a:r>
              <a:rPr sz="1900" spc="-5" dirty="0">
                <a:solidFill>
                  <a:srgbClr val="3F3F3F"/>
                </a:solidFill>
                <a:latin typeface="Trebuchet MS"/>
                <a:cs typeface="Trebuchet MS"/>
              </a:rPr>
              <a:t>should</a:t>
            </a:r>
            <a:r>
              <a:rPr sz="1900" spc="65" dirty="0">
                <a:solidFill>
                  <a:srgbClr val="3F3F3F"/>
                </a:solidFill>
                <a:latin typeface="Trebuchet MS"/>
                <a:cs typeface="Trebuchet MS"/>
              </a:rPr>
              <a:t> </a:t>
            </a:r>
            <a:r>
              <a:rPr sz="1900" spc="-5" dirty="0">
                <a:solidFill>
                  <a:srgbClr val="3F3F3F"/>
                </a:solidFill>
                <a:latin typeface="Trebuchet MS"/>
                <a:cs typeface="Trebuchet MS"/>
              </a:rPr>
              <a:t>not</a:t>
            </a:r>
            <a:r>
              <a:rPr sz="1900" spc="85" dirty="0">
                <a:solidFill>
                  <a:srgbClr val="3F3F3F"/>
                </a:solidFill>
                <a:latin typeface="Trebuchet MS"/>
                <a:cs typeface="Trebuchet MS"/>
              </a:rPr>
              <a:t> </a:t>
            </a:r>
            <a:r>
              <a:rPr sz="1900" spc="-10" dirty="0">
                <a:solidFill>
                  <a:srgbClr val="3F3F3F"/>
                </a:solidFill>
                <a:latin typeface="Trebuchet MS"/>
                <a:cs typeface="Trebuchet MS"/>
              </a:rPr>
              <a:t>have</a:t>
            </a:r>
            <a:r>
              <a:rPr sz="1900" spc="65" dirty="0">
                <a:solidFill>
                  <a:srgbClr val="3F3F3F"/>
                </a:solidFill>
                <a:latin typeface="Trebuchet MS"/>
                <a:cs typeface="Trebuchet MS"/>
              </a:rPr>
              <a:t> </a:t>
            </a:r>
            <a:r>
              <a:rPr sz="1900" spc="-5" dirty="0">
                <a:solidFill>
                  <a:srgbClr val="3F3F3F"/>
                </a:solidFill>
                <a:latin typeface="Trebuchet MS"/>
                <a:cs typeface="Trebuchet MS"/>
              </a:rPr>
              <a:t>fileName</a:t>
            </a:r>
            <a:r>
              <a:rPr sz="1900" spc="65" dirty="0">
                <a:solidFill>
                  <a:srgbClr val="3F3F3F"/>
                </a:solidFill>
                <a:latin typeface="Trebuchet MS"/>
                <a:cs typeface="Trebuchet MS"/>
              </a:rPr>
              <a:t> </a:t>
            </a:r>
            <a:r>
              <a:rPr sz="1900" spc="-5" dirty="0">
                <a:solidFill>
                  <a:srgbClr val="3F3F3F"/>
                </a:solidFill>
                <a:latin typeface="Trebuchet MS"/>
                <a:cs typeface="Trebuchet MS"/>
              </a:rPr>
              <a:t>as</a:t>
            </a:r>
            <a:r>
              <a:rPr sz="1900" spc="75" dirty="0">
                <a:solidFill>
                  <a:srgbClr val="3F3F3F"/>
                </a:solidFill>
                <a:latin typeface="Trebuchet MS"/>
                <a:cs typeface="Trebuchet MS"/>
              </a:rPr>
              <a:t> </a:t>
            </a:r>
            <a:r>
              <a:rPr sz="1900" spc="-5" dirty="0">
                <a:solidFill>
                  <a:srgbClr val="3F3F3F"/>
                </a:solidFill>
                <a:latin typeface="Trebuchet MS"/>
                <a:cs typeface="Trebuchet MS"/>
              </a:rPr>
              <a:t>an</a:t>
            </a:r>
            <a:r>
              <a:rPr sz="1900" spc="65" dirty="0">
                <a:solidFill>
                  <a:srgbClr val="3F3F3F"/>
                </a:solidFill>
                <a:latin typeface="Trebuchet MS"/>
                <a:cs typeface="Trebuchet MS"/>
              </a:rPr>
              <a:t> </a:t>
            </a:r>
            <a:r>
              <a:rPr sz="1900" spc="-10" dirty="0">
                <a:solidFill>
                  <a:srgbClr val="3F3F3F"/>
                </a:solidFill>
                <a:latin typeface="Trebuchet MS"/>
                <a:cs typeface="Trebuchet MS"/>
              </a:rPr>
              <a:t>argument</a:t>
            </a:r>
            <a:r>
              <a:rPr sz="1900" spc="80" dirty="0">
                <a:solidFill>
                  <a:srgbClr val="3F3F3F"/>
                </a:solidFill>
                <a:latin typeface="Trebuchet MS"/>
                <a:cs typeface="Trebuchet MS"/>
              </a:rPr>
              <a:t> </a:t>
            </a:r>
            <a:r>
              <a:rPr sz="1900" spc="-10" dirty="0">
                <a:solidFill>
                  <a:srgbClr val="3F3F3F"/>
                </a:solidFill>
                <a:latin typeface="Trebuchet MS"/>
                <a:cs typeface="Trebuchet MS"/>
              </a:rPr>
              <a:t>for</a:t>
            </a:r>
            <a:r>
              <a:rPr sz="1900" spc="70" dirty="0">
                <a:solidFill>
                  <a:srgbClr val="3F3F3F"/>
                </a:solidFill>
                <a:latin typeface="Trebuchet MS"/>
                <a:cs typeface="Trebuchet MS"/>
              </a:rPr>
              <a:t> </a:t>
            </a:r>
            <a:r>
              <a:rPr sz="1900" spc="-5" dirty="0">
                <a:solidFill>
                  <a:srgbClr val="3F3F3F"/>
                </a:solidFill>
                <a:latin typeface="Trebuchet MS"/>
                <a:cs typeface="Trebuchet MS"/>
              </a:rPr>
              <a:t>one</a:t>
            </a:r>
            <a:r>
              <a:rPr sz="1900" spc="65" dirty="0">
                <a:solidFill>
                  <a:srgbClr val="3F3F3F"/>
                </a:solidFill>
                <a:latin typeface="Trebuchet MS"/>
                <a:cs typeface="Trebuchet MS"/>
              </a:rPr>
              <a:t> </a:t>
            </a:r>
            <a:r>
              <a:rPr sz="1900" spc="-10" dirty="0">
                <a:solidFill>
                  <a:srgbClr val="3F3F3F"/>
                </a:solidFill>
                <a:latin typeface="Trebuchet MS"/>
                <a:cs typeface="Trebuchet MS"/>
              </a:rPr>
              <a:t>method</a:t>
            </a:r>
            <a:r>
              <a:rPr sz="1900" spc="70" dirty="0">
                <a:solidFill>
                  <a:srgbClr val="3F3F3F"/>
                </a:solidFill>
                <a:latin typeface="Trebuchet MS"/>
                <a:cs typeface="Trebuchet MS"/>
              </a:rPr>
              <a:t> </a:t>
            </a:r>
            <a:r>
              <a:rPr sz="1900" spc="-15" dirty="0">
                <a:solidFill>
                  <a:srgbClr val="3F3F3F"/>
                </a:solidFill>
                <a:latin typeface="Trebuchet MS"/>
                <a:cs typeface="Trebuchet MS"/>
              </a:rPr>
              <a:t>filePointer</a:t>
            </a:r>
            <a:endParaRPr sz="1900">
              <a:latin typeface="Trebuchet MS"/>
              <a:cs typeface="Trebuchet MS"/>
            </a:endParaRPr>
          </a:p>
        </p:txBody>
      </p:sp>
      <p:sp>
        <p:nvSpPr>
          <p:cNvPr id="17" name="object 17"/>
          <p:cNvSpPr txBox="1"/>
          <p:nvPr/>
        </p:nvSpPr>
        <p:spPr>
          <a:xfrm>
            <a:off x="1187451" y="5976622"/>
            <a:ext cx="1303020" cy="305212"/>
          </a:xfrm>
          <a:prstGeom prst="rect">
            <a:avLst/>
          </a:prstGeom>
        </p:spPr>
        <p:txBody>
          <a:bodyPr vert="horz" wrap="square" lIns="0" tIns="12700" rIns="0" bIns="0" rtlCol="0">
            <a:spAutoFit/>
          </a:bodyPr>
          <a:lstStyle/>
          <a:p>
            <a:pPr marL="12700">
              <a:lnSpc>
                <a:spcPct val="100000"/>
              </a:lnSpc>
              <a:spcBef>
                <a:spcPts val="100"/>
              </a:spcBef>
            </a:pPr>
            <a:r>
              <a:rPr sz="1900" spc="-5" dirty="0">
                <a:solidFill>
                  <a:srgbClr val="3F3F3F"/>
                </a:solidFill>
                <a:latin typeface="Trebuchet MS"/>
                <a:cs typeface="Trebuchet MS"/>
              </a:rPr>
              <a:t>for</a:t>
            </a:r>
            <a:r>
              <a:rPr sz="1900" spc="-70" dirty="0">
                <a:solidFill>
                  <a:srgbClr val="3F3F3F"/>
                </a:solidFill>
                <a:latin typeface="Trebuchet MS"/>
                <a:cs typeface="Trebuchet MS"/>
              </a:rPr>
              <a:t> </a:t>
            </a:r>
            <a:r>
              <a:rPr sz="1900" spc="-40" dirty="0">
                <a:solidFill>
                  <a:srgbClr val="3F3F3F"/>
                </a:solidFill>
                <a:latin typeface="Trebuchet MS"/>
                <a:cs typeface="Trebuchet MS"/>
              </a:rPr>
              <a:t>another.</a:t>
            </a:r>
            <a:endParaRPr sz="1900">
              <a:latin typeface="Trebuchet MS"/>
              <a:cs typeface="Trebuchet MS"/>
            </a:endParaRPr>
          </a:p>
        </p:txBody>
      </p:sp>
      <p:sp>
        <p:nvSpPr>
          <p:cNvPr id="18" name="object 18"/>
          <p:cNvSpPr txBox="1"/>
          <p:nvPr/>
        </p:nvSpPr>
        <p:spPr>
          <a:xfrm>
            <a:off x="8742682" y="6142993"/>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16</a:t>
            </a:r>
            <a:endParaRPr sz="9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2" y="337820"/>
            <a:ext cx="7522845" cy="566822"/>
          </a:xfrm>
          <a:prstGeom prst="rect">
            <a:avLst/>
          </a:prstGeom>
        </p:spPr>
        <p:txBody>
          <a:bodyPr vert="horz" wrap="square" lIns="0" tIns="12700" rIns="0" bIns="0" rtlCol="0">
            <a:spAutoFit/>
          </a:bodyPr>
          <a:lstStyle/>
          <a:p>
            <a:pPr marL="12700">
              <a:lnSpc>
                <a:spcPct val="100000"/>
              </a:lnSpc>
              <a:spcBef>
                <a:spcPts val="100"/>
              </a:spcBef>
            </a:pPr>
            <a:r>
              <a:rPr sz="3600" b="1" spc="-15" dirty="0">
                <a:latin typeface="Trebuchet MS"/>
                <a:cs typeface="Trebuchet MS"/>
              </a:rPr>
              <a:t>Operations </a:t>
            </a:r>
            <a:r>
              <a:rPr sz="3600" b="1" spc="-5" dirty="0">
                <a:latin typeface="Trebuchet MS"/>
                <a:cs typeface="Trebuchet MS"/>
              </a:rPr>
              <a:t>and Methods</a:t>
            </a:r>
            <a:r>
              <a:rPr sz="3600" b="1" spc="-7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11" name="object 11"/>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33</a:t>
            </a:fld>
            <a:endParaRPr dirty="0">
              <a:solidFill>
                <a:srgbClr val="000000"/>
              </a:solidFill>
            </a:endParaRPr>
          </a:p>
        </p:txBody>
      </p:sp>
      <p:sp>
        <p:nvSpPr>
          <p:cNvPr id="3" name="object 3"/>
          <p:cNvSpPr txBox="1"/>
          <p:nvPr/>
        </p:nvSpPr>
        <p:spPr>
          <a:xfrm>
            <a:off x="626111" y="1245872"/>
            <a:ext cx="8151495" cy="1228541"/>
          </a:xfrm>
          <a:prstGeom prst="rect">
            <a:avLst/>
          </a:prstGeom>
        </p:spPr>
        <p:txBody>
          <a:bodyPr vert="horz" wrap="square" lIns="0" tIns="139700" rIns="0" bIns="0" rtlCol="0">
            <a:spAutoFit/>
          </a:bodyPr>
          <a:lstStyle/>
          <a:p>
            <a:pPr marL="38100">
              <a:lnSpc>
                <a:spcPct val="100000"/>
              </a:lnSpc>
              <a:spcBef>
                <a:spcPts val="1100"/>
              </a:spcBef>
            </a:pPr>
            <a:r>
              <a:rPr sz="2175" spc="-22" baseline="11494" dirty="0">
                <a:solidFill>
                  <a:srgbClr val="8FC125"/>
                </a:solidFill>
                <a:latin typeface="UnDotum"/>
                <a:cs typeface="UnDotum"/>
              </a:rPr>
              <a:t></a:t>
            </a:r>
            <a:r>
              <a:rPr sz="1800" b="1" spc="-15" dirty="0">
                <a:solidFill>
                  <a:srgbClr val="3F3F3F"/>
                </a:solidFill>
                <a:latin typeface="Trebuchet MS"/>
                <a:cs typeface="Trebuchet MS"/>
              </a:rPr>
              <a:t>Feature </a:t>
            </a:r>
            <a:r>
              <a:rPr sz="1800" dirty="0">
                <a:solidFill>
                  <a:srgbClr val="3F3F3F"/>
                </a:solidFill>
                <a:latin typeface="Trebuchet MS"/>
                <a:cs typeface="Trebuchet MS"/>
              </a:rPr>
              <a:t>is a </a:t>
            </a:r>
            <a:r>
              <a:rPr sz="1800" spc="-5" dirty="0">
                <a:solidFill>
                  <a:srgbClr val="3F3F3F"/>
                </a:solidFill>
                <a:latin typeface="Trebuchet MS"/>
                <a:cs typeface="Trebuchet MS"/>
              </a:rPr>
              <a:t>generic word for either </a:t>
            </a:r>
            <a:r>
              <a:rPr sz="1800" dirty="0">
                <a:solidFill>
                  <a:srgbClr val="3F3F3F"/>
                </a:solidFill>
                <a:latin typeface="Trebuchet MS"/>
                <a:cs typeface="Trebuchet MS"/>
              </a:rPr>
              <a:t>an </a:t>
            </a:r>
            <a:r>
              <a:rPr sz="1800" spc="-5" dirty="0">
                <a:solidFill>
                  <a:srgbClr val="3F3F3F"/>
                </a:solidFill>
                <a:latin typeface="Trebuchet MS"/>
                <a:cs typeface="Trebuchet MS"/>
              </a:rPr>
              <a:t>attribute </a:t>
            </a:r>
            <a:r>
              <a:rPr sz="1800" dirty="0">
                <a:solidFill>
                  <a:srgbClr val="3F3F3F"/>
                </a:solidFill>
                <a:latin typeface="Trebuchet MS"/>
                <a:cs typeface="Trebuchet MS"/>
              </a:rPr>
              <a:t>or </a:t>
            </a:r>
            <a:r>
              <a:rPr sz="1800" spc="-5" dirty="0">
                <a:solidFill>
                  <a:srgbClr val="3F3F3F"/>
                </a:solidFill>
                <a:latin typeface="Trebuchet MS"/>
                <a:cs typeface="Trebuchet MS"/>
              </a:rPr>
              <a:t>operation.</a:t>
            </a:r>
            <a:endParaRPr sz="1800">
              <a:latin typeface="Trebuchet MS"/>
              <a:cs typeface="Trebuchet MS"/>
            </a:endParaRPr>
          </a:p>
          <a:p>
            <a:pPr marL="38100">
              <a:lnSpc>
                <a:spcPct val="100000"/>
              </a:lnSpc>
              <a:spcBef>
                <a:spcPts val="1000"/>
              </a:spcBef>
              <a:tabLst>
                <a:tab pos="1931035" algn="l"/>
              </a:tabLst>
            </a:pPr>
            <a:r>
              <a:rPr sz="2175" spc="-15" baseline="11494" dirty="0">
                <a:solidFill>
                  <a:srgbClr val="8FC125"/>
                </a:solidFill>
                <a:latin typeface="UnDotum"/>
                <a:cs typeface="UnDotum"/>
              </a:rPr>
              <a:t></a:t>
            </a:r>
            <a:r>
              <a:rPr sz="1800" spc="-10" dirty="0">
                <a:solidFill>
                  <a:srgbClr val="3F3F3F"/>
                </a:solidFill>
                <a:latin typeface="Trebuchet MS"/>
                <a:cs typeface="Trebuchet MS"/>
              </a:rPr>
              <a:t>UML</a:t>
            </a:r>
            <a:r>
              <a:rPr sz="1800" spc="-60" dirty="0">
                <a:solidFill>
                  <a:srgbClr val="3F3F3F"/>
                </a:solidFill>
                <a:latin typeface="Trebuchet MS"/>
                <a:cs typeface="Trebuchet MS"/>
              </a:rPr>
              <a:t> </a:t>
            </a:r>
            <a:r>
              <a:rPr sz="1800" spc="-5" dirty="0">
                <a:solidFill>
                  <a:srgbClr val="3F3F3F"/>
                </a:solidFill>
                <a:latin typeface="Trebuchet MS"/>
                <a:cs typeface="Trebuchet MS"/>
              </a:rPr>
              <a:t>notation</a:t>
            </a:r>
            <a:r>
              <a:rPr sz="1800" spc="10" dirty="0">
                <a:solidFill>
                  <a:srgbClr val="3F3F3F"/>
                </a:solidFill>
                <a:latin typeface="Trebuchet MS"/>
                <a:cs typeface="Trebuchet MS"/>
              </a:rPr>
              <a:t> </a:t>
            </a:r>
            <a:r>
              <a:rPr sz="1800" spc="-5" dirty="0">
                <a:solidFill>
                  <a:srgbClr val="3F3F3F"/>
                </a:solidFill>
                <a:latin typeface="Trebuchet MS"/>
                <a:cs typeface="Trebuchet MS"/>
              </a:rPr>
              <a:t>is	</a:t>
            </a:r>
            <a:r>
              <a:rPr sz="1800" spc="-10" dirty="0">
                <a:solidFill>
                  <a:srgbClr val="3F3F3F"/>
                </a:solidFill>
                <a:latin typeface="Trebuchet MS"/>
                <a:cs typeface="Trebuchet MS"/>
              </a:rPr>
              <a:t>to </a:t>
            </a:r>
            <a:r>
              <a:rPr sz="1800" spc="-5" dirty="0">
                <a:solidFill>
                  <a:srgbClr val="3F3F3F"/>
                </a:solidFill>
                <a:latin typeface="Trebuchet MS"/>
                <a:cs typeface="Trebuchet MS"/>
              </a:rPr>
              <a:t>list operations </a:t>
            </a:r>
            <a:r>
              <a:rPr sz="1800" dirty="0">
                <a:solidFill>
                  <a:srgbClr val="3F3F3F"/>
                </a:solidFill>
                <a:latin typeface="Trebuchet MS"/>
                <a:cs typeface="Trebuchet MS"/>
              </a:rPr>
              <a:t>in </a:t>
            </a:r>
            <a:r>
              <a:rPr sz="1800" spc="-5" dirty="0">
                <a:solidFill>
                  <a:srgbClr val="3F3F3F"/>
                </a:solidFill>
                <a:latin typeface="Trebuchet MS"/>
                <a:cs typeface="Trebuchet MS"/>
              </a:rPr>
              <a:t>the third compartment </a:t>
            </a:r>
            <a:r>
              <a:rPr sz="1800" spc="5" dirty="0">
                <a:solidFill>
                  <a:srgbClr val="3F3F3F"/>
                </a:solidFill>
                <a:latin typeface="Trebuchet MS"/>
                <a:cs typeface="Trebuchet MS"/>
              </a:rPr>
              <a:t>of </a:t>
            </a:r>
            <a:r>
              <a:rPr sz="1800" spc="-5" dirty="0">
                <a:solidFill>
                  <a:srgbClr val="3F3F3F"/>
                </a:solidFill>
                <a:latin typeface="Trebuchet MS"/>
                <a:cs typeface="Trebuchet MS"/>
              </a:rPr>
              <a:t>the class</a:t>
            </a:r>
            <a:r>
              <a:rPr sz="1800" spc="-10" dirty="0">
                <a:solidFill>
                  <a:srgbClr val="3F3F3F"/>
                </a:solidFill>
                <a:latin typeface="Trebuchet MS"/>
                <a:cs typeface="Trebuchet MS"/>
              </a:rPr>
              <a:t> </a:t>
            </a:r>
            <a:r>
              <a:rPr sz="1800" spc="-5" dirty="0">
                <a:solidFill>
                  <a:srgbClr val="3F3F3F"/>
                </a:solidFill>
                <a:latin typeface="Trebuchet MS"/>
                <a:cs typeface="Trebuchet MS"/>
              </a:rPr>
              <a:t>box.</a:t>
            </a:r>
            <a:endParaRPr sz="1800">
              <a:latin typeface="Trebuchet MS"/>
              <a:cs typeface="Trebuchet MS"/>
            </a:endParaRPr>
          </a:p>
          <a:p>
            <a:pPr marL="38100">
              <a:lnSpc>
                <a:spcPct val="100000"/>
              </a:lnSpc>
              <a:spcBef>
                <a:spcPts val="1000"/>
              </a:spcBef>
            </a:pPr>
            <a:r>
              <a:rPr sz="1800" b="1" spc="-5" dirty="0">
                <a:solidFill>
                  <a:srgbClr val="3F3F3F"/>
                </a:solidFill>
                <a:latin typeface="Trebuchet MS"/>
                <a:cs typeface="Trebuchet MS"/>
              </a:rPr>
              <a:t>#</a:t>
            </a:r>
            <a:r>
              <a:rPr sz="1800" b="1" u="sng" spc="-5" dirty="0">
                <a:solidFill>
                  <a:srgbClr val="3F3F3F"/>
                </a:solidFill>
                <a:uFill>
                  <a:solidFill>
                    <a:srgbClr val="3F3F3F"/>
                  </a:solidFill>
                </a:uFill>
                <a:latin typeface="Trebuchet MS"/>
                <a:cs typeface="Trebuchet MS"/>
              </a:rPr>
              <a:t>Examples</a:t>
            </a:r>
            <a:r>
              <a:rPr sz="1800" spc="-5" dirty="0">
                <a:solidFill>
                  <a:srgbClr val="3F3F3F"/>
                </a:solidFill>
                <a:latin typeface="Trebuchet MS"/>
                <a:cs typeface="Trebuchet MS"/>
              </a:rPr>
              <a:t>:-</a:t>
            </a:r>
            <a:endParaRPr sz="1800">
              <a:latin typeface="Trebuchet MS"/>
              <a:cs typeface="Trebuchet MS"/>
            </a:endParaRPr>
          </a:p>
        </p:txBody>
      </p:sp>
      <p:graphicFrame>
        <p:nvGraphicFramePr>
          <p:cNvPr id="4" name="object 4"/>
          <p:cNvGraphicFramePr>
            <a:graphicFrameLocks noGrp="1"/>
          </p:cNvGraphicFramePr>
          <p:nvPr/>
        </p:nvGraphicFramePr>
        <p:xfrm>
          <a:off x="2216557" y="3031897"/>
          <a:ext cx="1828800" cy="2660648"/>
        </p:xfrm>
        <a:graphic>
          <a:graphicData uri="http://schemas.openxmlformats.org/drawingml/2006/table">
            <a:tbl>
              <a:tblPr firstRow="1" bandRow="1">
                <a:tableStyleId>{2D5ABB26-0587-4C30-8999-92F81FD0307C}</a:tableStyleId>
              </a:tblPr>
              <a:tblGrid>
                <a:gridCol w="1828800"/>
              </a:tblGrid>
              <a:tr h="387350">
                <a:tc>
                  <a:txBody>
                    <a:bodyPr/>
                    <a:lstStyle/>
                    <a:p>
                      <a:pPr marL="468630">
                        <a:lnSpc>
                          <a:spcPct val="100000"/>
                        </a:lnSpc>
                        <a:spcBef>
                          <a:spcPts val="370"/>
                        </a:spcBef>
                      </a:pPr>
                      <a:r>
                        <a:rPr sz="1800" b="1" spc="-5" dirty="0">
                          <a:latin typeface="Verdana"/>
                          <a:cs typeface="Verdana"/>
                        </a:rPr>
                        <a:t>Person</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943609">
                <a:tc>
                  <a:txBody>
                    <a:bodyPr/>
                    <a:lstStyle/>
                    <a:p>
                      <a:pPr marL="255904" marR="167005" indent="-82550">
                        <a:lnSpc>
                          <a:spcPct val="100000"/>
                        </a:lnSpc>
                        <a:spcBef>
                          <a:spcPts val="1640"/>
                        </a:spcBef>
                      </a:pPr>
                      <a:r>
                        <a:rPr sz="1800" spc="-5" dirty="0">
                          <a:latin typeface="Verdana"/>
                          <a:cs typeface="Verdana"/>
                        </a:rPr>
                        <a:t>name:</a:t>
                      </a:r>
                      <a:r>
                        <a:rPr sz="1800" spc="-90" dirty="0">
                          <a:latin typeface="Verdana"/>
                          <a:cs typeface="Verdana"/>
                        </a:rPr>
                        <a:t> </a:t>
                      </a:r>
                      <a:r>
                        <a:rPr sz="1800" spc="-5" dirty="0">
                          <a:latin typeface="Verdana"/>
                          <a:cs typeface="Verdana"/>
                        </a:rPr>
                        <a:t>string  </a:t>
                      </a:r>
                      <a:r>
                        <a:rPr sz="1800" spc="-10" dirty="0">
                          <a:latin typeface="Verdana"/>
                          <a:cs typeface="Verdana"/>
                        </a:rPr>
                        <a:t>b’date:date</a:t>
                      </a:r>
                      <a:endParaRPr sz="1800">
                        <a:latin typeface="Verdana"/>
                        <a:cs typeface="Verdana"/>
                      </a:endParaRPr>
                    </a:p>
                  </a:txBody>
                  <a:tcPr marL="0" marR="0" marT="20828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1329689">
                <a:tc>
                  <a:txBody>
                    <a:bodyPr/>
                    <a:lstStyle/>
                    <a:p>
                      <a:pPr marL="46355" marR="40640" indent="264160">
                        <a:lnSpc>
                          <a:spcPct val="100000"/>
                        </a:lnSpc>
                        <a:spcBef>
                          <a:spcPts val="690"/>
                        </a:spcBef>
                      </a:pPr>
                      <a:r>
                        <a:rPr sz="1800" spc="-10" dirty="0">
                          <a:latin typeface="Verdana"/>
                          <a:cs typeface="Verdana"/>
                        </a:rPr>
                        <a:t>changeJob  c</a:t>
                      </a:r>
                      <a:r>
                        <a:rPr sz="1800" spc="-5" dirty="0">
                          <a:latin typeface="Verdana"/>
                          <a:cs typeface="Verdana"/>
                        </a:rPr>
                        <a:t>ha</a:t>
                      </a:r>
                      <a:r>
                        <a:rPr sz="1800" spc="5" dirty="0">
                          <a:latin typeface="Verdana"/>
                          <a:cs typeface="Verdana"/>
                        </a:rPr>
                        <a:t>n</a:t>
                      </a:r>
                      <a:r>
                        <a:rPr sz="1800" spc="-15" dirty="0">
                          <a:latin typeface="Verdana"/>
                          <a:cs typeface="Verdana"/>
                        </a:rPr>
                        <a:t>g</a:t>
                      </a:r>
                      <a:r>
                        <a:rPr sz="1800" spc="-5" dirty="0">
                          <a:latin typeface="Verdana"/>
                          <a:cs typeface="Verdana"/>
                        </a:rPr>
                        <a:t>eAdd</a:t>
                      </a:r>
                      <a:r>
                        <a:rPr sz="1800" spc="-10" dirty="0">
                          <a:latin typeface="Verdana"/>
                          <a:cs typeface="Verdana"/>
                        </a:rPr>
                        <a:t>r</a:t>
                      </a:r>
                      <a:r>
                        <a:rPr sz="1800" spc="-5" dirty="0">
                          <a:latin typeface="Verdana"/>
                          <a:cs typeface="Verdana"/>
                        </a:rPr>
                        <a:t>e</a:t>
                      </a:r>
                      <a:r>
                        <a:rPr sz="1800" dirty="0">
                          <a:latin typeface="Verdana"/>
                          <a:cs typeface="Verdana"/>
                        </a:rPr>
                        <a:t>ss</a:t>
                      </a:r>
                      <a:endParaRPr sz="1800">
                        <a:latin typeface="Verdana"/>
                        <a:cs typeface="Verdana"/>
                      </a:endParaRPr>
                    </a:p>
                  </a:txBody>
                  <a:tcPr marL="0" marR="0" marT="876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5" name="object 5"/>
          <p:cNvGraphicFramePr>
            <a:graphicFrameLocks noGrp="1"/>
          </p:cNvGraphicFramePr>
          <p:nvPr/>
        </p:nvGraphicFramePr>
        <p:xfrm>
          <a:off x="4637177" y="3087781"/>
          <a:ext cx="1828800" cy="2661919"/>
        </p:xfrm>
        <a:graphic>
          <a:graphicData uri="http://schemas.openxmlformats.org/drawingml/2006/table">
            <a:tbl>
              <a:tblPr firstRow="1" bandRow="1">
                <a:tableStyleId>{2D5ABB26-0587-4C30-8999-92F81FD0307C}</a:tableStyleId>
              </a:tblPr>
              <a:tblGrid>
                <a:gridCol w="1828800"/>
              </a:tblGrid>
              <a:tr h="355600">
                <a:tc>
                  <a:txBody>
                    <a:bodyPr/>
                    <a:lstStyle/>
                    <a:p>
                      <a:pPr marL="685800">
                        <a:lnSpc>
                          <a:spcPct val="100000"/>
                        </a:lnSpc>
                        <a:spcBef>
                          <a:spcPts val="370"/>
                        </a:spcBef>
                      </a:pPr>
                      <a:r>
                        <a:rPr sz="1800" b="1" spc="-5" dirty="0">
                          <a:latin typeface="Verdana"/>
                          <a:cs typeface="Verdana"/>
                        </a:rPr>
                        <a:t>File</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1243330">
                <a:tc>
                  <a:txBody>
                    <a:bodyPr/>
                    <a:lstStyle/>
                    <a:p>
                      <a:pPr marL="256540" marR="248920" indent="-635" algn="ctr">
                        <a:lnSpc>
                          <a:spcPct val="100000"/>
                        </a:lnSpc>
                        <a:spcBef>
                          <a:spcPts val="1890"/>
                        </a:spcBef>
                      </a:pPr>
                      <a:r>
                        <a:rPr sz="1800" spc="-5" dirty="0">
                          <a:latin typeface="Verdana"/>
                          <a:cs typeface="Verdana"/>
                        </a:rPr>
                        <a:t>fileName  </a:t>
                      </a:r>
                      <a:r>
                        <a:rPr sz="1800" spc="-10" dirty="0">
                          <a:latin typeface="Verdana"/>
                          <a:cs typeface="Verdana"/>
                        </a:rPr>
                        <a:t>s</a:t>
                      </a:r>
                      <a:r>
                        <a:rPr sz="1800" spc="10" dirty="0">
                          <a:latin typeface="Verdana"/>
                          <a:cs typeface="Verdana"/>
                        </a:rPr>
                        <a:t>i</a:t>
                      </a:r>
                      <a:r>
                        <a:rPr sz="1800" spc="-10" dirty="0">
                          <a:latin typeface="Verdana"/>
                          <a:cs typeface="Verdana"/>
                        </a:rPr>
                        <a:t>z</a:t>
                      </a:r>
                      <a:r>
                        <a:rPr sz="1800" spc="-5" dirty="0">
                          <a:latin typeface="Verdana"/>
                          <a:cs typeface="Verdana"/>
                        </a:rPr>
                        <a:t>e</a:t>
                      </a:r>
                      <a:r>
                        <a:rPr sz="1800" dirty="0">
                          <a:latin typeface="Verdana"/>
                          <a:cs typeface="Verdana"/>
                        </a:rPr>
                        <a:t>I</a:t>
                      </a:r>
                      <a:r>
                        <a:rPr sz="1800" spc="-5" dirty="0">
                          <a:latin typeface="Verdana"/>
                          <a:cs typeface="Verdana"/>
                        </a:rPr>
                        <a:t>n</a:t>
                      </a:r>
                      <a:r>
                        <a:rPr sz="1800" spc="-10" dirty="0">
                          <a:latin typeface="Verdana"/>
                          <a:cs typeface="Verdana"/>
                        </a:rPr>
                        <a:t>B</a:t>
                      </a:r>
                      <a:r>
                        <a:rPr sz="1800" dirty="0">
                          <a:latin typeface="Verdana"/>
                          <a:cs typeface="Verdana"/>
                        </a:rPr>
                        <a:t>y</a:t>
                      </a:r>
                      <a:r>
                        <a:rPr sz="1800" spc="-5" dirty="0">
                          <a:latin typeface="Verdana"/>
                          <a:cs typeface="Verdana"/>
                        </a:rPr>
                        <a:t>te</a:t>
                      </a:r>
                      <a:r>
                        <a:rPr sz="1800" dirty="0">
                          <a:latin typeface="Verdana"/>
                          <a:cs typeface="Verdana"/>
                        </a:rPr>
                        <a:t>s  </a:t>
                      </a:r>
                      <a:r>
                        <a:rPr sz="1800" spc="-5" dirty="0">
                          <a:latin typeface="Verdana"/>
                          <a:cs typeface="Verdana"/>
                        </a:rPr>
                        <a:t>lastUpdate</a:t>
                      </a:r>
                      <a:endParaRPr sz="1800">
                        <a:latin typeface="Verdana"/>
                        <a:cs typeface="Verdana"/>
                      </a:endParaRPr>
                    </a:p>
                  </a:txBody>
                  <a:tcPr marL="0" marR="0" marT="24003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1062989">
                <a:tc>
                  <a:txBody>
                    <a:bodyPr/>
                    <a:lstStyle/>
                    <a:p>
                      <a:pPr>
                        <a:lnSpc>
                          <a:spcPct val="100000"/>
                        </a:lnSpc>
                        <a:spcBef>
                          <a:spcPts val="25"/>
                        </a:spcBef>
                      </a:pPr>
                      <a:endParaRPr sz="2500">
                        <a:latin typeface="Times New Roman"/>
                        <a:cs typeface="Times New Roman"/>
                      </a:endParaRPr>
                    </a:p>
                    <a:p>
                      <a:pPr marL="645160">
                        <a:lnSpc>
                          <a:spcPct val="100000"/>
                        </a:lnSpc>
                      </a:pPr>
                      <a:r>
                        <a:rPr sz="1800" spc="-5" dirty="0">
                          <a:latin typeface="Verdana"/>
                          <a:cs typeface="Verdana"/>
                        </a:rPr>
                        <a:t>print</a:t>
                      </a:r>
                      <a:endParaRPr sz="1800">
                        <a:latin typeface="Verdana"/>
                        <a:cs typeface="Verdana"/>
                      </a:endParaRPr>
                    </a:p>
                  </a:txBody>
                  <a:tcPr marL="0" marR="0" marT="31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pSp>
        <p:nvGrpSpPr>
          <p:cNvPr id="6" name="object 6"/>
          <p:cNvGrpSpPr/>
          <p:nvPr/>
        </p:nvGrpSpPr>
        <p:grpSpPr>
          <a:xfrm>
            <a:off x="6788467" y="3106741"/>
            <a:ext cx="3557904" cy="2671445"/>
            <a:chOff x="6788467" y="3106737"/>
            <a:chExt cx="3557904" cy="2671445"/>
          </a:xfrm>
        </p:grpSpPr>
        <p:sp>
          <p:nvSpPr>
            <p:cNvPr id="7" name="object 7"/>
            <p:cNvSpPr/>
            <p:nvPr/>
          </p:nvSpPr>
          <p:spPr>
            <a:xfrm>
              <a:off x="6793230" y="3111500"/>
              <a:ext cx="3548379" cy="2661920"/>
            </a:xfrm>
            <a:custGeom>
              <a:avLst/>
              <a:gdLst/>
              <a:ahLst/>
              <a:cxnLst/>
              <a:rect l="l" t="t" r="r" b="b"/>
              <a:pathLst>
                <a:path w="3548379" h="2661920">
                  <a:moveTo>
                    <a:pt x="3548379" y="0"/>
                  </a:moveTo>
                  <a:lnTo>
                    <a:pt x="0" y="0"/>
                  </a:lnTo>
                  <a:lnTo>
                    <a:pt x="0" y="2661920"/>
                  </a:lnTo>
                  <a:lnTo>
                    <a:pt x="3548379" y="2661920"/>
                  </a:lnTo>
                  <a:close/>
                </a:path>
              </a:pathLst>
            </a:custGeom>
            <a:solidFill>
              <a:srgbClr val="FFFFFF"/>
            </a:solidFill>
          </p:spPr>
          <p:txBody>
            <a:bodyPr wrap="square" lIns="0" tIns="0" rIns="0" bIns="0" rtlCol="0"/>
            <a:lstStyle/>
            <a:p>
              <a:endParaRPr/>
            </a:p>
          </p:txBody>
        </p:sp>
        <p:sp>
          <p:nvSpPr>
            <p:cNvPr id="8" name="object 8"/>
            <p:cNvSpPr/>
            <p:nvPr/>
          </p:nvSpPr>
          <p:spPr>
            <a:xfrm>
              <a:off x="6793230" y="3111500"/>
              <a:ext cx="3548379" cy="2661920"/>
            </a:xfrm>
            <a:custGeom>
              <a:avLst/>
              <a:gdLst/>
              <a:ahLst/>
              <a:cxnLst/>
              <a:rect l="l" t="t" r="r" b="b"/>
              <a:pathLst>
                <a:path w="3548379" h="2661920">
                  <a:moveTo>
                    <a:pt x="1774190" y="2661920"/>
                  </a:moveTo>
                  <a:lnTo>
                    <a:pt x="0" y="2661920"/>
                  </a:lnTo>
                  <a:lnTo>
                    <a:pt x="0" y="0"/>
                  </a:lnTo>
                  <a:lnTo>
                    <a:pt x="3548379" y="0"/>
                  </a:lnTo>
                  <a:lnTo>
                    <a:pt x="3548379" y="2661920"/>
                  </a:lnTo>
                  <a:lnTo>
                    <a:pt x="1774190" y="2661920"/>
                  </a:lnTo>
                  <a:close/>
                </a:path>
              </a:pathLst>
            </a:custGeom>
            <a:ln w="9344">
              <a:solidFill>
                <a:srgbClr val="000000"/>
              </a:solidFill>
            </a:ln>
          </p:spPr>
          <p:txBody>
            <a:bodyPr wrap="square" lIns="0" tIns="0" rIns="0" bIns="0" rtlCol="0"/>
            <a:lstStyle/>
            <a:p>
              <a:endParaRPr/>
            </a:p>
          </p:txBody>
        </p:sp>
      </p:grpSp>
      <p:sp>
        <p:nvSpPr>
          <p:cNvPr id="9" name="object 9"/>
          <p:cNvSpPr txBox="1"/>
          <p:nvPr/>
        </p:nvSpPr>
        <p:spPr>
          <a:xfrm>
            <a:off x="6797901" y="3145792"/>
            <a:ext cx="3539491" cy="2213426"/>
          </a:xfrm>
          <a:prstGeom prst="rect">
            <a:avLst/>
          </a:prstGeom>
        </p:spPr>
        <p:txBody>
          <a:bodyPr vert="horz" wrap="square" lIns="0" tIns="12700" rIns="0" bIns="0" rtlCol="0">
            <a:spAutoFit/>
          </a:bodyPr>
          <a:lstStyle/>
          <a:p>
            <a:pPr algn="ctr">
              <a:lnSpc>
                <a:spcPct val="100000"/>
              </a:lnSpc>
              <a:spcBef>
                <a:spcPts val="100"/>
              </a:spcBef>
            </a:pPr>
            <a:r>
              <a:rPr sz="1800" b="1" spc="-5" dirty="0">
                <a:latin typeface="Verdana"/>
                <a:cs typeface="Verdana"/>
              </a:rPr>
              <a:t>GeometricObject</a:t>
            </a:r>
            <a:endParaRPr sz="1800">
              <a:latin typeface="Verdana"/>
              <a:cs typeface="Verdana"/>
            </a:endParaRPr>
          </a:p>
          <a:p>
            <a:pPr>
              <a:lnSpc>
                <a:spcPct val="100000"/>
              </a:lnSpc>
              <a:spcBef>
                <a:spcPts val="30"/>
              </a:spcBef>
            </a:pPr>
            <a:endParaRPr sz="1750">
              <a:latin typeface="Verdana"/>
              <a:cs typeface="Verdana"/>
            </a:endParaRPr>
          </a:p>
          <a:p>
            <a:pPr marL="1318260" marR="1312545" indent="-635" algn="ctr">
              <a:lnSpc>
                <a:spcPct val="100000"/>
              </a:lnSpc>
            </a:pPr>
            <a:r>
              <a:rPr sz="1800" spc="-5" dirty="0">
                <a:latin typeface="Verdana"/>
                <a:cs typeface="Verdana"/>
              </a:rPr>
              <a:t>color  po</a:t>
            </a:r>
            <a:r>
              <a:rPr sz="1800" spc="-10" dirty="0">
                <a:latin typeface="Verdana"/>
                <a:cs typeface="Verdana"/>
              </a:rPr>
              <a:t>s</a:t>
            </a:r>
            <a:r>
              <a:rPr sz="1800" spc="10" dirty="0">
                <a:latin typeface="Verdana"/>
                <a:cs typeface="Verdana"/>
              </a:rPr>
              <a:t>i</a:t>
            </a:r>
            <a:r>
              <a:rPr sz="1800" spc="-5" dirty="0">
                <a:latin typeface="Verdana"/>
                <a:cs typeface="Verdana"/>
              </a:rPr>
              <a:t>t</a:t>
            </a:r>
            <a:r>
              <a:rPr sz="1800" spc="5" dirty="0">
                <a:latin typeface="Verdana"/>
                <a:cs typeface="Verdana"/>
              </a:rPr>
              <a:t>i</a:t>
            </a:r>
            <a:r>
              <a:rPr sz="1800" spc="-5" dirty="0">
                <a:latin typeface="Verdana"/>
                <a:cs typeface="Verdana"/>
              </a:rPr>
              <a:t>on</a:t>
            </a:r>
            <a:endParaRPr sz="1800">
              <a:latin typeface="Verdana"/>
              <a:cs typeface="Verdana"/>
            </a:endParaRPr>
          </a:p>
          <a:p>
            <a:pPr>
              <a:lnSpc>
                <a:spcPct val="100000"/>
              </a:lnSpc>
              <a:spcBef>
                <a:spcPts val="35"/>
              </a:spcBef>
            </a:pPr>
            <a:endParaRPr sz="1750">
              <a:latin typeface="Verdana"/>
              <a:cs typeface="Verdana"/>
            </a:endParaRPr>
          </a:p>
          <a:p>
            <a:pPr marL="328930" marR="324485" indent="1905" algn="ctr">
              <a:lnSpc>
                <a:spcPct val="100000"/>
              </a:lnSpc>
            </a:pPr>
            <a:r>
              <a:rPr sz="1800" spc="-5" dirty="0">
                <a:latin typeface="Verdana"/>
                <a:cs typeface="Verdana"/>
              </a:rPr>
              <a:t>move(delta </a:t>
            </a:r>
            <a:r>
              <a:rPr sz="1800" dirty="0">
                <a:latin typeface="Verdana"/>
                <a:cs typeface="Verdana"/>
              </a:rPr>
              <a:t>: </a:t>
            </a:r>
            <a:r>
              <a:rPr sz="1800" spc="-5" dirty="0">
                <a:latin typeface="Verdana"/>
                <a:cs typeface="Verdana"/>
              </a:rPr>
              <a:t>Vector)  select(p:Point):Boolean  rotate(in</a:t>
            </a:r>
            <a:r>
              <a:rPr sz="1800" spc="-60" dirty="0">
                <a:latin typeface="Verdana"/>
                <a:cs typeface="Verdana"/>
              </a:rPr>
              <a:t> </a:t>
            </a:r>
            <a:r>
              <a:rPr sz="1800" spc="-5" dirty="0">
                <a:latin typeface="Verdana"/>
                <a:cs typeface="Verdana"/>
              </a:rPr>
              <a:t>angle:float=0.0</a:t>
            </a:r>
            <a:endParaRPr sz="1800">
              <a:latin typeface="Verdana"/>
              <a:cs typeface="Verdana"/>
            </a:endParaRPr>
          </a:p>
        </p:txBody>
      </p:sp>
      <p:sp>
        <p:nvSpPr>
          <p:cNvPr id="10" name="object 10"/>
          <p:cNvSpPr/>
          <p:nvPr/>
        </p:nvSpPr>
        <p:spPr>
          <a:xfrm>
            <a:off x="6767829" y="3465829"/>
            <a:ext cx="3600451" cy="946150"/>
          </a:xfrm>
          <a:custGeom>
            <a:avLst/>
            <a:gdLst/>
            <a:ahLst/>
            <a:cxnLst/>
            <a:rect l="l" t="t" r="r" b="b"/>
            <a:pathLst>
              <a:path w="3600450" h="946150">
                <a:moveTo>
                  <a:pt x="25400" y="0"/>
                </a:moveTo>
                <a:lnTo>
                  <a:pt x="3569970" y="2540"/>
                </a:lnTo>
              </a:path>
              <a:path w="3600450" h="946150">
                <a:moveTo>
                  <a:pt x="0" y="943610"/>
                </a:moveTo>
                <a:lnTo>
                  <a:pt x="3600450" y="94615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3" y="337820"/>
            <a:ext cx="689165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Summary </a:t>
            </a:r>
            <a:r>
              <a:rPr sz="3600" b="1" dirty="0">
                <a:latin typeface="Trebuchet MS"/>
                <a:cs typeface="Trebuchet MS"/>
              </a:rPr>
              <a:t>of </a:t>
            </a:r>
            <a:r>
              <a:rPr sz="3600" b="1" spc="-5" dirty="0">
                <a:latin typeface="Trebuchet MS"/>
                <a:cs typeface="Trebuchet MS"/>
              </a:rPr>
              <a:t>Notation for</a:t>
            </a:r>
            <a:r>
              <a:rPr sz="3600" b="1" spc="-60" dirty="0">
                <a:latin typeface="Trebuchet MS"/>
                <a:cs typeface="Trebuchet MS"/>
              </a:rPr>
              <a:t> </a:t>
            </a:r>
            <a:r>
              <a:rPr sz="3600" b="1" spc="-10" dirty="0">
                <a:latin typeface="Trebuchet MS"/>
                <a:cs typeface="Trebuchet MS"/>
              </a:rPr>
              <a:t>classes</a:t>
            </a:r>
            <a:endParaRPr sz="3600">
              <a:latin typeface="Trebuchet MS"/>
              <a:cs typeface="Trebuchet MS"/>
            </a:endParaRPr>
          </a:p>
        </p:txBody>
      </p:sp>
      <p:sp>
        <p:nvSpPr>
          <p:cNvPr id="8" name="object 8"/>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34</a:t>
            </a:fld>
            <a:endParaRPr dirty="0">
              <a:solidFill>
                <a:srgbClr val="000000"/>
              </a:solidFill>
            </a:endParaRPr>
          </a:p>
        </p:txBody>
      </p:sp>
      <p:grpSp>
        <p:nvGrpSpPr>
          <p:cNvPr id="3" name="object 3"/>
          <p:cNvGrpSpPr/>
          <p:nvPr/>
        </p:nvGrpSpPr>
        <p:grpSpPr>
          <a:xfrm>
            <a:off x="4002089" y="3171511"/>
            <a:ext cx="5522595" cy="2671445"/>
            <a:chOff x="4002087" y="3171507"/>
            <a:chExt cx="5522595" cy="2671445"/>
          </a:xfrm>
        </p:grpSpPr>
        <p:sp>
          <p:nvSpPr>
            <p:cNvPr id="4" name="object 4"/>
            <p:cNvSpPr/>
            <p:nvPr/>
          </p:nvSpPr>
          <p:spPr>
            <a:xfrm>
              <a:off x="4006850" y="3176270"/>
              <a:ext cx="5513070" cy="2661920"/>
            </a:xfrm>
            <a:custGeom>
              <a:avLst/>
              <a:gdLst/>
              <a:ahLst/>
              <a:cxnLst/>
              <a:rect l="l" t="t" r="r" b="b"/>
              <a:pathLst>
                <a:path w="5513070" h="2661920">
                  <a:moveTo>
                    <a:pt x="5513070" y="0"/>
                  </a:moveTo>
                  <a:lnTo>
                    <a:pt x="0" y="0"/>
                  </a:lnTo>
                  <a:lnTo>
                    <a:pt x="0" y="2661919"/>
                  </a:lnTo>
                  <a:lnTo>
                    <a:pt x="5513070" y="2661919"/>
                  </a:lnTo>
                  <a:close/>
                </a:path>
              </a:pathLst>
            </a:custGeom>
            <a:solidFill>
              <a:srgbClr val="FFFFFF"/>
            </a:solidFill>
          </p:spPr>
          <p:txBody>
            <a:bodyPr wrap="square" lIns="0" tIns="0" rIns="0" bIns="0" rtlCol="0"/>
            <a:lstStyle/>
            <a:p>
              <a:endParaRPr/>
            </a:p>
          </p:txBody>
        </p:sp>
        <p:sp>
          <p:nvSpPr>
            <p:cNvPr id="5" name="object 5"/>
            <p:cNvSpPr/>
            <p:nvPr/>
          </p:nvSpPr>
          <p:spPr>
            <a:xfrm>
              <a:off x="4006850" y="3176270"/>
              <a:ext cx="5513070" cy="2661920"/>
            </a:xfrm>
            <a:custGeom>
              <a:avLst/>
              <a:gdLst/>
              <a:ahLst/>
              <a:cxnLst/>
              <a:rect l="l" t="t" r="r" b="b"/>
              <a:pathLst>
                <a:path w="5513070" h="2661920">
                  <a:moveTo>
                    <a:pt x="2755900" y="2661919"/>
                  </a:moveTo>
                  <a:lnTo>
                    <a:pt x="0" y="2661919"/>
                  </a:lnTo>
                  <a:lnTo>
                    <a:pt x="0" y="0"/>
                  </a:lnTo>
                  <a:lnTo>
                    <a:pt x="5513070" y="0"/>
                  </a:lnTo>
                  <a:lnTo>
                    <a:pt x="5513070" y="2661919"/>
                  </a:lnTo>
                  <a:lnTo>
                    <a:pt x="2755900" y="2661919"/>
                  </a:lnTo>
                  <a:close/>
                </a:path>
              </a:pathLst>
            </a:custGeom>
            <a:ln w="9344">
              <a:solidFill>
                <a:srgbClr val="000000"/>
              </a:solidFill>
            </a:ln>
          </p:spPr>
          <p:txBody>
            <a:bodyPr wrap="square" lIns="0" tIns="0" rIns="0" bIns="0" rtlCol="0"/>
            <a:lstStyle/>
            <a:p>
              <a:endParaRPr/>
            </a:p>
          </p:txBody>
        </p:sp>
      </p:grpSp>
      <p:sp>
        <p:nvSpPr>
          <p:cNvPr id="6" name="object 6"/>
          <p:cNvSpPr txBox="1"/>
          <p:nvPr/>
        </p:nvSpPr>
        <p:spPr>
          <a:xfrm>
            <a:off x="781051" y="1245870"/>
            <a:ext cx="9146540" cy="4485843"/>
          </a:xfrm>
          <a:prstGeom prst="rect">
            <a:avLst/>
          </a:prstGeom>
        </p:spPr>
        <p:txBody>
          <a:bodyPr vert="horz" wrap="square" lIns="0" tIns="139700" rIns="0" bIns="0" rtlCol="0">
            <a:spAutoFit/>
          </a:bodyPr>
          <a:lstStyle/>
          <a:p>
            <a:pPr marL="76200">
              <a:lnSpc>
                <a:spcPct val="100000"/>
              </a:lnSpc>
              <a:spcBef>
                <a:spcPts val="1100"/>
              </a:spcBef>
            </a:pPr>
            <a:r>
              <a:rPr sz="2175" spc="-7" baseline="11494" dirty="0">
                <a:solidFill>
                  <a:srgbClr val="8FC125"/>
                </a:solidFill>
                <a:latin typeface="UnDotum"/>
                <a:cs typeface="UnDotum"/>
              </a:rPr>
              <a:t></a:t>
            </a:r>
            <a:r>
              <a:rPr sz="1800" spc="-5" dirty="0">
                <a:solidFill>
                  <a:srgbClr val="3F3F3F"/>
                </a:solidFill>
                <a:latin typeface="Trebuchet MS"/>
                <a:cs typeface="Trebuchet MS"/>
              </a:rPr>
              <a:t>The attribute </a:t>
            </a:r>
            <a:r>
              <a:rPr sz="1800" dirty="0">
                <a:solidFill>
                  <a:srgbClr val="3F3F3F"/>
                </a:solidFill>
                <a:latin typeface="Trebuchet MS"/>
                <a:cs typeface="Trebuchet MS"/>
              </a:rPr>
              <a:t>and </a:t>
            </a:r>
            <a:r>
              <a:rPr sz="1800" spc="-5" dirty="0">
                <a:solidFill>
                  <a:srgbClr val="3F3F3F"/>
                </a:solidFill>
                <a:latin typeface="Trebuchet MS"/>
                <a:cs typeface="Trebuchet MS"/>
              </a:rPr>
              <a:t>operation compartments are</a:t>
            </a:r>
            <a:r>
              <a:rPr sz="1800" spc="-15" dirty="0">
                <a:solidFill>
                  <a:srgbClr val="3F3F3F"/>
                </a:solidFill>
                <a:latin typeface="Trebuchet MS"/>
                <a:cs typeface="Trebuchet MS"/>
              </a:rPr>
              <a:t> </a:t>
            </a:r>
            <a:r>
              <a:rPr sz="1800" spc="-5" dirty="0">
                <a:solidFill>
                  <a:srgbClr val="3F3F3F"/>
                </a:solidFill>
                <a:latin typeface="Trebuchet MS"/>
                <a:cs typeface="Trebuchet MS"/>
              </a:rPr>
              <a:t>optional.</a:t>
            </a:r>
            <a:endParaRPr sz="1800">
              <a:latin typeface="Trebuchet MS"/>
              <a:cs typeface="Trebuchet MS"/>
            </a:endParaRPr>
          </a:p>
          <a:p>
            <a:pPr marL="76200" marR="221615">
              <a:lnSpc>
                <a:spcPct val="100000"/>
              </a:lnSpc>
              <a:spcBef>
                <a:spcPts val="1000"/>
              </a:spcBef>
            </a:pPr>
            <a:r>
              <a:rPr sz="2175" spc="-7" baseline="11494" dirty="0">
                <a:solidFill>
                  <a:srgbClr val="8FC125"/>
                </a:solidFill>
                <a:latin typeface="UnDotum"/>
                <a:cs typeface="UnDotum"/>
              </a:rPr>
              <a:t></a:t>
            </a:r>
            <a:r>
              <a:rPr sz="1800" spc="-5" dirty="0">
                <a:solidFill>
                  <a:srgbClr val="3F3F3F"/>
                </a:solidFill>
                <a:latin typeface="Trebuchet MS"/>
                <a:cs typeface="Trebuchet MS"/>
              </a:rPr>
              <a:t>A </a:t>
            </a:r>
            <a:r>
              <a:rPr sz="1800" dirty="0">
                <a:solidFill>
                  <a:srgbClr val="3F3F3F"/>
                </a:solidFill>
                <a:latin typeface="Trebuchet MS"/>
                <a:cs typeface="Trebuchet MS"/>
              </a:rPr>
              <a:t>missing </a:t>
            </a:r>
            <a:r>
              <a:rPr sz="1800" spc="-5" dirty="0">
                <a:solidFill>
                  <a:srgbClr val="3F3F3F"/>
                </a:solidFill>
                <a:latin typeface="Trebuchet MS"/>
                <a:cs typeface="Trebuchet MS"/>
              </a:rPr>
              <a:t>attribute </a:t>
            </a:r>
            <a:r>
              <a:rPr sz="1800" dirty="0">
                <a:solidFill>
                  <a:srgbClr val="3F3F3F"/>
                </a:solidFill>
                <a:latin typeface="Trebuchet MS"/>
                <a:cs typeface="Trebuchet MS"/>
              </a:rPr>
              <a:t>/ </a:t>
            </a:r>
            <a:r>
              <a:rPr sz="1800" spc="-5" dirty="0">
                <a:solidFill>
                  <a:srgbClr val="3F3F3F"/>
                </a:solidFill>
                <a:latin typeface="Trebuchet MS"/>
                <a:cs typeface="Trebuchet MS"/>
              </a:rPr>
              <a:t>operation compartment </a:t>
            </a:r>
            <a:r>
              <a:rPr sz="1800" dirty="0">
                <a:solidFill>
                  <a:srgbClr val="3F3F3F"/>
                </a:solidFill>
                <a:latin typeface="Trebuchet MS"/>
                <a:cs typeface="Trebuchet MS"/>
              </a:rPr>
              <a:t>means </a:t>
            </a:r>
            <a:r>
              <a:rPr sz="1800" spc="-5" dirty="0">
                <a:solidFill>
                  <a:srgbClr val="3F3F3F"/>
                </a:solidFill>
                <a:latin typeface="Trebuchet MS"/>
                <a:cs typeface="Trebuchet MS"/>
              </a:rPr>
              <a:t>that attributes </a:t>
            </a:r>
            <a:r>
              <a:rPr sz="1800" dirty="0">
                <a:solidFill>
                  <a:srgbClr val="3F3F3F"/>
                </a:solidFill>
                <a:latin typeface="Trebuchet MS"/>
                <a:cs typeface="Trebuchet MS"/>
              </a:rPr>
              <a:t>/ </a:t>
            </a:r>
            <a:r>
              <a:rPr sz="1800" spc="-5" dirty="0">
                <a:solidFill>
                  <a:srgbClr val="3F3F3F"/>
                </a:solidFill>
                <a:latin typeface="Trebuchet MS"/>
                <a:cs typeface="Trebuchet MS"/>
              </a:rPr>
              <a:t>operations are  unspecified.</a:t>
            </a:r>
            <a:endParaRPr sz="1800">
              <a:latin typeface="Trebuchet MS"/>
              <a:cs typeface="Trebuchet MS"/>
            </a:endParaRPr>
          </a:p>
          <a:p>
            <a:pPr marL="76200">
              <a:lnSpc>
                <a:spcPct val="100000"/>
              </a:lnSpc>
              <a:spcBef>
                <a:spcPts val="1000"/>
              </a:spcBef>
            </a:pPr>
            <a:r>
              <a:rPr sz="2175" spc="-7" baseline="11494" dirty="0">
                <a:solidFill>
                  <a:srgbClr val="8FC125"/>
                </a:solidFill>
                <a:latin typeface="UnDotum"/>
                <a:cs typeface="UnDotum"/>
              </a:rPr>
              <a:t></a:t>
            </a:r>
            <a:r>
              <a:rPr sz="1800" spc="-5" dirty="0">
                <a:solidFill>
                  <a:srgbClr val="3F3F3F"/>
                </a:solidFill>
                <a:latin typeface="Trebuchet MS"/>
                <a:cs typeface="Trebuchet MS"/>
              </a:rPr>
              <a:t>An </a:t>
            </a:r>
            <a:r>
              <a:rPr sz="1800" dirty="0">
                <a:solidFill>
                  <a:srgbClr val="3F3F3F"/>
                </a:solidFill>
                <a:latin typeface="Trebuchet MS"/>
                <a:cs typeface="Trebuchet MS"/>
              </a:rPr>
              <a:t>empty </a:t>
            </a:r>
            <a:r>
              <a:rPr sz="1800" spc="-5" dirty="0">
                <a:solidFill>
                  <a:srgbClr val="3F3F3F"/>
                </a:solidFill>
                <a:latin typeface="Trebuchet MS"/>
                <a:cs typeface="Trebuchet MS"/>
              </a:rPr>
              <a:t>compartment means attributes/operations are specified and that are</a:t>
            </a:r>
            <a:r>
              <a:rPr sz="1800" spc="65" dirty="0">
                <a:solidFill>
                  <a:srgbClr val="3F3F3F"/>
                </a:solidFill>
                <a:latin typeface="Trebuchet MS"/>
                <a:cs typeface="Trebuchet MS"/>
              </a:rPr>
              <a:t> </a:t>
            </a:r>
            <a:r>
              <a:rPr sz="1800" spc="-5" dirty="0">
                <a:solidFill>
                  <a:srgbClr val="3F3F3F"/>
                </a:solidFill>
                <a:latin typeface="Trebuchet MS"/>
                <a:cs typeface="Trebuchet MS"/>
              </a:rPr>
              <a:t>none.</a:t>
            </a:r>
            <a:endParaRPr sz="1800">
              <a:latin typeface="Trebuchet MS"/>
              <a:cs typeface="Trebuchet MS"/>
            </a:endParaRPr>
          </a:p>
          <a:p>
            <a:pPr>
              <a:lnSpc>
                <a:spcPct val="100000"/>
              </a:lnSpc>
            </a:pPr>
            <a:endParaRPr sz="2100">
              <a:latin typeface="Trebuchet MS"/>
              <a:cs typeface="Trebuchet MS"/>
            </a:endParaRPr>
          </a:p>
          <a:p>
            <a:pPr marL="2815590" algn="ctr">
              <a:lnSpc>
                <a:spcPct val="100000"/>
              </a:lnSpc>
              <a:spcBef>
                <a:spcPts val="1390"/>
              </a:spcBef>
            </a:pPr>
            <a:r>
              <a:rPr sz="1800" b="1" spc="-5" dirty="0">
                <a:latin typeface="Verdana"/>
                <a:cs typeface="Verdana"/>
              </a:rPr>
              <a:t>ClassName</a:t>
            </a:r>
            <a:endParaRPr sz="1800">
              <a:latin typeface="Verdana"/>
              <a:cs typeface="Verdana"/>
            </a:endParaRPr>
          </a:p>
          <a:p>
            <a:pPr>
              <a:lnSpc>
                <a:spcPct val="100000"/>
              </a:lnSpc>
              <a:spcBef>
                <a:spcPts val="30"/>
              </a:spcBef>
            </a:pPr>
            <a:endParaRPr sz="1750">
              <a:latin typeface="Verdana"/>
              <a:cs typeface="Verdana"/>
            </a:endParaRPr>
          </a:p>
          <a:p>
            <a:pPr marL="3881754" marR="1058545" algn="ctr">
              <a:lnSpc>
                <a:spcPct val="100000"/>
              </a:lnSpc>
              <a:spcBef>
                <a:spcPts val="5"/>
              </a:spcBef>
            </a:pPr>
            <a:r>
              <a:rPr sz="1800" spc="-5" dirty="0">
                <a:latin typeface="Verdana"/>
                <a:cs typeface="Verdana"/>
              </a:rPr>
              <a:t>at</a:t>
            </a:r>
            <a:r>
              <a:rPr sz="1800" spc="-15" dirty="0">
                <a:latin typeface="Verdana"/>
                <a:cs typeface="Verdana"/>
              </a:rPr>
              <a:t>t</a:t>
            </a:r>
            <a:r>
              <a:rPr sz="1800" dirty="0">
                <a:latin typeface="Verdana"/>
                <a:cs typeface="Verdana"/>
              </a:rPr>
              <a:t>N</a:t>
            </a:r>
            <a:r>
              <a:rPr sz="1800" spc="-5" dirty="0">
                <a:latin typeface="Verdana"/>
                <a:cs typeface="Verdana"/>
              </a:rPr>
              <a:t>ame1</a:t>
            </a:r>
            <a:r>
              <a:rPr sz="1800" spc="-10" dirty="0">
                <a:latin typeface="Verdana"/>
                <a:cs typeface="Verdana"/>
              </a:rPr>
              <a:t>:</a:t>
            </a:r>
            <a:r>
              <a:rPr sz="1800" spc="-5" dirty="0">
                <a:latin typeface="Verdana"/>
                <a:cs typeface="Verdana"/>
              </a:rPr>
              <a:t>data</a:t>
            </a:r>
            <a:r>
              <a:rPr sz="1800" spc="-15" dirty="0">
                <a:latin typeface="Verdana"/>
                <a:cs typeface="Verdana"/>
              </a:rPr>
              <a:t>T</a:t>
            </a:r>
            <a:r>
              <a:rPr sz="1800" dirty="0">
                <a:latin typeface="Verdana"/>
                <a:cs typeface="Verdana"/>
              </a:rPr>
              <a:t>y</a:t>
            </a:r>
            <a:r>
              <a:rPr sz="1800" spc="-5" dirty="0">
                <a:latin typeface="Verdana"/>
                <a:cs typeface="Verdana"/>
              </a:rPr>
              <a:t>p</a:t>
            </a:r>
            <a:r>
              <a:rPr sz="1800" spc="-15" dirty="0">
                <a:latin typeface="Verdana"/>
                <a:cs typeface="Verdana"/>
              </a:rPr>
              <a:t>e</a:t>
            </a:r>
            <a:r>
              <a:rPr sz="1800" spc="-5" dirty="0">
                <a:latin typeface="Verdana"/>
                <a:cs typeface="Verdana"/>
              </a:rPr>
              <a:t>1</a:t>
            </a:r>
            <a:r>
              <a:rPr sz="1800" dirty="0">
                <a:latin typeface="Verdana"/>
                <a:cs typeface="Verdana"/>
              </a:rPr>
              <a:t>=</a:t>
            </a:r>
            <a:r>
              <a:rPr sz="1800" spc="-15" dirty="0">
                <a:latin typeface="Verdana"/>
                <a:cs typeface="Verdana"/>
              </a:rPr>
              <a:t>d</a:t>
            </a:r>
            <a:r>
              <a:rPr sz="1800" spc="-5" dirty="0">
                <a:latin typeface="Verdana"/>
                <a:cs typeface="Verdana"/>
              </a:rPr>
              <a:t>e</a:t>
            </a:r>
            <a:r>
              <a:rPr sz="1800" spc="5" dirty="0">
                <a:latin typeface="Verdana"/>
                <a:cs typeface="Verdana"/>
              </a:rPr>
              <a:t>f</a:t>
            </a:r>
            <a:r>
              <a:rPr sz="1800" spc="-5" dirty="0">
                <a:latin typeface="Verdana"/>
                <a:cs typeface="Verdana"/>
              </a:rPr>
              <a:t>au</a:t>
            </a:r>
            <a:r>
              <a:rPr sz="1800" dirty="0">
                <a:latin typeface="Verdana"/>
                <a:cs typeface="Verdana"/>
              </a:rPr>
              <a:t>l</a:t>
            </a:r>
            <a:r>
              <a:rPr sz="1800" spc="-5" dirty="0">
                <a:latin typeface="Verdana"/>
                <a:cs typeface="Verdana"/>
              </a:rPr>
              <a:t>t</a:t>
            </a:r>
            <a:r>
              <a:rPr sz="1800" spc="5" dirty="0">
                <a:latin typeface="Verdana"/>
                <a:cs typeface="Verdana"/>
              </a:rPr>
              <a:t>V</a:t>
            </a:r>
            <a:r>
              <a:rPr sz="1800" spc="-5" dirty="0">
                <a:latin typeface="Verdana"/>
                <a:cs typeface="Verdana"/>
              </a:rPr>
              <a:t>a</a:t>
            </a:r>
            <a:r>
              <a:rPr sz="1800" dirty="0">
                <a:latin typeface="Verdana"/>
                <a:cs typeface="Verdana"/>
              </a:rPr>
              <a:t>l</a:t>
            </a:r>
            <a:r>
              <a:rPr sz="1800" spc="-5" dirty="0">
                <a:latin typeface="Verdana"/>
                <a:cs typeface="Verdana"/>
              </a:rPr>
              <a:t>ue</a:t>
            </a:r>
            <a:r>
              <a:rPr sz="1800" dirty="0">
                <a:latin typeface="Verdana"/>
                <a:cs typeface="Verdana"/>
              </a:rPr>
              <a:t>1  </a:t>
            </a:r>
            <a:r>
              <a:rPr sz="1800" spc="-5" dirty="0">
                <a:latin typeface="Verdana"/>
                <a:cs typeface="Verdana"/>
              </a:rPr>
              <a:t>at</a:t>
            </a:r>
            <a:r>
              <a:rPr sz="1800" spc="-15" dirty="0">
                <a:latin typeface="Verdana"/>
                <a:cs typeface="Verdana"/>
              </a:rPr>
              <a:t>t</a:t>
            </a:r>
            <a:r>
              <a:rPr sz="1800" dirty="0">
                <a:latin typeface="Verdana"/>
                <a:cs typeface="Verdana"/>
              </a:rPr>
              <a:t>N</a:t>
            </a:r>
            <a:r>
              <a:rPr sz="1800" spc="-5" dirty="0">
                <a:latin typeface="Verdana"/>
                <a:cs typeface="Verdana"/>
              </a:rPr>
              <a:t>ame1</a:t>
            </a:r>
            <a:r>
              <a:rPr sz="1800" spc="-10" dirty="0">
                <a:latin typeface="Verdana"/>
                <a:cs typeface="Verdana"/>
              </a:rPr>
              <a:t>:</a:t>
            </a:r>
            <a:r>
              <a:rPr sz="1800" spc="-5" dirty="0">
                <a:latin typeface="Verdana"/>
                <a:cs typeface="Verdana"/>
              </a:rPr>
              <a:t>data</a:t>
            </a:r>
            <a:r>
              <a:rPr sz="1800" spc="-15" dirty="0">
                <a:latin typeface="Verdana"/>
                <a:cs typeface="Verdana"/>
              </a:rPr>
              <a:t>T</a:t>
            </a:r>
            <a:r>
              <a:rPr sz="1800" dirty="0">
                <a:latin typeface="Verdana"/>
                <a:cs typeface="Verdana"/>
              </a:rPr>
              <a:t>y</a:t>
            </a:r>
            <a:r>
              <a:rPr sz="1800" spc="-5" dirty="0">
                <a:latin typeface="Verdana"/>
                <a:cs typeface="Verdana"/>
              </a:rPr>
              <a:t>p</a:t>
            </a:r>
            <a:r>
              <a:rPr sz="1800" spc="-15" dirty="0">
                <a:latin typeface="Verdana"/>
                <a:cs typeface="Verdana"/>
              </a:rPr>
              <a:t>e</a:t>
            </a:r>
            <a:r>
              <a:rPr sz="1800" spc="-5" dirty="0">
                <a:latin typeface="Verdana"/>
                <a:cs typeface="Verdana"/>
              </a:rPr>
              <a:t>1</a:t>
            </a:r>
            <a:r>
              <a:rPr sz="1800" dirty="0">
                <a:latin typeface="Verdana"/>
                <a:cs typeface="Verdana"/>
              </a:rPr>
              <a:t>=</a:t>
            </a:r>
            <a:r>
              <a:rPr sz="1800" spc="-15" dirty="0">
                <a:latin typeface="Verdana"/>
                <a:cs typeface="Verdana"/>
              </a:rPr>
              <a:t>d</a:t>
            </a:r>
            <a:r>
              <a:rPr sz="1800" spc="-5" dirty="0">
                <a:latin typeface="Verdana"/>
                <a:cs typeface="Verdana"/>
              </a:rPr>
              <a:t>e</a:t>
            </a:r>
            <a:r>
              <a:rPr sz="1800" spc="5" dirty="0">
                <a:latin typeface="Verdana"/>
                <a:cs typeface="Verdana"/>
              </a:rPr>
              <a:t>f</a:t>
            </a:r>
            <a:r>
              <a:rPr sz="1800" spc="-5" dirty="0">
                <a:latin typeface="Verdana"/>
                <a:cs typeface="Verdana"/>
              </a:rPr>
              <a:t>au</a:t>
            </a:r>
            <a:r>
              <a:rPr sz="1800" dirty="0">
                <a:latin typeface="Verdana"/>
                <a:cs typeface="Verdana"/>
              </a:rPr>
              <a:t>l</a:t>
            </a:r>
            <a:r>
              <a:rPr sz="1800" spc="-5" dirty="0">
                <a:latin typeface="Verdana"/>
                <a:cs typeface="Verdana"/>
              </a:rPr>
              <a:t>t</a:t>
            </a:r>
            <a:r>
              <a:rPr sz="1800" spc="5" dirty="0">
                <a:latin typeface="Verdana"/>
                <a:cs typeface="Verdana"/>
              </a:rPr>
              <a:t>V</a:t>
            </a:r>
            <a:r>
              <a:rPr sz="1800" spc="-5" dirty="0">
                <a:latin typeface="Verdana"/>
                <a:cs typeface="Verdana"/>
              </a:rPr>
              <a:t>a</a:t>
            </a:r>
            <a:r>
              <a:rPr sz="1800" dirty="0">
                <a:latin typeface="Verdana"/>
                <a:cs typeface="Verdana"/>
              </a:rPr>
              <a:t>l</a:t>
            </a:r>
            <a:r>
              <a:rPr sz="1800" spc="-5" dirty="0">
                <a:latin typeface="Verdana"/>
                <a:cs typeface="Verdana"/>
              </a:rPr>
              <a:t>ue</a:t>
            </a:r>
            <a:r>
              <a:rPr sz="1800" dirty="0">
                <a:latin typeface="Verdana"/>
                <a:cs typeface="Verdana"/>
              </a:rPr>
              <a:t>1</a:t>
            </a:r>
            <a:endParaRPr sz="1800">
              <a:latin typeface="Verdana"/>
              <a:cs typeface="Verdana"/>
            </a:endParaRPr>
          </a:p>
          <a:p>
            <a:pPr marL="2817495" algn="ctr">
              <a:lnSpc>
                <a:spcPct val="100000"/>
              </a:lnSpc>
            </a:pPr>
            <a:r>
              <a:rPr sz="1800" dirty="0">
                <a:latin typeface="Verdana"/>
                <a:cs typeface="Verdana"/>
              </a:rPr>
              <a:t>. . .</a:t>
            </a:r>
            <a:endParaRPr sz="1800">
              <a:latin typeface="Verdana"/>
              <a:cs typeface="Verdana"/>
            </a:endParaRPr>
          </a:p>
          <a:p>
            <a:pPr>
              <a:lnSpc>
                <a:spcPct val="100000"/>
              </a:lnSpc>
              <a:spcBef>
                <a:spcPts val="30"/>
              </a:spcBef>
            </a:pPr>
            <a:endParaRPr sz="1750">
              <a:latin typeface="Verdana"/>
              <a:cs typeface="Verdana"/>
            </a:endParaRPr>
          </a:p>
          <a:p>
            <a:pPr marL="3661410" marR="837565" algn="ctr">
              <a:lnSpc>
                <a:spcPct val="100000"/>
              </a:lnSpc>
            </a:pPr>
            <a:r>
              <a:rPr sz="1800" spc="-5" dirty="0">
                <a:latin typeface="Verdana"/>
                <a:cs typeface="Verdana"/>
              </a:rPr>
              <a:t>operationName1(argList1) </a:t>
            </a:r>
            <a:r>
              <a:rPr sz="1800" dirty="0">
                <a:latin typeface="Verdana"/>
                <a:cs typeface="Verdana"/>
              </a:rPr>
              <a:t>:</a:t>
            </a:r>
            <a:r>
              <a:rPr sz="1800" spc="-65" dirty="0">
                <a:latin typeface="Verdana"/>
                <a:cs typeface="Verdana"/>
              </a:rPr>
              <a:t> </a:t>
            </a:r>
            <a:r>
              <a:rPr sz="1800" spc="-5" dirty="0">
                <a:latin typeface="Verdana"/>
                <a:cs typeface="Verdana"/>
              </a:rPr>
              <a:t>resultType1  operationName2(argList2) </a:t>
            </a:r>
            <a:r>
              <a:rPr sz="1800" dirty="0">
                <a:latin typeface="Verdana"/>
                <a:cs typeface="Verdana"/>
              </a:rPr>
              <a:t>:</a:t>
            </a:r>
            <a:r>
              <a:rPr sz="1800" spc="-65" dirty="0">
                <a:latin typeface="Verdana"/>
                <a:cs typeface="Verdana"/>
              </a:rPr>
              <a:t> </a:t>
            </a:r>
            <a:r>
              <a:rPr sz="1800" spc="-5" dirty="0">
                <a:latin typeface="Verdana"/>
                <a:cs typeface="Verdana"/>
              </a:rPr>
              <a:t>resultType2</a:t>
            </a:r>
            <a:endParaRPr sz="1800">
              <a:latin typeface="Verdana"/>
              <a:cs typeface="Verdana"/>
            </a:endParaRPr>
          </a:p>
          <a:p>
            <a:pPr marL="2817495" algn="ctr">
              <a:lnSpc>
                <a:spcPct val="100000"/>
              </a:lnSpc>
            </a:pPr>
            <a:r>
              <a:rPr sz="1800" dirty="0">
                <a:latin typeface="Verdana"/>
                <a:cs typeface="Verdana"/>
              </a:rPr>
              <a:t>. . .</a:t>
            </a:r>
            <a:endParaRPr sz="1800">
              <a:latin typeface="Verdana"/>
              <a:cs typeface="Verdana"/>
            </a:endParaRPr>
          </a:p>
        </p:txBody>
      </p:sp>
      <p:sp>
        <p:nvSpPr>
          <p:cNvPr id="7" name="object 7"/>
          <p:cNvSpPr/>
          <p:nvPr/>
        </p:nvSpPr>
        <p:spPr>
          <a:xfrm>
            <a:off x="3981451" y="3530600"/>
            <a:ext cx="5595620" cy="1160780"/>
          </a:xfrm>
          <a:custGeom>
            <a:avLst/>
            <a:gdLst/>
            <a:ahLst/>
            <a:cxnLst/>
            <a:rect l="l" t="t" r="r" b="b"/>
            <a:pathLst>
              <a:path w="5595620" h="1160779">
                <a:moveTo>
                  <a:pt x="25400" y="0"/>
                </a:moveTo>
                <a:lnTo>
                  <a:pt x="5534659" y="2539"/>
                </a:lnTo>
              </a:path>
              <a:path w="5595620" h="1160779">
                <a:moveTo>
                  <a:pt x="0" y="1158239"/>
                </a:moveTo>
                <a:lnTo>
                  <a:pt x="5595620" y="116078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49" y="337820"/>
            <a:ext cx="4362451"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Link </a:t>
            </a:r>
            <a:r>
              <a:rPr sz="3600" b="1" spc="-5" dirty="0">
                <a:latin typeface="Trebuchet MS"/>
                <a:cs typeface="Trebuchet MS"/>
              </a:rPr>
              <a:t>and</a:t>
            </a:r>
            <a:r>
              <a:rPr sz="3600" b="1" spc="-300" dirty="0">
                <a:latin typeface="Trebuchet MS"/>
                <a:cs typeface="Trebuchet MS"/>
              </a:rPr>
              <a:t> </a:t>
            </a:r>
            <a:r>
              <a:rPr sz="3600" b="1" spc="-5" dirty="0">
                <a:latin typeface="Trebuchet MS"/>
                <a:cs typeface="Trebuchet MS"/>
              </a:rPr>
              <a:t>Association</a:t>
            </a:r>
            <a:endParaRPr sz="3600">
              <a:latin typeface="Trebuchet MS"/>
              <a:cs typeface="Trebuchet MS"/>
            </a:endParaRPr>
          </a:p>
        </p:txBody>
      </p:sp>
      <p:sp>
        <p:nvSpPr>
          <p:cNvPr id="13" name="object 13"/>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35</a:t>
            </a:fld>
            <a:endParaRPr dirty="0">
              <a:solidFill>
                <a:srgbClr val="000000"/>
              </a:solidFill>
            </a:endParaRPr>
          </a:p>
        </p:txBody>
      </p:sp>
      <p:sp>
        <p:nvSpPr>
          <p:cNvPr id="3" name="object 3"/>
          <p:cNvSpPr txBox="1"/>
          <p:nvPr/>
        </p:nvSpPr>
        <p:spPr>
          <a:xfrm>
            <a:off x="844551" y="154559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4" name="object 4"/>
          <p:cNvSpPr txBox="1"/>
          <p:nvPr/>
        </p:nvSpPr>
        <p:spPr>
          <a:xfrm>
            <a:off x="1187449" y="1537971"/>
            <a:ext cx="621665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5" dirty="0">
                <a:solidFill>
                  <a:srgbClr val="3F3F3F"/>
                </a:solidFill>
                <a:latin typeface="Trebuchet MS"/>
                <a:cs typeface="Trebuchet MS"/>
              </a:rPr>
              <a:t>link </a:t>
            </a:r>
            <a:r>
              <a:rPr sz="1800" dirty="0">
                <a:solidFill>
                  <a:srgbClr val="3F3F3F"/>
                </a:solidFill>
                <a:latin typeface="Trebuchet MS"/>
                <a:cs typeface="Trebuchet MS"/>
              </a:rPr>
              <a:t>is a </a:t>
            </a:r>
            <a:r>
              <a:rPr sz="1800" spc="-5" dirty="0">
                <a:solidFill>
                  <a:srgbClr val="3F3F3F"/>
                </a:solidFill>
                <a:latin typeface="Trebuchet MS"/>
                <a:cs typeface="Trebuchet MS"/>
              </a:rPr>
              <a:t>physical </a:t>
            </a:r>
            <a:r>
              <a:rPr sz="1800" dirty="0">
                <a:solidFill>
                  <a:srgbClr val="3F3F3F"/>
                </a:solidFill>
                <a:latin typeface="Trebuchet MS"/>
                <a:cs typeface="Trebuchet MS"/>
              </a:rPr>
              <a:t>or </a:t>
            </a:r>
            <a:r>
              <a:rPr sz="1800" spc="-5" dirty="0">
                <a:solidFill>
                  <a:srgbClr val="3F3F3F"/>
                </a:solidFill>
                <a:latin typeface="Trebuchet MS"/>
                <a:cs typeface="Trebuchet MS"/>
              </a:rPr>
              <a:t>conceptual connection among</a:t>
            </a:r>
            <a:r>
              <a:rPr sz="1800" spc="-95"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
        <p:nvSpPr>
          <p:cNvPr id="5" name="object 5"/>
          <p:cNvSpPr txBox="1"/>
          <p:nvPr/>
        </p:nvSpPr>
        <p:spPr>
          <a:xfrm>
            <a:off x="844551" y="21120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6" name="object 6"/>
          <p:cNvSpPr txBox="1"/>
          <p:nvPr/>
        </p:nvSpPr>
        <p:spPr>
          <a:xfrm>
            <a:off x="1187451" y="2103121"/>
            <a:ext cx="7525384"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Most </a:t>
            </a:r>
            <a:r>
              <a:rPr sz="1800" spc="-5" dirty="0">
                <a:solidFill>
                  <a:srgbClr val="3F3F3F"/>
                </a:solidFill>
                <a:latin typeface="Trebuchet MS"/>
                <a:cs typeface="Trebuchet MS"/>
              </a:rPr>
              <a:t>link relate two objects </a:t>
            </a:r>
            <a:r>
              <a:rPr sz="1800" dirty="0">
                <a:solidFill>
                  <a:srgbClr val="3F3F3F"/>
                </a:solidFill>
                <a:latin typeface="Trebuchet MS"/>
                <a:cs typeface="Trebuchet MS"/>
              </a:rPr>
              <a:t>but some </a:t>
            </a:r>
            <a:r>
              <a:rPr sz="1800" spc="-5" dirty="0">
                <a:solidFill>
                  <a:srgbClr val="3F3F3F"/>
                </a:solidFill>
                <a:latin typeface="Trebuchet MS"/>
                <a:cs typeface="Trebuchet MS"/>
              </a:rPr>
              <a:t>links relate three </a:t>
            </a:r>
            <a:r>
              <a:rPr sz="1800" dirty="0">
                <a:solidFill>
                  <a:srgbClr val="3F3F3F"/>
                </a:solidFill>
                <a:latin typeface="Trebuchet MS"/>
                <a:cs typeface="Trebuchet MS"/>
              </a:rPr>
              <a:t>or </a:t>
            </a:r>
            <a:r>
              <a:rPr sz="1800" spc="-5" dirty="0">
                <a:solidFill>
                  <a:srgbClr val="3F3F3F"/>
                </a:solidFill>
                <a:latin typeface="Trebuchet MS"/>
                <a:cs typeface="Trebuchet MS"/>
              </a:rPr>
              <a:t>more</a:t>
            </a:r>
            <a:r>
              <a:rPr sz="1800" spc="-20" dirty="0">
                <a:solidFill>
                  <a:srgbClr val="3F3F3F"/>
                </a:solidFill>
                <a:latin typeface="Trebuchet MS"/>
                <a:cs typeface="Trebuchet MS"/>
              </a:rPr>
              <a:t> </a:t>
            </a:r>
            <a:r>
              <a:rPr sz="1800" spc="-5" dirty="0">
                <a:solidFill>
                  <a:srgbClr val="3F3F3F"/>
                </a:solidFill>
                <a:latin typeface="Trebuchet MS"/>
                <a:cs typeface="Trebuchet MS"/>
              </a:rPr>
              <a:t>objects.</a:t>
            </a:r>
            <a:endParaRPr sz="1800">
              <a:latin typeface="Trebuchet MS"/>
              <a:cs typeface="Trebuchet MS"/>
            </a:endParaRPr>
          </a:p>
        </p:txBody>
      </p:sp>
      <p:sp>
        <p:nvSpPr>
          <p:cNvPr id="7" name="object 7"/>
          <p:cNvSpPr txBox="1"/>
          <p:nvPr/>
        </p:nvSpPr>
        <p:spPr>
          <a:xfrm>
            <a:off x="844551" y="267716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8" name="object 8"/>
          <p:cNvSpPr txBox="1"/>
          <p:nvPr/>
        </p:nvSpPr>
        <p:spPr>
          <a:xfrm>
            <a:off x="1301753" y="2668271"/>
            <a:ext cx="399097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e.g. Smith works </a:t>
            </a:r>
            <a:r>
              <a:rPr sz="1800" dirty="0">
                <a:solidFill>
                  <a:srgbClr val="3F3F3F"/>
                </a:solidFill>
                <a:latin typeface="Trebuchet MS"/>
                <a:cs typeface="Trebuchet MS"/>
              </a:rPr>
              <a:t>for simplex</a:t>
            </a:r>
            <a:r>
              <a:rPr sz="1800" spc="-70" dirty="0">
                <a:solidFill>
                  <a:srgbClr val="3F3F3F"/>
                </a:solidFill>
                <a:latin typeface="Trebuchet MS"/>
                <a:cs typeface="Trebuchet MS"/>
              </a:rPr>
              <a:t> </a:t>
            </a:r>
            <a:r>
              <a:rPr sz="1800" spc="-30" dirty="0">
                <a:solidFill>
                  <a:srgbClr val="3F3F3F"/>
                </a:solidFill>
                <a:latin typeface="Trebuchet MS"/>
                <a:cs typeface="Trebuchet MS"/>
              </a:rPr>
              <a:t>company.</a:t>
            </a:r>
            <a:endParaRPr sz="1800">
              <a:latin typeface="Trebuchet MS"/>
              <a:cs typeface="Trebuchet MS"/>
            </a:endParaRPr>
          </a:p>
        </p:txBody>
      </p:sp>
      <p:sp>
        <p:nvSpPr>
          <p:cNvPr id="9" name="object 9"/>
          <p:cNvSpPr txBox="1"/>
          <p:nvPr/>
        </p:nvSpPr>
        <p:spPr>
          <a:xfrm>
            <a:off x="844551" y="3242310"/>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0" name="object 10"/>
          <p:cNvSpPr txBox="1"/>
          <p:nvPr/>
        </p:nvSpPr>
        <p:spPr>
          <a:xfrm>
            <a:off x="1187453" y="3234691"/>
            <a:ext cx="377761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F3F3F"/>
                </a:solidFill>
                <a:latin typeface="Trebuchet MS"/>
                <a:cs typeface="Trebuchet MS"/>
              </a:rPr>
              <a:t>A </a:t>
            </a:r>
            <a:r>
              <a:rPr sz="1800" spc="-5" dirty="0">
                <a:solidFill>
                  <a:srgbClr val="3F3F3F"/>
                </a:solidFill>
                <a:latin typeface="Trebuchet MS"/>
                <a:cs typeface="Trebuchet MS"/>
              </a:rPr>
              <a:t>link </a:t>
            </a:r>
            <a:r>
              <a:rPr sz="1800" dirty="0">
                <a:solidFill>
                  <a:srgbClr val="3F3F3F"/>
                </a:solidFill>
                <a:latin typeface="Trebuchet MS"/>
                <a:cs typeface="Trebuchet MS"/>
              </a:rPr>
              <a:t>is an </a:t>
            </a:r>
            <a:r>
              <a:rPr sz="1800" spc="-5" dirty="0">
                <a:solidFill>
                  <a:srgbClr val="3F3F3F"/>
                </a:solidFill>
                <a:latin typeface="Trebuchet MS"/>
                <a:cs typeface="Trebuchet MS"/>
              </a:rPr>
              <a:t>instant </a:t>
            </a:r>
            <a:r>
              <a:rPr sz="1800" spc="5" dirty="0">
                <a:solidFill>
                  <a:srgbClr val="3F3F3F"/>
                </a:solidFill>
                <a:latin typeface="Trebuchet MS"/>
                <a:cs typeface="Trebuchet MS"/>
              </a:rPr>
              <a:t>of </a:t>
            </a:r>
            <a:r>
              <a:rPr sz="1800" spc="-5" dirty="0">
                <a:solidFill>
                  <a:srgbClr val="3F3F3F"/>
                </a:solidFill>
                <a:latin typeface="Trebuchet MS"/>
                <a:cs typeface="Trebuchet MS"/>
              </a:rPr>
              <a:t>an</a:t>
            </a:r>
            <a:r>
              <a:rPr sz="1800" spc="-165" dirty="0">
                <a:solidFill>
                  <a:srgbClr val="3F3F3F"/>
                </a:solidFill>
                <a:latin typeface="Trebuchet MS"/>
                <a:cs typeface="Trebuchet MS"/>
              </a:rPr>
              <a:t> </a:t>
            </a:r>
            <a:r>
              <a:rPr sz="1800" spc="-5" dirty="0">
                <a:solidFill>
                  <a:srgbClr val="3F3F3F"/>
                </a:solidFill>
                <a:latin typeface="Trebuchet MS"/>
                <a:cs typeface="Trebuchet MS"/>
              </a:rPr>
              <a:t>association.</a:t>
            </a:r>
            <a:endParaRPr sz="1800">
              <a:latin typeface="Trebuchet MS"/>
              <a:cs typeface="Trebuchet MS"/>
            </a:endParaRPr>
          </a:p>
        </p:txBody>
      </p:sp>
      <p:sp>
        <p:nvSpPr>
          <p:cNvPr id="11" name="object 11"/>
          <p:cNvSpPr txBox="1"/>
          <p:nvPr/>
        </p:nvSpPr>
        <p:spPr>
          <a:xfrm>
            <a:off x="844551" y="3808729"/>
            <a:ext cx="195580" cy="234680"/>
          </a:xfrm>
          <a:prstGeom prst="rect">
            <a:avLst/>
          </a:prstGeom>
        </p:spPr>
        <p:txBody>
          <a:bodyPr vert="horz" wrap="square" lIns="0" tIns="11430" rIns="0" bIns="0" rtlCol="0">
            <a:spAutoFit/>
          </a:bodyPr>
          <a:lstStyle/>
          <a:p>
            <a:pPr marL="12700">
              <a:lnSpc>
                <a:spcPct val="100000"/>
              </a:lnSpc>
              <a:spcBef>
                <a:spcPts val="90"/>
              </a:spcBef>
            </a:pPr>
            <a:r>
              <a:rPr sz="1450" spc="-114" dirty="0">
                <a:solidFill>
                  <a:srgbClr val="8FC125"/>
                </a:solidFill>
                <a:latin typeface="UnDotum"/>
                <a:cs typeface="UnDotum"/>
              </a:rPr>
              <a:t></a:t>
            </a:r>
            <a:endParaRPr sz="1450">
              <a:latin typeface="UnDotum"/>
              <a:cs typeface="UnDotum"/>
            </a:endParaRPr>
          </a:p>
        </p:txBody>
      </p:sp>
      <p:sp>
        <p:nvSpPr>
          <p:cNvPr id="12" name="object 12"/>
          <p:cNvSpPr txBox="1"/>
          <p:nvPr/>
        </p:nvSpPr>
        <p:spPr>
          <a:xfrm>
            <a:off x="1187453" y="3799842"/>
            <a:ext cx="9060815" cy="733534"/>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3F3F3F"/>
                </a:solidFill>
                <a:latin typeface="Trebuchet MS"/>
                <a:cs typeface="Trebuchet MS"/>
              </a:rPr>
              <a:t>An</a:t>
            </a:r>
            <a:r>
              <a:rPr sz="1800" spc="15" dirty="0">
                <a:solidFill>
                  <a:srgbClr val="3F3F3F"/>
                </a:solidFill>
                <a:latin typeface="Trebuchet MS"/>
                <a:cs typeface="Trebuchet MS"/>
              </a:rPr>
              <a:t> </a:t>
            </a:r>
            <a:r>
              <a:rPr sz="1800" spc="-5" dirty="0">
                <a:solidFill>
                  <a:srgbClr val="3F3F3F"/>
                </a:solidFill>
                <a:latin typeface="Trebuchet MS"/>
                <a:cs typeface="Trebuchet MS"/>
              </a:rPr>
              <a:t>Association</a:t>
            </a:r>
            <a:r>
              <a:rPr sz="1800" spc="120" dirty="0">
                <a:solidFill>
                  <a:srgbClr val="3F3F3F"/>
                </a:solidFill>
                <a:latin typeface="Trebuchet MS"/>
                <a:cs typeface="Trebuchet MS"/>
              </a:rPr>
              <a:t> </a:t>
            </a:r>
            <a:r>
              <a:rPr sz="1800" spc="-5" dirty="0">
                <a:solidFill>
                  <a:srgbClr val="3F3F3F"/>
                </a:solidFill>
                <a:latin typeface="Trebuchet MS"/>
                <a:cs typeface="Trebuchet MS"/>
              </a:rPr>
              <a:t>is</a:t>
            </a:r>
            <a:r>
              <a:rPr sz="1800" spc="120" dirty="0">
                <a:solidFill>
                  <a:srgbClr val="3F3F3F"/>
                </a:solidFill>
                <a:latin typeface="Trebuchet MS"/>
                <a:cs typeface="Trebuchet MS"/>
              </a:rPr>
              <a:t> </a:t>
            </a:r>
            <a:r>
              <a:rPr sz="1800" dirty="0">
                <a:solidFill>
                  <a:srgbClr val="3F3F3F"/>
                </a:solidFill>
                <a:latin typeface="Trebuchet MS"/>
                <a:cs typeface="Trebuchet MS"/>
              </a:rPr>
              <a:t>a</a:t>
            </a:r>
            <a:r>
              <a:rPr sz="1800" spc="114" dirty="0">
                <a:solidFill>
                  <a:srgbClr val="3F3F3F"/>
                </a:solidFill>
                <a:latin typeface="Trebuchet MS"/>
                <a:cs typeface="Trebuchet MS"/>
              </a:rPr>
              <a:t> </a:t>
            </a:r>
            <a:r>
              <a:rPr sz="1800" spc="-5" dirty="0">
                <a:solidFill>
                  <a:srgbClr val="3F3F3F"/>
                </a:solidFill>
                <a:latin typeface="Trebuchet MS"/>
                <a:cs typeface="Trebuchet MS"/>
              </a:rPr>
              <a:t>description</a:t>
            </a:r>
            <a:r>
              <a:rPr sz="1800" spc="120" dirty="0">
                <a:solidFill>
                  <a:srgbClr val="3F3F3F"/>
                </a:solidFill>
                <a:latin typeface="Trebuchet MS"/>
                <a:cs typeface="Trebuchet MS"/>
              </a:rPr>
              <a:t> </a:t>
            </a:r>
            <a:r>
              <a:rPr sz="1800" dirty="0">
                <a:solidFill>
                  <a:srgbClr val="3F3F3F"/>
                </a:solidFill>
                <a:latin typeface="Trebuchet MS"/>
                <a:cs typeface="Trebuchet MS"/>
              </a:rPr>
              <a:t>of</a:t>
            </a:r>
            <a:r>
              <a:rPr sz="1800" spc="105" dirty="0">
                <a:solidFill>
                  <a:srgbClr val="3F3F3F"/>
                </a:solidFill>
                <a:latin typeface="Trebuchet MS"/>
                <a:cs typeface="Trebuchet MS"/>
              </a:rPr>
              <a:t> </a:t>
            </a:r>
            <a:r>
              <a:rPr sz="1800" dirty="0">
                <a:solidFill>
                  <a:srgbClr val="3F3F3F"/>
                </a:solidFill>
                <a:latin typeface="Trebuchet MS"/>
                <a:cs typeface="Trebuchet MS"/>
              </a:rPr>
              <a:t>a</a:t>
            </a:r>
            <a:r>
              <a:rPr sz="1800" spc="114" dirty="0">
                <a:solidFill>
                  <a:srgbClr val="3F3F3F"/>
                </a:solidFill>
                <a:latin typeface="Trebuchet MS"/>
                <a:cs typeface="Trebuchet MS"/>
              </a:rPr>
              <a:t> </a:t>
            </a:r>
            <a:r>
              <a:rPr sz="1800" spc="-5" dirty="0">
                <a:solidFill>
                  <a:srgbClr val="3F3F3F"/>
                </a:solidFill>
                <a:latin typeface="Trebuchet MS"/>
                <a:cs typeface="Trebuchet MS"/>
              </a:rPr>
              <a:t>group</a:t>
            </a:r>
            <a:r>
              <a:rPr sz="1800" spc="110" dirty="0">
                <a:solidFill>
                  <a:srgbClr val="3F3F3F"/>
                </a:solidFill>
                <a:latin typeface="Trebuchet MS"/>
                <a:cs typeface="Trebuchet MS"/>
              </a:rPr>
              <a:t> </a:t>
            </a:r>
            <a:r>
              <a:rPr sz="1800" spc="5" dirty="0">
                <a:solidFill>
                  <a:srgbClr val="3F3F3F"/>
                </a:solidFill>
                <a:latin typeface="Trebuchet MS"/>
                <a:cs typeface="Trebuchet MS"/>
              </a:rPr>
              <a:t>of</a:t>
            </a:r>
            <a:r>
              <a:rPr sz="1800" spc="105" dirty="0">
                <a:solidFill>
                  <a:srgbClr val="3F3F3F"/>
                </a:solidFill>
                <a:latin typeface="Trebuchet MS"/>
                <a:cs typeface="Trebuchet MS"/>
              </a:rPr>
              <a:t> </a:t>
            </a:r>
            <a:r>
              <a:rPr sz="1800" spc="-5" dirty="0">
                <a:solidFill>
                  <a:srgbClr val="3F3F3F"/>
                </a:solidFill>
                <a:latin typeface="Trebuchet MS"/>
                <a:cs typeface="Trebuchet MS"/>
              </a:rPr>
              <a:t>links</a:t>
            </a:r>
            <a:r>
              <a:rPr sz="1800" spc="114" dirty="0">
                <a:solidFill>
                  <a:srgbClr val="3F3F3F"/>
                </a:solidFill>
                <a:latin typeface="Trebuchet MS"/>
                <a:cs typeface="Trebuchet MS"/>
              </a:rPr>
              <a:t> </a:t>
            </a:r>
            <a:r>
              <a:rPr sz="1800" spc="-5" dirty="0">
                <a:solidFill>
                  <a:srgbClr val="3F3F3F"/>
                </a:solidFill>
                <a:latin typeface="Trebuchet MS"/>
                <a:cs typeface="Trebuchet MS"/>
              </a:rPr>
              <a:t>with</a:t>
            </a:r>
            <a:r>
              <a:rPr sz="1800" spc="110" dirty="0">
                <a:solidFill>
                  <a:srgbClr val="3F3F3F"/>
                </a:solidFill>
                <a:latin typeface="Trebuchet MS"/>
                <a:cs typeface="Trebuchet MS"/>
              </a:rPr>
              <a:t> </a:t>
            </a:r>
            <a:r>
              <a:rPr sz="1800" spc="-5" dirty="0">
                <a:solidFill>
                  <a:srgbClr val="3F3F3F"/>
                </a:solidFill>
                <a:latin typeface="Trebuchet MS"/>
                <a:cs typeface="Trebuchet MS"/>
              </a:rPr>
              <a:t>common</a:t>
            </a:r>
            <a:r>
              <a:rPr sz="1800" spc="114" dirty="0">
                <a:solidFill>
                  <a:srgbClr val="3F3F3F"/>
                </a:solidFill>
                <a:latin typeface="Trebuchet MS"/>
                <a:cs typeface="Trebuchet MS"/>
              </a:rPr>
              <a:t> </a:t>
            </a:r>
            <a:r>
              <a:rPr sz="1800" spc="-10" dirty="0">
                <a:solidFill>
                  <a:srgbClr val="3F3F3F"/>
                </a:solidFill>
                <a:latin typeface="Trebuchet MS"/>
                <a:cs typeface="Trebuchet MS"/>
              </a:rPr>
              <a:t>structure</a:t>
            </a:r>
            <a:r>
              <a:rPr sz="1800" spc="120" dirty="0">
                <a:solidFill>
                  <a:srgbClr val="3F3F3F"/>
                </a:solidFill>
                <a:latin typeface="Trebuchet MS"/>
                <a:cs typeface="Trebuchet MS"/>
              </a:rPr>
              <a:t> </a:t>
            </a:r>
            <a:r>
              <a:rPr sz="1800" spc="-5" dirty="0">
                <a:solidFill>
                  <a:srgbClr val="3F3F3F"/>
                </a:solidFill>
                <a:latin typeface="Trebuchet MS"/>
                <a:cs typeface="Trebuchet MS"/>
              </a:rPr>
              <a:t>and</a:t>
            </a:r>
            <a:r>
              <a:rPr sz="1800" spc="120" dirty="0">
                <a:solidFill>
                  <a:srgbClr val="3F3F3F"/>
                </a:solidFill>
                <a:latin typeface="Trebuchet MS"/>
                <a:cs typeface="Trebuchet MS"/>
              </a:rPr>
              <a:t> </a:t>
            </a:r>
            <a:r>
              <a:rPr sz="1800" spc="-5" dirty="0">
                <a:solidFill>
                  <a:srgbClr val="3F3F3F"/>
                </a:solidFill>
                <a:latin typeface="Trebuchet MS"/>
                <a:cs typeface="Trebuchet MS"/>
              </a:rPr>
              <a:t>common</a:t>
            </a:r>
            <a:endParaRPr sz="1800">
              <a:latin typeface="Trebuchet MS"/>
              <a:cs typeface="Trebuchet MS"/>
            </a:endParaRPr>
          </a:p>
          <a:p>
            <a:pPr marL="12700">
              <a:lnSpc>
                <a:spcPct val="100000"/>
              </a:lnSpc>
              <a:spcBef>
                <a:spcPts val="1290"/>
              </a:spcBef>
            </a:pPr>
            <a:r>
              <a:rPr sz="1800" spc="-5" dirty="0">
                <a:solidFill>
                  <a:srgbClr val="3F3F3F"/>
                </a:solidFill>
                <a:latin typeface="Trebuchet MS"/>
                <a:cs typeface="Trebuchet MS"/>
              </a:rPr>
              <a:t>semantics.</a:t>
            </a:r>
            <a:endParaRPr sz="180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6743065"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Link </a:t>
            </a:r>
            <a:r>
              <a:rPr sz="3600" b="1" spc="-5" dirty="0">
                <a:latin typeface="Trebuchet MS"/>
                <a:cs typeface="Trebuchet MS"/>
              </a:rPr>
              <a:t>and Association</a:t>
            </a:r>
            <a:r>
              <a:rPr sz="3600" b="1" spc="-95"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9" name="object 9"/>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36</a:t>
            </a:fld>
            <a:endParaRPr dirty="0">
              <a:solidFill>
                <a:srgbClr val="000000"/>
              </a:solidFill>
            </a:endParaRPr>
          </a:p>
        </p:txBody>
      </p:sp>
      <p:sp>
        <p:nvSpPr>
          <p:cNvPr id="3" name="object 3"/>
          <p:cNvSpPr txBox="1"/>
          <p:nvPr/>
        </p:nvSpPr>
        <p:spPr>
          <a:xfrm>
            <a:off x="598171" y="17272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941071" y="1717040"/>
            <a:ext cx="8904605" cy="820738"/>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An </a:t>
            </a:r>
            <a:r>
              <a:rPr sz="2000" dirty="0">
                <a:solidFill>
                  <a:srgbClr val="3F3F3F"/>
                </a:solidFill>
                <a:latin typeface="Trebuchet MS"/>
                <a:cs typeface="Trebuchet MS"/>
              </a:rPr>
              <a:t>association </a:t>
            </a:r>
            <a:r>
              <a:rPr sz="2000" spc="-5" dirty="0">
                <a:solidFill>
                  <a:srgbClr val="3F3F3F"/>
                </a:solidFill>
                <a:latin typeface="Trebuchet MS"/>
                <a:cs typeface="Trebuchet MS"/>
              </a:rPr>
              <a:t>connects related classes </a:t>
            </a:r>
            <a:r>
              <a:rPr sz="2000" dirty="0">
                <a:solidFill>
                  <a:srgbClr val="3F3F3F"/>
                </a:solidFill>
                <a:latin typeface="Trebuchet MS"/>
                <a:cs typeface="Trebuchet MS"/>
              </a:rPr>
              <a:t>and </a:t>
            </a:r>
            <a:r>
              <a:rPr sz="2000" spc="-5" dirty="0">
                <a:solidFill>
                  <a:srgbClr val="3F3F3F"/>
                </a:solidFill>
                <a:latin typeface="Trebuchet MS"/>
                <a:cs typeface="Trebuchet MS"/>
              </a:rPr>
              <a:t>it </a:t>
            </a:r>
            <a:r>
              <a:rPr sz="2000" dirty="0">
                <a:solidFill>
                  <a:srgbClr val="3F3F3F"/>
                </a:solidFill>
                <a:latin typeface="Trebuchet MS"/>
                <a:cs typeface="Trebuchet MS"/>
              </a:rPr>
              <a:t>is </a:t>
            </a:r>
            <a:r>
              <a:rPr sz="2000" spc="-5" dirty="0">
                <a:solidFill>
                  <a:srgbClr val="3F3F3F"/>
                </a:solidFill>
                <a:latin typeface="Trebuchet MS"/>
                <a:cs typeface="Trebuchet MS"/>
              </a:rPr>
              <a:t>also denoted </a:t>
            </a:r>
            <a:r>
              <a:rPr sz="2000" dirty="0">
                <a:solidFill>
                  <a:srgbClr val="3F3F3F"/>
                </a:solidFill>
                <a:latin typeface="Trebuchet MS"/>
                <a:cs typeface="Trebuchet MS"/>
              </a:rPr>
              <a:t>by a </a:t>
            </a:r>
            <a:r>
              <a:rPr sz="2000" spc="-5" dirty="0">
                <a:solidFill>
                  <a:srgbClr val="3F3F3F"/>
                </a:solidFill>
                <a:latin typeface="Trebuchet MS"/>
                <a:cs typeface="Trebuchet MS"/>
              </a:rPr>
              <a:t>line.</a:t>
            </a:r>
            <a:r>
              <a:rPr sz="2000" spc="495" dirty="0">
                <a:solidFill>
                  <a:srgbClr val="3F3F3F"/>
                </a:solidFill>
                <a:latin typeface="Trebuchet MS"/>
                <a:cs typeface="Trebuchet MS"/>
              </a:rPr>
              <a:t> </a:t>
            </a:r>
            <a:r>
              <a:rPr sz="2000" spc="-5" dirty="0">
                <a:solidFill>
                  <a:srgbClr val="3F3F3F"/>
                </a:solidFill>
                <a:latin typeface="Trebuchet MS"/>
                <a:cs typeface="Trebuchet MS"/>
              </a:rPr>
              <a:t>(with</a:t>
            </a:r>
            <a:endParaRPr sz="2000">
              <a:latin typeface="Trebuchet MS"/>
              <a:cs typeface="Trebuchet MS"/>
            </a:endParaRPr>
          </a:p>
          <a:p>
            <a:pPr marL="12700">
              <a:lnSpc>
                <a:spcPct val="100000"/>
              </a:lnSpc>
              <a:spcBef>
                <a:spcPts val="1450"/>
              </a:spcBef>
            </a:pPr>
            <a:r>
              <a:rPr sz="2000" spc="-5" dirty="0">
                <a:solidFill>
                  <a:srgbClr val="3F3F3F"/>
                </a:solidFill>
                <a:latin typeface="Trebuchet MS"/>
                <a:cs typeface="Trebuchet MS"/>
              </a:rPr>
              <a:t>multiple line</a:t>
            </a:r>
            <a:r>
              <a:rPr sz="2000" spc="-15" dirty="0">
                <a:solidFill>
                  <a:srgbClr val="3F3F3F"/>
                </a:solidFill>
                <a:latin typeface="Trebuchet MS"/>
                <a:cs typeface="Trebuchet MS"/>
              </a:rPr>
              <a:t> </a:t>
            </a:r>
            <a:r>
              <a:rPr sz="2000" spc="-5" dirty="0">
                <a:solidFill>
                  <a:srgbClr val="3F3F3F"/>
                </a:solidFill>
                <a:latin typeface="Trebuchet MS"/>
                <a:cs typeface="Trebuchet MS"/>
              </a:rPr>
              <a:t>segments)</a:t>
            </a:r>
            <a:endParaRPr sz="2000">
              <a:latin typeface="Trebuchet MS"/>
              <a:cs typeface="Trebuchet MS"/>
            </a:endParaRPr>
          </a:p>
        </p:txBody>
      </p:sp>
      <p:sp>
        <p:nvSpPr>
          <p:cNvPr id="5" name="object 5"/>
          <p:cNvSpPr txBox="1"/>
          <p:nvPr/>
        </p:nvSpPr>
        <p:spPr>
          <a:xfrm>
            <a:off x="598171" y="28295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941071" y="2819400"/>
            <a:ext cx="8903335" cy="820738"/>
          </a:xfrm>
          <a:prstGeom prst="rect">
            <a:avLst/>
          </a:prstGeom>
        </p:spPr>
        <p:txBody>
          <a:bodyPr vert="horz" wrap="square" lIns="0" tIns="12700" rIns="0" bIns="0" rtlCol="0">
            <a:spAutoFit/>
          </a:bodyPr>
          <a:lstStyle/>
          <a:p>
            <a:pPr marL="12700">
              <a:lnSpc>
                <a:spcPct val="100000"/>
              </a:lnSpc>
              <a:spcBef>
                <a:spcPts val="100"/>
              </a:spcBef>
              <a:tabLst>
                <a:tab pos="324485" algn="l"/>
                <a:tab pos="643255" algn="l"/>
                <a:tab pos="1328420" algn="l"/>
                <a:tab pos="1708785" algn="l"/>
                <a:tab pos="2720975" algn="l"/>
                <a:tab pos="3241040" algn="l"/>
                <a:tab pos="4166870" algn="l"/>
                <a:tab pos="4521200" algn="l"/>
                <a:tab pos="4935855" algn="l"/>
                <a:tab pos="6337935" algn="l"/>
                <a:tab pos="7021195" algn="l"/>
                <a:tab pos="7571105" algn="l"/>
                <a:tab pos="7950200" algn="l"/>
                <a:tab pos="8631555" algn="l"/>
              </a:tabLst>
            </a:pPr>
            <a:r>
              <a:rPr sz="2000" spc="-10" dirty="0">
                <a:solidFill>
                  <a:srgbClr val="3F3F3F"/>
                </a:solidFill>
                <a:latin typeface="Trebuchet MS"/>
                <a:cs typeface="Trebuchet MS"/>
              </a:rPr>
              <a:t>I</a:t>
            </a:r>
            <a:r>
              <a:rPr sz="2000" dirty="0">
                <a:solidFill>
                  <a:srgbClr val="3F3F3F"/>
                </a:solidFill>
                <a:latin typeface="Trebuchet MS"/>
                <a:cs typeface="Trebuchet MS"/>
              </a:rPr>
              <a:t>t	</a:t>
            </a:r>
            <a:r>
              <a:rPr sz="2000" spc="5" dirty="0">
                <a:solidFill>
                  <a:srgbClr val="3F3F3F"/>
                </a:solidFill>
                <a:latin typeface="Trebuchet MS"/>
                <a:cs typeface="Trebuchet MS"/>
              </a:rPr>
              <a:t>i</a:t>
            </a:r>
            <a:r>
              <a:rPr sz="2000" dirty="0">
                <a:solidFill>
                  <a:srgbClr val="3F3F3F"/>
                </a:solidFill>
                <a:latin typeface="Trebuchet MS"/>
                <a:cs typeface="Trebuchet MS"/>
              </a:rPr>
              <a:t>s	</a:t>
            </a:r>
            <a:r>
              <a:rPr sz="2000" spc="-5" dirty="0">
                <a:solidFill>
                  <a:srgbClr val="3F3F3F"/>
                </a:solidFill>
                <a:latin typeface="Trebuchet MS"/>
                <a:cs typeface="Trebuchet MS"/>
              </a:rPr>
              <a:t>g</a:t>
            </a:r>
            <a:r>
              <a:rPr sz="2000" dirty="0">
                <a:solidFill>
                  <a:srgbClr val="3F3F3F"/>
                </a:solidFill>
                <a:latin typeface="Trebuchet MS"/>
                <a:cs typeface="Trebuchet MS"/>
              </a:rPr>
              <a:t>ood	</a:t>
            </a:r>
            <a:r>
              <a:rPr sz="2000" spc="-5" dirty="0">
                <a:solidFill>
                  <a:srgbClr val="3F3F3F"/>
                </a:solidFill>
                <a:latin typeface="Trebuchet MS"/>
                <a:cs typeface="Trebuchet MS"/>
              </a:rPr>
              <a:t>t</a:t>
            </a:r>
            <a:r>
              <a:rPr sz="2000" dirty="0">
                <a:solidFill>
                  <a:srgbClr val="3F3F3F"/>
                </a:solidFill>
                <a:latin typeface="Trebuchet MS"/>
                <a:cs typeface="Trebuchet MS"/>
              </a:rPr>
              <a:t>o	</a:t>
            </a:r>
            <a:r>
              <a:rPr sz="2000" spc="-5" dirty="0">
                <a:solidFill>
                  <a:srgbClr val="3F3F3F"/>
                </a:solidFill>
                <a:latin typeface="Trebuchet MS"/>
                <a:cs typeface="Trebuchet MS"/>
              </a:rPr>
              <a:t>a</a:t>
            </a:r>
            <a:r>
              <a:rPr sz="2000" dirty="0">
                <a:solidFill>
                  <a:srgbClr val="3F3F3F"/>
                </a:solidFill>
                <a:latin typeface="Trebuchet MS"/>
                <a:cs typeface="Trebuchet MS"/>
              </a:rPr>
              <a:t>rr</a:t>
            </a:r>
            <a:r>
              <a:rPr sz="2000" spc="5" dirty="0">
                <a:solidFill>
                  <a:srgbClr val="3F3F3F"/>
                </a:solidFill>
                <a:latin typeface="Trebuchet MS"/>
                <a:cs typeface="Trebuchet MS"/>
              </a:rPr>
              <a:t>a</a:t>
            </a:r>
            <a:r>
              <a:rPr sz="2000" spc="-5" dirty="0">
                <a:solidFill>
                  <a:srgbClr val="3F3F3F"/>
                </a:solidFill>
                <a:latin typeface="Trebuchet MS"/>
                <a:cs typeface="Trebuchet MS"/>
              </a:rPr>
              <a:t>n</a:t>
            </a:r>
            <a:r>
              <a:rPr sz="2000" dirty="0">
                <a:solidFill>
                  <a:srgbClr val="3F3F3F"/>
                </a:solidFill>
                <a:latin typeface="Trebuchet MS"/>
                <a:cs typeface="Trebuchet MS"/>
              </a:rPr>
              <a:t>ge	</a:t>
            </a:r>
            <a:r>
              <a:rPr sz="2000" spc="-5" dirty="0">
                <a:solidFill>
                  <a:srgbClr val="3F3F3F"/>
                </a:solidFill>
                <a:latin typeface="Trebuchet MS"/>
                <a:cs typeface="Trebuchet MS"/>
              </a:rPr>
              <a:t>th</a:t>
            </a:r>
            <a:r>
              <a:rPr sz="2000" dirty="0">
                <a:solidFill>
                  <a:srgbClr val="3F3F3F"/>
                </a:solidFill>
                <a:latin typeface="Trebuchet MS"/>
                <a:cs typeface="Trebuchet MS"/>
              </a:rPr>
              <a:t>e	</a:t>
            </a:r>
            <a:r>
              <a:rPr sz="2000" spc="-5" dirty="0">
                <a:solidFill>
                  <a:srgbClr val="3F3F3F"/>
                </a:solidFill>
                <a:latin typeface="Trebuchet MS"/>
                <a:cs typeface="Trebuchet MS"/>
              </a:rPr>
              <a:t>cl</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spc="-5" dirty="0">
                <a:solidFill>
                  <a:srgbClr val="3F3F3F"/>
                </a:solidFill>
                <a:latin typeface="Trebuchet MS"/>
                <a:cs typeface="Trebuchet MS"/>
              </a:rPr>
              <a:t>e</a:t>
            </a:r>
            <a:r>
              <a:rPr sz="2000" dirty="0">
                <a:solidFill>
                  <a:srgbClr val="3F3F3F"/>
                </a:solidFill>
                <a:latin typeface="Trebuchet MS"/>
                <a:cs typeface="Trebuchet MS"/>
              </a:rPr>
              <a:t>s	</a:t>
            </a:r>
            <a:r>
              <a:rPr sz="2000" spc="-5" dirty="0">
                <a:solidFill>
                  <a:srgbClr val="3F3F3F"/>
                </a:solidFill>
                <a:latin typeface="Trebuchet MS"/>
                <a:cs typeface="Trebuchet MS"/>
              </a:rPr>
              <a:t>i</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spc="5" dirty="0">
                <a:solidFill>
                  <a:srgbClr val="3F3F3F"/>
                </a:solidFill>
                <a:latin typeface="Trebuchet MS"/>
                <a:cs typeface="Trebuchet MS"/>
              </a:rPr>
              <a:t>ss</a:t>
            </a:r>
            <a:r>
              <a:rPr sz="2000" dirty="0">
                <a:solidFill>
                  <a:srgbClr val="3F3F3F"/>
                </a:solidFill>
                <a:latin typeface="Trebuchet MS"/>
                <a:cs typeface="Trebuchet MS"/>
              </a:rPr>
              <a:t>o</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spc="-5" dirty="0">
                <a:solidFill>
                  <a:srgbClr val="3F3F3F"/>
                </a:solidFill>
                <a:latin typeface="Trebuchet MS"/>
                <a:cs typeface="Trebuchet MS"/>
              </a:rPr>
              <a:t>i</a:t>
            </a:r>
            <a:r>
              <a:rPr sz="2000" spc="5" dirty="0">
                <a:solidFill>
                  <a:srgbClr val="3F3F3F"/>
                </a:solidFill>
                <a:latin typeface="Trebuchet MS"/>
                <a:cs typeface="Trebuchet MS"/>
              </a:rPr>
              <a:t>o</a:t>
            </a:r>
            <a:r>
              <a:rPr sz="2000" dirty="0">
                <a:solidFill>
                  <a:srgbClr val="3F3F3F"/>
                </a:solidFill>
                <a:latin typeface="Trebuchet MS"/>
                <a:cs typeface="Trebuchet MS"/>
              </a:rPr>
              <a:t>n	</a:t>
            </a:r>
            <a:r>
              <a:rPr sz="2000" spc="5" dirty="0">
                <a:solidFill>
                  <a:srgbClr val="3F3F3F"/>
                </a:solidFill>
                <a:latin typeface="Trebuchet MS"/>
                <a:cs typeface="Trebuchet MS"/>
              </a:rPr>
              <a:t>f</a:t>
            </a:r>
            <a:r>
              <a:rPr sz="2000" dirty="0">
                <a:solidFill>
                  <a:srgbClr val="3F3F3F"/>
                </a:solidFill>
                <a:latin typeface="Trebuchet MS"/>
                <a:cs typeface="Trebuchet MS"/>
              </a:rPr>
              <a:t>rom	</a:t>
            </a:r>
            <a:r>
              <a:rPr sz="2000" spc="-5" dirty="0">
                <a:solidFill>
                  <a:srgbClr val="3F3F3F"/>
                </a:solidFill>
                <a:latin typeface="Trebuchet MS"/>
                <a:cs typeface="Trebuchet MS"/>
              </a:rPr>
              <a:t>le</a:t>
            </a:r>
            <a:r>
              <a:rPr sz="2000" spc="5" dirty="0">
                <a:solidFill>
                  <a:srgbClr val="3F3F3F"/>
                </a:solidFill>
                <a:latin typeface="Trebuchet MS"/>
                <a:cs typeface="Trebuchet MS"/>
              </a:rPr>
              <a:t>f</a:t>
            </a:r>
            <a:r>
              <a:rPr sz="2000" dirty="0">
                <a:solidFill>
                  <a:srgbClr val="3F3F3F"/>
                </a:solidFill>
                <a:latin typeface="Trebuchet MS"/>
                <a:cs typeface="Trebuchet MS"/>
              </a:rPr>
              <a:t>t	</a:t>
            </a:r>
            <a:r>
              <a:rPr sz="2000" spc="-5" dirty="0">
                <a:solidFill>
                  <a:srgbClr val="3F3F3F"/>
                </a:solidFill>
                <a:latin typeface="Trebuchet MS"/>
                <a:cs typeface="Trebuchet MS"/>
              </a:rPr>
              <a:t>t</a:t>
            </a:r>
            <a:r>
              <a:rPr sz="2000" dirty="0">
                <a:solidFill>
                  <a:srgbClr val="3F3F3F"/>
                </a:solidFill>
                <a:latin typeface="Trebuchet MS"/>
                <a:cs typeface="Trebuchet MS"/>
              </a:rPr>
              <a:t>o	r</a:t>
            </a:r>
            <a:r>
              <a:rPr sz="2000" spc="5" dirty="0">
                <a:solidFill>
                  <a:srgbClr val="3F3F3F"/>
                </a:solidFill>
                <a:latin typeface="Trebuchet MS"/>
                <a:cs typeface="Trebuchet MS"/>
              </a:rPr>
              <a:t>i</a:t>
            </a:r>
            <a:r>
              <a:rPr sz="2000" spc="-5" dirty="0">
                <a:solidFill>
                  <a:srgbClr val="3F3F3F"/>
                </a:solidFill>
                <a:latin typeface="Trebuchet MS"/>
                <a:cs typeface="Trebuchet MS"/>
              </a:rPr>
              <a:t>g</a:t>
            </a:r>
            <a:r>
              <a:rPr sz="2000" spc="5" dirty="0">
                <a:solidFill>
                  <a:srgbClr val="3F3F3F"/>
                </a:solidFill>
                <a:latin typeface="Trebuchet MS"/>
                <a:cs typeface="Trebuchet MS"/>
              </a:rPr>
              <a:t>h</a:t>
            </a:r>
            <a:r>
              <a:rPr sz="2000" dirty="0">
                <a:solidFill>
                  <a:srgbClr val="3F3F3F"/>
                </a:solidFill>
                <a:latin typeface="Trebuchet MS"/>
                <a:cs typeface="Trebuchet MS"/>
              </a:rPr>
              <a:t>t	</a:t>
            </a:r>
            <a:r>
              <a:rPr sz="2000" spc="-5" dirty="0">
                <a:solidFill>
                  <a:srgbClr val="3F3F3F"/>
                </a:solidFill>
                <a:latin typeface="Trebuchet MS"/>
                <a:cs typeface="Trebuchet MS"/>
              </a:rPr>
              <a:t>,if</a:t>
            </a:r>
            <a:endParaRPr sz="2000">
              <a:latin typeface="Trebuchet MS"/>
              <a:cs typeface="Trebuchet MS"/>
            </a:endParaRPr>
          </a:p>
          <a:p>
            <a:pPr marL="12700">
              <a:lnSpc>
                <a:spcPct val="100000"/>
              </a:lnSpc>
              <a:spcBef>
                <a:spcPts val="1450"/>
              </a:spcBef>
            </a:pPr>
            <a:r>
              <a:rPr sz="2000" spc="-5" dirty="0">
                <a:solidFill>
                  <a:srgbClr val="3F3F3F"/>
                </a:solidFill>
                <a:latin typeface="Trebuchet MS"/>
                <a:cs typeface="Trebuchet MS"/>
              </a:rPr>
              <a:t>possible.</a:t>
            </a:r>
            <a:endParaRPr sz="2000">
              <a:latin typeface="Trebuchet MS"/>
              <a:cs typeface="Trebuchet MS"/>
            </a:endParaRPr>
          </a:p>
        </p:txBody>
      </p:sp>
      <p:sp>
        <p:nvSpPr>
          <p:cNvPr id="7" name="object 7"/>
          <p:cNvSpPr txBox="1"/>
          <p:nvPr/>
        </p:nvSpPr>
        <p:spPr>
          <a:xfrm>
            <a:off x="598171" y="393192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941071" y="3921762"/>
            <a:ext cx="836930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The </a:t>
            </a:r>
            <a:r>
              <a:rPr sz="2000" dirty="0">
                <a:solidFill>
                  <a:srgbClr val="3F3F3F"/>
                </a:solidFill>
                <a:latin typeface="Trebuchet MS"/>
                <a:cs typeface="Trebuchet MS"/>
              </a:rPr>
              <a:t>associations </a:t>
            </a:r>
            <a:r>
              <a:rPr sz="2000" spc="-5" dirty="0">
                <a:solidFill>
                  <a:srgbClr val="3F3F3F"/>
                </a:solidFill>
                <a:latin typeface="Trebuchet MS"/>
                <a:cs typeface="Trebuchet MS"/>
              </a:rPr>
              <a:t>and links often </a:t>
            </a:r>
            <a:r>
              <a:rPr sz="2000" dirty="0">
                <a:solidFill>
                  <a:srgbClr val="3F3F3F"/>
                </a:solidFill>
                <a:latin typeface="Trebuchet MS"/>
                <a:cs typeface="Trebuchet MS"/>
              </a:rPr>
              <a:t>appears as verbs in </a:t>
            </a:r>
            <a:r>
              <a:rPr sz="2000" spc="-5" dirty="0">
                <a:solidFill>
                  <a:srgbClr val="3F3F3F"/>
                </a:solidFill>
                <a:latin typeface="Trebuchet MS"/>
                <a:cs typeface="Trebuchet MS"/>
              </a:rPr>
              <a:t>problem</a:t>
            </a:r>
            <a:r>
              <a:rPr sz="2000" spc="-20" dirty="0">
                <a:solidFill>
                  <a:srgbClr val="3F3F3F"/>
                </a:solidFill>
                <a:latin typeface="Trebuchet MS"/>
                <a:cs typeface="Trebuchet MS"/>
              </a:rPr>
              <a:t> </a:t>
            </a:r>
            <a:r>
              <a:rPr sz="2000" spc="-5" dirty="0">
                <a:solidFill>
                  <a:srgbClr val="3F3F3F"/>
                </a:solidFill>
                <a:latin typeface="Trebuchet MS"/>
                <a:cs typeface="Trebuchet MS"/>
              </a:rPr>
              <a:t>statements.</a:t>
            </a:r>
            <a:endParaRPr sz="20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6743065"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Trebuchet MS"/>
                <a:cs typeface="Trebuchet MS"/>
              </a:rPr>
              <a:t>Link </a:t>
            </a:r>
            <a:r>
              <a:rPr sz="3600" b="1" spc="-5" dirty="0">
                <a:latin typeface="Trebuchet MS"/>
                <a:cs typeface="Trebuchet MS"/>
              </a:rPr>
              <a:t>and Association</a:t>
            </a:r>
            <a:r>
              <a:rPr sz="3600" b="1" spc="-95"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33" name="object 33"/>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37</a:t>
            </a:fld>
            <a:endParaRPr dirty="0">
              <a:solidFill>
                <a:srgbClr val="000000"/>
              </a:solidFill>
            </a:endParaRPr>
          </a:p>
        </p:txBody>
      </p:sp>
      <p:sp>
        <p:nvSpPr>
          <p:cNvPr id="3" name="object 3"/>
          <p:cNvSpPr txBox="1"/>
          <p:nvPr/>
        </p:nvSpPr>
        <p:spPr>
          <a:xfrm>
            <a:off x="730251" y="2193290"/>
            <a:ext cx="2219960" cy="382156"/>
          </a:xfrm>
          <a:prstGeom prst="rect">
            <a:avLst/>
          </a:prstGeom>
        </p:spPr>
        <p:txBody>
          <a:bodyPr vert="horz" wrap="square" lIns="0" tIns="12700" rIns="0" bIns="0" rtlCol="0">
            <a:spAutoFit/>
          </a:bodyPr>
          <a:lstStyle/>
          <a:p>
            <a:pPr marL="38100">
              <a:lnSpc>
                <a:spcPct val="100000"/>
              </a:lnSpc>
              <a:spcBef>
                <a:spcPts val="100"/>
              </a:spcBef>
            </a:pPr>
            <a:r>
              <a:rPr sz="2850" spc="30" baseline="11695" dirty="0">
                <a:solidFill>
                  <a:srgbClr val="8FC125"/>
                </a:solidFill>
                <a:latin typeface="UnDotum"/>
                <a:cs typeface="UnDotum"/>
              </a:rPr>
              <a:t> </a:t>
            </a:r>
            <a:r>
              <a:rPr sz="2400" spc="-5" dirty="0">
                <a:solidFill>
                  <a:srgbClr val="3F3F3F"/>
                </a:solidFill>
                <a:latin typeface="Trebuchet MS"/>
                <a:cs typeface="Trebuchet MS"/>
              </a:rPr>
              <a:t>For</a:t>
            </a:r>
            <a:r>
              <a:rPr sz="2400" spc="135" dirty="0">
                <a:solidFill>
                  <a:srgbClr val="3F3F3F"/>
                </a:solidFill>
                <a:latin typeface="Trebuchet MS"/>
                <a:cs typeface="Trebuchet MS"/>
              </a:rPr>
              <a:t> </a:t>
            </a:r>
            <a:r>
              <a:rPr sz="2400" spc="-10" dirty="0">
                <a:solidFill>
                  <a:srgbClr val="3F3F3F"/>
                </a:solidFill>
                <a:latin typeface="Trebuchet MS"/>
                <a:cs typeface="Trebuchet MS"/>
              </a:rPr>
              <a:t>example,</a:t>
            </a:r>
            <a:endParaRPr sz="2400">
              <a:latin typeface="Trebuchet MS"/>
              <a:cs typeface="Trebuchet MS"/>
            </a:endParaRPr>
          </a:p>
        </p:txBody>
      </p:sp>
      <p:sp>
        <p:nvSpPr>
          <p:cNvPr id="4" name="object 4"/>
          <p:cNvSpPr txBox="1"/>
          <p:nvPr/>
        </p:nvSpPr>
        <p:spPr>
          <a:xfrm>
            <a:off x="3003352" y="2224594"/>
            <a:ext cx="1157605" cy="346249"/>
          </a:xfrm>
          <a:prstGeom prst="rect">
            <a:avLst/>
          </a:prstGeom>
        </p:spPr>
        <p:txBody>
          <a:bodyPr vert="horz" wrap="square" lIns="0" tIns="0" rIns="0" bIns="0" rtlCol="0">
            <a:spAutoFit/>
          </a:bodyPr>
          <a:lstStyle/>
          <a:p>
            <a:pPr>
              <a:lnSpc>
                <a:spcPts val="2735"/>
              </a:lnSpc>
            </a:pPr>
            <a:r>
              <a:rPr sz="2400" dirty="0">
                <a:solidFill>
                  <a:srgbClr val="3F3F3F"/>
                </a:solidFill>
                <a:latin typeface="Trebuchet MS"/>
                <a:cs typeface="Trebuchet MS"/>
              </a:rPr>
              <a:t>a</a:t>
            </a:r>
            <a:r>
              <a:rPr sz="2400" spc="-100" dirty="0">
                <a:solidFill>
                  <a:srgbClr val="3F3F3F"/>
                </a:solidFill>
                <a:latin typeface="Trebuchet MS"/>
                <a:cs typeface="Trebuchet MS"/>
              </a:rPr>
              <a:t> </a:t>
            </a:r>
            <a:r>
              <a:rPr sz="2400" spc="-5" dirty="0">
                <a:solidFill>
                  <a:srgbClr val="3F3F3F"/>
                </a:solidFill>
                <a:latin typeface="Trebuchet MS"/>
                <a:cs typeface="Trebuchet MS"/>
              </a:rPr>
              <a:t>person</a:t>
            </a:r>
            <a:endParaRPr sz="2400">
              <a:latin typeface="Trebuchet MS"/>
              <a:cs typeface="Trebuchet MS"/>
            </a:endParaRPr>
          </a:p>
        </p:txBody>
      </p:sp>
      <p:sp>
        <p:nvSpPr>
          <p:cNvPr id="5" name="object 5"/>
          <p:cNvSpPr/>
          <p:nvPr/>
        </p:nvSpPr>
        <p:spPr>
          <a:xfrm>
            <a:off x="2903220" y="1987554"/>
            <a:ext cx="1336040" cy="941069"/>
          </a:xfrm>
          <a:custGeom>
            <a:avLst/>
            <a:gdLst/>
            <a:ahLst/>
            <a:cxnLst/>
            <a:rect l="l" t="t" r="r" b="b"/>
            <a:pathLst>
              <a:path w="1336039" h="941069">
                <a:moveTo>
                  <a:pt x="1336040" y="0"/>
                </a:moveTo>
                <a:lnTo>
                  <a:pt x="0" y="0"/>
                </a:lnTo>
                <a:lnTo>
                  <a:pt x="0" y="941070"/>
                </a:lnTo>
                <a:lnTo>
                  <a:pt x="1336040" y="941070"/>
                </a:lnTo>
                <a:close/>
              </a:path>
            </a:pathLst>
          </a:custGeom>
          <a:solidFill>
            <a:srgbClr val="FFFFFF"/>
          </a:solidFill>
        </p:spPr>
        <p:txBody>
          <a:bodyPr wrap="square" lIns="0" tIns="0" rIns="0" bIns="0" rtlCol="0"/>
          <a:lstStyle/>
          <a:p>
            <a:endParaRPr/>
          </a:p>
        </p:txBody>
      </p:sp>
      <p:graphicFrame>
        <p:nvGraphicFramePr>
          <p:cNvPr id="6" name="object 6"/>
          <p:cNvGraphicFramePr>
            <a:graphicFrameLocks noGrp="1"/>
          </p:cNvGraphicFramePr>
          <p:nvPr/>
        </p:nvGraphicFramePr>
        <p:xfrm>
          <a:off x="2898547" y="1954941"/>
          <a:ext cx="5161282" cy="941705"/>
        </p:xfrm>
        <a:graphic>
          <a:graphicData uri="http://schemas.openxmlformats.org/drawingml/2006/table">
            <a:tbl>
              <a:tblPr firstRow="1" bandRow="1">
                <a:tableStyleId>{2D5ABB26-0587-4C30-8999-92F81FD0307C}</a:tableStyleId>
              </a:tblPr>
              <a:tblGrid>
                <a:gridCol w="1336040"/>
                <a:gridCol w="2487931"/>
                <a:gridCol w="1337311"/>
              </a:tblGrid>
              <a:tr h="311150">
                <a:tc rowSpan="2">
                  <a:txBody>
                    <a:bodyPr/>
                    <a:lstStyle/>
                    <a:p>
                      <a:pPr marL="222885">
                        <a:lnSpc>
                          <a:spcPct val="100000"/>
                        </a:lnSpc>
                        <a:spcBef>
                          <a:spcPts val="480"/>
                        </a:spcBef>
                      </a:pPr>
                      <a:r>
                        <a:rPr sz="1800" b="1" spc="-5" dirty="0">
                          <a:latin typeface="Verdana"/>
                          <a:cs typeface="Verdana"/>
                        </a:rPr>
                        <a:t>Person</a:t>
                      </a:r>
                      <a:endParaRPr sz="1800">
                        <a:latin typeface="Verdana"/>
                        <a:cs typeface="Verdana"/>
                      </a:endParaRPr>
                    </a:p>
                  </a:txBody>
                  <a:tcPr marL="0" marR="0" marT="609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43585">
                        <a:lnSpc>
                          <a:spcPts val="2140"/>
                        </a:lnSpc>
                      </a:pPr>
                      <a:r>
                        <a:rPr sz="1800" spc="-5" dirty="0">
                          <a:latin typeface="Verdana"/>
                          <a:cs typeface="Verdana"/>
                        </a:rPr>
                        <a:t>WorksFor</a:t>
                      </a:r>
                      <a:endParaRPr sz="1800">
                        <a:latin typeface="Verdana"/>
                        <a:cs typeface="Verdana"/>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rowSpan="2">
                  <a:txBody>
                    <a:bodyPr/>
                    <a:lstStyle/>
                    <a:p>
                      <a:pPr marL="73025">
                        <a:lnSpc>
                          <a:spcPct val="100000"/>
                        </a:lnSpc>
                        <a:spcBef>
                          <a:spcPts val="260"/>
                        </a:spcBef>
                      </a:pPr>
                      <a:r>
                        <a:rPr sz="1800" b="1" spc="-5" dirty="0">
                          <a:latin typeface="Verdana"/>
                          <a:cs typeface="Verdana"/>
                        </a:rPr>
                        <a:t>Company</a:t>
                      </a:r>
                      <a:endParaRPr sz="1800">
                        <a:latin typeface="Verdana"/>
                        <a:cs typeface="Verdana"/>
                      </a:endParaRPr>
                    </a:p>
                  </a:txBody>
                  <a:tcPr marL="0" marR="0" marT="330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34620">
                <a:tc vMerge="1">
                  <a:txBody>
                    <a:bodyPr/>
                    <a:lstStyle/>
                    <a:p>
                      <a:endParaRPr/>
                    </a:p>
                  </a:txBody>
                  <a:tcPr marL="0" marR="0" marT="609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marL="130810">
                        <a:lnSpc>
                          <a:spcPct val="100000"/>
                        </a:lnSpc>
                        <a:spcBef>
                          <a:spcPts val="489"/>
                        </a:spcBef>
                        <a:tabLst>
                          <a:tab pos="2234565" algn="l"/>
                        </a:tabLst>
                      </a:pPr>
                      <a:r>
                        <a:rPr sz="1800" dirty="0">
                          <a:latin typeface="Verdana"/>
                          <a:cs typeface="Verdana"/>
                        </a:rPr>
                        <a:t>*	</a:t>
                      </a:r>
                      <a:r>
                        <a:rPr sz="2700" baseline="-7716" dirty="0">
                          <a:latin typeface="Verdana"/>
                          <a:cs typeface="Verdana"/>
                        </a:rPr>
                        <a:t>*</a:t>
                      </a:r>
                      <a:endParaRPr sz="2700" baseline="-7716">
                        <a:latin typeface="Verdana"/>
                        <a:cs typeface="Verdana"/>
                      </a:endParaRPr>
                    </a:p>
                  </a:txBody>
                  <a:tcPr marL="0" marR="0" marT="62229"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3302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95935">
                <a:tc>
                  <a:txBody>
                    <a:bodyPr/>
                    <a:lstStyle/>
                    <a:p>
                      <a:pPr marL="347980">
                        <a:lnSpc>
                          <a:spcPct val="100000"/>
                        </a:lnSpc>
                        <a:spcBef>
                          <a:spcPts val="1290"/>
                        </a:spcBef>
                      </a:pPr>
                      <a:r>
                        <a:rPr sz="1800" spc="-5" dirty="0">
                          <a:latin typeface="Verdana"/>
                          <a:cs typeface="Verdana"/>
                        </a:rPr>
                        <a:t>name</a:t>
                      </a:r>
                      <a:endParaRPr sz="1800">
                        <a:latin typeface="Verdana"/>
                        <a:cs typeface="Verdana"/>
                      </a:endParaRPr>
                    </a:p>
                  </a:txBody>
                  <a:tcPr marL="0" marR="0" marT="1638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62229"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347345">
                        <a:lnSpc>
                          <a:spcPct val="100000"/>
                        </a:lnSpc>
                        <a:spcBef>
                          <a:spcPts val="1070"/>
                        </a:spcBef>
                      </a:pPr>
                      <a:r>
                        <a:rPr sz="1800" spc="-5" dirty="0">
                          <a:latin typeface="Verdana"/>
                          <a:cs typeface="Verdana"/>
                        </a:rPr>
                        <a:t>name</a:t>
                      </a:r>
                      <a:endParaRPr sz="1800">
                        <a:latin typeface="Verdana"/>
                        <a:cs typeface="Verdana"/>
                      </a:endParaRPr>
                    </a:p>
                  </a:txBody>
                  <a:tcPr marL="0" marR="0" marT="1358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pSp>
        <p:nvGrpSpPr>
          <p:cNvPr id="7" name="object 7"/>
          <p:cNvGrpSpPr/>
          <p:nvPr/>
        </p:nvGrpSpPr>
        <p:grpSpPr>
          <a:xfrm>
            <a:off x="8067450" y="1880011"/>
            <a:ext cx="2262505" cy="706755"/>
            <a:chOff x="8067447" y="1880007"/>
            <a:chExt cx="2262505" cy="706755"/>
          </a:xfrm>
        </p:grpSpPr>
        <p:sp>
          <p:nvSpPr>
            <p:cNvPr id="8" name="object 8"/>
            <p:cNvSpPr/>
            <p:nvPr/>
          </p:nvSpPr>
          <p:spPr>
            <a:xfrm>
              <a:off x="8072120" y="1884680"/>
              <a:ext cx="2252980" cy="697230"/>
            </a:xfrm>
            <a:custGeom>
              <a:avLst/>
              <a:gdLst/>
              <a:ahLst/>
              <a:cxnLst/>
              <a:rect l="l" t="t" r="r" b="b"/>
              <a:pathLst>
                <a:path w="2252979" h="697230">
                  <a:moveTo>
                    <a:pt x="2252979" y="289560"/>
                  </a:moveTo>
                  <a:lnTo>
                    <a:pt x="1169670" y="289560"/>
                  </a:lnTo>
                  <a:lnTo>
                    <a:pt x="1169670" y="697230"/>
                  </a:lnTo>
                  <a:lnTo>
                    <a:pt x="2252979" y="697230"/>
                  </a:lnTo>
                  <a:lnTo>
                    <a:pt x="2252979" y="289560"/>
                  </a:lnTo>
                  <a:close/>
                </a:path>
                <a:path w="2252979" h="697230">
                  <a:moveTo>
                    <a:pt x="2252979" y="0"/>
                  </a:moveTo>
                  <a:lnTo>
                    <a:pt x="1169670" y="0"/>
                  </a:lnTo>
                  <a:lnTo>
                    <a:pt x="1169670" y="115570"/>
                  </a:lnTo>
                  <a:lnTo>
                    <a:pt x="0" y="326390"/>
                  </a:lnTo>
                  <a:lnTo>
                    <a:pt x="1169670" y="289560"/>
                  </a:lnTo>
                  <a:lnTo>
                    <a:pt x="2252979" y="289560"/>
                  </a:lnTo>
                  <a:lnTo>
                    <a:pt x="2252979" y="0"/>
                  </a:lnTo>
                  <a:close/>
                </a:path>
              </a:pathLst>
            </a:custGeom>
            <a:solidFill>
              <a:srgbClr val="FFFF99"/>
            </a:solidFill>
          </p:spPr>
          <p:txBody>
            <a:bodyPr wrap="square" lIns="0" tIns="0" rIns="0" bIns="0" rtlCol="0"/>
            <a:lstStyle/>
            <a:p>
              <a:endParaRPr/>
            </a:p>
          </p:txBody>
        </p:sp>
        <p:sp>
          <p:nvSpPr>
            <p:cNvPr id="9" name="object 9"/>
            <p:cNvSpPr/>
            <p:nvPr/>
          </p:nvSpPr>
          <p:spPr>
            <a:xfrm>
              <a:off x="8072120" y="1884680"/>
              <a:ext cx="2252980" cy="697230"/>
            </a:xfrm>
            <a:custGeom>
              <a:avLst/>
              <a:gdLst/>
              <a:ahLst/>
              <a:cxnLst/>
              <a:rect l="l" t="t" r="r" b="b"/>
              <a:pathLst>
                <a:path w="2252979" h="697230">
                  <a:moveTo>
                    <a:pt x="2252979" y="0"/>
                  </a:moveTo>
                  <a:lnTo>
                    <a:pt x="2252979" y="0"/>
                  </a:lnTo>
                  <a:lnTo>
                    <a:pt x="2252979" y="697230"/>
                  </a:lnTo>
                  <a:lnTo>
                    <a:pt x="2072639" y="697230"/>
                  </a:lnTo>
                  <a:lnTo>
                    <a:pt x="1169670" y="697230"/>
                  </a:lnTo>
                  <a:lnTo>
                    <a:pt x="1169670" y="580390"/>
                  </a:lnTo>
                  <a:lnTo>
                    <a:pt x="1169670" y="494030"/>
                  </a:lnTo>
                  <a:lnTo>
                    <a:pt x="1169670" y="407670"/>
                  </a:lnTo>
                  <a:lnTo>
                    <a:pt x="1169670" y="289560"/>
                  </a:lnTo>
                  <a:lnTo>
                    <a:pt x="0" y="326390"/>
                  </a:lnTo>
                  <a:lnTo>
                    <a:pt x="1169670" y="115570"/>
                  </a:lnTo>
                  <a:lnTo>
                    <a:pt x="1169670" y="0"/>
                  </a:lnTo>
                  <a:lnTo>
                    <a:pt x="1350009" y="0"/>
                  </a:lnTo>
                  <a:lnTo>
                    <a:pt x="2252979" y="0"/>
                  </a:lnTo>
                  <a:close/>
                </a:path>
                <a:path w="2252979" h="697230">
                  <a:moveTo>
                    <a:pt x="2252979" y="0"/>
                  </a:moveTo>
                  <a:lnTo>
                    <a:pt x="2252979" y="0"/>
                  </a:lnTo>
                </a:path>
                <a:path w="2252979" h="697230">
                  <a:moveTo>
                    <a:pt x="1169670" y="697230"/>
                  </a:moveTo>
                  <a:lnTo>
                    <a:pt x="1169670" y="697230"/>
                  </a:lnTo>
                </a:path>
              </a:pathLst>
            </a:custGeom>
            <a:ln w="9344">
              <a:solidFill>
                <a:srgbClr val="000000"/>
              </a:solidFill>
            </a:ln>
          </p:spPr>
          <p:txBody>
            <a:bodyPr wrap="square" lIns="0" tIns="0" rIns="0" bIns="0" rtlCol="0"/>
            <a:lstStyle/>
            <a:p>
              <a:endParaRPr/>
            </a:p>
          </p:txBody>
        </p:sp>
      </p:grpSp>
      <p:sp>
        <p:nvSpPr>
          <p:cNvPr id="10" name="object 10"/>
          <p:cNvSpPr txBox="1"/>
          <p:nvPr/>
        </p:nvSpPr>
        <p:spPr>
          <a:xfrm>
            <a:off x="9441181" y="1917703"/>
            <a:ext cx="689611" cy="505267"/>
          </a:xfrm>
          <a:prstGeom prst="rect">
            <a:avLst/>
          </a:prstGeom>
        </p:spPr>
        <p:txBody>
          <a:bodyPr vert="horz" wrap="square" lIns="0" tIns="12700" rIns="0" bIns="0" rtlCol="0">
            <a:spAutoFit/>
          </a:bodyPr>
          <a:lstStyle/>
          <a:p>
            <a:pPr marL="12700" marR="5080" indent="110489">
              <a:lnSpc>
                <a:spcPct val="100000"/>
              </a:lnSpc>
              <a:spcBef>
                <a:spcPts val="100"/>
              </a:spcBef>
            </a:pPr>
            <a:r>
              <a:rPr sz="1600" spc="-5" dirty="0">
                <a:latin typeface="Times New Roman"/>
                <a:cs typeface="Times New Roman"/>
              </a:rPr>
              <a:t>Class  </a:t>
            </a:r>
            <a:r>
              <a:rPr sz="1600" dirty="0">
                <a:latin typeface="Times New Roman"/>
                <a:cs typeface="Times New Roman"/>
              </a:rPr>
              <a:t>di</a:t>
            </a:r>
            <a:r>
              <a:rPr sz="1600" spc="-15" dirty="0">
                <a:latin typeface="Times New Roman"/>
                <a:cs typeface="Times New Roman"/>
              </a:rPr>
              <a:t>a</a:t>
            </a:r>
            <a:r>
              <a:rPr sz="1600" spc="5" dirty="0">
                <a:latin typeface="Times New Roman"/>
                <a:cs typeface="Times New Roman"/>
              </a:rPr>
              <a:t>g</a:t>
            </a:r>
            <a:r>
              <a:rPr sz="1600" spc="-5" dirty="0">
                <a:latin typeface="Times New Roman"/>
                <a:cs typeface="Times New Roman"/>
              </a:rPr>
              <a:t>r</a:t>
            </a:r>
            <a:r>
              <a:rPr sz="1600" spc="-15" dirty="0">
                <a:latin typeface="Times New Roman"/>
                <a:cs typeface="Times New Roman"/>
              </a:rPr>
              <a:t>a</a:t>
            </a:r>
            <a:r>
              <a:rPr sz="1600" dirty="0">
                <a:latin typeface="Times New Roman"/>
                <a:cs typeface="Times New Roman"/>
              </a:rPr>
              <a:t>m</a:t>
            </a:r>
            <a:endParaRPr sz="1600">
              <a:latin typeface="Times New Roman"/>
              <a:cs typeface="Times New Roman"/>
            </a:endParaRPr>
          </a:p>
        </p:txBody>
      </p:sp>
      <p:sp>
        <p:nvSpPr>
          <p:cNvPr id="11" name="object 11"/>
          <p:cNvSpPr/>
          <p:nvPr/>
        </p:nvSpPr>
        <p:spPr>
          <a:xfrm>
            <a:off x="2990851" y="4744720"/>
            <a:ext cx="1910080" cy="670560"/>
          </a:xfrm>
          <a:custGeom>
            <a:avLst/>
            <a:gdLst/>
            <a:ahLst/>
            <a:cxnLst/>
            <a:rect l="l" t="t" r="r" b="b"/>
            <a:pathLst>
              <a:path w="1910079" h="670560">
                <a:moveTo>
                  <a:pt x="955039" y="670559"/>
                </a:moveTo>
                <a:lnTo>
                  <a:pt x="0" y="670559"/>
                </a:lnTo>
                <a:lnTo>
                  <a:pt x="0" y="0"/>
                </a:lnTo>
                <a:lnTo>
                  <a:pt x="1910079" y="0"/>
                </a:lnTo>
                <a:lnTo>
                  <a:pt x="1910079" y="670559"/>
                </a:lnTo>
                <a:lnTo>
                  <a:pt x="955039" y="670559"/>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2992120" y="5482592"/>
            <a:ext cx="1910080" cy="324448"/>
          </a:xfrm>
          <a:prstGeom prst="rect">
            <a:avLst/>
          </a:prstGeom>
          <a:ln w="9344">
            <a:solidFill>
              <a:srgbClr val="000000"/>
            </a:solidFill>
          </a:ln>
        </p:spPr>
        <p:txBody>
          <a:bodyPr vert="horz" wrap="square" lIns="0" tIns="46990" rIns="0" bIns="0" rtlCol="0">
            <a:spAutoFit/>
          </a:bodyPr>
          <a:lstStyle/>
          <a:p>
            <a:pPr marL="228600">
              <a:lnSpc>
                <a:spcPct val="100000"/>
              </a:lnSpc>
              <a:spcBef>
                <a:spcPts val="370"/>
              </a:spcBef>
            </a:pPr>
            <a:r>
              <a:rPr sz="1800" b="1" spc="-5" dirty="0">
                <a:latin typeface="Verdana"/>
                <a:cs typeface="Verdana"/>
              </a:rPr>
              <a:t>Jeff:Person</a:t>
            </a:r>
            <a:endParaRPr sz="1800">
              <a:latin typeface="Verdana"/>
              <a:cs typeface="Verdana"/>
            </a:endParaRPr>
          </a:p>
        </p:txBody>
      </p:sp>
      <p:sp>
        <p:nvSpPr>
          <p:cNvPr id="13" name="object 13"/>
          <p:cNvSpPr txBox="1"/>
          <p:nvPr/>
        </p:nvSpPr>
        <p:spPr>
          <a:xfrm>
            <a:off x="2992120" y="5849622"/>
            <a:ext cx="1910080" cy="230832"/>
          </a:xfrm>
          <a:prstGeom prst="rect">
            <a:avLst/>
          </a:prstGeom>
          <a:ln w="9344">
            <a:solidFill>
              <a:srgbClr val="000000"/>
            </a:solidFill>
          </a:ln>
        </p:spPr>
        <p:txBody>
          <a:bodyPr vert="horz" wrap="square" lIns="0" tIns="0" rIns="0" bIns="0" rtlCol="0">
            <a:spAutoFit/>
          </a:bodyPr>
          <a:lstStyle/>
          <a:p>
            <a:pPr marL="234950">
              <a:lnSpc>
                <a:spcPts val="1800"/>
              </a:lnSpc>
            </a:pPr>
            <a:r>
              <a:rPr sz="1800" spc="-5" dirty="0">
                <a:latin typeface="Verdana"/>
                <a:cs typeface="Verdana"/>
              </a:rPr>
              <a:t>Name=“jeff”</a:t>
            </a:r>
            <a:endParaRPr sz="1800">
              <a:latin typeface="Verdana"/>
              <a:cs typeface="Verdana"/>
            </a:endParaRPr>
          </a:p>
        </p:txBody>
      </p:sp>
      <p:grpSp>
        <p:nvGrpSpPr>
          <p:cNvPr id="14" name="object 14"/>
          <p:cNvGrpSpPr/>
          <p:nvPr/>
        </p:nvGrpSpPr>
        <p:grpSpPr>
          <a:xfrm>
            <a:off x="6930708" y="3563941"/>
            <a:ext cx="1919605" cy="678815"/>
            <a:chOff x="6930707" y="3563937"/>
            <a:chExt cx="1919605" cy="678815"/>
          </a:xfrm>
        </p:grpSpPr>
        <p:sp>
          <p:nvSpPr>
            <p:cNvPr id="15" name="object 15"/>
            <p:cNvSpPr/>
            <p:nvPr/>
          </p:nvSpPr>
          <p:spPr>
            <a:xfrm>
              <a:off x="6935469" y="3568700"/>
              <a:ext cx="1910080" cy="669290"/>
            </a:xfrm>
            <a:custGeom>
              <a:avLst/>
              <a:gdLst/>
              <a:ahLst/>
              <a:cxnLst/>
              <a:rect l="l" t="t" r="r" b="b"/>
              <a:pathLst>
                <a:path w="1910079" h="669289">
                  <a:moveTo>
                    <a:pt x="1910079" y="0"/>
                  </a:moveTo>
                  <a:lnTo>
                    <a:pt x="0" y="0"/>
                  </a:lnTo>
                  <a:lnTo>
                    <a:pt x="0" y="669289"/>
                  </a:lnTo>
                  <a:lnTo>
                    <a:pt x="1910079" y="669289"/>
                  </a:lnTo>
                  <a:close/>
                </a:path>
              </a:pathLst>
            </a:custGeom>
            <a:solidFill>
              <a:srgbClr val="FFFFFF"/>
            </a:solidFill>
          </p:spPr>
          <p:txBody>
            <a:bodyPr wrap="square" lIns="0" tIns="0" rIns="0" bIns="0" rtlCol="0"/>
            <a:lstStyle/>
            <a:p>
              <a:endParaRPr/>
            </a:p>
          </p:txBody>
        </p:sp>
        <p:sp>
          <p:nvSpPr>
            <p:cNvPr id="16" name="object 16"/>
            <p:cNvSpPr/>
            <p:nvPr/>
          </p:nvSpPr>
          <p:spPr>
            <a:xfrm>
              <a:off x="6935469" y="3568700"/>
              <a:ext cx="1910080" cy="669290"/>
            </a:xfrm>
            <a:custGeom>
              <a:avLst/>
              <a:gdLst/>
              <a:ahLst/>
              <a:cxnLst/>
              <a:rect l="l" t="t" r="r" b="b"/>
              <a:pathLst>
                <a:path w="1910079" h="669289">
                  <a:moveTo>
                    <a:pt x="955039" y="669289"/>
                  </a:moveTo>
                  <a:lnTo>
                    <a:pt x="0" y="669289"/>
                  </a:lnTo>
                  <a:lnTo>
                    <a:pt x="0" y="0"/>
                  </a:lnTo>
                  <a:lnTo>
                    <a:pt x="1910079" y="0"/>
                  </a:lnTo>
                  <a:lnTo>
                    <a:pt x="1910079" y="669289"/>
                  </a:lnTo>
                  <a:lnTo>
                    <a:pt x="955039" y="669289"/>
                  </a:lnTo>
                  <a:close/>
                </a:path>
              </a:pathLst>
            </a:custGeom>
            <a:ln w="9344">
              <a:solidFill>
                <a:srgbClr val="000000"/>
              </a:solidFill>
            </a:ln>
          </p:spPr>
          <p:txBody>
            <a:bodyPr wrap="square" lIns="0" tIns="0" rIns="0" bIns="0" rtlCol="0"/>
            <a:lstStyle/>
            <a:p>
              <a:endParaRPr/>
            </a:p>
          </p:txBody>
        </p:sp>
      </p:grpSp>
      <p:grpSp>
        <p:nvGrpSpPr>
          <p:cNvPr id="17" name="object 17"/>
          <p:cNvGrpSpPr/>
          <p:nvPr/>
        </p:nvGrpSpPr>
        <p:grpSpPr>
          <a:xfrm>
            <a:off x="6918009" y="3899221"/>
            <a:ext cx="1946275" cy="1429385"/>
            <a:chOff x="6918007" y="3899217"/>
            <a:chExt cx="1946275" cy="1429385"/>
          </a:xfrm>
        </p:grpSpPr>
        <p:sp>
          <p:nvSpPr>
            <p:cNvPr id="18" name="object 18"/>
            <p:cNvSpPr/>
            <p:nvPr/>
          </p:nvSpPr>
          <p:spPr>
            <a:xfrm>
              <a:off x="6935469" y="4654549"/>
              <a:ext cx="1910080" cy="669290"/>
            </a:xfrm>
            <a:custGeom>
              <a:avLst/>
              <a:gdLst/>
              <a:ahLst/>
              <a:cxnLst/>
              <a:rect l="l" t="t" r="r" b="b"/>
              <a:pathLst>
                <a:path w="1910079" h="669289">
                  <a:moveTo>
                    <a:pt x="1910079" y="0"/>
                  </a:moveTo>
                  <a:lnTo>
                    <a:pt x="0" y="0"/>
                  </a:lnTo>
                  <a:lnTo>
                    <a:pt x="0" y="669290"/>
                  </a:lnTo>
                  <a:lnTo>
                    <a:pt x="1910079" y="669290"/>
                  </a:lnTo>
                  <a:close/>
                </a:path>
              </a:pathLst>
            </a:custGeom>
            <a:solidFill>
              <a:srgbClr val="FFFFFF"/>
            </a:solidFill>
          </p:spPr>
          <p:txBody>
            <a:bodyPr wrap="square" lIns="0" tIns="0" rIns="0" bIns="0" rtlCol="0"/>
            <a:lstStyle/>
            <a:p>
              <a:endParaRPr/>
            </a:p>
          </p:txBody>
        </p:sp>
        <p:sp>
          <p:nvSpPr>
            <p:cNvPr id="19" name="object 19"/>
            <p:cNvSpPr/>
            <p:nvPr/>
          </p:nvSpPr>
          <p:spPr>
            <a:xfrm>
              <a:off x="6922769" y="3903979"/>
              <a:ext cx="1936750" cy="1419860"/>
            </a:xfrm>
            <a:custGeom>
              <a:avLst/>
              <a:gdLst/>
              <a:ahLst/>
              <a:cxnLst/>
              <a:rect l="l" t="t" r="r" b="b"/>
              <a:pathLst>
                <a:path w="1936750" h="1419860">
                  <a:moveTo>
                    <a:pt x="967739" y="1419860"/>
                  </a:moveTo>
                  <a:lnTo>
                    <a:pt x="12700" y="1419860"/>
                  </a:lnTo>
                  <a:lnTo>
                    <a:pt x="12700" y="750570"/>
                  </a:lnTo>
                  <a:lnTo>
                    <a:pt x="1922779" y="750570"/>
                  </a:lnTo>
                  <a:lnTo>
                    <a:pt x="1922779" y="1419860"/>
                  </a:lnTo>
                  <a:lnTo>
                    <a:pt x="967739" y="1419860"/>
                  </a:lnTo>
                  <a:close/>
                </a:path>
                <a:path w="1936750" h="1419860">
                  <a:moveTo>
                    <a:pt x="0" y="0"/>
                  </a:moveTo>
                  <a:lnTo>
                    <a:pt x="1936750" y="0"/>
                  </a:lnTo>
                </a:path>
              </a:pathLst>
            </a:custGeom>
            <a:ln w="9344">
              <a:solidFill>
                <a:srgbClr val="000000"/>
              </a:solidFill>
            </a:ln>
          </p:spPr>
          <p:txBody>
            <a:bodyPr wrap="square" lIns="0" tIns="0" rIns="0" bIns="0" rtlCol="0"/>
            <a:lstStyle/>
            <a:p>
              <a:endParaRPr/>
            </a:p>
          </p:txBody>
        </p:sp>
      </p:grpSp>
      <p:grpSp>
        <p:nvGrpSpPr>
          <p:cNvPr id="20" name="object 20"/>
          <p:cNvGrpSpPr/>
          <p:nvPr/>
        </p:nvGrpSpPr>
        <p:grpSpPr>
          <a:xfrm>
            <a:off x="4894579" y="3801521"/>
            <a:ext cx="5519420" cy="1654175"/>
            <a:chOff x="4894579" y="3801517"/>
            <a:chExt cx="5519420" cy="1654175"/>
          </a:xfrm>
        </p:grpSpPr>
        <p:sp>
          <p:nvSpPr>
            <p:cNvPr id="21" name="object 21"/>
            <p:cNvSpPr/>
            <p:nvPr/>
          </p:nvSpPr>
          <p:spPr>
            <a:xfrm>
              <a:off x="4894579" y="4161789"/>
              <a:ext cx="3949700" cy="1037590"/>
            </a:xfrm>
            <a:custGeom>
              <a:avLst/>
              <a:gdLst/>
              <a:ahLst/>
              <a:cxnLst/>
              <a:rect l="l" t="t" r="r" b="b"/>
              <a:pathLst>
                <a:path w="3949700" h="1037589">
                  <a:moveTo>
                    <a:pt x="2012950" y="859790"/>
                  </a:moveTo>
                  <a:lnTo>
                    <a:pt x="3949700" y="859790"/>
                  </a:lnTo>
                </a:path>
                <a:path w="3949700" h="1037589">
                  <a:moveTo>
                    <a:pt x="13970" y="1037590"/>
                  </a:moveTo>
                  <a:lnTo>
                    <a:pt x="2033270" y="1037590"/>
                  </a:lnTo>
                </a:path>
                <a:path w="3949700" h="1037589">
                  <a:moveTo>
                    <a:pt x="0" y="736600"/>
                  </a:moveTo>
                  <a:lnTo>
                    <a:pt x="1816100" y="736600"/>
                  </a:lnTo>
                </a:path>
                <a:path w="3949700" h="1037589">
                  <a:moveTo>
                    <a:pt x="1803400" y="0"/>
                  </a:moveTo>
                  <a:lnTo>
                    <a:pt x="1803400" y="723900"/>
                  </a:lnTo>
                </a:path>
                <a:path w="3949700" h="1037589">
                  <a:moveTo>
                    <a:pt x="1800860" y="0"/>
                  </a:moveTo>
                  <a:lnTo>
                    <a:pt x="2033270" y="0"/>
                  </a:lnTo>
                </a:path>
              </a:pathLst>
            </a:custGeom>
            <a:ln w="9344">
              <a:solidFill>
                <a:srgbClr val="000000"/>
              </a:solidFill>
            </a:ln>
          </p:spPr>
          <p:txBody>
            <a:bodyPr wrap="square" lIns="0" tIns="0" rIns="0" bIns="0" rtlCol="0"/>
            <a:lstStyle/>
            <a:p>
              <a:endParaRPr/>
            </a:p>
          </p:txBody>
        </p:sp>
        <p:sp>
          <p:nvSpPr>
            <p:cNvPr id="22" name="object 22"/>
            <p:cNvSpPr/>
            <p:nvPr/>
          </p:nvSpPr>
          <p:spPr>
            <a:xfrm>
              <a:off x="8811259" y="3806189"/>
              <a:ext cx="1597660" cy="1644650"/>
            </a:xfrm>
            <a:custGeom>
              <a:avLst/>
              <a:gdLst/>
              <a:ahLst/>
              <a:cxnLst/>
              <a:rect l="l" t="t" r="r" b="b"/>
              <a:pathLst>
                <a:path w="1597659" h="1644650">
                  <a:moveTo>
                    <a:pt x="1597660" y="947420"/>
                  </a:moveTo>
                  <a:lnTo>
                    <a:pt x="515620" y="947420"/>
                  </a:lnTo>
                  <a:lnTo>
                    <a:pt x="515620" y="1644650"/>
                  </a:lnTo>
                  <a:lnTo>
                    <a:pt x="1597660" y="1644650"/>
                  </a:lnTo>
                  <a:lnTo>
                    <a:pt x="1597660" y="947420"/>
                  </a:lnTo>
                  <a:close/>
                </a:path>
                <a:path w="1597659" h="1644650">
                  <a:moveTo>
                    <a:pt x="0" y="0"/>
                  </a:moveTo>
                  <a:lnTo>
                    <a:pt x="694690" y="947420"/>
                  </a:lnTo>
                  <a:lnTo>
                    <a:pt x="965200" y="947420"/>
                  </a:lnTo>
                  <a:lnTo>
                    <a:pt x="0" y="0"/>
                  </a:lnTo>
                  <a:close/>
                </a:path>
              </a:pathLst>
            </a:custGeom>
            <a:solidFill>
              <a:srgbClr val="FFFF99"/>
            </a:solidFill>
          </p:spPr>
          <p:txBody>
            <a:bodyPr wrap="square" lIns="0" tIns="0" rIns="0" bIns="0" rtlCol="0"/>
            <a:lstStyle/>
            <a:p>
              <a:endParaRPr/>
            </a:p>
          </p:txBody>
        </p:sp>
        <p:sp>
          <p:nvSpPr>
            <p:cNvPr id="23" name="object 23"/>
            <p:cNvSpPr/>
            <p:nvPr/>
          </p:nvSpPr>
          <p:spPr>
            <a:xfrm>
              <a:off x="8811259" y="3806189"/>
              <a:ext cx="1597660" cy="1644650"/>
            </a:xfrm>
            <a:custGeom>
              <a:avLst/>
              <a:gdLst/>
              <a:ahLst/>
              <a:cxnLst/>
              <a:rect l="l" t="t" r="r" b="b"/>
              <a:pathLst>
                <a:path w="1597659" h="1644650">
                  <a:moveTo>
                    <a:pt x="1597660" y="947420"/>
                  </a:moveTo>
                  <a:lnTo>
                    <a:pt x="1597660" y="947420"/>
                  </a:lnTo>
                  <a:lnTo>
                    <a:pt x="1597660" y="1644650"/>
                  </a:lnTo>
                  <a:lnTo>
                    <a:pt x="1418590" y="1644650"/>
                  </a:lnTo>
                  <a:lnTo>
                    <a:pt x="515620" y="1644650"/>
                  </a:lnTo>
                  <a:lnTo>
                    <a:pt x="515620" y="1527810"/>
                  </a:lnTo>
                  <a:lnTo>
                    <a:pt x="515620" y="947420"/>
                  </a:lnTo>
                  <a:lnTo>
                    <a:pt x="694690" y="947420"/>
                  </a:lnTo>
                  <a:lnTo>
                    <a:pt x="0" y="0"/>
                  </a:lnTo>
                  <a:lnTo>
                    <a:pt x="965200" y="947420"/>
                  </a:lnTo>
                  <a:lnTo>
                    <a:pt x="1148080" y="947420"/>
                  </a:lnTo>
                  <a:lnTo>
                    <a:pt x="1283970" y="947420"/>
                  </a:lnTo>
                  <a:lnTo>
                    <a:pt x="1418590" y="947420"/>
                  </a:lnTo>
                  <a:lnTo>
                    <a:pt x="1597660" y="947420"/>
                  </a:lnTo>
                  <a:close/>
                </a:path>
                <a:path w="1597659" h="1644650">
                  <a:moveTo>
                    <a:pt x="1597660" y="947420"/>
                  </a:moveTo>
                  <a:lnTo>
                    <a:pt x="1597660" y="947420"/>
                  </a:lnTo>
                </a:path>
                <a:path w="1597659" h="1644650">
                  <a:moveTo>
                    <a:pt x="514350" y="1644650"/>
                  </a:moveTo>
                  <a:lnTo>
                    <a:pt x="514350" y="1644650"/>
                  </a:lnTo>
                </a:path>
              </a:pathLst>
            </a:custGeom>
            <a:ln w="9344">
              <a:solidFill>
                <a:srgbClr val="000000"/>
              </a:solidFill>
            </a:ln>
          </p:spPr>
          <p:txBody>
            <a:bodyPr wrap="square" lIns="0" tIns="0" rIns="0" bIns="0" rtlCol="0"/>
            <a:lstStyle/>
            <a:p>
              <a:endParaRPr/>
            </a:p>
          </p:txBody>
        </p:sp>
      </p:grpSp>
      <p:graphicFrame>
        <p:nvGraphicFramePr>
          <p:cNvPr id="24" name="object 24"/>
          <p:cNvGraphicFramePr>
            <a:graphicFrameLocks noGrp="1"/>
          </p:cNvGraphicFramePr>
          <p:nvPr/>
        </p:nvGraphicFramePr>
        <p:xfrm>
          <a:off x="2955697" y="3166517"/>
          <a:ext cx="3940811" cy="670557"/>
        </p:xfrm>
        <a:graphic>
          <a:graphicData uri="http://schemas.openxmlformats.org/drawingml/2006/table">
            <a:tbl>
              <a:tblPr firstRow="1" bandRow="1">
                <a:tableStyleId>{2D5ABB26-0587-4C30-8999-92F81FD0307C}</a:tableStyleId>
              </a:tblPr>
              <a:tblGrid>
                <a:gridCol w="1910080"/>
                <a:gridCol w="1198880"/>
                <a:gridCol w="831851"/>
              </a:tblGrid>
              <a:tr h="199389">
                <a:tc rowSpan="2">
                  <a:txBody>
                    <a:bodyPr/>
                    <a:lstStyle/>
                    <a:p>
                      <a:pPr marL="159385">
                        <a:lnSpc>
                          <a:spcPct val="100000"/>
                        </a:lnSpc>
                        <a:spcBef>
                          <a:spcPts val="370"/>
                        </a:spcBef>
                      </a:pPr>
                      <a:r>
                        <a:rPr sz="1800" b="1" spc="-5" dirty="0">
                          <a:latin typeface="Verdana"/>
                          <a:cs typeface="Verdana"/>
                        </a:rPr>
                        <a:t>John:Person</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tr>
              <a:tr h="16764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tcPr>
                </a:tc>
                <a:tc rowSpan="2">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B w="9525">
                      <a:solidFill>
                        <a:srgbClr val="000000"/>
                      </a:solidFill>
                      <a:prstDash val="solid"/>
                    </a:lnB>
                  </a:tcPr>
                </a:tc>
              </a:tr>
              <a:tr h="162559">
                <a:tc rowSpan="2">
                  <a:txBody>
                    <a:bodyPr/>
                    <a:lstStyle/>
                    <a:p>
                      <a:pPr marL="181610">
                        <a:lnSpc>
                          <a:spcPts val="1800"/>
                        </a:lnSpc>
                      </a:pPr>
                      <a:r>
                        <a:rPr sz="1800" spc="-5" dirty="0">
                          <a:latin typeface="Verdana"/>
                          <a:cs typeface="Verdana"/>
                        </a:rPr>
                        <a:t>name=“john”</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B w="9525">
                      <a:solidFill>
                        <a:srgbClr val="000000"/>
                      </a:solidFill>
                      <a:prstDash val="solid"/>
                    </a:lnB>
                  </a:tcPr>
                </a:tc>
              </a:tr>
              <a:tr h="140969">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a:lnSpc>
                          <a:spcPct val="100000"/>
                        </a:lnSpc>
                      </a:pPr>
                      <a:endParaRPr sz="7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tr>
            </a:tbl>
          </a:graphicData>
        </a:graphic>
      </p:graphicFrame>
      <p:graphicFrame>
        <p:nvGraphicFramePr>
          <p:cNvPr id="25" name="object 25"/>
          <p:cNvGraphicFramePr>
            <a:graphicFrameLocks noGrp="1"/>
          </p:cNvGraphicFramePr>
          <p:nvPr/>
        </p:nvGraphicFramePr>
        <p:xfrm>
          <a:off x="2986179" y="3947567"/>
          <a:ext cx="3418839" cy="670560"/>
        </p:xfrm>
        <a:graphic>
          <a:graphicData uri="http://schemas.openxmlformats.org/drawingml/2006/table">
            <a:tbl>
              <a:tblPr firstRow="1" bandRow="1">
                <a:tableStyleId>{2D5ABB26-0587-4C30-8999-92F81FD0307C}</a:tableStyleId>
              </a:tblPr>
              <a:tblGrid>
                <a:gridCol w="1910080"/>
                <a:gridCol w="1508759"/>
              </a:tblGrid>
              <a:tr h="195580">
                <a:tc rowSpan="2">
                  <a:txBody>
                    <a:bodyPr/>
                    <a:lstStyle/>
                    <a:p>
                      <a:pPr marL="146685">
                        <a:lnSpc>
                          <a:spcPct val="100000"/>
                        </a:lnSpc>
                        <a:spcBef>
                          <a:spcPts val="370"/>
                        </a:spcBef>
                      </a:pPr>
                      <a:r>
                        <a:rPr sz="1800" b="1" spc="-5" dirty="0">
                          <a:latin typeface="Verdana"/>
                          <a:cs typeface="Verdana"/>
                        </a:rPr>
                        <a:t>Mary:Person</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r>
              <a:tr h="17145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T w="9525">
                      <a:solidFill>
                        <a:srgbClr val="000000"/>
                      </a:solidFill>
                      <a:prstDash val="solid"/>
                    </a:lnT>
                  </a:tcPr>
                </a:tc>
              </a:tr>
              <a:tr h="303530">
                <a:tc>
                  <a:txBody>
                    <a:bodyPr/>
                    <a:lstStyle/>
                    <a:p>
                      <a:pPr marL="154305">
                        <a:lnSpc>
                          <a:spcPts val="1800"/>
                        </a:lnSpc>
                      </a:pPr>
                      <a:r>
                        <a:rPr sz="1800" spc="-5" dirty="0">
                          <a:latin typeface="Verdana"/>
                          <a:cs typeface="Verdana"/>
                        </a:rPr>
                        <a:t>name=“Mary”</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T w="9525">
                      <a:solidFill>
                        <a:srgbClr val="000000"/>
                      </a:solidFill>
                      <a:prstDash val="solid"/>
                    </a:lnT>
                  </a:tcPr>
                </a:tc>
              </a:tr>
            </a:tbl>
          </a:graphicData>
        </a:graphic>
      </p:graphicFrame>
      <p:sp>
        <p:nvSpPr>
          <p:cNvPr id="26" name="object 26"/>
          <p:cNvSpPr txBox="1"/>
          <p:nvPr/>
        </p:nvSpPr>
        <p:spPr>
          <a:xfrm>
            <a:off x="2990851" y="4744722"/>
            <a:ext cx="1910080" cy="324448"/>
          </a:xfrm>
          <a:prstGeom prst="rect">
            <a:avLst/>
          </a:prstGeom>
          <a:ln w="9344">
            <a:solidFill>
              <a:srgbClr val="000000"/>
            </a:solidFill>
          </a:ln>
        </p:spPr>
        <p:txBody>
          <a:bodyPr vert="horz" wrap="square" lIns="0" tIns="46990" rIns="0" bIns="0" rtlCol="0">
            <a:spAutoFit/>
          </a:bodyPr>
          <a:lstStyle/>
          <a:p>
            <a:pPr marL="224154">
              <a:lnSpc>
                <a:spcPct val="100000"/>
              </a:lnSpc>
              <a:spcBef>
                <a:spcPts val="370"/>
              </a:spcBef>
            </a:pPr>
            <a:r>
              <a:rPr sz="1800" b="1" spc="-5" dirty="0">
                <a:latin typeface="Verdana"/>
                <a:cs typeface="Verdana"/>
              </a:rPr>
              <a:t>Sue:Person</a:t>
            </a:r>
            <a:endParaRPr sz="1800">
              <a:latin typeface="Verdana"/>
              <a:cs typeface="Verdana"/>
            </a:endParaRPr>
          </a:p>
        </p:txBody>
      </p:sp>
      <p:sp>
        <p:nvSpPr>
          <p:cNvPr id="27" name="object 27"/>
          <p:cNvSpPr txBox="1"/>
          <p:nvPr/>
        </p:nvSpPr>
        <p:spPr>
          <a:xfrm>
            <a:off x="2990851" y="5111752"/>
            <a:ext cx="1910080" cy="230832"/>
          </a:xfrm>
          <a:prstGeom prst="rect">
            <a:avLst/>
          </a:prstGeom>
          <a:ln w="9344">
            <a:solidFill>
              <a:srgbClr val="000000"/>
            </a:solidFill>
          </a:ln>
        </p:spPr>
        <p:txBody>
          <a:bodyPr vert="horz" wrap="square" lIns="0" tIns="0" rIns="0" bIns="0" rtlCol="0">
            <a:spAutoFit/>
          </a:bodyPr>
          <a:lstStyle/>
          <a:p>
            <a:pPr marL="203835">
              <a:lnSpc>
                <a:spcPts val="1800"/>
              </a:lnSpc>
            </a:pPr>
            <a:r>
              <a:rPr sz="1800" spc="-5" dirty="0">
                <a:latin typeface="Verdana"/>
                <a:cs typeface="Verdana"/>
              </a:rPr>
              <a:t>Name=“Sue”</a:t>
            </a:r>
            <a:endParaRPr sz="1800">
              <a:latin typeface="Verdana"/>
              <a:cs typeface="Verdana"/>
            </a:endParaRPr>
          </a:p>
        </p:txBody>
      </p:sp>
      <p:sp>
        <p:nvSpPr>
          <p:cNvPr id="28" name="object 28"/>
          <p:cNvSpPr txBox="1"/>
          <p:nvPr/>
        </p:nvSpPr>
        <p:spPr>
          <a:xfrm>
            <a:off x="6410961" y="3602991"/>
            <a:ext cx="528955" cy="289823"/>
          </a:xfrm>
          <a:prstGeom prst="rect">
            <a:avLst/>
          </a:prstGeom>
        </p:spPr>
        <p:txBody>
          <a:bodyPr vert="horz" wrap="square" lIns="0" tIns="12700" rIns="0" bIns="0" rtlCol="0">
            <a:spAutoFit/>
          </a:bodyPr>
          <a:lstStyle/>
          <a:p>
            <a:pPr marL="12700">
              <a:lnSpc>
                <a:spcPct val="100000"/>
              </a:lnSpc>
              <a:spcBef>
                <a:spcPts val="100"/>
              </a:spcBef>
              <a:tabLst>
                <a:tab pos="515620" algn="l"/>
              </a:tabLst>
            </a:pPr>
            <a:r>
              <a:rPr sz="1800" u="sng" dirty="0">
                <a:uFill>
                  <a:solidFill>
                    <a:srgbClr val="000000"/>
                  </a:solidFill>
                </a:uFill>
                <a:latin typeface="Times New Roman"/>
                <a:cs typeface="Times New Roman"/>
              </a:rPr>
              <a:t> 	</a:t>
            </a:r>
            <a:endParaRPr sz="1800">
              <a:latin typeface="Times New Roman"/>
              <a:cs typeface="Times New Roman"/>
            </a:endParaRPr>
          </a:p>
        </p:txBody>
      </p:sp>
      <p:sp>
        <p:nvSpPr>
          <p:cNvPr id="29" name="object 29"/>
          <p:cNvSpPr txBox="1"/>
          <p:nvPr/>
        </p:nvSpPr>
        <p:spPr>
          <a:xfrm>
            <a:off x="6935469" y="3568702"/>
            <a:ext cx="1910080" cy="324448"/>
          </a:xfrm>
          <a:prstGeom prst="rect">
            <a:avLst/>
          </a:prstGeom>
          <a:ln w="9344">
            <a:solidFill>
              <a:srgbClr val="000000"/>
            </a:solidFill>
          </a:ln>
        </p:spPr>
        <p:txBody>
          <a:bodyPr vert="horz" wrap="square" lIns="0" tIns="46990" rIns="0" bIns="0" rtlCol="0">
            <a:spAutoFit/>
          </a:bodyPr>
          <a:lstStyle/>
          <a:p>
            <a:pPr marL="142875">
              <a:lnSpc>
                <a:spcPct val="100000"/>
              </a:lnSpc>
              <a:spcBef>
                <a:spcPts val="370"/>
              </a:spcBef>
            </a:pPr>
            <a:r>
              <a:rPr sz="1800" b="1" spc="-5" dirty="0">
                <a:latin typeface="Verdana"/>
                <a:cs typeface="Verdana"/>
              </a:rPr>
              <a:t>GE:Company</a:t>
            </a:r>
            <a:endParaRPr sz="1800">
              <a:latin typeface="Verdana"/>
              <a:cs typeface="Verdana"/>
            </a:endParaRPr>
          </a:p>
        </p:txBody>
      </p:sp>
      <p:sp>
        <p:nvSpPr>
          <p:cNvPr id="30" name="object 30"/>
          <p:cNvSpPr txBox="1"/>
          <p:nvPr/>
        </p:nvSpPr>
        <p:spPr>
          <a:xfrm>
            <a:off x="6935469" y="3903981"/>
            <a:ext cx="1910080" cy="269304"/>
          </a:xfrm>
          <a:prstGeom prst="rect">
            <a:avLst/>
          </a:prstGeom>
          <a:ln w="9344">
            <a:solidFill>
              <a:srgbClr val="000000"/>
            </a:solidFill>
          </a:ln>
        </p:spPr>
        <p:txBody>
          <a:bodyPr vert="horz" wrap="square" lIns="0" tIns="0" rIns="0" bIns="0" rtlCol="0">
            <a:spAutoFit/>
          </a:bodyPr>
          <a:lstStyle/>
          <a:p>
            <a:pPr marL="262255">
              <a:lnSpc>
                <a:spcPts val="2050"/>
              </a:lnSpc>
            </a:pPr>
            <a:r>
              <a:rPr sz="1800" spc="-5" dirty="0">
                <a:latin typeface="Verdana"/>
                <a:cs typeface="Verdana"/>
              </a:rPr>
              <a:t>Name=“GE”</a:t>
            </a:r>
            <a:endParaRPr sz="1800">
              <a:latin typeface="Verdana"/>
              <a:cs typeface="Verdana"/>
            </a:endParaRPr>
          </a:p>
        </p:txBody>
      </p:sp>
      <p:sp>
        <p:nvSpPr>
          <p:cNvPr id="31" name="object 31"/>
          <p:cNvSpPr txBox="1"/>
          <p:nvPr/>
        </p:nvSpPr>
        <p:spPr>
          <a:xfrm>
            <a:off x="6978651" y="4687570"/>
            <a:ext cx="1821815" cy="566822"/>
          </a:xfrm>
          <a:prstGeom prst="rect">
            <a:avLst/>
          </a:prstGeom>
        </p:spPr>
        <p:txBody>
          <a:bodyPr vert="horz" wrap="square" lIns="0" tIns="12700" rIns="0" bIns="0" rtlCol="0">
            <a:spAutoFit/>
          </a:bodyPr>
          <a:lstStyle/>
          <a:p>
            <a:pPr algn="ctr">
              <a:lnSpc>
                <a:spcPct val="100000"/>
              </a:lnSpc>
              <a:spcBef>
                <a:spcPts val="100"/>
              </a:spcBef>
            </a:pPr>
            <a:r>
              <a:rPr sz="1800" b="1" spc="-5" dirty="0">
                <a:latin typeface="Verdana"/>
                <a:cs typeface="Verdana"/>
              </a:rPr>
              <a:t>IBM:Company</a:t>
            </a:r>
            <a:endParaRPr sz="1800">
              <a:latin typeface="Verdana"/>
              <a:cs typeface="Verdana"/>
            </a:endParaRPr>
          </a:p>
          <a:p>
            <a:pPr marL="635" algn="ctr">
              <a:lnSpc>
                <a:spcPct val="100000"/>
              </a:lnSpc>
            </a:pPr>
            <a:r>
              <a:rPr sz="1800" spc="-5" dirty="0">
                <a:latin typeface="Verdana"/>
                <a:cs typeface="Verdana"/>
              </a:rPr>
              <a:t>Name=“IBM”</a:t>
            </a:r>
            <a:endParaRPr sz="1800">
              <a:latin typeface="Verdana"/>
              <a:cs typeface="Verdana"/>
            </a:endParaRPr>
          </a:p>
        </p:txBody>
      </p:sp>
      <p:sp>
        <p:nvSpPr>
          <p:cNvPr id="32" name="object 32"/>
          <p:cNvSpPr txBox="1"/>
          <p:nvPr/>
        </p:nvSpPr>
        <p:spPr>
          <a:xfrm>
            <a:off x="9525000" y="4786632"/>
            <a:ext cx="690880" cy="505267"/>
          </a:xfrm>
          <a:prstGeom prst="rect">
            <a:avLst/>
          </a:prstGeom>
        </p:spPr>
        <p:txBody>
          <a:bodyPr vert="horz" wrap="square" lIns="0" tIns="12700" rIns="0" bIns="0" rtlCol="0">
            <a:spAutoFit/>
          </a:bodyPr>
          <a:lstStyle/>
          <a:p>
            <a:pPr marL="12700" marR="5080" indent="59690">
              <a:lnSpc>
                <a:spcPct val="100000"/>
              </a:lnSpc>
              <a:spcBef>
                <a:spcPts val="100"/>
              </a:spcBef>
            </a:pPr>
            <a:r>
              <a:rPr sz="1600" spc="-5" dirty="0">
                <a:latin typeface="Times New Roman"/>
                <a:cs typeface="Times New Roman"/>
              </a:rPr>
              <a:t>Object  </a:t>
            </a:r>
            <a:r>
              <a:rPr sz="1600" spc="5" dirty="0">
                <a:latin typeface="Times New Roman"/>
                <a:cs typeface="Times New Roman"/>
              </a:rPr>
              <a:t>d</a:t>
            </a:r>
            <a:r>
              <a:rPr sz="1600" spc="-5" dirty="0">
                <a:latin typeface="Times New Roman"/>
                <a:cs typeface="Times New Roman"/>
              </a:rPr>
              <a:t>iagram</a:t>
            </a:r>
            <a:endParaRPr sz="1600">
              <a:latin typeface="Times New Roman"/>
              <a:cs typeface="Times New Roman"/>
            </a:endParaRPr>
          </a:p>
        </p:txBody>
      </p:sp>
      <p:cxnSp>
        <p:nvCxnSpPr>
          <p:cNvPr id="35" name="Straight Connector 34"/>
          <p:cNvCxnSpPr/>
          <p:nvPr/>
        </p:nvCxnSpPr>
        <p:spPr>
          <a:xfrm rot="10800000">
            <a:off x="4876800" y="3352800"/>
            <a:ext cx="1219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552" y="337823"/>
            <a:ext cx="2158365" cy="505267"/>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Trebuchet MS"/>
                <a:cs typeface="Trebuchet MS"/>
              </a:rPr>
              <a:t>Multiplicity</a:t>
            </a:r>
            <a:endParaRPr sz="3200">
              <a:latin typeface="Trebuchet MS"/>
              <a:cs typeface="Trebuchet MS"/>
            </a:endParaRPr>
          </a:p>
        </p:txBody>
      </p:sp>
      <p:sp>
        <p:nvSpPr>
          <p:cNvPr id="10" name="object 1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38</a:t>
            </a:fld>
            <a:endParaRPr dirty="0">
              <a:solidFill>
                <a:srgbClr val="000000"/>
              </a:solidFill>
            </a:endParaRPr>
          </a:p>
        </p:txBody>
      </p:sp>
      <p:sp>
        <p:nvSpPr>
          <p:cNvPr id="3" name="object 3"/>
          <p:cNvSpPr txBox="1"/>
          <p:nvPr/>
        </p:nvSpPr>
        <p:spPr>
          <a:xfrm>
            <a:off x="845820" y="156590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188722" y="1555751"/>
            <a:ext cx="8602345" cy="807913"/>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Multiplicity</a:t>
            </a:r>
            <a:r>
              <a:rPr sz="2000" spc="90" dirty="0">
                <a:solidFill>
                  <a:srgbClr val="3F3F3F"/>
                </a:solidFill>
                <a:latin typeface="Trebuchet MS"/>
                <a:cs typeface="Trebuchet MS"/>
              </a:rPr>
              <a:t> </a:t>
            </a:r>
            <a:r>
              <a:rPr sz="2000" spc="-5" dirty="0">
                <a:solidFill>
                  <a:srgbClr val="3F3F3F"/>
                </a:solidFill>
                <a:latin typeface="Trebuchet MS"/>
                <a:cs typeface="Trebuchet MS"/>
              </a:rPr>
              <a:t>specifies</a:t>
            </a:r>
            <a:r>
              <a:rPr sz="2000" spc="100" dirty="0">
                <a:solidFill>
                  <a:srgbClr val="3F3F3F"/>
                </a:solidFill>
                <a:latin typeface="Trebuchet MS"/>
                <a:cs typeface="Trebuchet MS"/>
              </a:rPr>
              <a:t> </a:t>
            </a:r>
            <a:r>
              <a:rPr sz="2000" spc="-5" dirty="0">
                <a:solidFill>
                  <a:srgbClr val="3F3F3F"/>
                </a:solidFill>
                <a:latin typeface="Trebuchet MS"/>
                <a:cs typeface="Trebuchet MS"/>
              </a:rPr>
              <a:t>the</a:t>
            </a:r>
            <a:r>
              <a:rPr sz="2000" spc="85" dirty="0">
                <a:solidFill>
                  <a:srgbClr val="3F3F3F"/>
                </a:solidFill>
                <a:latin typeface="Trebuchet MS"/>
                <a:cs typeface="Trebuchet MS"/>
              </a:rPr>
              <a:t> </a:t>
            </a:r>
            <a:r>
              <a:rPr sz="2000" spc="-5" dirty="0">
                <a:solidFill>
                  <a:srgbClr val="3F3F3F"/>
                </a:solidFill>
                <a:latin typeface="Trebuchet MS"/>
                <a:cs typeface="Trebuchet MS"/>
              </a:rPr>
              <a:t>number</a:t>
            </a:r>
            <a:r>
              <a:rPr sz="2000" spc="80" dirty="0">
                <a:solidFill>
                  <a:srgbClr val="3F3F3F"/>
                </a:solidFill>
                <a:latin typeface="Trebuchet MS"/>
                <a:cs typeface="Trebuchet MS"/>
              </a:rPr>
              <a:t> </a:t>
            </a:r>
            <a:r>
              <a:rPr sz="2000" dirty="0">
                <a:solidFill>
                  <a:srgbClr val="3F3F3F"/>
                </a:solidFill>
                <a:latin typeface="Trebuchet MS"/>
                <a:cs typeface="Trebuchet MS"/>
              </a:rPr>
              <a:t>of</a:t>
            </a:r>
            <a:r>
              <a:rPr sz="2000" spc="90" dirty="0">
                <a:solidFill>
                  <a:srgbClr val="3F3F3F"/>
                </a:solidFill>
                <a:latin typeface="Trebuchet MS"/>
                <a:cs typeface="Trebuchet MS"/>
              </a:rPr>
              <a:t> </a:t>
            </a:r>
            <a:r>
              <a:rPr sz="2000" spc="-5" dirty="0">
                <a:solidFill>
                  <a:srgbClr val="3F3F3F"/>
                </a:solidFill>
                <a:latin typeface="Trebuchet MS"/>
                <a:cs typeface="Trebuchet MS"/>
              </a:rPr>
              <a:t>instances</a:t>
            </a:r>
            <a:r>
              <a:rPr sz="2000" spc="100" dirty="0">
                <a:solidFill>
                  <a:srgbClr val="3F3F3F"/>
                </a:solidFill>
                <a:latin typeface="Trebuchet MS"/>
                <a:cs typeface="Trebuchet MS"/>
              </a:rPr>
              <a:t> </a:t>
            </a:r>
            <a:r>
              <a:rPr sz="2000" dirty="0">
                <a:solidFill>
                  <a:srgbClr val="3F3F3F"/>
                </a:solidFill>
                <a:latin typeface="Trebuchet MS"/>
                <a:cs typeface="Trebuchet MS"/>
              </a:rPr>
              <a:t>of</a:t>
            </a:r>
            <a:r>
              <a:rPr sz="2000" spc="85" dirty="0">
                <a:solidFill>
                  <a:srgbClr val="3F3F3F"/>
                </a:solidFill>
                <a:latin typeface="Trebuchet MS"/>
                <a:cs typeface="Trebuchet MS"/>
              </a:rPr>
              <a:t> </a:t>
            </a:r>
            <a:r>
              <a:rPr sz="2000" spc="-5" dirty="0">
                <a:solidFill>
                  <a:srgbClr val="3F3F3F"/>
                </a:solidFill>
                <a:latin typeface="Trebuchet MS"/>
                <a:cs typeface="Trebuchet MS"/>
              </a:rPr>
              <a:t>one</a:t>
            </a:r>
            <a:r>
              <a:rPr sz="2000" spc="75" dirty="0">
                <a:solidFill>
                  <a:srgbClr val="3F3F3F"/>
                </a:solidFill>
                <a:latin typeface="Trebuchet MS"/>
                <a:cs typeface="Trebuchet MS"/>
              </a:rPr>
              <a:t> </a:t>
            </a:r>
            <a:r>
              <a:rPr sz="2000" dirty="0">
                <a:solidFill>
                  <a:srgbClr val="3F3F3F"/>
                </a:solidFill>
                <a:latin typeface="Trebuchet MS"/>
                <a:cs typeface="Trebuchet MS"/>
              </a:rPr>
              <a:t>class</a:t>
            </a:r>
            <a:r>
              <a:rPr sz="2000" spc="90" dirty="0">
                <a:solidFill>
                  <a:srgbClr val="3F3F3F"/>
                </a:solidFill>
                <a:latin typeface="Trebuchet MS"/>
                <a:cs typeface="Trebuchet MS"/>
              </a:rPr>
              <a:t> </a:t>
            </a:r>
            <a:r>
              <a:rPr sz="2000" spc="-5" dirty="0">
                <a:solidFill>
                  <a:srgbClr val="3F3F3F"/>
                </a:solidFill>
                <a:latin typeface="Trebuchet MS"/>
                <a:cs typeface="Trebuchet MS"/>
              </a:rPr>
              <a:t>that</a:t>
            </a:r>
            <a:r>
              <a:rPr sz="2000" spc="85" dirty="0">
                <a:solidFill>
                  <a:srgbClr val="3F3F3F"/>
                </a:solidFill>
                <a:latin typeface="Trebuchet MS"/>
                <a:cs typeface="Trebuchet MS"/>
              </a:rPr>
              <a:t> </a:t>
            </a:r>
            <a:r>
              <a:rPr sz="2000" dirty="0">
                <a:solidFill>
                  <a:srgbClr val="3F3F3F"/>
                </a:solidFill>
                <a:latin typeface="Trebuchet MS"/>
                <a:cs typeface="Trebuchet MS"/>
              </a:rPr>
              <a:t>may</a:t>
            </a:r>
            <a:r>
              <a:rPr sz="2000" spc="80" dirty="0">
                <a:solidFill>
                  <a:srgbClr val="3F3F3F"/>
                </a:solidFill>
                <a:latin typeface="Trebuchet MS"/>
                <a:cs typeface="Trebuchet MS"/>
              </a:rPr>
              <a:t> </a:t>
            </a:r>
            <a:r>
              <a:rPr sz="2000" spc="-5" dirty="0">
                <a:solidFill>
                  <a:srgbClr val="3F3F3F"/>
                </a:solidFill>
                <a:latin typeface="Trebuchet MS"/>
                <a:cs typeface="Trebuchet MS"/>
              </a:rPr>
              <a:t>relate</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to </a:t>
            </a:r>
            <a:r>
              <a:rPr sz="2000" dirty="0">
                <a:solidFill>
                  <a:srgbClr val="3F3F3F"/>
                </a:solidFill>
                <a:latin typeface="Trebuchet MS"/>
                <a:cs typeface="Trebuchet MS"/>
              </a:rPr>
              <a:t>a single </a:t>
            </a:r>
            <a:r>
              <a:rPr sz="2000" spc="-5" dirty="0">
                <a:solidFill>
                  <a:srgbClr val="3F3F3F"/>
                </a:solidFill>
                <a:latin typeface="Trebuchet MS"/>
                <a:cs typeface="Trebuchet MS"/>
              </a:rPr>
              <a:t>instance </a:t>
            </a:r>
            <a:r>
              <a:rPr sz="2000" dirty="0">
                <a:solidFill>
                  <a:srgbClr val="3F3F3F"/>
                </a:solidFill>
                <a:latin typeface="Trebuchet MS"/>
                <a:cs typeface="Trebuchet MS"/>
              </a:rPr>
              <a:t>of an associated</a:t>
            </a:r>
            <a:r>
              <a:rPr sz="2000" spc="-40" dirty="0">
                <a:solidFill>
                  <a:srgbClr val="3F3F3F"/>
                </a:solidFill>
                <a:latin typeface="Trebuchet MS"/>
                <a:cs typeface="Trebuchet MS"/>
              </a:rPr>
              <a:t> </a:t>
            </a:r>
            <a:r>
              <a:rPr sz="2000" spc="-5" dirty="0">
                <a:solidFill>
                  <a:srgbClr val="3F3F3F"/>
                </a:solidFill>
                <a:latin typeface="Trebuchet MS"/>
                <a:cs typeface="Trebuchet MS"/>
              </a:rPr>
              <a:t>class.</a:t>
            </a:r>
            <a:endParaRPr sz="2000">
              <a:latin typeface="Trebuchet MS"/>
              <a:cs typeface="Trebuchet MS"/>
            </a:endParaRPr>
          </a:p>
        </p:txBody>
      </p:sp>
      <p:sp>
        <p:nvSpPr>
          <p:cNvPr id="5" name="object 5"/>
          <p:cNvSpPr txBox="1"/>
          <p:nvPr/>
        </p:nvSpPr>
        <p:spPr>
          <a:xfrm>
            <a:off x="845820" y="266827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188721" y="2658112"/>
            <a:ext cx="859091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UML </a:t>
            </a:r>
            <a:r>
              <a:rPr sz="2000" dirty="0">
                <a:solidFill>
                  <a:srgbClr val="3F3F3F"/>
                </a:solidFill>
                <a:latin typeface="Trebuchet MS"/>
                <a:cs typeface="Trebuchet MS"/>
              </a:rPr>
              <a:t>diagrams </a:t>
            </a:r>
            <a:r>
              <a:rPr sz="2000" spc="-5" dirty="0">
                <a:solidFill>
                  <a:srgbClr val="3F3F3F"/>
                </a:solidFill>
                <a:latin typeface="Trebuchet MS"/>
                <a:cs typeface="Trebuchet MS"/>
              </a:rPr>
              <a:t>explicitly list multiplicity </a:t>
            </a:r>
            <a:r>
              <a:rPr sz="2000" dirty="0">
                <a:solidFill>
                  <a:srgbClr val="3F3F3F"/>
                </a:solidFill>
                <a:latin typeface="Trebuchet MS"/>
                <a:cs typeface="Trebuchet MS"/>
              </a:rPr>
              <a:t>at the </a:t>
            </a:r>
            <a:r>
              <a:rPr sz="2000" spc="-5" dirty="0">
                <a:solidFill>
                  <a:srgbClr val="3F3F3F"/>
                </a:solidFill>
                <a:latin typeface="Trebuchet MS"/>
                <a:cs typeface="Trebuchet MS"/>
              </a:rPr>
              <a:t>end </a:t>
            </a:r>
            <a:r>
              <a:rPr sz="2000" dirty="0">
                <a:solidFill>
                  <a:srgbClr val="3F3F3F"/>
                </a:solidFill>
                <a:latin typeface="Trebuchet MS"/>
                <a:cs typeface="Trebuchet MS"/>
              </a:rPr>
              <a:t>of the association</a:t>
            </a:r>
            <a:r>
              <a:rPr sz="2000" spc="-80" dirty="0">
                <a:solidFill>
                  <a:srgbClr val="3F3F3F"/>
                </a:solidFill>
                <a:latin typeface="Trebuchet MS"/>
                <a:cs typeface="Trebuchet MS"/>
              </a:rPr>
              <a:t> </a:t>
            </a:r>
            <a:r>
              <a:rPr sz="2000" spc="-5" dirty="0">
                <a:solidFill>
                  <a:srgbClr val="3F3F3F"/>
                </a:solidFill>
                <a:latin typeface="Trebuchet MS"/>
                <a:cs typeface="Trebuchet MS"/>
              </a:rPr>
              <a:t>lines.</a:t>
            </a:r>
            <a:endParaRPr sz="2000">
              <a:latin typeface="Trebuchet MS"/>
              <a:cs typeface="Trebuchet MS"/>
            </a:endParaRPr>
          </a:p>
        </p:txBody>
      </p:sp>
      <p:sp>
        <p:nvSpPr>
          <p:cNvPr id="7" name="object 7"/>
          <p:cNvSpPr txBox="1"/>
          <p:nvPr/>
        </p:nvSpPr>
        <p:spPr>
          <a:xfrm>
            <a:off x="845820" y="328167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1188719" y="3272793"/>
            <a:ext cx="250444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Multiplicity</a:t>
            </a:r>
            <a:r>
              <a:rPr sz="2000" spc="-30" dirty="0">
                <a:solidFill>
                  <a:srgbClr val="3F3F3F"/>
                </a:solidFill>
                <a:latin typeface="Trebuchet MS"/>
                <a:cs typeface="Trebuchet MS"/>
              </a:rPr>
              <a:t> </a:t>
            </a:r>
            <a:r>
              <a:rPr sz="2000" spc="-5" dirty="0">
                <a:solidFill>
                  <a:srgbClr val="3F3F3F"/>
                </a:solidFill>
                <a:latin typeface="Trebuchet MS"/>
                <a:cs typeface="Trebuchet MS"/>
              </a:rPr>
              <a:t>Indicators</a:t>
            </a:r>
            <a:endParaRPr sz="2000">
              <a:latin typeface="Trebuchet MS"/>
              <a:cs typeface="Trebuchet MS"/>
            </a:endParaRPr>
          </a:p>
        </p:txBody>
      </p:sp>
      <p:graphicFrame>
        <p:nvGraphicFramePr>
          <p:cNvPr id="9" name="object 9"/>
          <p:cNvGraphicFramePr>
            <a:graphicFrameLocks noGrp="1"/>
          </p:cNvGraphicFramePr>
          <p:nvPr/>
        </p:nvGraphicFramePr>
        <p:xfrm>
          <a:off x="1600202" y="3818611"/>
          <a:ext cx="6660516" cy="2351383"/>
        </p:xfrm>
        <a:graphic>
          <a:graphicData uri="http://schemas.openxmlformats.org/drawingml/2006/table">
            <a:tbl>
              <a:tblPr firstRow="1" bandRow="1">
                <a:tableStyleId>{2D5ABB26-0587-4C30-8999-92F81FD0307C}</a:tableStyleId>
              </a:tblPr>
              <a:tblGrid>
                <a:gridCol w="4311651"/>
                <a:gridCol w="2348865"/>
              </a:tblGrid>
              <a:tr h="354002">
                <a:tc>
                  <a:txBody>
                    <a:bodyPr/>
                    <a:lstStyle/>
                    <a:p>
                      <a:pPr marL="31750">
                        <a:lnSpc>
                          <a:spcPts val="2180"/>
                        </a:lnSpc>
                      </a:pPr>
                      <a:r>
                        <a:rPr sz="2000" spc="-5" dirty="0">
                          <a:latin typeface="Times New Roman"/>
                          <a:cs typeface="Times New Roman"/>
                        </a:rPr>
                        <a:t>Exactly </a:t>
                      </a:r>
                      <a:r>
                        <a:rPr sz="2000" dirty="0">
                          <a:latin typeface="Times New Roman"/>
                          <a:cs typeface="Times New Roman"/>
                        </a:rPr>
                        <a:t>one</a:t>
                      </a:r>
                      <a:endParaRPr sz="2000">
                        <a:latin typeface="Times New Roman"/>
                        <a:cs typeface="Times New Roman"/>
                      </a:endParaRPr>
                    </a:p>
                  </a:txBody>
                  <a:tcPr marL="0" marR="0" marT="0" marB="0"/>
                </a:tc>
                <a:tc>
                  <a:txBody>
                    <a:bodyPr/>
                    <a:lstStyle/>
                    <a:p>
                      <a:pPr marR="24130" algn="r">
                        <a:lnSpc>
                          <a:spcPts val="2180"/>
                        </a:lnSpc>
                      </a:pPr>
                      <a:r>
                        <a:rPr sz="2000" dirty="0">
                          <a:latin typeface="Times New Roman"/>
                          <a:cs typeface="Times New Roman"/>
                        </a:rPr>
                        <a:t>1</a:t>
                      </a:r>
                      <a:endParaRPr sz="2000">
                        <a:latin typeface="Times New Roman"/>
                        <a:cs typeface="Times New Roman"/>
                      </a:endParaRPr>
                    </a:p>
                  </a:txBody>
                  <a:tcPr marL="0" marR="0" marT="0" marB="0"/>
                </a:tc>
              </a:tr>
              <a:tr h="414019">
                <a:tc>
                  <a:txBody>
                    <a:bodyPr/>
                    <a:lstStyle/>
                    <a:p>
                      <a:pPr marL="31750">
                        <a:lnSpc>
                          <a:spcPct val="100000"/>
                        </a:lnSpc>
                        <a:spcBef>
                          <a:spcPts val="355"/>
                        </a:spcBef>
                      </a:pPr>
                      <a:r>
                        <a:rPr sz="2000" spc="-5" dirty="0">
                          <a:latin typeface="Times New Roman"/>
                          <a:cs typeface="Times New Roman"/>
                        </a:rPr>
                        <a:t>Zero </a:t>
                      </a:r>
                      <a:r>
                        <a:rPr sz="2000" dirty="0">
                          <a:latin typeface="Times New Roman"/>
                          <a:cs typeface="Times New Roman"/>
                        </a:rPr>
                        <a:t>or </a:t>
                      </a:r>
                      <a:r>
                        <a:rPr sz="2000" spc="-10" dirty="0">
                          <a:latin typeface="Times New Roman"/>
                          <a:cs typeface="Times New Roman"/>
                        </a:rPr>
                        <a:t>more</a:t>
                      </a:r>
                      <a:r>
                        <a:rPr sz="2000" spc="15" dirty="0">
                          <a:latin typeface="Times New Roman"/>
                          <a:cs typeface="Times New Roman"/>
                        </a:rPr>
                        <a:t> </a:t>
                      </a:r>
                      <a:r>
                        <a:rPr sz="2000" spc="-5" dirty="0">
                          <a:latin typeface="Times New Roman"/>
                          <a:cs typeface="Times New Roman"/>
                        </a:rPr>
                        <a:t>(unlimited)</a:t>
                      </a:r>
                      <a:endParaRPr sz="2000">
                        <a:latin typeface="Times New Roman"/>
                        <a:cs typeface="Times New Roman"/>
                      </a:endParaRPr>
                    </a:p>
                  </a:txBody>
                  <a:tcPr marL="0" marR="0" marT="45085" marB="0"/>
                </a:tc>
                <a:tc>
                  <a:txBody>
                    <a:bodyPr/>
                    <a:lstStyle/>
                    <a:p>
                      <a:pPr marR="25400" algn="r">
                        <a:lnSpc>
                          <a:spcPct val="100000"/>
                        </a:lnSpc>
                        <a:spcBef>
                          <a:spcPts val="355"/>
                        </a:spcBef>
                      </a:pPr>
                      <a:r>
                        <a:rPr sz="2000" dirty="0">
                          <a:latin typeface="Times New Roman"/>
                          <a:cs typeface="Times New Roman"/>
                        </a:rPr>
                        <a:t>*</a:t>
                      </a:r>
                      <a:r>
                        <a:rPr sz="2000" spc="-85" dirty="0">
                          <a:latin typeface="Times New Roman"/>
                          <a:cs typeface="Times New Roman"/>
                        </a:rPr>
                        <a:t> </a:t>
                      </a:r>
                      <a:r>
                        <a:rPr sz="2000" dirty="0">
                          <a:latin typeface="Times New Roman"/>
                          <a:cs typeface="Times New Roman"/>
                        </a:rPr>
                        <a:t>(0..*)</a:t>
                      </a:r>
                      <a:endParaRPr sz="2000">
                        <a:latin typeface="Times New Roman"/>
                        <a:cs typeface="Times New Roman"/>
                      </a:endParaRPr>
                    </a:p>
                  </a:txBody>
                  <a:tcPr marL="0" marR="0" marT="45085" marB="0"/>
                </a:tc>
              </a:tr>
              <a:tr h="410210">
                <a:tc>
                  <a:txBody>
                    <a:bodyPr/>
                    <a:lstStyle/>
                    <a:p>
                      <a:pPr marL="31750">
                        <a:lnSpc>
                          <a:spcPct val="100000"/>
                        </a:lnSpc>
                        <a:spcBef>
                          <a:spcPts val="254"/>
                        </a:spcBef>
                      </a:pPr>
                      <a:r>
                        <a:rPr sz="2000" dirty="0">
                          <a:latin typeface="Times New Roman"/>
                          <a:cs typeface="Times New Roman"/>
                        </a:rPr>
                        <a:t>One or</a:t>
                      </a:r>
                      <a:r>
                        <a:rPr sz="2000" spc="-5" dirty="0">
                          <a:latin typeface="Times New Roman"/>
                          <a:cs typeface="Times New Roman"/>
                        </a:rPr>
                        <a:t> more</a:t>
                      </a:r>
                      <a:endParaRPr sz="2000">
                        <a:latin typeface="Times New Roman"/>
                        <a:cs typeface="Times New Roman"/>
                      </a:endParaRPr>
                    </a:p>
                  </a:txBody>
                  <a:tcPr marL="0" marR="0" marT="32384" marB="0"/>
                </a:tc>
                <a:tc>
                  <a:txBody>
                    <a:bodyPr/>
                    <a:lstStyle/>
                    <a:p>
                      <a:pPr marR="24130" algn="r">
                        <a:lnSpc>
                          <a:spcPct val="100000"/>
                        </a:lnSpc>
                        <a:spcBef>
                          <a:spcPts val="254"/>
                        </a:spcBef>
                      </a:pPr>
                      <a:r>
                        <a:rPr sz="2000" spc="5" dirty="0">
                          <a:latin typeface="Times New Roman"/>
                          <a:cs typeface="Times New Roman"/>
                        </a:rPr>
                        <a:t>1</a:t>
                      </a:r>
                      <a:r>
                        <a:rPr sz="2000" dirty="0">
                          <a:latin typeface="Times New Roman"/>
                          <a:cs typeface="Times New Roman"/>
                        </a:rPr>
                        <a:t>.</a:t>
                      </a:r>
                      <a:r>
                        <a:rPr sz="2000" spc="5" dirty="0">
                          <a:latin typeface="Times New Roman"/>
                          <a:cs typeface="Times New Roman"/>
                        </a:rPr>
                        <a:t>.</a:t>
                      </a:r>
                      <a:r>
                        <a:rPr sz="2000" dirty="0">
                          <a:latin typeface="Times New Roman"/>
                          <a:cs typeface="Times New Roman"/>
                        </a:rPr>
                        <a:t>*</a:t>
                      </a:r>
                      <a:endParaRPr sz="2000">
                        <a:latin typeface="Times New Roman"/>
                        <a:cs typeface="Times New Roman"/>
                      </a:endParaRPr>
                    </a:p>
                  </a:txBody>
                  <a:tcPr marL="0" marR="0" marT="32384" marB="0"/>
                </a:tc>
              </a:tr>
              <a:tr h="419735">
                <a:tc>
                  <a:txBody>
                    <a:bodyPr/>
                    <a:lstStyle/>
                    <a:p>
                      <a:pPr marL="31750">
                        <a:lnSpc>
                          <a:spcPct val="100000"/>
                        </a:lnSpc>
                        <a:spcBef>
                          <a:spcPts val="325"/>
                        </a:spcBef>
                      </a:pPr>
                      <a:r>
                        <a:rPr sz="2000" spc="-5" dirty="0">
                          <a:latin typeface="Times New Roman"/>
                          <a:cs typeface="Times New Roman"/>
                        </a:rPr>
                        <a:t>Zero </a:t>
                      </a:r>
                      <a:r>
                        <a:rPr sz="2000" dirty="0">
                          <a:latin typeface="Times New Roman"/>
                          <a:cs typeface="Times New Roman"/>
                        </a:rPr>
                        <a:t>or one (both</a:t>
                      </a:r>
                      <a:r>
                        <a:rPr sz="2000" spc="25" dirty="0">
                          <a:latin typeface="Times New Roman"/>
                          <a:cs typeface="Times New Roman"/>
                        </a:rPr>
                        <a:t> </a:t>
                      </a:r>
                      <a:r>
                        <a:rPr sz="2000" spc="-5" dirty="0">
                          <a:latin typeface="Times New Roman"/>
                          <a:cs typeface="Times New Roman"/>
                        </a:rPr>
                        <a:t>inclusive)</a:t>
                      </a:r>
                      <a:endParaRPr sz="2000">
                        <a:latin typeface="Times New Roman"/>
                        <a:cs typeface="Times New Roman"/>
                      </a:endParaRPr>
                    </a:p>
                  </a:txBody>
                  <a:tcPr marL="0" marR="0" marT="41275" marB="0"/>
                </a:tc>
                <a:tc>
                  <a:txBody>
                    <a:bodyPr/>
                    <a:lstStyle/>
                    <a:p>
                      <a:pPr marR="24130" algn="r">
                        <a:lnSpc>
                          <a:spcPct val="100000"/>
                        </a:lnSpc>
                        <a:spcBef>
                          <a:spcPts val="325"/>
                        </a:spcBef>
                      </a:pPr>
                      <a:r>
                        <a:rPr sz="2000" spc="5" dirty="0">
                          <a:latin typeface="Times New Roman"/>
                          <a:cs typeface="Times New Roman"/>
                        </a:rPr>
                        <a:t>0</a:t>
                      </a:r>
                      <a:r>
                        <a:rPr sz="2000" dirty="0">
                          <a:latin typeface="Times New Roman"/>
                          <a:cs typeface="Times New Roman"/>
                        </a:rPr>
                        <a:t>.</a:t>
                      </a:r>
                      <a:r>
                        <a:rPr sz="2000" spc="5" dirty="0">
                          <a:latin typeface="Times New Roman"/>
                          <a:cs typeface="Times New Roman"/>
                        </a:rPr>
                        <a:t>.</a:t>
                      </a:r>
                      <a:r>
                        <a:rPr sz="2000" dirty="0">
                          <a:latin typeface="Times New Roman"/>
                          <a:cs typeface="Times New Roman"/>
                        </a:rPr>
                        <a:t>1</a:t>
                      </a:r>
                      <a:endParaRPr sz="2000">
                        <a:latin typeface="Times New Roman"/>
                        <a:cs typeface="Times New Roman"/>
                      </a:endParaRPr>
                    </a:p>
                  </a:txBody>
                  <a:tcPr marL="0" marR="0" marT="41275" marB="0"/>
                </a:tc>
              </a:tr>
              <a:tr h="411480">
                <a:tc>
                  <a:txBody>
                    <a:bodyPr/>
                    <a:lstStyle/>
                    <a:p>
                      <a:pPr marL="31750">
                        <a:lnSpc>
                          <a:spcPct val="100000"/>
                        </a:lnSpc>
                        <a:spcBef>
                          <a:spcPts val="330"/>
                        </a:spcBef>
                      </a:pPr>
                      <a:r>
                        <a:rPr sz="2000" spc="-5" dirty="0">
                          <a:latin typeface="Times New Roman"/>
                          <a:cs typeface="Times New Roman"/>
                        </a:rPr>
                        <a:t>Specified</a:t>
                      </a:r>
                      <a:r>
                        <a:rPr sz="2000" dirty="0">
                          <a:latin typeface="Times New Roman"/>
                          <a:cs typeface="Times New Roman"/>
                        </a:rPr>
                        <a:t> range</a:t>
                      </a:r>
                      <a:endParaRPr sz="2000">
                        <a:latin typeface="Times New Roman"/>
                        <a:cs typeface="Times New Roman"/>
                      </a:endParaRPr>
                    </a:p>
                  </a:txBody>
                  <a:tcPr marL="0" marR="0" marT="41910" marB="0"/>
                </a:tc>
                <a:tc>
                  <a:txBody>
                    <a:bodyPr/>
                    <a:lstStyle/>
                    <a:p>
                      <a:pPr marR="24130" algn="r">
                        <a:lnSpc>
                          <a:spcPct val="100000"/>
                        </a:lnSpc>
                        <a:spcBef>
                          <a:spcPts val="330"/>
                        </a:spcBef>
                      </a:pPr>
                      <a:r>
                        <a:rPr sz="2000" spc="5" dirty="0">
                          <a:latin typeface="Times New Roman"/>
                          <a:cs typeface="Times New Roman"/>
                        </a:rPr>
                        <a:t>2</a:t>
                      </a:r>
                      <a:r>
                        <a:rPr sz="2000" dirty="0">
                          <a:latin typeface="Times New Roman"/>
                          <a:cs typeface="Times New Roman"/>
                        </a:rPr>
                        <a:t>.</a:t>
                      </a:r>
                      <a:r>
                        <a:rPr sz="2000" spc="5" dirty="0">
                          <a:latin typeface="Times New Roman"/>
                          <a:cs typeface="Times New Roman"/>
                        </a:rPr>
                        <a:t>.</a:t>
                      </a:r>
                      <a:r>
                        <a:rPr sz="2000" dirty="0">
                          <a:latin typeface="Times New Roman"/>
                          <a:cs typeface="Times New Roman"/>
                        </a:rPr>
                        <a:t>4</a:t>
                      </a:r>
                      <a:endParaRPr sz="2000">
                        <a:latin typeface="Times New Roman"/>
                        <a:cs typeface="Times New Roman"/>
                      </a:endParaRPr>
                    </a:p>
                  </a:txBody>
                  <a:tcPr marL="0" marR="0" marT="41910" marB="0"/>
                </a:tc>
              </a:tr>
              <a:tr h="341937">
                <a:tc>
                  <a:txBody>
                    <a:bodyPr/>
                    <a:lstStyle/>
                    <a:p>
                      <a:pPr marL="31750">
                        <a:lnSpc>
                          <a:spcPts val="2335"/>
                        </a:lnSpc>
                        <a:spcBef>
                          <a:spcPts val="259"/>
                        </a:spcBef>
                      </a:pPr>
                      <a:r>
                        <a:rPr sz="2000" spc="-5" dirty="0">
                          <a:latin typeface="Times New Roman"/>
                          <a:cs typeface="Times New Roman"/>
                        </a:rPr>
                        <a:t>Multiple, disjoint</a:t>
                      </a:r>
                      <a:r>
                        <a:rPr sz="2000" spc="5" dirty="0">
                          <a:latin typeface="Times New Roman"/>
                          <a:cs typeface="Times New Roman"/>
                        </a:rPr>
                        <a:t> </a:t>
                      </a:r>
                      <a:r>
                        <a:rPr sz="2000" dirty="0">
                          <a:latin typeface="Times New Roman"/>
                          <a:cs typeface="Times New Roman"/>
                        </a:rPr>
                        <a:t>ranges</a:t>
                      </a:r>
                      <a:endParaRPr sz="2000">
                        <a:latin typeface="Times New Roman"/>
                        <a:cs typeface="Times New Roman"/>
                      </a:endParaRPr>
                    </a:p>
                  </a:txBody>
                  <a:tcPr marL="0" marR="0" marT="33019" marB="0"/>
                </a:tc>
                <a:tc>
                  <a:txBody>
                    <a:bodyPr/>
                    <a:lstStyle/>
                    <a:p>
                      <a:pPr marR="26034" algn="r">
                        <a:lnSpc>
                          <a:spcPts val="2335"/>
                        </a:lnSpc>
                        <a:spcBef>
                          <a:spcPts val="259"/>
                        </a:spcBef>
                      </a:pPr>
                      <a:r>
                        <a:rPr sz="2000" dirty="0">
                          <a:latin typeface="Times New Roman"/>
                          <a:cs typeface="Times New Roman"/>
                        </a:rPr>
                        <a:t>2, 4..6,</a:t>
                      </a:r>
                      <a:r>
                        <a:rPr sz="2000" spc="-75" dirty="0">
                          <a:latin typeface="Times New Roman"/>
                          <a:cs typeface="Times New Roman"/>
                        </a:rPr>
                        <a:t> </a:t>
                      </a:r>
                      <a:r>
                        <a:rPr sz="2000" dirty="0">
                          <a:latin typeface="Times New Roman"/>
                          <a:cs typeface="Times New Roman"/>
                        </a:rPr>
                        <a:t>8</a:t>
                      </a:r>
                      <a:endParaRPr sz="2000">
                        <a:latin typeface="Times New Roman"/>
                        <a:cs typeface="Times New Roman"/>
                      </a:endParaRPr>
                    </a:p>
                  </a:txBody>
                  <a:tcPr marL="0" marR="0" marT="33019" marB="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642620"/>
            <a:ext cx="482028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Multiplicity</a:t>
            </a:r>
            <a:r>
              <a:rPr sz="3600" b="1" spc="-7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24" name="object 2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39</a:t>
            </a:fld>
            <a:endParaRPr dirty="0">
              <a:solidFill>
                <a:srgbClr val="000000"/>
              </a:solidFill>
            </a:endParaRPr>
          </a:p>
        </p:txBody>
      </p:sp>
      <p:graphicFrame>
        <p:nvGraphicFramePr>
          <p:cNvPr id="3" name="object 3"/>
          <p:cNvGraphicFramePr>
            <a:graphicFrameLocks noGrp="1"/>
          </p:cNvGraphicFramePr>
          <p:nvPr/>
        </p:nvGraphicFramePr>
        <p:xfrm>
          <a:off x="2478178" y="1845721"/>
          <a:ext cx="6224270" cy="761997"/>
        </p:xfrm>
        <a:graphic>
          <a:graphicData uri="http://schemas.openxmlformats.org/drawingml/2006/table">
            <a:tbl>
              <a:tblPr firstRow="1" bandRow="1">
                <a:tableStyleId>{2D5ABB26-0587-4C30-8999-92F81FD0307C}</a:tableStyleId>
              </a:tblPr>
              <a:tblGrid>
                <a:gridCol w="1910080"/>
                <a:gridCol w="2404111"/>
                <a:gridCol w="1910079"/>
              </a:tblGrid>
              <a:tr h="92710">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rowSpan="2">
                  <a:txBody>
                    <a:bodyPr/>
                    <a:lstStyle/>
                    <a:p>
                      <a:pPr marL="523240">
                        <a:lnSpc>
                          <a:spcPts val="1490"/>
                        </a:lnSpc>
                      </a:pPr>
                      <a:r>
                        <a:rPr sz="1800" spc="-5" dirty="0">
                          <a:latin typeface="Verdana"/>
                          <a:cs typeface="Verdana"/>
                        </a:rPr>
                        <a:t>HasCapital</a:t>
                      </a:r>
                      <a:endParaRPr sz="1800">
                        <a:latin typeface="Verdana"/>
                        <a:cs typeface="Verdana"/>
                      </a:endParaRPr>
                    </a:p>
                  </a:txBody>
                  <a:tcPr marL="0" marR="0" marT="0" marB="0">
                    <a:lnR w="9525">
                      <a:solidFill>
                        <a:srgbClr val="000000"/>
                      </a:solidFill>
                      <a:prstDash val="solid"/>
                    </a:lnR>
                    <a:lnB w="9525">
                      <a:solidFill>
                        <a:srgbClr val="000000"/>
                      </a:solidFill>
                      <a:prstDash val="solid"/>
                    </a:lnB>
                  </a:tcPr>
                </a:tc>
                <a:tc rowSpan="3">
                  <a:txBody>
                    <a:bodyPr/>
                    <a:lstStyle/>
                    <a:p>
                      <a:pPr marL="260985">
                        <a:lnSpc>
                          <a:spcPct val="100000"/>
                        </a:lnSpc>
                        <a:spcBef>
                          <a:spcPts val="370"/>
                        </a:spcBef>
                      </a:pPr>
                      <a:r>
                        <a:rPr sz="1800" b="1" spc="-5" dirty="0">
                          <a:latin typeface="Verdana"/>
                          <a:cs typeface="Verdana"/>
                        </a:rPr>
                        <a:t>CapitalCity</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72720">
                <a:tc rowSpan="3">
                  <a:txBody>
                    <a:bodyPr/>
                    <a:lstStyle/>
                    <a:p>
                      <a:pPr marL="446405">
                        <a:lnSpc>
                          <a:spcPct val="100000"/>
                        </a:lnSpc>
                        <a:spcBef>
                          <a:spcPts val="370"/>
                        </a:spcBef>
                      </a:pPr>
                      <a:r>
                        <a:rPr sz="1800" b="1" spc="-5" dirty="0">
                          <a:latin typeface="Verdana"/>
                          <a:cs typeface="Verdana"/>
                        </a:rPr>
                        <a:t>Country</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74929">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4">
                  <a:txBody>
                    <a:bodyPr/>
                    <a:lstStyle/>
                    <a:p>
                      <a:pPr marL="45720">
                        <a:lnSpc>
                          <a:spcPct val="100000"/>
                        </a:lnSpc>
                        <a:spcBef>
                          <a:spcPts val="210"/>
                        </a:spcBef>
                        <a:tabLst>
                          <a:tab pos="2135505" algn="l"/>
                        </a:tabLst>
                      </a:pPr>
                      <a:r>
                        <a:rPr sz="1800" dirty="0">
                          <a:latin typeface="Verdana"/>
                          <a:cs typeface="Verdana"/>
                        </a:rPr>
                        <a:t>1	</a:t>
                      </a:r>
                      <a:r>
                        <a:rPr sz="2700" baseline="3086" dirty="0">
                          <a:latin typeface="Verdana"/>
                          <a:cs typeface="Verdana"/>
                        </a:rPr>
                        <a:t>1</a:t>
                      </a:r>
                      <a:endParaRPr sz="2700" baseline="3086">
                        <a:latin typeface="Verdana"/>
                        <a:cs typeface="Verdana"/>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04139">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rowSpan="2">
                  <a:txBody>
                    <a:bodyPr/>
                    <a:lstStyle/>
                    <a:p>
                      <a:pPr marL="635000">
                        <a:lnSpc>
                          <a:spcPts val="2010"/>
                        </a:lnSpc>
                      </a:pPr>
                      <a:r>
                        <a:rPr sz="1800" spc="-5" dirty="0">
                          <a:latin typeface="Verdana"/>
                          <a:cs typeface="Verdana"/>
                        </a:rPr>
                        <a:t>name</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26060">
                <a:tc rowSpan="2">
                  <a:txBody>
                    <a:bodyPr/>
                    <a:lstStyle/>
                    <a:p>
                      <a:pPr marL="635000">
                        <a:lnSpc>
                          <a:spcPts val="1920"/>
                        </a:lnSpc>
                      </a:pPr>
                      <a:r>
                        <a:rPr sz="1800" spc="-5" dirty="0">
                          <a:latin typeface="Verdana"/>
                          <a:cs typeface="Verdana"/>
                        </a:rPr>
                        <a:t>name</a:t>
                      </a:r>
                      <a:endParaRPr sz="1800">
                        <a:latin typeface="Verdana"/>
                        <a:cs typeface="Verdana"/>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39">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2667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tr>
            </a:tbl>
          </a:graphicData>
        </a:graphic>
      </p:graphicFrame>
      <p:sp>
        <p:nvSpPr>
          <p:cNvPr id="4" name="object 4"/>
          <p:cNvSpPr/>
          <p:nvPr/>
        </p:nvSpPr>
        <p:spPr>
          <a:xfrm>
            <a:off x="2719071" y="4293870"/>
            <a:ext cx="2387600" cy="669290"/>
          </a:xfrm>
          <a:custGeom>
            <a:avLst/>
            <a:gdLst/>
            <a:ahLst/>
            <a:cxnLst/>
            <a:rect l="l" t="t" r="r" b="b"/>
            <a:pathLst>
              <a:path w="2387600" h="669289">
                <a:moveTo>
                  <a:pt x="1193800" y="669289"/>
                </a:moveTo>
                <a:lnTo>
                  <a:pt x="0" y="669289"/>
                </a:lnTo>
                <a:lnTo>
                  <a:pt x="0" y="0"/>
                </a:lnTo>
                <a:lnTo>
                  <a:pt x="2387600" y="0"/>
                </a:lnTo>
                <a:lnTo>
                  <a:pt x="2387600" y="669289"/>
                </a:lnTo>
                <a:lnTo>
                  <a:pt x="1193800" y="669289"/>
                </a:lnTo>
                <a:close/>
              </a:path>
            </a:pathLst>
          </a:custGeom>
          <a:ln w="9344">
            <a:solidFill>
              <a:srgbClr val="000000"/>
            </a:solidFill>
          </a:ln>
        </p:spPr>
        <p:txBody>
          <a:bodyPr wrap="square" lIns="0" tIns="0" rIns="0" bIns="0" rtlCol="0"/>
          <a:lstStyle/>
          <a:p>
            <a:endParaRPr/>
          </a:p>
        </p:txBody>
      </p:sp>
      <p:sp>
        <p:nvSpPr>
          <p:cNvPr id="5" name="object 5"/>
          <p:cNvSpPr txBox="1"/>
          <p:nvPr/>
        </p:nvSpPr>
        <p:spPr>
          <a:xfrm>
            <a:off x="2719071" y="4293872"/>
            <a:ext cx="2387600" cy="324448"/>
          </a:xfrm>
          <a:prstGeom prst="rect">
            <a:avLst/>
          </a:prstGeom>
          <a:ln w="9344">
            <a:solidFill>
              <a:srgbClr val="000000"/>
            </a:solidFill>
          </a:ln>
        </p:spPr>
        <p:txBody>
          <a:bodyPr vert="horz" wrap="square" lIns="0" tIns="46990" rIns="0" bIns="0" rtlCol="0">
            <a:spAutoFit/>
          </a:bodyPr>
          <a:lstStyle/>
          <a:p>
            <a:pPr marL="207010">
              <a:lnSpc>
                <a:spcPct val="100000"/>
              </a:lnSpc>
              <a:spcBef>
                <a:spcPts val="370"/>
              </a:spcBef>
            </a:pPr>
            <a:r>
              <a:rPr sz="1800" b="1" spc="-5" dirty="0">
                <a:latin typeface="Verdana"/>
                <a:cs typeface="Verdana"/>
              </a:rPr>
              <a:t>France:Country</a:t>
            </a:r>
            <a:endParaRPr sz="1800">
              <a:latin typeface="Verdana"/>
              <a:cs typeface="Verdana"/>
            </a:endParaRPr>
          </a:p>
        </p:txBody>
      </p:sp>
      <p:sp>
        <p:nvSpPr>
          <p:cNvPr id="6" name="object 6"/>
          <p:cNvSpPr txBox="1"/>
          <p:nvPr/>
        </p:nvSpPr>
        <p:spPr>
          <a:xfrm>
            <a:off x="2719071" y="4620261"/>
            <a:ext cx="2387600" cy="269304"/>
          </a:xfrm>
          <a:prstGeom prst="rect">
            <a:avLst/>
          </a:prstGeom>
          <a:ln w="9344">
            <a:solidFill>
              <a:srgbClr val="000000"/>
            </a:solidFill>
          </a:ln>
        </p:spPr>
        <p:txBody>
          <a:bodyPr vert="horz" wrap="square" lIns="0" tIns="0" rIns="0" bIns="0" rtlCol="0">
            <a:spAutoFit/>
          </a:bodyPr>
          <a:lstStyle/>
          <a:p>
            <a:pPr marL="279400">
              <a:lnSpc>
                <a:spcPts val="2120"/>
              </a:lnSpc>
            </a:pPr>
            <a:r>
              <a:rPr sz="1800" spc="-5" dirty="0">
                <a:latin typeface="Verdana"/>
                <a:cs typeface="Verdana"/>
              </a:rPr>
              <a:t>Name=“France”</a:t>
            </a:r>
            <a:endParaRPr sz="1800">
              <a:latin typeface="Verdana"/>
              <a:cs typeface="Verdana"/>
            </a:endParaRPr>
          </a:p>
        </p:txBody>
      </p:sp>
      <p:sp>
        <p:nvSpPr>
          <p:cNvPr id="7" name="object 7"/>
          <p:cNvSpPr/>
          <p:nvPr/>
        </p:nvSpPr>
        <p:spPr>
          <a:xfrm>
            <a:off x="6581141" y="3161029"/>
            <a:ext cx="2919731" cy="669290"/>
          </a:xfrm>
          <a:custGeom>
            <a:avLst/>
            <a:gdLst/>
            <a:ahLst/>
            <a:cxnLst/>
            <a:rect l="l" t="t" r="r" b="b"/>
            <a:pathLst>
              <a:path w="2919729" h="669289">
                <a:moveTo>
                  <a:pt x="2919729" y="0"/>
                </a:moveTo>
                <a:lnTo>
                  <a:pt x="0" y="0"/>
                </a:lnTo>
                <a:lnTo>
                  <a:pt x="0" y="669290"/>
                </a:lnTo>
                <a:lnTo>
                  <a:pt x="2919729" y="669290"/>
                </a:lnTo>
                <a:close/>
              </a:path>
            </a:pathLst>
          </a:custGeom>
          <a:solidFill>
            <a:srgbClr val="FFFFFF"/>
          </a:solidFill>
        </p:spPr>
        <p:txBody>
          <a:bodyPr wrap="square" lIns="0" tIns="0" rIns="0" bIns="0" rtlCol="0"/>
          <a:lstStyle/>
          <a:p>
            <a:endParaRPr/>
          </a:p>
        </p:txBody>
      </p:sp>
      <p:grpSp>
        <p:nvGrpSpPr>
          <p:cNvPr id="8" name="object 8"/>
          <p:cNvGrpSpPr/>
          <p:nvPr/>
        </p:nvGrpSpPr>
        <p:grpSpPr>
          <a:xfrm>
            <a:off x="6592890" y="4195131"/>
            <a:ext cx="2927985" cy="680085"/>
            <a:chOff x="6592887" y="4195127"/>
            <a:chExt cx="2927985" cy="680085"/>
          </a:xfrm>
        </p:grpSpPr>
        <p:sp>
          <p:nvSpPr>
            <p:cNvPr id="9" name="object 9"/>
            <p:cNvSpPr/>
            <p:nvPr/>
          </p:nvSpPr>
          <p:spPr>
            <a:xfrm>
              <a:off x="6597650" y="4199890"/>
              <a:ext cx="2918460" cy="670560"/>
            </a:xfrm>
            <a:custGeom>
              <a:avLst/>
              <a:gdLst/>
              <a:ahLst/>
              <a:cxnLst/>
              <a:rect l="l" t="t" r="r" b="b"/>
              <a:pathLst>
                <a:path w="2918459" h="670560">
                  <a:moveTo>
                    <a:pt x="2918459" y="0"/>
                  </a:moveTo>
                  <a:lnTo>
                    <a:pt x="0" y="0"/>
                  </a:lnTo>
                  <a:lnTo>
                    <a:pt x="0" y="670560"/>
                  </a:lnTo>
                  <a:lnTo>
                    <a:pt x="2918459" y="670560"/>
                  </a:lnTo>
                  <a:close/>
                </a:path>
              </a:pathLst>
            </a:custGeom>
            <a:solidFill>
              <a:srgbClr val="FFFFFF"/>
            </a:solidFill>
          </p:spPr>
          <p:txBody>
            <a:bodyPr wrap="square" lIns="0" tIns="0" rIns="0" bIns="0" rtlCol="0"/>
            <a:lstStyle/>
            <a:p>
              <a:endParaRPr/>
            </a:p>
          </p:txBody>
        </p:sp>
        <p:sp>
          <p:nvSpPr>
            <p:cNvPr id="10" name="object 10"/>
            <p:cNvSpPr/>
            <p:nvPr/>
          </p:nvSpPr>
          <p:spPr>
            <a:xfrm>
              <a:off x="6597650" y="4199890"/>
              <a:ext cx="2918460" cy="670560"/>
            </a:xfrm>
            <a:custGeom>
              <a:avLst/>
              <a:gdLst/>
              <a:ahLst/>
              <a:cxnLst/>
              <a:rect l="l" t="t" r="r" b="b"/>
              <a:pathLst>
                <a:path w="2918459" h="670560">
                  <a:moveTo>
                    <a:pt x="1459229" y="670560"/>
                  </a:moveTo>
                  <a:lnTo>
                    <a:pt x="0" y="670560"/>
                  </a:lnTo>
                  <a:lnTo>
                    <a:pt x="0" y="0"/>
                  </a:lnTo>
                  <a:lnTo>
                    <a:pt x="2918459" y="0"/>
                  </a:lnTo>
                  <a:lnTo>
                    <a:pt x="2918459" y="670560"/>
                  </a:lnTo>
                  <a:lnTo>
                    <a:pt x="1459229" y="670560"/>
                  </a:lnTo>
                  <a:close/>
                </a:path>
              </a:pathLst>
            </a:custGeom>
            <a:ln w="9344">
              <a:solidFill>
                <a:srgbClr val="000000"/>
              </a:solidFill>
            </a:ln>
          </p:spPr>
          <p:txBody>
            <a:bodyPr wrap="square" lIns="0" tIns="0" rIns="0" bIns="0" rtlCol="0"/>
            <a:lstStyle/>
            <a:p>
              <a:endParaRPr/>
            </a:p>
          </p:txBody>
        </p:sp>
      </p:grpSp>
      <p:sp>
        <p:nvSpPr>
          <p:cNvPr id="11" name="object 11"/>
          <p:cNvSpPr txBox="1"/>
          <p:nvPr/>
        </p:nvSpPr>
        <p:spPr>
          <a:xfrm>
            <a:off x="6597651" y="4199893"/>
            <a:ext cx="2918460" cy="324448"/>
          </a:xfrm>
          <a:prstGeom prst="rect">
            <a:avLst/>
          </a:prstGeom>
          <a:ln w="9344">
            <a:solidFill>
              <a:srgbClr val="000000"/>
            </a:solidFill>
          </a:ln>
        </p:spPr>
        <p:txBody>
          <a:bodyPr vert="horz" wrap="square" lIns="0" tIns="46990" rIns="0" bIns="0" rtlCol="0">
            <a:spAutoFit/>
          </a:bodyPr>
          <a:lstStyle/>
          <a:p>
            <a:pPr marL="396240">
              <a:lnSpc>
                <a:spcPct val="100000"/>
              </a:lnSpc>
              <a:spcBef>
                <a:spcPts val="370"/>
              </a:spcBef>
            </a:pPr>
            <a:r>
              <a:rPr sz="1800" b="1" spc="-5" dirty="0">
                <a:latin typeface="Verdana"/>
                <a:cs typeface="Verdana"/>
              </a:rPr>
              <a:t>Paris:CapitalCity</a:t>
            </a:r>
            <a:endParaRPr sz="1800">
              <a:latin typeface="Verdana"/>
              <a:cs typeface="Verdana"/>
            </a:endParaRPr>
          </a:p>
        </p:txBody>
      </p:sp>
      <p:sp>
        <p:nvSpPr>
          <p:cNvPr id="12" name="object 12"/>
          <p:cNvSpPr txBox="1"/>
          <p:nvPr/>
        </p:nvSpPr>
        <p:spPr>
          <a:xfrm>
            <a:off x="6597651" y="4544698"/>
            <a:ext cx="2918460" cy="256480"/>
          </a:xfrm>
          <a:prstGeom prst="rect">
            <a:avLst/>
          </a:prstGeom>
          <a:ln w="9344">
            <a:solidFill>
              <a:srgbClr val="000000"/>
            </a:solidFill>
          </a:ln>
        </p:spPr>
        <p:txBody>
          <a:bodyPr vert="horz" wrap="square" lIns="0" tIns="0" rIns="0" bIns="0" rtlCol="0">
            <a:spAutoFit/>
          </a:bodyPr>
          <a:lstStyle/>
          <a:p>
            <a:pPr marL="650240">
              <a:lnSpc>
                <a:spcPts val="1975"/>
              </a:lnSpc>
            </a:pPr>
            <a:r>
              <a:rPr sz="1800" spc="-5" dirty="0">
                <a:latin typeface="Verdana"/>
                <a:cs typeface="Verdana"/>
              </a:rPr>
              <a:t>Name=“Paris”</a:t>
            </a:r>
            <a:endParaRPr sz="1800">
              <a:latin typeface="Verdana"/>
              <a:cs typeface="Verdana"/>
            </a:endParaRPr>
          </a:p>
        </p:txBody>
      </p:sp>
      <p:grpSp>
        <p:nvGrpSpPr>
          <p:cNvPr id="13" name="object 13"/>
          <p:cNvGrpSpPr/>
          <p:nvPr/>
        </p:nvGrpSpPr>
        <p:grpSpPr>
          <a:xfrm>
            <a:off x="5099051" y="4512721"/>
            <a:ext cx="4960620" cy="1569085"/>
            <a:chOff x="5099050" y="4512717"/>
            <a:chExt cx="4960620" cy="1569085"/>
          </a:xfrm>
        </p:grpSpPr>
        <p:sp>
          <p:nvSpPr>
            <p:cNvPr id="14" name="object 14"/>
            <p:cNvSpPr/>
            <p:nvPr/>
          </p:nvSpPr>
          <p:spPr>
            <a:xfrm>
              <a:off x="5099050" y="4517389"/>
              <a:ext cx="1474470" cy="0"/>
            </a:xfrm>
            <a:custGeom>
              <a:avLst/>
              <a:gdLst/>
              <a:ahLst/>
              <a:cxnLst/>
              <a:rect l="l" t="t" r="r" b="b"/>
              <a:pathLst>
                <a:path w="1474470">
                  <a:moveTo>
                    <a:pt x="0" y="0"/>
                  </a:moveTo>
                  <a:lnTo>
                    <a:pt x="1474470" y="0"/>
                  </a:lnTo>
                </a:path>
              </a:pathLst>
            </a:custGeom>
            <a:ln w="9344">
              <a:solidFill>
                <a:srgbClr val="000000"/>
              </a:solidFill>
            </a:ln>
          </p:spPr>
          <p:txBody>
            <a:bodyPr wrap="square" lIns="0" tIns="0" rIns="0" bIns="0" rtlCol="0"/>
            <a:lstStyle/>
            <a:p>
              <a:endParaRPr/>
            </a:p>
          </p:txBody>
        </p:sp>
        <p:sp>
          <p:nvSpPr>
            <p:cNvPr id="15" name="object 15"/>
            <p:cNvSpPr/>
            <p:nvPr/>
          </p:nvSpPr>
          <p:spPr>
            <a:xfrm>
              <a:off x="8688070" y="4881879"/>
              <a:ext cx="1366520" cy="1195070"/>
            </a:xfrm>
            <a:custGeom>
              <a:avLst/>
              <a:gdLst/>
              <a:ahLst/>
              <a:cxnLst/>
              <a:rect l="l" t="t" r="r" b="b"/>
              <a:pathLst>
                <a:path w="1366520" h="1195070">
                  <a:moveTo>
                    <a:pt x="1366520" y="497840"/>
                  </a:moveTo>
                  <a:lnTo>
                    <a:pt x="284479" y="497840"/>
                  </a:lnTo>
                  <a:lnTo>
                    <a:pt x="284479" y="1195070"/>
                  </a:lnTo>
                  <a:lnTo>
                    <a:pt x="1366520" y="1195070"/>
                  </a:lnTo>
                  <a:lnTo>
                    <a:pt x="1366520" y="497840"/>
                  </a:lnTo>
                  <a:close/>
                </a:path>
                <a:path w="1366520" h="1195070">
                  <a:moveTo>
                    <a:pt x="0" y="0"/>
                  </a:moveTo>
                  <a:lnTo>
                    <a:pt x="463550" y="497840"/>
                  </a:lnTo>
                  <a:lnTo>
                    <a:pt x="734059" y="497840"/>
                  </a:lnTo>
                  <a:lnTo>
                    <a:pt x="0" y="0"/>
                  </a:lnTo>
                  <a:close/>
                </a:path>
              </a:pathLst>
            </a:custGeom>
            <a:solidFill>
              <a:srgbClr val="FFFF99"/>
            </a:solidFill>
          </p:spPr>
          <p:txBody>
            <a:bodyPr wrap="square" lIns="0" tIns="0" rIns="0" bIns="0" rtlCol="0"/>
            <a:lstStyle/>
            <a:p>
              <a:endParaRPr/>
            </a:p>
          </p:txBody>
        </p:sp>
        <p:sp>
          <p:nvSpPr>
            <p:cNvPr id="16" name="object 16"/>
            <p:cNvSpPr/>
            <p:nvPr/>
          </p:nvSpPr>
          <p:spPr>
            <a:xfrm>
              <a:off x="8688070" y="4881879"/>
              <a:ext cx="1366520" cy="1195070"/>
            </a:xfrm>
            <a:custGeom>
              <a:avLst/>
              <a:gdLst/>
              <a:ahLst/>
              <a:cxnLst/>
              <a:rect l="l" t="t" r="r" b="b"/>
              <a:pathLst>
                <a:path w="1366520" h="1195070">
                  <a:moveTo>
                    <a:pt x="1366520" y="497840"/>
                  </a:moveTo>
                  <a:lnTo>
                    <a:pt x="1366520" y="497840"/>
                  </a:lnTo>
                  <a:lnTo>
                    <a:pt x="1366520" y="1195070"/>
                  </a:lnTo>
                  <a:lnTo>
                    <a:pt x="1187450" y="1195070"/>
                  </a:lnTo>
                  <a:lnTo>
                    <a:pt x="284479" y="1195070"/>
                  </a:lnTo>
                  <a:lnTo>
                    <a:pt x="284479" y="1079500"/>
                  </a:lnTo>
                  <a:lnTo>
                    <a:pt x="284479" y="497840"/>
                  </a:lnTo>
                  <a:lnTo>
                    <a:pt x="463550" y="497840"/>
                  </a:lnTo>
                  <a:lnTo>
                    <a:pt x="0" y="0"/>
                  </a:lnTo>
                  <a:lnTo>
                    <a:pt x="734059" y="497840"/>
                  </a:lnTo>
                  <a:lnTo>
                    <a:pt x="916939" y="497840"/>
                  </a:lnTo>
                  <a:lnTo>
                    <a:pt x="1051559" y="497840"/>
                  </a:lnTo>
                  <a:lnTo>
                    <a:pt x="1187450" y="497840"/>
                  </a:lnTo>
                  <a:lnTo>
                    <a:pt x="1366520" y="497840"/>
                  </a:lnTo>
                  <a:close/>
                </a:path>
                <a:path w="1366520" h="1195070">
                  <a:moveTo>
                    <a:pt x="1366520" y="497840"/>
                  </a:moveTo>
                  <a:lnTo>
                    <a:pt x="1366520" y="497840"/>
                  </a:lnTo>
                </a:path>
                <a:path w="1366520" h="1195070">
                  <a:moveTo>
                    <a:pt x="284479" y="1195070"/>
                  </a:moveTo>
                  <a:lnTo>
                    <a:pt x="284479" y="1195070"/>
                  </a:lnTo>
                </a:path>
              </a:pathLst>
            </a:custGeom>
            <a:ln w="9344">
              <a:solidFill>
                <a:srgbClr val="000000"/>
              </a:solidFill>
            </a:ln>
          </p:spPr>
          <p:txBody>
            <a:bodyPr wrap="square" lIns="0" tIns="0" rIns="0" bIns="0" rtlCol="0"/>
            <a:lstStyle/>
            <a:p>
              <a:endParaRPr/>
            </a:p>
          </p:txBody>
        </p:sp>
      </p:grpSp>
      <p:graphicFrame>
        <p:nvGraphicFramePr>
          <p:cNvPr id="17" name="object 17"/>
          <p:cNvGraphicFramePr>
            <a:graphicFrameLocks noGrp="1"/>
          </p:cNvGraphicFramePr>
          <p:nvPr/>
        </p:nvGraphicFramePr>
        <p:xfrm>
          <a:off x="2699157" y="3156357"/>
          <a:ext cx="6797042" cy="764538"/>
        </p:xfrm>
        <a:graphic>
          <a:graphicData uri="http://schemas.openxmlformats.org/drawingml/2006/table">
            <a:tbl>
              <a:tblPr firstRow="1" bandRow="1">
                <a:tableStyleId>{2D5ABB26-0587-4C30-8999-92F81FD0307C}</a:tableStyleId>
              </a:tblPr>
              <a:tblGrid>
                <a:gridCol w="2278380"/>
                <a:gridCol w="1598931"/>
                <a:gridCol w="2919731"/>
              </a:tblGrid>
              <a:tr h="93980">
                <a:tc>
                  <a:txBody>
                    <a:bodyPr/>
                    <a:lstStyle/>
                    <a:p>
                      <a:pPr>
                        <a:lnSpc>
                          <a:spcPct val="100000"/>
                        </a:lnSpc>
                      </a:pPr>
                      <a:endParaRPr sz="400">
                        <a:latin typeface="Times New Roman"/>
                        <a:cs typeface="Times New Roman"/>
                      </a:endParaRPr>
                    </a:p>
                  </a:txBody>
                  <a:tcPr marL="0" marR="0" marT="0" marB="0">
                    <a:lnB w="9525">
                      <a:solidFill>
                        <a:srgbClr val="000000"/>
                      </a:solidFill>
                      <a:prstDash val="solid"/>
                    </a:lnB>
                  </a:tcPr>
                </a:tc>
                <a:tc rowSpan="2">
                  <a:txBody>
                    <a:bodyPr/>
                    <a:lstStyle/>
                    <a:p>
                      <a:pPr marL="141605">
                        <a:lnSpc>
                          <a:spcPts val="2039"/>
                        </a:lnSpc>
                      </a:pPr>
                      <a:r>
                        <a:rPr sz="1800" spc="-5" dirty="0">
                          <a:latin typeface="Verdana"/>
                          <a:cs typeface="Verdana"/>
                        </a:rPr>
                        <a:t>HasCapital</a:t>
                      </a:r>
                      <a:endParaRPr sz="1800">
                        <a:latin typeface="Verdana"/>
                        <a:cs typeface="Verdana"/>
                      </a:endParaRPr>
                    </a:p>
                  </a:txBody>
                  <a:tcPr marL="0" marR="0" marT="0" marB="0">
                    <a:lnR w="9525">
                      <a:solidFill>
                        <a:srgbClr val="000000"/>
                      </a:solidFill>
                      <a:prstDash val="solid"/>
                    </a:lnR>
                    <a:lnB w="9525">
                      <a:solidFill>
                        <a:srgbClr val="000000"/>
                      </a:solidFill>
                      <a:prstDash val="solid"/>
                    </a:lnB>
                  </a:tcPr>
                </a:tc>
                <a:tc rowSpan="2">
                  <a:txBody>
                    <a:bodyPr/>
                    <a:lstStyle/>
                    <a:p>
                      <a:pPr marL="254635">
                        <a:lnSpc>
                          <a:spcPct val="100000"/>
                        </a:lnSpc>
                        <a:spcBef>
                          <a:spcPts val="360"/>
                        </a:spcBef>
                      </a:pPr>
                      <a:r>
                        <a:rPr sz="1800" b="1" spc="-5" dirty="0">
                          <a:latin typeface="Verdana"/>
                          <a:cs typeface="Verdana"/>
                        </a:rPr>
                        <a:t>Ottawa:CapitalCity</a:t>
                      </a:r>
                      <a:endParaRPr sz="1800">
                        <a:latin typeface="Verdana"/>
                        <a:cs typeface="Verdana"/>
                      </a:endParaRPr>
                    </a:p>
                  </a:txBody>
                  <a:tcPr marL="0" marR="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249554">
                <a:tc rowSpan="2">
                  <a:txBody>
                    <a:bodyPr/>
                    <a:lstStyle/>
                    <a:p>
                      <a:pPr marL="111125">
                        <a:lnSpc>
                          <a:spcPct val="100000"/>
                        </a:lnSpc>
                        <a:spcBef>
                          <a:spcPts val="370"/>
                        </a:spcBef>
                      </a:pPr>
                      <a:r>
                        <a:rPr sz="1800" b="1" spc="-5" dirty="0">
                          <a:latin typeface="Verdana"/>
                          <a:cs typeface="Verdana"/>
                        </a:rPr>
                        <a:t>Canada:Country</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vMerge="1">
                  <a:txBody>
                    <a:bodyPr/>
                    <a:lstStyle/>
                    <a:p>
                      <a:endParaRPr/>
                    </a:p>
                  </a:txBody>
                  <a:tcPr marL="0" marR="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87630">
                <a:tc vMerge="1">
                  <a:txBody>
                    <a:bodyPr/>
                    <a:lstStyle/>
                    <a:p>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c rowSpan="3">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2">
                  <a:txBody>
                    <a:bodyPr/>
                    <a:lstStyle/>
                    <a:p>
                      <a:pPr marL="516255">
                        <a:lnSpc>
                          <a:spcPts val="1975"/>
                        </a:lnSpc>
                      </a:pPr>
                      <a:r>
                        <a:rPr sz="1800" spc="-5" dirty="0">
                          <a:latin typeface="Verdana"/>
                          <a:cs typeface="Verdana"/>
                        </a:rPr>
                        <a:t>Name=“Ottawa”</a:t>
                      </a:r>
                      <a:endParaRPr sz="1800">
                        <a:latin typeface="Verdana"/>
                        <a:cs typeface="Verdana"/>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238124">
                <a:tc rowSpan="2">
                  <a:txBody>
                    <a:bodyPr/>
                    <a:lstStyle/>
                    <a:p>
                      <a:pPr marL="177800">
                        <a:lnSpc>
                          <a:spcPts val="2035"/>
                        </a:lnSpc>
                      </a:pPr>
                      <a:r>
                        <a:rPr sz="1800" spc="-5" dirty="0">
                          <a:latin typeface="Verdana"/>
                          <a:cs typeface="Verdana"/>
                        </a:rPr>
                        <a:t>Name=“Canada”</a:t>
                      </a:r>
                      <a:endParaRPr sz="1800">
                        <a:latin typeface="Verdana"/>
                        <a:cs typeface="Verdana"/>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r h="95250">
                <a:tc vMerge="1">
                  <a:txBody>
                    <a:bodyPr/>
                    <a:lstStyle/>
                    <a:p>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a:lnSpc>
                          <a:spcPct val="100000"/>
                        </a:lnSpc>
                      </a:pPr>
                      <a:endParaRPr sz="400">
                        <a:latin typeface="Times New Roman"/>
                        <a:cs typeface="Times New Roman"/>
                      </a:endParaRPr>
                    </a:p>
                  </a:txBody>
                  <a:tcPr marL="0" marR="0" marT="0" marB="0">
                    <a:lnT w="9525">
                      <a:solidFill>
                        <a:srgbClr val="000000"/>
                      </a:solidFill>
                      <a:prstDash val="solid"/>
                    </a:lnT>
                  </a:tcPr>
                </a:tc>
              </a:tr>
            </a:tbl>
          </a:graphicData>
        </a:graphic>
      </p:graphicFrame>
      <p:sp>
        <p:nvSpPr>
          <p:cNvPr id="18" name="object 18"/>
          <p:cNvSpPr txBox="1"/>
          <p:nvPr/>
        </p:nvSpPr>
        <p:spPr>
          <a:xfrm>
            <a:off x="5223511" y="4145280"/>
            <a:ext cx="1245871"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HasCapital</a:t>
            </a:r>
            <a:endParaRPr sz="1800">
              <a:latin typeface="Verdana"/>
              <a:cs typeface="Verdana"/>
            </a:endParaRPr>
          </a:p>
        </p:txBody>
      </p:sp>
      <p:grpSp>
        <p:nvGrpSpPr>
          <p:cNvPr id="19" name="object 19"/>
          <p:cNvGrpSpPr/>
          <p:nvPr/>
        </p:nvGrpSpPr>
        <p:grpSpPr>
          <a:xfrm>
            <a:off x="8722768" y="1672999"/>
            <a:ext cx="1950085" cy="706755"/>
            <a:chOff x="8722767" y="1672997"/>
            <a:chExt cx="1950085" cy="706755"/>
          </a:xfrm>
        </p:grpSpPr>
        <p:sp>
          <p:nvSpPr>
            <p:cNvPr id="20" name="object 20"/>
            <p:cNvSpPr/>
            <p:nvPr/>
          </p:nvSpPr>
          <p:spPr>
            <a:xfrm>
              <a:off x="8727439" y="1677670"/>
              <a:ext cx="1940560" cy="697230"/>
            </a:xfrm>
            <a:custGeom>
              <a:avLst/>
              <a:gdLst/>
              <a:ahLst/>
              <a:cxnLst/>
              <a:rect l="l" t="t" r="r" b="b"/>
              <a:pathLst>
                <a:path w="1940559" h="697230">
                  <a:moveTo>
                    <a:pt x="1940559" y="289559"/>
                  </a:moveTo>
                  <a:lnTo>
                    <a:pt x="857250" y="289559"/>
                  </a:lnTo>
                  <a:lnTo>
                    <a:pt x="857250" y="697229"/>
                  </a:lnTo>
                  <a:lnTo>
                    <a:pt x="1940559" y="697229"/>
                  </a:lnTo>
                  <a:lnTo>
                    <a:pt x="1940559" y="289559"/>
                  </a:lnTo>
                  <a:close/>
                </a:path>
                <a:path w="1940559" h="697230">
                  <a:moveTo>
                    <a:pt x="1940559" y="0"/>
                  </a:moveTo>
                  <a:lnTo>
                    <a:pt x="857250" y="0"/>
                  </a:lnTo>
                  <a:lnTo>
                    <a:pt x="857250" y="115569"/>
                  </a:lnTo>
                  <a:lnTo>
                    <a:pt x="0" y="298450"/>
                  </a:lnTo>
                  <a:lnTo>
                    <a:pt x="857250" y="289559"/>
                  </a:lnTo>
                  <a:lnTo>
                    <a:pt x="1940559" y="289559"/>
                  </a:lnTo>
                  <a:lnTo>
                    <a:pt x="1940559" y="0"/>
                  </a:lnTo>
                  <a:close/>
                </a:path>
              </a:pathLst>
            </a:custGeom>
            <a:solidFill>
              <a:srgbClr val="FFFF99"/>
            </a:solidFill>
          </p:spPr>
          <p:txBody>
            <a:bodyPr wrap="square" lIns="0" tIns="0" rIns="0" bIns="0" rtlCol="0"/>
            <a:lstStyle/>
            <a:p>
              <a:endParaRPr/>
            </a:p>
          </p:txBody>
        </p:sp>
        <p:sp>
          <p:nvSpPr>
            <p:cNvPr id="21" name="object 21"/>
            <p:cNvSpPr/>
            <p:nvPr/>
          </p:nvSpPr>
          <p:spPr>
            <a:xfrm>
              <a:off x="8727439" y="1677670"/>
              <a:ext cx="1940560" cy="697230"/>
            </a:xfrm>
            <a:custGeom>
              <a:avLst/>
              <a:gdLst/>
              <a:ahLst/>
              <a:cxnLst/>
              <a:rect l="l" t="t" r="r" b="b"/>
              <a:pathLst>
                <a:path w="1940559" h="697230">
                  <a:moveTo>
                    <a:pt x="1940559" y="0"/>
                  </a:moveTo>
                  <a:lnTo>
                    <a:pt x="1940559" y="0"/>
                  </a:lnTo>
                  <a:lnTo>
                    <a:pt x="1940559" y="697229"/>
                  </a:lnTo>
                  <a:lnTo>
                    <a:pt x="1760219" y="697229"/>
                  </a:lnTo>
                  <a:lnTo>
                    <a:pt x="857250" y="697229"/>
                  </a:lnTo>
                  <a:lnTo>
                    <a:pt x="857250" y="581659"/>
                  </a:lnTo>
                  <a:lnTo>
                    <a:pt x="857250" y="494029"/>
                  </a:lnTo>
                  <a:lnTo>
                    <a:pt x="857250" y="407669"/>
                  </a:lnTo>
                  <a:lnTo>
                    <a:pt x="857250" y="289559"/>
                  </a:lnTo>
                  <a:lnTo>
                    <a:pt x="0" y="298450"/>
                  </a:lnTo>
                  <a:lnTo>
                    <a:pt x="857250" y="115569"/>
                  </a:lnTo>
                  <a:lnTo>
                    <a:pt x="857250" y="0"/>
                  </a:lnTo>
                  <a:lnTo>
                    <a:pt x="1037589" y="0"/>
                  </a:lnTo>
                  <a:lnTo>
                    <a:pt x="1940559" y="0"/>
                  </a:lnTo>
                  <a:close/>
                </a:path>
                <a:path w="1940559" h="697230">
                  <a:moveTo>
                    <a:pt x="1940559" y="0"/>
                  </a:moveTo>
                  <a:lnTo>
                    <a:pt x="1940559" y="0"/>
                  </a:lnTo>
                </a:path>
                <a:path w="1940559" h="697230">
                  <a:moveTo>
                    <a:pt x="857250" y="697229"/>
                  </a:moveTo>
                  <a:lnTo>
                    <a:pt x="857250" y="697229"/>
                  </a:lnTo>
                </a:path>
              </a:pathLst>
            </a:custGeom>
            <a:ln w="9344">
              <a:solidFill>
                <a:srgbClr val="000000"/>
              </a:solidFill>
            </a:ln>
          </p:spPr>
          <p:txBody>
            <a:bodyPr wrap="square" lIns="0" tIns="0" rIns="0" bIns="0" rtlCol="0"/>
            <a:lstStyle/>
            <a:p>
              <a:endParaRPr/>
            </a:p>
          </p:txBody>
        </p:sp>
      </p:grpSp>
      <p:sp>
        <p:nvSpPr>
          <p:cNvPr id="22" name="object 22"/>
          <p:cNvSpPr txBox="1"/>
          <p:nvPr/>
        </p:nvSpPr>
        <p:spPr>
          <a:xfrm>
            <a:off x="9782809" y="1711962"/>
            <a:ext cx="690880" cy="505267"/>
          </a:xfrm>
          <a:prstGeom prst="rect">
            <a:avLst/>
          </a:prstGeom>
        </p:spPr>
        <p:txBody>
          <a:bodyPr vert="horz" wrap="square" lIns="0" tIns="12700" rIns="0" bIns="0" rtlCol="0">
            <a:spAutoFit/>
          </a:bodyPr>
          <a:lstStyle/>
          <a:p>
            <a:pPr marL="12700" marR="5080" indent="110489">
              <a:lnSpc>
                <a:spcPct val="100000"/>
              </a:lnSpc>
              <a:spcBef>
                <a:spcPts val="100"/>
              </a:spcBef>
            </a:pPr>
            <a:r>
              <a:rPr sz="1600" spc="-5" dirty="0">
                <a:latin typeface="Times New Roman"/>
                <a:cs typeface="Times New Roman"/>
              </a:rPr>
              <a:t>Class  </a:t>
            </a:r>
            <a:r>
              <a:rPr sz="1600" spc="5" dirty="0">
                <a:latin typeface="Times New Roman"/>
                <a:cs typeface="Times New Roman"/>
              </a:rPr>
              <a:t>d</a:t>
            </a:r>
            <a:r>
              <a:rPr sz="1600" spc="-5" dirty="0">
                <a:latin typeface="Times New Roman"/>
                <a:cs typeface="Times New Roman"/>
              </a:rPr>
              <a:t>iagram</a:t>
            </a:r>
            <a:endParaRPr sz="1600">
              <a:latin typeface="Times New Roman"/>
              <a:cs typeface="Times New Roman"/>
            </a:endParaRPr>
          </a:p>
        </p:txBody>
      </p:sp>
      <p:sp>
        <p:nvSpPr>
          <p:cNvPr id="23" name="object 23"/>
          <p:cNvSpPr txBox="1"/>
          <p:nvPr/>
        </p:nvSpPr>
        <p:spPr>
          <a:xfrm>
            <a:off x="9170669" y="5414012"/>
            <a:ext cx="689611" cy="509114"/>
          </a:xfrm>
          <a:prstGeom prst="rect">
            <a:avLst/>
          </a:prstGeom>
        </p:spPr>
        <p:txBody>
          <a:bodyPr vert="horz" wrap="square" lIns="0" tIns="21590" rIns="0" bIns="0" rtlCol="0">
            <a:spAutoFit/>
          </a:bodyPr>
          <a:lstStyle/>
          <a:p>
            <a:pPr marL="12700" marR="5080" indent="59690">
              <a:lnSpc>
                <a:spcPts val="1910"/>
              </a:lnSpc>
              <a:spcBef>
                <a:spcPts val="170"/>
              </a:spcBef>
            </a:pPr>
            <a:r>
              <a:rPr sz="1600" spc="-5" dirty="0">
                <a:latin typeface="Times New Roman"/>
                <a:cs typeface="Times New Roman"/>
              </a:rPr>
              <a:t>Object  </a:t>
            </a:r>
            <a:r>
              <a:rPr sz="1600" dirty="0">
                <a:latin typeface="Times New Roman"/>
                <a:cs typeface="Times New Roman"/>
              </a:rPr>
              <a:t>d</a:t>
            </a:r>
            <a:r>
              <a:rPr sz="1600" spc="-5" dirty="0">
                <a:latin typeface="Times New Roman"/>
                <a:cs typeface="Times New Roman"/>
              </a:rPr>
              <a:t>ia</a:t>
            </a:r>
            <a:r>
              <a:rPr sz="1600" spc="5" dirty="0">
                <a:latin typeface="Times New Roman"/>
                <a:cs typeface="Times New Roman"/>
              </a:rPr>
              <a:t>g</a:t>
            </a:r>
            <a:r>
              <a:rPr sz="1600" spc="-15" dirty="0">
                <a:latin typeface="Times New Roman"/>
                <a:cs typeface="Times New Roman"/>
              </a:rPr>
              <a:t>r</a:t>
            </a:r>
            <a:r>
              <a:rPr sz="1600" spc="-5" dirty="0">
                <a:latin typeface="Times New Roman"/>
                <a:cs typeface="Times New Roman"/>
              </a:rPr>
              <a:t>am</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mtClean="0"/>
              <a:t>What is object-oriented?</a:t>
            </a:r>
            <a:endParaRPr lang="en-IN" smtClean="0"/>
          </a:p>
        </p:txBody>
      </p:sp>
      <p:sp>
        <p:nvSpPr>
          <p:cNvPr id="6149" name="Rectangle 3"/>
          <p:cNvSpPr>
            <a:spLocks noGrp="1" noChangeArrowheads="1"/>
          </p:cNvSpPr>
          <p:nvPr>
            <p:ph idx="1"/>
          </p:nvPr>
        </p:nvSpPr>
        <p:spPr>
          <a:xfrm>
            <a:off x="762000" y="1571625"/>
            <a:ext cx="10566400" cy="4419600"/>
          </a:xfrm>
        </p:spPr>
        <p:txBody>
          <a:bodyPr/>
          <a:lstStyle/>
          <a:p>
            <a:pPr algn="just" eaLnBrk="1" hangingPunct="1"/>
            <a:r>
              <a:rPr lang="en-US" sz="2800" smtClean="0"/>
              <a:t>Software is organized as a collection of discrete objects that incorporate both data structure and behavior.</a:t>
            </a:r>
          </a:p>
          <a:p>
            <a:pPr algn="just" eaLnBrk="1" hangingPunct="1"/>
            <a:r>
              <a:rPr lang="en-US" sz="2800" smtClean="0"/>
              <a:t>In general it includes- identity, classification, polymorphism and inheritance.</a:t>
            </a:r>
          </a:p>
          <a:p>
            <a:pPr algn="just" eaLnBrk="1" hangingPunct="1"/>
            <a:r>
              <a:rPr lang="en-US" sz="2800" smtClean="0"/>
              <a:t>Object Oriented Programming Language </a:t>
            </a:r>
          </a:p>
          <a:p>
            <a:pPr algn="just" eaLnBrk="1" hangingPunct="1">
              <a:buFont typeface="Wingdings" pitchFamily="2" charset="2"/>
              <a:buNone/>
            </a:pPr>
            <a:r>
              <a:rPr lang="en-US" sz="2800" smtClean="0"/>
              <a:t>      = Object Based Programming Language</a:t>
            </a:r>
          </a:p>
          <a:p>
            <a:pPr algn="just" eaLnBrk="1" hangingPunct="1">
              <a:buFont typeface="Wingdings" pitchFamily="2" charset="2"/>
              <a:buNone/>
            </a:pPr>
            <a:r>
              <a:rPr lang="en-US" sz="2800" smtClean="0"/>
              <a:t>      + Inheritance + Dynamic Binding</a:t>
            </a:r>
            <a:endParaRPr lang="en-IN" sz="2800" smtClean="0"/>
          </a:p>
        </p:txBody>
      </p:sp>
      <p:sp>
        <p:nvSpPr>
          <p:cNvPr id="614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6147" name="Slide Number Placeholder 5"/>
          <p:cNvSpPr>
            <a:spLocks noGrp="1"/>
          </p:cNvSpPr>
          <p:nvPr>
            <p:ph type="sldNum" sz="quarter" idx="12"/>
          </p:nvPr>
        </p:nvSpPr>
        <p:spPr>
          <a:noFill/>
        </p:spPr>
        <p:txBody>
          <a:bodyPr/>
          <a:lstStyle/>
          <a:p>
            <a:fld id="{EF95C2B4-D956-474E-9CB9-1C1DBC2A7C32}" type="slidenum">
              <a:rPr lang="en-IN" smtClean="0">
                <a:cs typeface="Arial" pitchFamily="34" charset="0"/>
              </a:rPr>
              <a:pPr/>
              <a:t>4</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49" y="300990"/>
            <a:ext cx="4895851"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Association End</a:t>
            </a:r>
            <a:r>
              <a:rPr sz="3600" b="1" spc="-75" dirty="0">
                <a:latin typeface="Trebuchet MS"/>
                <a:cs typeface="Trebuchet MS"/>
              </a:rPr>
              <a:t> </a:t>
            </a:r>
            <a:r>
              <a:rPr sz="3600" b="1" spc="-5" dirty="0">
                <a:latin typeface="Trebuchet MS"/>
                <a:cs typeface="Trebuchet MS"/>
              </a:rPr>
              <a:t>Names</a:t>
            </a:r>
            <a:endParaRPr sz="3600">
              <a:latin typeface="Trebuchet MS"/>
              <a:cs typeface="Trebuchet MS"/>
            </a:endParaRPr>
          </a:p>
        </p:txBody>
      </p:sp>
      <p:sp>
        <p:nvSpPr>
          <p:cNvPr id="20" name="object 2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40</a:t>
            </a:fld>
            <a:endParaRPr dirty="0">
              <a:solidFill>
                <a:srgbClr val="000000"/>
              </a:solidFill>
            </a:endParaRPr>
          </a:p>
        </p:txBody>
      </p:sp>
      <p:sp>
        <p:nvSpPr>
          <p:cNvPr id="3" name="object 3"/>
          <p:cNvSpPr txBox="1"/>
          <p:nvPr/>
        </p:nvSpPr>
        <p:spPr>
          <a:xfrm>
            <a:off x="755652" y="14960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098552" y="1485903"/>
            <a:ext cx="8086725" cy="807913"/>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Trebuchet MS"/>
                <a:cs typeface="Trebuchet MS"/>
              </a:rPr>
              <a:t>If </a:t>
            </a:r>
            <a:r>
              <a:rPr sz="2000" spc="-5" dirty="0">
                <a:solidFill>
                  <a:srgbClr val="3F3F3F"/>
                </a:solidFill>
                <a:latin typeface="Trebuchet MS"/>
                <a:cs typeface="Trebuchet MS"/>
              </a:rPr>
              <a:t>we consider </a:t>
            </a:r>
            <a:r>
              <a:rPr sz="2000" dirty="0">
                <a:solidFill>
                  <a:srgbClr val="3F3F3F"/>
                </a:solidFill>
                <a:latin typeface="Trebuchet MS"/>
                <a:cs typeface="Trebuchet MS"/>
              </a:rPr>
              <a:t>one </a:t>
            </a:r>
            <a:r>
              <a:rPr sz="2000" spc="-5" dirty="0">
                <a:solidFill>
                  <a:srgbClr val="3F3F3F"/>
                </a:solidFill>
                <a:latin typeface="Trebuchet MS"/>
                <a:cs typeface="Trebuchet MS"/>
              </a:rPr>
              <a:t>to </a:t>
            </a:r>
            <a:r>
              <a:rPr sz="2000" dirty="0">
                <a:solidFill>
                  <a:srgbClr val="3F3F3F"/>
                </a:solidFill>
                <a:latin typeface="Trebuchet MS"/>
                <a:cs typeface="Trebuchet MS"/>
              </a:rPr>
              <a:t>many association </a:t>
            </a:r>
            <a:r>
              <a:rPr sz="2000" spc="-5" dirty="0">
                <a:solidFill>
                  <a:srgbClr val="3F3F3F"/>
                </a:solidFill>
                <a:latin typeface="Trebuchet MS"/>
                <a:cs typeface="Trebuchet MS"/>
              </a:rPr>
              <a:t>then </a:t>
            </a:r>
            <a:r>
              <a:rPr sz="2000" dirty="0">
                <a:solidFill>
                  <a:srgbClr val="3F3F3F"/>
                </a:solidFill>
                <a:latin typeface="Trebuchet MS"/>
                <a:cs typeface="Trebuchet MS"/>
              </a:rPr>
              <a:t>it has</a:t>
            </a:r>
            <a:r>
              <a:rPr sz="2000" spc="560" dirty="0">
                <a:solidFill>
                  <a:srgbClr val="3F3F3F"/>
                </a:solidFill>
                <a:latin typeface="Trebuchet MS"/>
                <a:cs typeface="Trebuchet MS"/>
              </a:rPr>
              <a:t> </a:t>
            </a:r>
            <a:r>
              <a:rPr sz="2000" spc="-5" dirty="0">
                <a:solidFill>
                  <a:srgbClr val="3F3F3F"/>
                </a:solidFill>
                <a:latin typeface="Trebuchet MS"/>
                <a:cs typeface="Trebuchet MS"/>
              </a:rPr>
              <a:t>two ends-an end</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with </a:t>
            </a:r>
            <a:r>
              <a:rPr sz="2000" dirty="0">
                <a:solidFill>
                  <a:srgbClr val="3F3F3F"/>
                </a:solidFill>
                <a:latin typeface="Trebuchet MS"/>
                <a:cs typeface="Trebuchet MS"/>
              </a:rPr>
              <a:t>a </a:t>
            </a:r>
            <a:r>
              <a:rPr sz="2000" spc="-5" dirty="0">
                <a:solidFill>
                  <a:srgbClr val="3F3F3F"/>
                </a:solidFill>
                <a:latin typeface="Trebuchet MS"/>
                <a:cs typeface="Trebuchet MS"/>
              </a:rPr>
              <a:t>multiplicity </a:t>
            </a:r>
            <a:r>
              <a:rPr sz="2000" dirty="0">
                <a:solidFill>
                  <a:srgbClr val="3F3F3F"/>
                </a:solidFill>
                <a:latin typeface="Trebuchet MS"/>
                <a:cs typeface="Trebuchet MS"/>
              </a:rPr>
              <a:t>of “one” and </a:t>
            </a:r>
            <a:r>
              <a:rPr sz="2000" spc="-5" dirty="0">
                <a:solidFill>
                  <a:srgbClr val="3F3F3F"/>
                </a:solidFill>
                <a:latin typeface="Trebuchet MS"/>
                <a:cs typeface="Trebuchet MS"/>
              </a:rPr>
              <a:t>an </a:t>
            </a:r>
            <a:r>
              <a:rPr sz="2000" dirty="0">
                <a:solidFill>
                  <a:srgbClr val="3F3F3F"/>
                </a:solidFill>
                <a:latin typeface="Trebuchet MS"/>
                <a:cs typeface="Trebuchet MS"/>
              </a:rPr>
              <a:t>end </a:t>
            </a:r>
            <a:r>
              <a:rPr sz="2000" spc="-5" dirty="0">
                <a:solidFill>
                  <a:srgbClr val="3F3F3F"/>
                </a:solidFill>
                <a:latin typeface="Trebuchet MS"/>
                <a:cs typeface="Trebuchet MS"/>
              </a:rPr>
              <a:t>with </a:t>
            </a:r>
            <a:r>
              <a:rPr sz="2000" dirty="0">
                <a:solidFill>
                  <a:srgbClr val="3F3F3F"/>
                </a:solidFill>
                <a:latin typeface="Trebuchet MS"/>
                <a:cs typeface="Trebuchet MS"/>
              </a:rPr>
              <a:t>a </a:t>
            </a:r>
            <a:r>
              <a:rPr sz="2000" spc="-5" dirty="0">
                <a:solidFill>
                  <a:srgbClr val="3F3F3F"/>
                </a:solidFill>
                <a:latin typeface="Trebuchet MS"/>
                <a:cs typeface="Trebuchet MS"/>
              </a:rPr>
              <a:t>multiplicity </a:t>
            </a:r>
            <a:r>
              <a:rPr sz="2000" dirty="0">
                <a:solidFill>
                  <a:srgbClr val="3F3F3F"/>
                </a:solidFill>
                <a:latin typeface="Trebuchet MS"/>
                <a:cs typeface="Trebuchet MS"/>
              </a:rPr>
              <a:t>of</a:t>
            </a:r>
            <a:r>
              <a:rPr sz="2000" spc="10" dirty="0">
                <a:solidFill>
                  <a:srgbClr val="3F3F3F"/>
                </a:solidFill>
                <a:latin typeface="Trebuchet MS"/>
                <a:cs typeface="Trebuchet MS"/>
              </a:rPr>
              <a:t> </a:t>
            </a:r>
            <a:r>
              <a:rPr sz="2000" spc="-5" dirty="0">
                <a:solidFill>
                  <a:srgbClr val="3F3F3F"/>
                </a:solidFill>
                <a:latin typeface="Trebuchet MS"/>
                <a:cs typeface="Trebuchet MS"/>
              </a:rPr>
              <a:t>“many”.</a:t>
            </a:r>
            <a:endParaRPr sz="2000">
              <a:latin typeface="Trebuchet MS"/>
              <a:cs typeface="Trebuchet MS"/>
            </a:endParaRPr>
          </a:p>
        </p:txBody>
      </p:sp>
      <p:sp>
        <p:nvSpPr>
          <p:cNvPr id="5" name="object 5"/>
          <p:cNvSpPr txBox="1"/>
          <p:nvPr/>
        </p:nvSpPr>
        <p:spPr>
          <a:xfrm>
            <a:off x="755652" y="259842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098551" y="2588262"/>
            <a:ext cx="512572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Trebuchet MS"/>
                <a:cs typeface="Trebuchet MS"/>
              </a:rPr>
              <a:t>We can </a:t>
            </a:r>
            <a:r>
              <a:rPr sz="2000" spc="-5" dirty="0">
                <a:solidFill>
                  <a:srgbClr val="3F3F3F"/>
                </a:solidFill>
                <a:latin typeface="Trebuchet MS"/>
                <a:cs typeface="Trebuchet MS"/>
              </a:rPr>
              <a:t>also </a:t>
            </a:r>
            <a:r>
              <a:rPr sz="2000" dirty="0">
                <a:solidFill>
                  <a:srgbClr val="3F3F3F"/>
                </a:solidFill>
                <a:latin typeface="Trebuchet MS"/>
                <a:cs typeface="Trebuchet MS"/>
              </a:rPr>
              <a:t>give the name </a:t>
            </a:r>
            <a:r>
              <a:rPr sz="2000" spc="-5" dirty="0">
                <a:solidFill>
                  <a:srgbClr val="3F3F3F"/>
                </a:solidFill>
                <a:latin typeface="Trebuchet MS"/>
                <a:cs typeface="Trebuchet MS"/>
              </a:rPr>
              <a:t>to both the</a:t>
            </a:r>
            <a:r>
              <a:rPr sz="2000" spc="-80" dirty="0">
                <a:solidFill>
                  <a:srgbClr val="3F3F3F"/>
                </a:solidFill>
                <a:latin typeface="Trebuchet MS"/>
                <a:cs typeface="Trebuchet MS"/>
              </a:rPr>
              <a:t> </a:t>
            </a:r>
            <a:r>
              <a:rPr sz="2000" spc="-5" dirty="0">
                <a:solidFill>
                  <a:srgbClr val="3F3F3F"/>
                </a:solidFill>
                <a:latin typeface="Trebuchet MS"/>
                <a:cs typeface="Trebuchet MS"/>
              </a:rPr>
              <a:t>ends.</a:t>
            </a:r>
            <a:endParaRPr sz="2000">
              <a:latin typeface="Trebuchet MS"/>
              <a:cs typeface="Trebuchet MS"/>
            </a:endParaRPr>
          </a:p>
        </p:txBody>
      </p:sp>
      <p:sp>
        <p:nvSpPr>
          <p:cNvPr id="7" name="object 7"/>
          <p:cNvSpPr txBox="1"/>
          <p:nvPr/>
        </p:nvSpPr>
        <p:spPr>
          <a:xfrm>
            <a:off x="755652" y="321182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1098551" y="3202943"/>
            <a:ext cx="8047991"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F3F3F"/>
                </a:solidFill>
                <a:latin typeface="Trebuchet MS"/>
                <a:cs typeface="Trebuchet MS"/>
              </a:rPr>
              <a:t>Association end names </a:t>
            </a:r>
            <a:r>
              <a:rPr sz="2000" spc="-5" dirty="0">
                <a:solidFill>
                  <a:srgbClr val="3F3F3F"/>
                </a:solidFill>
                <a:latin typeface="Trebuchet MS"/>
                <a:cs typeface="Trebuchet MS"/>
              </a:rPr>
              <a:t>often </a:t>
            </a:r>
            <a:r>
              <a:rPr sz="2000" dirty="0">
                <a:solidFill>
                  <a:srgbClr val="3F3F3F"/>
                </a:solidFill>
                <a:latin typeface="Trebuchet MS"/>
                <a:cs typeface="Trebuchet MS"/>
              </a:rPr>
              <a:t>appear as </a:t>
            </a:r>
            <a:r>
              <a:rPr sz="2000" spc="-5" dirty="0">
                <a:solidFill>
                  <a:srgbClr val="3F3F3F"/>
                </a:solidFill>
                <a:latin typeface="Trebuchet MS"/>
                <a:cs typeface="Trebuchet MS"/>
              </a:rPr>
              <a:t>nouns in problem</a:t>
            </a:r>
            <a:r>
              <a:rPr sz="2000" spc="-10" dirty="0">
                <a:solidFill>
                  <a:srgbClr val="3F3F3F"/>
                </a:solidFill>
                <a:latin typeface="Trebuchet MS"/>
                <a:cs typeface="Trebuchet MS"/>
              </a:rPr>
              <a:t> </a:t>
            </a:r>
            <a:r>
              <a:rPr sz="2000" spc="-5" dirty="0">
                <a:solidFill>
                  <a:srgbClr val="3F3F3F"/>
                </a:solidFill>
                <a:latin typeface="Trebuchet MS"/>
                <a:cs typeface="Trebuchet MS"/>
              </a:rPr>
              <a:t>descriptions.</a:t>
            </a:r>
            <a:endParaRPr sz="2000">
              <a:latin typeface="Trebuchet MS"/>
              <a:cs typeface="Trebuchet MS"/>
            </a:endParaRPr>
          </a:p>
        </p:txBody>
      </p:sp>
      <p:sp>
        <p:nvSpPr>
          <p:cNvPr id="9" name="object 9"/>
          <p:cNvSpPr txBox="1"/>
          <p:nvPr/>
        </p:nvSpPr>
        <p:spPr>
          <a:xfrm>
            <a:off x="755652" y="382650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0" name="object 10"/>
          <p:cNvSpPr txBox="1"/>
          <p:nvPr/>
        </p:nvSpPr>
        <p:spPr>
          <a:xfrm>
            <a:off x="1098551" y="3817623"/>
            <a:ext cx="98996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Example</a:t>
            </a:r>
            <a:endParaRPr sz="2000">
              <a:latin typeface="Trebuchet MS"/>
              <a:cs typeface="Trebuchet MS"/>
            </a:endParaRPr>
          </a:p>
        </p:txBody>
      </p:sp>
      <p:sp>
        <p:nvSpPr>
          <p:cNvPr id="11" name="object 11"/>
          <p:cNvSpPr txBox="1"/>
          <p:nvPr/>
        </p:nvSpPr>
        <p:spPr>
          <a:xfrm>
            <a:off x="2630171" y="4458972"/>
            <a:ext cx="1336040" cy="324448"/>
          </a:xfrm>
          <a:prstGeom prst="rect">
            <a:avLst/>
          </a:prstGeom>
          <a:ln w="9344">
            <a:solidFill>
              <a:srgbClr val="000000"/>
            </a:solidFill>
          </a:ln>
        </p:spPr>
        <p:txBody>
          <a:bodyPr vert="horz" wrap="square" lIns="0" tIns="46990" rIns="0" bIns="0" rtlCol="0">
            <a:spAutoFit/>
          </a:bodyPr>
          <a:lstStyle/>
          <a:p>
            <a:pPr marL="222885">
              <a:lnSpc>
                <a:spcPct val="100000"/>
              </a:lnSpc>
              <a:spcBef>
                <a:spcPts val="370"/>
              </a:spcBef>
            </a:pPr>
            <a:r>
              <a:rPr sz="1800" b="1" spc="-5" dirty="0">
                <a:latin typeface="Verdana"/>
                <a:cs typeface="Verdana"/>
              </a:rPr>
              <a:t>Person</a:t>
            </a:r>
            <a:endParaRPr sz="1800">
              <a:latin typeface="Verdana"/>
              <a:cs typeface="Verdana"/>
            </a:endParaRPr>
          </a:p>
        </p:txBody>
      </p:sp>
      <p:sp>
        <p:nvSpPr>
          <p:cNvPr id="12" name="object 12"/>
          <p:cNvSpPr/>
          <p:nvPr/>
        </p:nvSpPr>
        <p:spPr>
          <a:xfrm>
            <a:off x="8394700" y="4406900"/>
            <a:ext cx="1336040" cy="546100"/>
          </a:xfrm>
          <a:custGeom>
            <a:avLst/>
            <a:gdLst/>
            <a:ahLst/>
            <a:cxnLst/>
            <a:rect l="l" t="t" r="r" b="b"/>
            <a:pathLst>
              <a:path w="1336040" h="546100">
                <a:moveTo>
                  <a:pt x="1336040" y="0"/>
                </a:moveTo>
                <a:lnTo>
                  <a:pt x="0" y="0"/>
                </a:lnTo>
                <a:lnTo>
                  <a:pt x="0" y="546100"/>
                </a:lnTo>
                <a:lnTo>
                  <a:pt x="1336040" y="546100"/>
                </a:lnTo>
                <a:close/>
              </a:path>
            </a:pathLst>
          </a:custGeom>
          <a:solidFill>
            <a:srgbClr val="FFFFFF"/>
          </a:solidFill>
        </p:spPr>
        <p:txBody>
          <a:bodyPr wrap="square" lIns="0" tIns="0" rIns="0" bIns="0" rtlCol="0"/>
          <a:lstStyle/>
          <a:p>
            <a:endParaRPr/>
          </a:p>
        </p:txBody>
      </p:sp>
      <p:sp>
        <p:nvSpPr>
          <p:cNvPr id="13" name="object 13"/>
          <p:cNvSpPr txBox="1"/>
          <p:nvPr/>
        </p:nvSpPr>
        <p:spPr>
          <a:xfrm>
            <a:off x="8394700" y="4406901"/>
            <a:ext cx="1336040" cy="323165"/>
          </a:xfrm>
          <a:prstGeom prst="rect">
            <a:avLst/>
          </a:prstGeom>
          <a:ln w="9344">
            <a:solidFill>
              <a:srgbClr val="000000"/>
            </a:solidFill>
          </a:ln>
        </p:spPr>
        <p:txBody>
          <a:bodyPr vert="horz" wrap="square" lIns="0" tIns="45720" rIns="0" bIns="0" rtlCol="0">
            <a:spAutoFit/>
          </a:bodyPr>
          <a:lstStyle/>
          <a:p>
            <a:pPr marL="72390">
              <a:lnSpc>
                <a:spcPct val="100000"/>
              </a:lnSpc>
              <a:spcBef>
                <a:spcPts val="360"/>
              </a:spcBef>
            </a:pPr>
            <a:r>
              <a:rPr sz="1800" b="1" spc="-5" dirty="0">
                <a:latin typeface="Verdana"/>
                <a:cs typeface="Verdana"/>
              </a:rPr>
              <a:t>Company</a:t>
            </a:r>
            <a:endParaRPr sz="1800">
              <a:latin typeface="Verdana"/>
              <a:cs typeface="Verdana"/>
            </a:endParaRPr>
          </a:p>
        </p:txBody>
      </p:sp>
      <p:sp>
        <p:nvSpPr>
          <p:cNvPr id="14" name="object 14"/>
          <p:cNvSpPr txBox="1"/>
          <p:nvPr/>
        </p:nvSpPr>
        <p:spPr>
          <a:xfrm>
            <a:off x="5558792" y="4348480"/>
            <a:ext cx="110807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Wo</a:t>
            </a:r>
            <a:r>
              <a:rPr sz="1800" dirty="0">
                <a:latin typeface="Verdana"/>
                <a:cs typeface="Verdana"/>
              </a:rPr>
              <a:t>r</a:t>
            </a:r>
            <a:r>
              <a:rPr sz="1800" spc="-5" dirty="0">
                <a:latin typeface="Verdana"/>
                <a:cs typeface="Verdana"/>
              </a:rPr>
              <a:t>k</a:t>
            </a:r>
            <a:r>
              <a:rPr sz="1800" dirty="0">
                <a:latin typeface="Verdana"/>
                <a:cs typeface="Verdana"/>
              </a:rPr>
              <a:t>s</a:t>
            </a:r>
            <a:r>
              <a:rPr sz="1800" spc="-5" dirty="0">
                <a:latin typeface="Verdana"/>
                <a:cs typeface="Verdana"/>
              </a:rPr>
              <a:t>For</a:t>
            </a:r>
            <a:endParaRPr sz="1800">
              <a:latin typeface="Verdana"/>
              <a:cs typeface="Verdana"/>
            </a:endParaRPr>
          </a:p>
        </p:txBody>
      </p:sp>
      <p:sp>
        <p:nvSpPr>
          <p:cNvPr id="15" name="object 15"/>
          <p:cNvSpPr/>
          <p:nvPr/>
        </p:nvSpPr>
        <p:spPr>
          <a:xfrm>
            <a:off x="3980179" y="4762500"/>
            <a:ext cx="4422140" cy="0"/>
          </a:xfrm>
          <a:custGeom>
            <a:avLst/>
            <a:gdLst/>
            <a:ahLst/>
            <a:cxnLst/>
            <a:rect l="l" t="t" r="r" b="b"/>
            <a:pathLst>
              <a:path w="4422140">
                <a:moveTo>
                  <a:pt x="0" y="0"/>
                </a:moveTo>
                <a:lnTo>
                  <a:pt x="4422140" y="0"/>
                </a:lnTo>
              </a:path>
            </a:pathLst>
          </a:custGeom>
          <a:ln w="9344">
            <a:solidFill>
              <a:srgbClr val="000000"/>
            </a:solidFill>
          </a:ln>
        </p:spPr>
        <p:txBody>
          <a:bodyPr wrap="square" lIns="0" tIns="0" rIns="0" bIns="0" rtlCol="0"/>
          <a:lstStyle/>
          <a:p>
            <a:endParaRPr/>
          </a:p>
        </p:txBody>
      </p:sp>
      <p:sp>
        <p:nvSpPr>
          <p:cNvPr id="16" name="object 16"/>
          <p:cNvSpPr txBox="1"/>
          <p:nvPr/>
        </p:nvSpPr>
        <p:spPr>
          <a:xfrm>
            <a:off x="4058923" y="4427223"/>
            <a:ext cx="1009015" cy="25904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Verdana"/>
                <a:cs typeface="Verdana"/>
              </a:rPr>
              <a:t>employee</a:t>
            </a:r>
            <a:endParaRPr sz="1600">
              <a:latin typeface="Verdana"/>
              <a:cs typeface="Verdana"/>
            </a:endParaRPr>
          </a:p>
        </p:txBody>
      </p:sp>
      <p:sp>
        <p:nvSpPr>
          <p:cNvPr id="17" name="object 17"/>
          <p:cNvSpPr txBox="1"/>
          <p:nvPr/>
        </p:nvSpPr>
        <p:spPr>
          <a:xfrm>
            <a:off x="7211060" y="4456432"/>
            <a:ext cx="974091" cy="259045"/>
          </a:xfrm>
          <a:prstGeom prst="rect">
            <a:avLst/>
          </a:prstGeom>
        </p:spPr>
        <p:txBody>
          <a:bodyPr vert="horz" wrap="square" lIns="0" tIns="12700" rIns="0" bIns="0" rtlCol="0">
            <a:spAutoFit/>
          </a:bodyPr>
          <a:lstStyle/>
          <a:p>
            <a:pPr marL="12700">
              <a:lnSpc>
                <a:spcPct val="100000"/>
              </a:lnSpc>
              <a:spcBef>
                <a:spcPts val="100"/>
              </a:spcBef>
            </a:pPr>
            <a:r>
              <a:rPr sz="1600" spc="-10" dirty="0">
                <a:latin typeface="Verdana"/>
                <a:cs typeface="Verdana"/>
              </a:rPr>
              <a:t>employer</a:t>
            </a:r>
            <a:endParaRPr sz="1600">
              <a:latin typeface="Verdana"/>
              <a:cs typeface="Verdana"/>
            </a:endParaRPr>
          </a:p>
        </p:txBody>
      </p:sp>
      <p:sp>
        <p:nvSpPr>
          <p:cNvPr id="18" name="object 18"/>
          <p:cNvSpPr txBox="1"/>
          <p:nvPr/>
        </p:nvSpPr>
        <p:spPr>
          <a:xfrm>
            <a:off x="4112262" y="4796790"/>
            <a:ext cx="1708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a:t>
            </a:r>
            <a:endParaRPr sz="1800">
              <a:latin typeface="Verdana"/>
              <a:cs typeface="Verdana"/>
            </a:endParaRPr>
          </a:p>
        </p:txBody>
      </p:sp>
      <p:sp>
        <p:nvSpPr>
          <p:cNvPr id="19" name="object 19"/>
          <p:cNvSpPr txBox="1"/>
          <p:nvPr/>
        </p:nvSpPr>
        <p:spPr>
          <a:xfrm>
            <a:off x="7702553" y="4798060"/>
            <a:ext cx="48450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0</a:t>
            </a:r>
            <a:r>
              <a:rPr sz="1800" dirty="0">
                <a:latin typeface="Verdana"/>
                <a:cs typeface="Verdana"/>
              </a:rPr>
              <a:t>.</a:t>
            </a:r>
            <a:r>
              <a:rPr sz="1800" spc="10" dirty="0">
                <a:latin typeface="Verdana"/>
                <a:cs typeface="Verdana"/>
              </a:rPr>
              <a:t>.</a:t>
            </a:r>
            <a:r>
              <a:rPr sz="1800" dirty="0">
                <a:latin typeface="Verdana"/>
                <a:cs typeface="Verdana"/>
              </a:rPr>
              <a:t>1</a:t>
            </a:r>
            <a:endParaRPr sz="180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2" y="299720"/>
            <a:ext cx="729551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Association End Names</a:t>
            </a:r>
            <a:r>
              <a:rPr sz="3600" b="1" spc="-65"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22" name="object 22"/>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41</a:t>
            </a:fld>
            <a:endParaRPr dirty="0">
              <a:solidFill>
                <a:srgbClr val="000000"/>
              </a:solidFill>
            </a:endParaRPr>
          </a:p>
        </p:txBody>
      </p:sp>
      <p:sp>
        <p:nvSpPr>
          <p:cNvPr id="3" name="object 3"/>
          <p:cNvSpPr txBox="1"/>
          <p:nvPr/>
        </p:nvSpPr>
        <p:spPr>
          <a:xfrm>
            <a:off x="755652" y="124840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098553" y="1239521"/>
            <a:ext cx="8087359" cy="807913"/>
          </a:xfrm>
          <a:prstGeom prst="rect">
            <a:avLst/>
          </a:prstGeom>
        </p:spPr>
        <p:txBody>
          <a:bodyPr vert="horz" wrap="square" lIns="0" tIns="12700" rIns="0" bIns="0" rtlCol="0">
            <a:spAutoFit/>
          </a:bodyPr>
          <a:lstStyle/>
          <a:p>
            <a:pPr marL="12700">
              <a:lnSpc>
                <a:spcPct val="100000"/>
              </a:lnSpc>
              <a:spcBef>
                <a:spcPts val="100"/>
              </a:spcBef>
              <a:tabLst>
                <a:tab pos="1421130" algn="l"/>
                <a:tab pos="1972945" algn="l"/>
                <a:tab pos="2830830" algn="l"/>
                <a:tab pos="3333750" algn="l"/>
                <a:tab pos="4573905" algn="l"/>
                <a:tab pos="5034915" algn="l"/>
                <a:tab pos="6530340" algn="l"/>
                <a:tab pos="7647940" algn="l"/>
              </a:tabLst>
            </a:pPr>
            <a:r>
              <a:rPr sz="2000" spc="5" dirty="0">
                <a:solidFill>
                  <a:srgbClr val="3F3F3F"/>
                </a:solidFill>
                <a:latin typeface="Trebuchet MS"/>
                <a:cs typeface="Trebuchet MS"/>
              </a:rPr>
              <a:t>As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t</a:t>
            </a:r>
            <a:r>
              <a:rPr sz="2000" spc="5" dirty="0">
                <a:solidFill>
                  <a:srgbClr val="3F3F3F"/>
                </a:solidFill>
                <a:latin typeface="Trebuchet MS"/>
                <a:cs typeface="Trebuchet MS"/>
              </a:rPr>
              <a:t>i</a:t>
            </a:r>
            <a:r>
              <a:rPr sz="2000" dirty="0">
                <a:solidFill>
                  <a:srgbClr val="3F3F3F"/>
                </a:solidFill>
                <a:latin typeface="Trebuchet MS"/>
                <a:cs typeface="Trebuchet MS"/>
              </a:rPr>
              <a:t>on	</a:t>
            </a:r>
            <a:r>
              <a:rPr sz="2000" spc="5" dirty="0">
                <a:solidFill>
                  <a:srgbClr val="3F3F3F"/>
                </a:solidFill>
                <a:latin typeface="Trebuchet MS"/>
                <a:cs typeface="Trebuchet MS"/>
              </a:rPr>
              <a:t>e</a:t>
            </a:r>
            <a:r>
              <a:rPr sz="2000" spc="-5" dirty="0">
                <a:solidFill>
                  <a:srgbClr val="3F3F3F"/>
                </a:solidFill>
                <a:latin typeface="Trebuchet MS"/>
                <a:cs typeface="Trebuchet MS"/>
              </a:rPr>
              <a:t>n</a:t>
            </a:r>
            <a:r>
              <a:rPr sz="2000" dirty="0">
                <a:solidFill>
                  <a:srgbClr val="3F3F3F"/>
                </a:solidFill>
                <a:latin typeface="Trebuchet MS"/>
                <a:cs typeface="Trebuchet MS"/>
              </a:rPr>
              <a:t>d	</a:t>
            </a:r>
            <a:r>
              <a:rPr sz="2000" spc="-5" dirty="0">
                <a:solidFill>
                  <a:srgbClr val="3F3F3F"/>
                </a:solidFill>
                <a:latin typeface="Trebuchet MS"/>
                <a:cs typeface="Trebuchet MS"/>
              </a:rPr>
              <a:t>na</a:t>
            </a:r>
            <a:r>
              <a:rPr sz="2000" spc="5" dirty="0">
                <a:solidFill>
                  <a:srgbClr val="3F3F3F"/>
                </a:solidFill>
                <a:latin typeface="Trebuchet MS"/>
                <a:cs typeface="Trebuchet MS"/>
              </a:rPr>
              <a:t>m</a:t>
            </a:r>
            <a:r>
              <a:rPr sz="2000" spc="-5" dirty="0">
                <a:solidFill>
                  <a:srgbClr val="3F3F3F"/>
                </a:solidFill>
                <a:latin typeface="Trebuchet MS"/>
                <a:cs typeface="Trebuchet MS"/>
              </a:rPr>
              <a:t>e</a:t>
            </a:r>
            <a:r>
              <a:rPr sz="2000" dirty="0">
                <a:solidFill>
                  <a:srgbClr val="3F3F3F"/>
                </a:solidFill>
                <a:latin typeface="Trebuchet MS"/>
                <a:cs typeface="Trebuchet MS"/>
              </a:rPr>
              <a:t>s	</a:t>
            </a:r>
            <a:r>
              <a:rPr sz="2000" spc="5" dirty="0">
                <a:solidFill>
                  <a:srgbClr val="3F3F3F"/>
                </a:solidFill>
                <a:latin typeface="Trebuchet MS"/>
                <a:cs typeface="Trebuchet MS"/>
              </a:rPr>
              <a:t>a</a:t>
            </a:r>
            <a:r>
              <a:rPr sz="2000" dirty="0">
                <a:solidFill>
                  <a:srgbClr val="3F3F3F"/>
                </a:solidFill>
                <a:latin typeface="Trebuchet MS"/>
                <a:cs typeface="Trebuchet MS"/>
              </a:rPr>
              <a:t>re	</a:t>
            </a:r>
            <a:r>
              <a:rPr sz="2000" spc="-5" dirty="0">
                <a:solidFill>
                  <a:srgbClr val="3F3F3F"/>
                </a:solidFill>
                <a:latin typeface="Trebuchet MS"/>
                <a:cs typeface="Trebuchet MS"/>
              </a:rPr>
              <a:t>n</a:t>
            </a:r>
            <a:r>
              <a:rPr sz="2000" spc="5" dirty="0">
                <a:solidFill>
                  <a:srgbClr val="3F3F3F"/>
                </a:solidFill>
                <a:latin typeface="Trebuchet MS"/>
                <a:cs typeface="Trebuchet MS"/>
              </a:rPr>
              <a:t>e</a:t>
            </a:r>
            <a:r>
              <a:rPr sz="2000" spc="-5" dirty="0">
                <a:solidFill>
                  <a:srgbClr val="3F3F3F"/>
                </a:solidFill>
                <a:latin typeface="Trebuchet MS"/>
                <a:cs typeface="Trebuchet MS"/>
              </a:rPr>
              <a:t>ce</a:t>
            </a:r>
            <a:r>
              <a:rPr sz="2000" spc="5" dirty="0">
                <a:solidFill>
                  <a:srgbClr val="3F3F3F"/>
                </a:solidFill>
                <a:latin typeface="Trebuchet MS"/>
                <a:cs typeface="Trebuchet MS"/>
              </a:rPr>
              <a:t>ss</a:t>
            </a:r>
            <a:r>
              <a:rPr sz="2000" spc="-5" dirty="0">
                <a:solidFill>
                  <a:srgbClr val="3F3F3F"/>
                </a:solidFill>
                <a:latin typeface="Trebuchet MS"/>
                <a:cs typeface="Trebuchet MS"/>
              </a:rPr>
              <a:t>a</a:t>
            </a:r>
            <a:r>
              <a:rPr sz="2000" dirty="0">
                <a:solidFill>
                  <a:srgbClr val="3F3F3F"/>
                </a:solidFill>
                <a:latin typeface="Trebuchet MS"/>
                <a:cs typeface="Trebuchet MS"/>
              </a:rPr>
              <a:t>ry	</a:t>
            </a:r>
            <a:r>
              <a:rPr sz="2000" spc="-5" dirty="0">
                <a:solidFill>
                  <a:srgbClr val="3F3F3F"/>
                </a:solidFill>
                <a:latin typeface="Trebuchet MS"/>
                <a:cs typeface="Trebuchet MS"/>
              </a:rPr>
              <a:t>f</a:t>
            </a:r>
            <a:r>
              <a:rPr sz="2000" dirty="0">
                <a:solidFill>
                  <a:srgbClr val="3F3F3F"/>
                </a:solidFill>
                <a:latin typeface="Trebuchet MS"/>
                <a:cs typeface="Trebuchet MS"/>
              </a:rPr>
              <a:t>or	</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a</a:t>
            </a:r>
            <a:r>
              <a:rPr sz="2000" spc="-5" dirty="0">
                <a:solidFill>
                  <a:srgbClr val="3F3F3F"/>
                </a:solidFill>
                <a:latin typeface="Trebuchet MS"/>
                <a:cs typeface="Trebuchet MS"/>
              </a:rPr>
              <a:t>ti</a:t>
            </a:r>
            <a:r>
              <a:rPr sz="2000" spc="5" dirty="0">
                <a:solidFill>
                  <a:srgbClr val="3F3F3F"/>
                </a:solidFill>
                <a:latin typeface="Trebuchet MS"/>
                <a:cs typeface="Trebuchet MS"/>
              </a:rPr>
              <a:t>on</a:t>
            </a:r>
            <a:r>
              <a:rPr sz="2000" dirty="0">
                <a:solidFill>
                  <a:srgbClr val="3F3F3F"/>
                </a:solidFill>
                <a:latin typeface="Trebuchet MS"/>
                <a:cs typeface="Trebuchet MS"/>
              </a:rPr>
              <a:t>s	b</a:t>
            </a:r>
            <a:r>
              <a:rPr sz="2000" spc="-5" dirty="0">
                <a:solidFill>
                  <a:srgbClr val="3F3F3F"/>
                </a:solidFill>
                <a:latin typeface="Trebuchet MS"/>
                <a:cs typeface="Trebuchet MS"/>
              </a:rPr>
              <a:t>etwe</a:t>
            </a:r>
            <a:r>
              <a:rPr sz="2000" spc="5" dirty="0">
                <a:solidFill>
                  <a:srgbClr val="3F3F3F"/>
                </a:solidFill>
                <a:latin typeface="Trebuchet MS"/>
                <a:cs typeface="Trebuchet MS"/>
              </a:rPr>
              <a:t>e</a:t>
            </a:r>
            <a:r>
              <a:rPr sz="2000" dirty="0">
                <a:solidFill>
                  <a:srgbClr val="3F3F3F"/>
                </a:solidFill>
                <a:latin typeface="Trebuchet MS"/>
                <a:cs typeface="Trebuchet MS"/>
              </a:rPr>
              <a:t>n	</a:t>
            </a:r>
            <a:r>
              <a:rPr sz="2000" spc="-5" dirty="0">
                <a:solidFill>
                  <a:srgbClr val="3F3F3F"/>
                </a:solidFill>
                <a:latin typeface="Trebuchet MS"/>
                <a:cs typeface="Trebuchet MS"/>
              </a:rPr>
              <a:t>two</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objects </a:t>
            </a:r>
            <a:r>
              <a:rPr sz="2000" dirty="0">
                <a:solidFill>
                  <a:srgbClr val="3F3F3F"/>
                </a:solidFill>
                <a:latin typeface="Trebuchet MS"/>
                <a:cs typeface="Trebuchet MS"/>
              </a:rPr>
              <a:t>of </a:t>
            </a:r>
            <a:r>
              <a:rPr sz="2000" spc="-5" dirty="0">
                <a:solidFill>
                  <a:srgbClr val="3F3F3F"/>
                </a:solidFill>
                <a:latin typeface="Trebuchet MS"/>
                <a:cs typeface="Trebuchet MS"/>
              </a:rPr>
              <a:t>the </a:t>
            </a:r>
            <a:r>
              <a:rPr sz="2000" dirty="0">
                <a:solidFill>
                  <a:srgbClr val="3F3F3F"/>
                </a:solidFill>
                <a:latin typeface="Trebuchet MS"/>
                <a:cs typeface="Trebuchet MS"/>
              </a:rPr>
              <a:t>same</a:t>
            </a:r>
            <a:r>
              <a:rPr sz="2000" spc="-5" dirty="0">
                <a:solidFill>
                  <a:srgbClr val="3F3F3F"/>
                </a:solidFill>
                <a:latin typeface="Trebuchet MS"/>
                <a:cs typeface="Trebuchet MS"/>
              </a:rPr>
              <a:t> class.</a:t>
            </a:r>
            <a:endParaRPr sz="2000">
              <a:latin typeface="Trebuchet MS"/>
              <a:cs typeface="Trebuchet MS"/>
            </a:endParaRPr>
          </a:p>
        </p:txBody>
      </p:sp>
      <p:sp>
        <p:nvSpPr>
          <p:cNvPr id="5" name="object 5"/>
          <p:cNvSpPr txBox="1"/>
          <p:nvPr/>
        </p:nvSpPr>
        <p:spPr>
          <a:xfrm>
            <a:off x="755652" y="235077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098552" y="2341882"/>
            <a:ext cx="8086725" cy="320601"/>
          </a:xfrm>
          <a:prstGeom prst="rect">
            <a:avLst/>
          </a:prstGeom>
        </p:spPr>
        <p:txBody>
          <a:bodyPr vert="horz" wrap="square" lIns="0" tIns="12700" rIns="0" bIns="0" rtlCol="0">
            <a:spAutoFit/>
          </a:bodyPr>
          <a:lstStyle/>
          <a:p>
            <a:pPr marL="12700">
              <a:lnSpc>
                <a:spcPct val="100000"/>
              </a:lnSpc>
              <a:spcBef>
                <a:spcPts val="100"/>
              </a:spcBef>
              <a:tabLst>
                <a:tab pos="533400" algn="l"/>
                <a:tab pos="1649730" algn="l"/>
                <a:tab pos="2886710" algn="l"/>
                <a:tab pos="3451225" algn="l"/>
                <a:tab pos="4585335" algn="l"/>
                <a:tab pos="5946140" algn="l"/>
                <a:tab pos="6473825" algn="l"/>
                <a:tab pos="7051040" algn="l"/>
                <a:tab pos="7842250" algn="l"/>
              </a:tabLst>
            </a:pPr>
            <a:r>
              <a:rPr sz="2000" spc="5" dirty="0">
                <a:solidFill>
                  <a:srgbClr val="3F3F3F"/>
                </a:solidFill>
                <a:latin typeface="Trebuchet MS"/>
                <a:cs typeface="Trebuchet MS"/>
              </a:rPr>
              <a:t>F</a:t>
            </a:r>
            <a:r>
              <a:rPr sz="2000" dirty="0">
                <a:solidFill>
                  <a:srgbClr val="3F3F3F"/>
                </a:solidFill>
                <a:latin typeface="Trebuchet MS"/>
                <a:cs typeface="Trebuchet MS"/>
              </a:rPr>
              <a:t>or	</a:t>
            </a:r>
            <a:r>
              <a:rPr sz="2000" spc="-5" dirty="0">
                <a:solidFill>
                  <a:srgbClr val="3F3F3F"/>
                </a:solidFill>
                <a:latin typeface="Trebuchet MS"/>
                <a:cs typeface="Trebuchet MS"/>
              </a:rPr>
              <a:t>e</a:t>
            </a:r>
            <a:r>
              <a:rPr sz="2000" spc="5" dirty="0">
                <a:solidFill>
                  <a:srgbClr val="3F3F3F"/>
                </a:solidFill>
                <a:latin typeface="Trebuchet MS"/>
                <a:cs typeface="Trebuchet MS"/>
              </a:rPr>
              <a:t>x</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dirty="0">
                <a:solidFill>
                  <a:srgbClr val="3F3F3F"/>
                </a:solidFill>
                <a:latin typeface="Trebuchet MS"/>
                <a:cs typeface="Trebuchet MS"/>
              </a:rPr>
              <a:t>p</a:t>
            </a:r>
            <a:r>
              <a:rPr sz="2000" spc="-10" dirty="0">
                <a:solidFill>
                  <a:srgbClr val="3F3F3F"/>
                </a:solidFill>
                <a:latin typeface="Trebuchet MS"/>
                <a:cs typeface="Trebuchet MS"/>
              </a:rPr>
              <a:t>l</a:t>
            </a:r>
            <a:r>
              <a:rPr sz="2000" dirty="0">
                <a:solidFill>
                  <a:srgbClr val="3F3F3F"/>
                </a:solidFill>
                <a:latin typeface="Trebuchet MS"/>
                <a:cs typeface="Trebuchet MS"/>
              </a:rPr>
              <a:t>e	</a:t>
            </a:r>
            <a:r>
              <a:rPr sz="2000" spc="5" dirty="0">
                <a:solidFill>
                  <a:srgbClr val="3F3F3F"/>
                </a:solidFill>
                <a:latin typeface="Trebuchet MS"/>
                <a:cs typeface="Trebuchet MS"/>
              </a:rPr>
              <a:t>c</a:t>
            </a:r>
            <a:r>
              <a:rPr sz="2000" dirty="0">
                <a:solidFill>
                  <a:srgbClr val="3F3F3F"/>
                </a:solidFill>
                <a:latin typeface="Trebuchet MS"/>
                <a:cs typeface="Trebuchet MS"/>
              </a:rPr>
              <a:t>o</a:t>
            </a:r>
            <a:r>
              <a:rPr sz="2000" spc="-5" dirty="0">
                <a:solidFill>
                  <a:srgbClr val="3F3F3F"/>
                </a:solidFill>
                <a:latin typeface="Trebuchet MS"/>
                <a:cs typeface="Trebuchet MS"/>
              </a:rPr>
              <a:t>nt</a:t>
            </a:r>
            <a:r>
              <a:rPr sz="2000" spc="5" dirty="0">
                <a:solidFill>
                  <a:srgbClr val="3F3F3F"/>
                </a:solidFill>
                <a:latin typeface="Trebuchet MS"/>
                <a:cs typeface="Trebuchet MS"/>
              </a:rPr>
              <a:t>ai</a:t>
            </a:r>
            <a:r>
              <a:rPr sz="2000" spc="-5" dirty="0">
                <a:solidFill>
                  <a:srgbClr val="3F3F3F"/>
                </a:solidFill>
                <a:latin typeface="Trebuchet MS"/>
                <a:cs typeface="Trebuchet MS"/>
              </a:rPr>
              <a:t>ne</a:t>
            </a:r>
            <a:r>
              <a:rPr sz="2000" dirty="0">
                <a:solidFill>
                  <a:srgbClr val="3F3F3F"/>
                </a:solidFill>
                <a:latin typeface="Trebuchet MS"/>
                <a:cs typeface="Trebuchet MS"/>
              </a:rPr>
              <a:t>r	</a:t>
            </a:r>
            <a:r>
              <a:rPr sz="2000" spc="-5" dirty="0">
                <a:solidFill>
                  <a:srgbClr val="3F3F3F"/>
                </a:solidFill>
                <a:latin typeface="Trebuchet MS"/>
                <a:cs typeface="Trebuchet MS"/>
              </a:rPr>
              <a:t>an</a:t>
            </a:r>
            <a:r>
              <a:rPr sz="2000" dirty="0">
                <a:solidFill>
                  <a:srgbClr val="3F3F3F"/>
                </a:solidFill>
                <a:latin typeface="Trebuchet MS"/>
                <a:cs typeface="Trebuchet MS"/>
              </a:rPr>
              <a:t>d	</a:t>
            </a:r>
            <a:r>
              <a:rPr sz="2000" spc="-5" dirty="0">
                <a:solidFill>
                  <a:srgbClr val="3F3F3F"/>
                </a:solidFill>
                <a:latin typeface="Trebuchet MS"/>
                <a:cs typeface="Trebuchet MS"/>
              </a:rPr>
              <a:t>c</a:t>
            </a:r>
            <a:r>
              <a:rPr sz="2000" spc="5" dirty="0">
                <a:solidFill>
                  <a:srgbClr val="3F3F3F"/>
                </a:solidFill>
                <a:latin typeface="Trebuchet MS"/>
                <a:cs typeface="Trebuchet MS"/>
              </a:rPr>
              <a:t>o</a:t>
            </a:r>
            <a:r>
              <a:rPr sz="2000" spc="-5" dirty="0">
                <a:solidFill>
                  <a:srgbClr val="3F3F3F"/>
                </a:solidFill>
                <a:latin typeface="Trebuchet MS"/>
                <a:cs typeface="Trebuchet MS"/>
              </a:rPr>
              <a:t>n</a:t>
            </a:r>
            <a:r>
              <a:rPr sz="2000" spc="5" dirty="0">
                <a:solidFill>
                  <a:srgbClr val="3F3F3F"/>
                </a:solidFill>
                <a:latin typeface="Trebuchet MS"/>
                <a:cs typeface="Trebuchet MS"/>
              </a:rPr>
              <a:t>t</a:t>
            </a:r>
            <a:r>
              <a:rPr sz="2000" spc="-5" dirty="0">
                <a:solidFill>
                  <a:srgbClr val="3F3F3F"/>
                </a:solidFill>
                <a:latin typeface="Trebuchet MS"/>
                <a:cs typeface="Trebuchet MS"/>
              </a:rPr>
              <a:t>ent</a:t>
            </a:r>
            <a:r>
              <a:rPr sz="2000" dirty="0">
                <a:solidFill>
                  <a:srgbClr val="3F3F3F"/>
                </a:solidFill>
                <a:latin typeface="Trebuchet MS"/>
                <a:cs typeface="Trebuchet MS"/>
              </a:rPr>
              <a:t>s	</a:t>
            </a:r>
            <a:r>
              <a:rPr sz="2000" spc="-5" dirty="0">
                <a:solidFill>
                  <a:srgbClr val="3F3F3F"/>
                </a:solidFill>
                <a:latin typeface="Trebuchet MS"/>
                <a:cs typeface="Trebuchet MS"/>
              </a:rPr>
              <a:t>d</a:t>
            </a:r>
            <a:r>
              <a:rPr sz="2000" spc="5" dirty="0">
                <a:solidFill>
                  <a:srgbClr val="3F3F3F"/>
                </a:solidFill>
                <a:latin typeface="Trebuchet MS"/>
                <a:cs typeface="Trebuchet MS"/>
              </a:rPr>
              <a:t>i</a:t>
            </a:r>
            <a:r>
              <a:rPr sz="2000" spc="-5" dirty="0">
                <a:solidFill>
                  <a:srgbClr val="3F3F3F"/>
                </a:solidFill>
                <a:latin typeface="Trebuchet MS"/>
                <a:cs typeface="Trebuchet MS"/>
              </a:rPr>
              <a:t>s</a:t>
            </a:r>
            <a:r>
              <a:rPr sz="2000" dirty="0">
                <a:solidFill>
                  <a:srgbClr val="3F3F3F"/>
                </a:solidFill>
                <a:latin typeface="Trebuchet MS"/>
                <a:cs typeface="Trebuchet MS"/>
              </a:rPr>
              <a:t>t</a:t>
            </a:r>
            <a:r>
              <a:rPr sz="2000" spc="-5" dirty="0">
                <a:solidFill>
                  <a:srgbClr val="3F3F3F"/>
                </a:solidFill>
                <a:latin typeface="Trebuchet MS"/>
                <a:cs typeface="Trebuchet MS"/>
              </a:rPr>
              <a:t>in</a:t>
            </a:r>
            <a:r>
              <a:rPr sz="2000" dirty="0">
                <a:solidFill>
                  <a:srgbClr val="3F3F3F"/>
                </a:solidFill>
                <a:latin typeface="Trebuchet MS"/>
                <a:cs typeface="Trebuchet MS"/>
              </a:rPr>
              <a:t>g</a:t>
            </a:r>
            <a:r>
              <a:rPr sz="2000" spc="-5" dirty="0">
                <a:solidFill>
                  <a:srgbClr val="3F3F3F"/>
                </a:solidFill>
                <a:latin typeface="Trebuchet MS"/>
                <a:cs typeface="Trebuchet MS"/>
              </a:rPr>
              <a:t>u</a:t>
            </a:r>
            <a:r>
              <a:rPr sz="2000" spc="5" dirty="0">
                <a:solidFill>
                  <a:srgbClr val="3F3F3F"/>
                </a:solidFill>
                <a:latin typeface="Trebuchet MS"/>
                <a:cs typeface="Trebuchet MS"/>
              </a:rPr>
              <a:t>i</a:t>
            </a:r>
            <a:r>
              <a:rPr sz="2000" spc="-5" dirty="0">
                <a:solidFill>
                  <a:srgbClr val="3F3F3F"/>
                </a:solidFill>
                <a:latin typeface="Trebuchet MS"/>
                <a:cs typeface="Trebuchet MS"/>
              </a:rPr>
              <a:t>s</a:t>
            </a:r>
            <a:r>
              <a:rPr sz="2000" dirty="0">
                <a:solidFill>
                  <a:srgbClr val="3F3F3F"/>
                </a:solidFill>
                <a:latin typeface="Trebuchet MS"/>
                <a:cs typeface="Trebuchet MS"/>
              </a:rPr>
              <a:t>h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tw</a:t>
            </a:r>
            <a:r>
              <a:rPr sz="2000" dirty="0">
                <a:solidFill>
                  <a:srgbClr val="3F3F3F"/>
                </a:solidFill>
                <a:latin typeface="Trebuchet MS"/>
                <a:cs typeface="Trebuchet MS"/>
              </a:rPr>
              <a:t>o	</a:t>
            </a:r>
            <a:r>
              <a:rPr sz="2000" spc="-5" dirty="0">
                <a:solidFill>
                  <a:srgbClr val="3F3F3F"/>
                </a:solidFill>
                <a:latin typeface="Trebuchet MS"/>
                <a:cs typeface="Trebuchet MS"/>
              </a:rPr>
              <a:t>us</a:t>
            </a:r>
            <a:r>
              <a:rPr sz="2000" spc="5" dirty="0">
                <a:solidFill>
                  <a:srgbClr val="3F3F3F"/>
                </a:solidFill>
                <a:latin typeface="Trebuchet MS"/>
                <a:cs typeface="Trebuchet MS"/>
              </a:rPr>
              <a:t>a</a:t>
            </a:r>
            <a:r>
              <a:rPr sz="2000" dirty="0">
                <a:solidFill>
                  <a:srgbClr val="3F3F3F"/>
                </a:solidFill>
                <a:latin typeface="Trebuchet MS"/>
                <a:cs typeface="Trebuchet MS"/>
              </a:rPr>
              <a:t>ge	of</a:t>
            </a:r>
            <a:endParaRPr sz="2000">
              <a:latin typeface="Trebuchet MS"/>
              <a:cs typeface="Trebuchet MS"/>
            </a:endParaRPr>
          </a:p>
        </p:txBody>
      </p:sp>
      <p:sp>
        <p:nvSpPr>
          <p:cNvPr id="7" name="object 7"/>
          <p:cNvSpPr txBox="1"/>
          <p:nvPr/>
        </p:nvSpPr>
        <p:spPr>
          <a:xfrm>
            <a:off x="1098551" y="2829562"/>
            <a:ext cx="179070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Directory</a:t>
            </a:r>
            <a:r>
              <a:rPr sz="2000" spc="-40" dirty="0">
                <a:solidFill>
                  <a:srgbClr val="3F3F3F"/>
                </a:solidFill>
                <a:latin typeface="Trebuchet MS"/>
                <a:cs typeface="Trebuchet MS"/>
              </a:rPr>
              <a:t> </a:t>
            </a:r>
            <a:r>
              <a:rPr sz="2000" spc="-5" dirty="0">
                <a:solidFill>
                  <a:srgbClr val="3F3F3F"/>
                </a:solidFill>
                <a:latin typeface="Trebuchet MS"/>
                <a:cs typeface="Trebuchet MS"/>
              </a:rPr>
              <a:t>class.</a:t>
            </a:r>
            <a:endParaRPr sz="2000">
              <a:latin typeface="Trebuchet MS"/>
              <a:cs typeface="Trebuchet MS"/>
            </a:endParaRPr>
          </a:p>
        </p:txBody>
      </p:sp>
      <p:sp>
        <p:nvSpPr>
          <p:cNvPr id="8" name="object 8"/>
          <p:cNvSpPr/>
          <p:nvPr/>
        </p:nvSpPr>
        <p:spPr>
          <a:xfrm>
            <a:off x="3188971" y="3862070"/>
            <a:ext cx="1104900" cy="546100"/>
          </a:xfrm>
          <a:custGeom>
            <a:avLst/>
            <a:gdLst/>
            <a:ahLst/>
            <a:cxnLst/>
            <a:rect l="l" t="t" r="r" b="b"/>
            <a:pathLst>
              <a:path w="1104900" h="546100">
                <a:moveTo>
                  <a:pt x="552450" y="546099"/>
                </a:moveTo>
                <a:lnTo>
                  <a:pt x="0" y="546099"/>
                </a:lnTo>
                <a:lnTo>
                  <a:pt x="0" y="0"/>
                </a:lnTo>
                <a:lnTo>
                  <a:pt x="1104900" y="0"/>
                </a:lnTo>
                <a:lnTo>
                  <a:pt x="1104900" y="546099"/>
                </a:lnTo>
                <a:lnTo>
                  <a:pt x="552450" y="546099"/>
                </a:lnTo>
                <a:close/>
              </a:path>
            </a:pathLst>
          </a:custGeom>
          <a:ln w="9344">
            <a:solidFill>
              <a:srgbClr val="000000"/>
            </a:solidFill>
          </a:ln>
        </p:spPr>
        <p:txBody>
          <a:bodyPr wrap="square" lIns="0" tIns="0" rIns="0" bIns="0" rtlCol="0"/>
          <a:lstStyle/>
          <a:p>
            <a:endParaRPr/>
          </a:p>
        </p:txBody>
      </p:sp>
      <p:sp>
        <p:nvSpPr>
          <p:cNvPr id="9" name="object 9"/>
          <p:cNvSpPr txBox="1"/>
          <p:nvPr/>
        </p:nvSpPr>
        <p:spPr>
          <a:xfrm>
            <a:off x="3188971" y="3843022"/>
            <a:ext cx="1104900" cy="433452"/>
          </a:xfrm>
          <a:prstGeom prst="rect">
            <a:avLst/>
          </a:prstGeom>
          <a:ln w="9344">
            <a:solidFill>
              <a:srgbClr val="000000"/>
            </a:solidFill>
          </a:ln>
        </p:spPr>
        <p:txBody>
          <a:bodyPr vert="horz" wrap="square" lIns="0" tIns="154940" rIns="0" bIns="0" rtlCol="0">
            <a:spAutoFit/>
          </a:bodyPr>
          <a:lstStyle/>
          <a:p>
            <a:pPr marL="257175">
              <a:lnSpc>
                <a:spcPct val="100000"/>
              </a:lnSpc>
              <a:spcBef>
                <a:spcPts val="1220"/>
              </a:spcBef>
            </a:pPr>
            <a:r>
              <a:rPr sz="1800" b="1" dirty="0">
                <a:latin typeface="Verdana"/>
                <a:cs typeface="Verdana"/>
              </a:rPr>
              <a:t>User</a:t>
            </a:r>
            <a:endParaRPr sz="1800">
              <a:latin typeface="Verdana"/>
              <a:cs typeface="Verdana"/>
            </a:endParaRPr>
          </a:p>
        </p:txBody>
      </p:sp>
      <p:grpSp>
        <p:nvGrpSpPr>
          <p:cNvPr id="10" name="object 10"/>
          <p:cNvGrpSpPr/>
          <p:nvPr/>
        </p:nvGrpSpPr>
        <p:grpSpPr>
          <a:xfrm>
            <a:off x="5889308" y="3819209"/>
            <a:ext cx="1975485" cy="555625"/>
            <a:chOff x="5889307" y="3819207"/>
            <a:chExt cx="1975485" cy="555625"/>
          </a:xfrm>
        </p:grpSpPr>
        <p:sp>
          <p:nvSpPr>
            <p:cNvPr id="11" name="object 11"/>
            <p:cNvSpPr/>
            <p:nvPr/>
          </p:nvSpPr>
          <p:spPr>
            <a:xfrm>
              <a:off x="5894070" y="3823970"/>
              <a:ext cx="1965960" cy="546100"/>
            </a:xfrm>
            <a:custGeom>
              <a:avLst/>
              <a:gdLst/>
              <a:ahLst/>
              <a:cxnLst/>
              <a:rect l="l" t="t" r="r" b="b"/>
              <a:pathLst>
                <a:path w="1965959" h="546100">
                  <a:moveTo>
                    <a:pt x="1965959" y="0"/>
                  </a:moveTo>
                  <a:lnTo>
                    <a:pt x="0" y="0"/>
                  </a:lnTo>
                  <a:lnTo>
                    <a:pt x="0" y="546099"/>
                  </a:lnTo>
                  <a:lnTo>
                    <a:pt x="1965959" y="546099"/>
                  </a:lnTo>
                  <a:close/>
                </a:path>
              </a:pathLst>
            </a:custGeom>
            <a:solidFill>
              <a:srgbClr val="FFFFFF"/>
            </a:solidFill>
          </p:spPr>
          <p:txBody>
            <a:bodyPr wrap="square" lIns="0" tIns="0" rIns="0" bIns="0" rtlCol="0"/>
            <a:lstStyle/>
            <a:p>
              <a:endParaRPr/>
            </a:p>
          </p:txBody>
        </p:sp>
        <p:sp>
          <p:nvSpPr>
            <p:cNvPr id="12" name="object 12"/>
            <p:cNvSpPr/>
            <p:nvPr/>
          </p:nvSpPr>
          <p:spPr>
            <a:xfrm>
              <a:off x="5894070" y="3823970"/>
              <a:ext cx="1965960" cy="546100"/>
            </a:xfrm>
            <a:custGeom>
              <a:avLst/>
              <a:gdLst/>
              <a:ahLst/>
              <a:cxnLst/>
              <a:rect l="l" t="t" r="r" b="b"/>
              <a:pathLst>
                <a:path w="1965959" h="546100">
                  <a:moveTo>
                    <a:pt x="982979" y="546099"/>
                  </a:moveTo>
                  <a:lnTo>
                    <a:pt x="0" y="546099"/>
                  </a:lnTo>
                  <a:lnTo>
                    <a:pt x="0" y="0"/>
                  </a:lnTo>
                  <a:lnTo>
                    <a:pt x="1965959" y="0"/>
                  </a:lnTo>
                  <a:lnTo>
                    <a:pt x="1965959" y="546099"/>
                  </a:lnTo>
                  <a:lnTo>
                    <a:pt x="982979" y="546099"/>
                  </a:lnTo>
                  <a:close/>
                </a:path>
              </a:pathLst>
            </a:custGeom>
            <a:ln w="9344">
              <a:solidFill>
                <a:srgbClr val="000000"/>
              </a:solidFill>
            </a:ln>
          </p:spPr>
          <p:txBody>
            <a:bodyPr wrap="square" lIns="0" tIns="0" rIns="0" bIns="0" rtlCol="0"/>
            <a:lstStyle/>
            <a:p>
              <a:endParaRPr/>
            </a:p>
          </p:txBody>
        </p:sp>
      </p:grpSp>
      <p:sp>
        <p:nvSpPr>
          <p:cNvPr id="13" name="object 13"/>
          <p:cNvSpPr txBox="1"/>
          <p:nvPr/>
        </p:nvSpPr>
        <p:spPr>
          <a:xfrm>
            <a:off x="5894071" y="3843021"/>
            <a:ext cx="1965960" cy="394979"/>
          </a:xfrm>
          <a:prstGeom prst="rect">
            <a:avLst/>
          </a:prstGeom>
          <a:ln w="9344">
            <a:solidFill>
              <a:srgbClr val="000000"/>
            </a:solidFill>
          </a:ln>
        </p:spPr>
        <p:txBody>
          <a:bodyPr vert="horz" wrap="square" lIns="0" tIns="116839" rIns="0" bIns="0" rtlCol="0">
            <a:spAutoFit/>
          </a:bodyPr>
          <a:lstStyle/>
          <a:p>
            <a:pPr marL="385445">
              <a:lnSpc>
                <a:spcPct val="100000"/>
              </a:lnSpc>
              <a:spcBef>
                <a:spcPts val="919"/>
              </a:spcBef>
            </a:pPr>
            <a:r>
              <a:rPr sz="1800" b="1" spc="-5" dirty="0">
                <a:latin typeface="Verdana"/>
                <a:cs typeface="Verdana"/>
              </a:rPr>
              <a:t>Directory</a:t>
            </a:r>
            <a:endParaRPr sz="1800">
              <a:latin typeface="Verdana"/>
              <a:cs typeface="Verdana"/>
            </a:endParaRPr>
          </a:p>
        </p:txBody>
      </p:sp>
      <p:sp>
        <p:nvSpPr>
          <p:cNvPr id="14" name="object 14"/>
          <p:cNvSpPr/>
          <p:nvPr/>
        </p:nvSpPr>
        <p:spPr>
          <a:xfrm>
            <a:off x="3967480" y="3125470"/>
            <a:ext cx="4789171" cy="2278380"/>
          </a:xfrm>
          <a:custGeom>
            <a:avLst/>
            <a:gdLst/>
            <a:ahLst/>
            <a:cxnLst/>
            <a:rect l="l" t="t" r="r" b="b"/>
            <a:pathLst>
              <a:path w="4789170" h="2278379">
                <a:moveTo>
                  <a:pt x="26670" y="1282699"/>
                </a:moveTo>
                <a:lnTo>
                  <a:pt x="26670" y="2197099"/>
                </a:lnTo>
              </a:path>
              <a:path w="4789170" h="2278379">
                <a:moveTo>
                  <a:pt x="12700" y="2184399"/>
                </a:moveTo>
                <a:lnTo>
                  <a:pt x="2128520" y="2184399"/>
                </a:lnTo>
              </a:path>
              <a:path w="4789170" h="2278379">
                <a:moveTo>
                  <a:pt x="2101850" y="1226819"/>
                </a:moveTo>
                <a:lnTo>
                  <a:pt x="2101850" y="2197099"/>
                </a:lnTo>
              </a:path>
              <a:path w="4789170" h="2278379">
                <a:moveTo>
                  <a:pt x="12700" y="95250"/>
                </a:moveTo>
                <a:lnTo>
                  <a:pt x="12700" y="751839"/>
                </a:lnTo>
              </a:path>
              <a:path w="4789170" h="2278379">
                <a:moveTo>
                  <a:pt x="0" y="107950"/>
                </a:moveTo>
                <a:lnTo>
                  <a:pt x="2170430" y="107950"/>
                </a:lnTo>
              </a:path>
              <a:path w="4789170" h="2278379">
                <a:moveTo>
                  <a:pt x="2157730" y="107950"/>
                </a:moveTo>
                <a:lnTo>
                  <a:pt x="2157730" y="695959"/>
                </a:lnTo>
              </a:path>
              <a:path w="4789170" h="2278379">
                <a:moveTo>
                  <a:pt x="3589020" y="0"/>
                </a:moveTo>
                <a:lnTo>
                  <a:pt x="3601720" y="683259"/>
                </a:lnTo>
              </a:path>
              <a:path w="4789170" h="2278379">
                <a:moveTo>
                  <a:pt x="3589020" y="12700"/>
                </a:moveTo>
                <a:lnTo>
                  <a:pt x="4776470" y="12700"/>
                </a:lnTo>
              </a:path>
              <a:path w="4789170" h="2278379">
                <a:moveTo>
                  <a:pt x="4789170" y="0"/>
                </a:moveTo>
                <a:lnTo>
                  <a:pt x="4775200" y="2265679"/>
                </a:lnTo>
              </a:path>
              <a:path w="4789170" h="2278379">
                <a:moveTo>
                  <a:pt x="3657600" y="1214119"/>
                </a:moveTo>
                <a:lnTo>
                  <a:pt x="3657600" y="2278379"/>
                </a:lnTo>
              </a:path>
              <a:path w="4789170" h="2278379">
                <a:moveTo>
                  <a:pt x="3670300" y="2265679"/>
                </a:moveTo>
                <a:lnTo>
                  <a:pt x="4789170" y="2265679"/>
                </a:lnTo>
              </a:path>
            </a:pathLst>
          </a:custGeom>
          <a:ln w="9344">
            <a:solidFill>
              <a:srgbClr val="000000"/>
            </a:solidFill>
          </a:ln>
        </p:spPr>
        <p:txBody>
          <a:bodyPr wrap="square" lIns="0" tIns="0" rIns="0" bIns="0" rtlCol="0"/>
          <a:lstStyle/>
          <a:p>
            <a:endParaRPr/>
          </a:p>
        </p:txBody>
      </p:sp>
      <p:sp>
        <p:nvSpPr>
          <p:cNvPr id="15" name="object 15"/>
          <p:cNvSpPr txBox="1"/>
          <p:nvPr/>
        </p:nvSpPr>
        <p:spPr>
          <a:xfrm>
            <a:off x="5871209" y="3540759"/>
            <a:ext cx="158115" cy="299720"/>
          </a:xfrm>
          <a:prstGeom prst="rect">
            <a:avLst/>
          </a:prstGeom>
        </p:spPr>
        <p:txBody>
          <a:bodyPr vert="horz" wrap="square" lIns="0" tIns="12700" rIns="0" bIns="0" rtlCol="0">
            <a:spAutoFit/>
          </a:bodyPr>
          <a:lstStyle/>
          <a:p>
            <a:pPr>
              <a:lnSpc>
                <a:spcPct val="100000"/>
              </a:lnSpc>
              <a:spcBef>
                <a:spcPts val="100"/>
              </a:spcBef>
            </a:pPr>
            <a:r>
              <a:rPr sz="1800" dirty="0">
                <a:latin typeface="Verdana"/>
                <a:cs typeface="Verdana"/>
              </a:rPr>
              <a:t>*</a:t>
            </a:r>
            <a:endParaRPr sz="1800">
              <a:latin typeface="Verdana"/>
              <a:cs typeface="Verdana"/>
            </a:endParaRPr>
          </a:p>
        </p:txBody>
      </p:sp>
      <p:sp>
        <p:nvSpPr>
          <p:cNvPr id="16" name="object 16"/>
          <p:cNvSpPr txBox="1"/>
          <p:nvPr/>
        </p:nvSpPr>
        <p:spPr>
          <a:xfrm>
            <a:off x="5831841" y="4443729"/>
            <a:ext cx="158115" cy="299720"/>
          </a:xfrm>
          <a:prstGeom prst="rect">
            <a:avLst/>
          </a:prstGeom>
        </p:spPr>
        <p:txBody>
          <a:bodyPr vert="horz" wrap="square" lIns="0" tIns="12700" rIns="0" bIns="0" rtlCol="0">
            <a:spAutoFit/>
          </a:bodyPr>
          <a:lstStyle/>
          <a:p>
            <a:pPr>
              <a:lnSpc>
                <a:spcPct val="100000"/>
              </a:lnSpc>
              <a:spcBef>
                <a:spcPts val="100"/>
              </a:spcBef>
            </a:pPr>
            <a:r>
              <a:rPr sz="1800" dirty="0">
                <a:latin typeface="Verdana"/>
                <a:cs typeface="Verdana"/>
              </a:rPr>
              <a:t>*</a:t>
            </a:r>
            <a:endParaRPr sz="1800">
              <a:latin typeface="Verdana"/>
              <a:cs typeface="Verdana"/>
            </a:endParaRPr>
          </a:p>
        </p:txBody>
      </p:sp>
      <p:sp>
        <p:nvSpPr>
          <p:cNvPr id="17" name="object 17"/>
          <p:cNvSpPr txBox="1"/>
          <p:nvPr/>
        </p:nvSpPr>
        <p:spPr>
          <a:xfrm>
            <a:off x="4071621" y="4429759"/>
            <a:ext cx="158115" cy="299720"/>
          </a:xfrm>
          <a:prstGeom prst="rect">
            <a:avLst/>
          </a:prstGeom>
        </p:spPr>
        <p:txBody>
          <a:bodyPr vert="horz" wrap="square" lIns="0" tIns="12700" rIns="0" bIns="0" rtlCol="0">
            <a:spAutoFit/>
          </a:bodyPr>
          <a:lstStyle/>
          <a:p>
            <a:pPr>
              <a:lnSpc>
                <a:spcPct val="100000"/>
              </a:lnSpc>
              <a:spcBef>
                <a:spcPts val="100"/>
              </a:spcBef>
            </a:pPr>
            <a:r>
              <a:rPr sz="1800" dirty="0">
                <a:latin typeface="Verdana"/>
                <a:cs typeface="Verdana"/>
              </a:rPr>
              <a:t>*</a:t>
            </a:r>
            <a:endParaRPr sz="1800">
              <a:latin typeface="Verdana"/>
              <a:cs typeface="Verdana"/>
            </a:endParaRPr>
          </a:p>
        </p:txBody>
      </p:sp>
      <p:sp>
        <p:nvSpPr>
          <p:cNvPr id="18" name="object 18"/>
          <p:cNvSpPr txBox="1"/>
          <p:nvPr/>
        </p:nvSpPr>
        <p:spPr>
          <a:xfrm>
            <a:off x="6938012" y="3502662"/>
            <a:ext cx="1800225" cy="289823"/>
          </a:xfrm>
          <a:prstGeom prst="rect">
            <a:avLst/>
          </a:prstGeom>
        </p:spPr>
        <p:txBody>
          <a:bodyPr vert="horz" wrap="square" lIns="0" tIns="12700" rIns="0" bIns="0" rtlCol="0">
            <a:spAutoFit/>
          </a:bodyPr>
          <a:lstStyle/>
          <a:p>
            <a:pPr marL="12700">
              <a:lnSpc>
                <a:spcPct val="100000"/>
              </a:lnSpc>
              <a:spcBef>
                <a:spcPts val="100"/>
              </a:spcBef>
              <a:tabLst>
                <a:tab pos="680085" algn="l"/>
              </a:tabLst>
            </a:pPr>
            <a:r>
              <a:rPr sz="1800" spc="-5" dirty="0">
                <a:latin typeface="Verdana"/>
                <a:cs typeface="Verdana"/>
              </a:rPr>
              <a:t>0..1	</a:t>
            </a:r>
            <a:r>
              <a:rPr sz="1400" spc="-5" dirty="0">
                <a:latin typeface="Verdana"/>
                <a:cs typeface="Verdana"/>
              </a:rPr>
              <a:t>container</a:t>
            </a:r>
            <a:endParaRPr sz="1400">
              <a:latin typeface="Verdana"/>
              <a:cs typeface="Verdana"/>
            </a:endParaRPr>
          </a:p>
        </p:txBody>
      </p:sp>
      <p:sp>
        <p:nvSpPr>
          <p:cNvPr id="19" name="object 19"/>
          <p:cNvSpPr txBox="1"/>
          <p:nvPr/>
        </p:nvSpPr>
        <p:spPr>
          <a:xfrm>
            <a:off x="7349493" y="4391662"/>
            <a:ext cx="1414145" cy="289823"/>
          </a:xfrm>
          <a:prstGeom prst="rect">
            <a:avLst/>
          </a:prstGeom>
        </p:spPr>
        <p:txBody>
          <a:bodyPr vert="horz" wrap="square" lIns="0" tIns="12700" rIns="0" bIns="0" rtlCol="0">
            <a:spAutoFit/>
          </a:bodyPr>
          <a:lstStyle/>
          <a:p>
            <a:pPr marL="38100">
              <a:lnSpc>
                <a:spcPct val="100000"/>
              </a:lnSpc>
              <a:spcBef>
                <a:spcPts val="100"/>
              </a:spcBef>
              <a:tabLst>
                <a:tab pos="394335" algn="l"/>
              </a:tabLst>
            </a:pPr>
            <a:r>
              <a:rPr sz="2700" baseline="-6172" dirty="0">
                <a:latin typeface="Verdana"/>
                <a:cs typeface="Verdana"/>
              </a:rPr>
              <a:t>*	</a:t>
            </a:r>
            <a:r>
              <a:rPr sz="1400" spc="-5" dirty="0">
                <a:latin typeface="Verdana"/>
                <a:cs typeface="Verdana"/>
              </a:rPr>
              <a:t>contents</a:t>
            </a:r>
            <a:endParaRPr sz="1400">
              <a:latin typeface="Verdana"/>
              <a:cs typeface="Verdana"/>
            </a:endParaRPr>
          </a:p>
        </p:txBody>
      </p:sp>
      <p:sp>
        <p:nvSpPr>
          <p:cNvPr id="20" name="object 20"/>
          <p:cNvSpPr txBox="1"/>
          <p:nvPr/>
        </p:nvSpPr>
        <p:spPr>
          <a:xfrm>
            <a:off x="3185161" y="3517903"/>
            <a:ext cx="1031875" cy="289823"/>
          </a:xfrm>
          <a:prstGeom prst="rect">
            <a:avLst/>
          </a:prstGeom>
        </p:spPr>
        <p:txBody>
          <a:bodyPr vert="horz" wrap="square" lIns="0" tIns="12700" rIns="0" bIns="0" rtlCol="0">
            <a:spAutoFit/>
          </a:bodyPr>
          <a:lstStyle/>
          <a:p>
            <a:pPr marL="12700">
              <a:lnSpc>
                <a:spcPct val="100000"/>
              </a:lnSpc>
              <a:spcBef>
                <a:spcPts val="100"/>
              </a:spcBef>
              <a:tabLst>
                <a:tab pos="873125" algn="l"/>
              </a:tabLst>
            </a:pPr>
            <a:r>
              <a:rPr sz="1400" spc="5" dirty="0">
                <a:latin typeface="Verdana"/>
                <a:cs typeface="Verdana"/>
              </a:rPr>
              <a:t>o</a:t>
            </a:r>
            <a:r>
              <a:rPr sz="1400" dirty="0">
                <a:latin typeface="Verdana"/>
                <a:cs typeface="Verdana"/>
              </a:rPr>
              <a:t>w</a:t>
            </a:r>
            <a:r>
              <a:rPr sz="1400" spc="-10" dirty="0">
                <a:latin typeface="Verdana"/>
                <a:cs typeface="Verdana"/>
              </a:rPr>
              <a:t>n</a:t>
            </a:r>
            <a:r>
              <a:rPr sz="1400" spc="10" dirty="0">
                <a:latin typeface="Verdana"/>
                <a:cs typeface="Verdana"/>
              </a:rPr>
              <a:t>e</a:t>
            </a:r>
            <a:r>
              <a:rPr sz="1400" dirty="0">
                <a:latin typeface="Verdana"/>
                <a:cs typeface="Verdana"/>
              </a:rPr>
              <a:t>r	</a:t>
            </a:r>
            <a:r>
              <a:rPr sz="1800" dirty="0">
                <a:latin typeface="Verdana"/>
                <a:cs typeface="Verdana"/>
              </a:rPr>
              <a:t>1</a:t>
            </a:r>
            <a:endParaRPr sz="1800">
              <a:latin typeface="Verdana"/>
              <a:cs typeface="Verdana"/>
            </a:endParaRPr>
          </a:p>
        </p:txBody>
      </p:sp>
      <p:sp>
        <p:nvSpPr>
          <p:cNvPr id="21" name="object 21"/>
          <p:cNvSpPr txBox="1"/>
          <p:nvPr/>
        </p:nvSpPr>
        <p:spPr>
          <a:xfrm>
            <a:off x="2452371" y="4470402"/>
            <a:ext cx="137922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Verdana"/>
                <a:cs typeface="Verdana"/>
              </a:rPr>
              <a:t>authorizedUser</a:t>
            </a:r>
            <a:endParaRPr sz="1400">
              <a:latin typeface="Verdana"/>
              <a:cs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smtClean="0"/>
              <a:t>ordering</a:t>
            </a:r>
            <a:endParaRPr lang="en-IN" smtClean="0"/>
          </a:p>
        </p:txBody>
      </p:sp>
      <p:sp>
        <p:nvSpPr>
          <p:cNvPr id="48133" name="Rectangle 3"/>
          <p:cNvSpPr>
            <a:spLocks noGrp="1" noChangeArrowheads="1"/>
          </p:cNvSpPr>
          <p:nvPr>
            <p:ph idx="1"/>
          </p:nvPr>
        </p:nvSpPr>
        <p:spPr/>
        <p:txBody>
          <a:bodyPr/>
          <a:lstStyle/>
          <a:p>
            <a:pPr eaLnBrk="1" hangingPunct="1"/>
            <a:r>
              <a:rPr lang="en-US" smtClean="0"/>
              <a:t>If order of objects required</a:t>
            </a:r>
          </a:p>
          <a:p>
            <a:pPr eaLnBrk="1" hangingPunct="1"/>
            <a:r>
              <a:rPr lang="en-US" smtClean="0"/>
              <a:t>Indicated by writing “{ordered}” next to multiplicity dot for the role.</a:t>
            </a:r>
          </a:p>
          <a:p>
            <a:pPr eaLnBrk="1" hangingPunct="1">
              <a:buFont typeface="Wingdings" pitchFamily="2" charset="2"/>
              <a:buNone/>
            </a:pPr>
            <a:endParaRPr lang="en-IN" smtClean="0"/>
          </a:p>
        </p:txBody>
      </p:sp>
      <p:sp>
        <p:nvSpPr>
          <p:cNvPr id="4813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48131" name="Slide Number Placeholder 5"/>
          <p:cNvSpPr>
            <a:spLocks noGrp="1"/>
          </p:cNvSpPr>
          <p:nvPr>
            <p:ph type="sldNum" sz="quarter" idx="12"/>
          </p:nvPr>
        </p:nvSpPr>
        <p:spPr>
          <a:noFill/>
        </p:spPr>
        <p:txBody>
          <a:bodyPr/>
          <a:lstStyle/>
          <a:p>
            <a:fld id="{E3CC4E9C-A8DE-4FE0-8E37-5892023B549E}" type="slidenum">
              <a:rPr lang="en-IN" smtClean="0">
                <a:cs typeface="Arial" pitchFamily="34" charset="0"/>
              </a:rPr>
              <a:pPr/>
              <a:t>42</a:t>
            </a:fld>
            <a:endParaRPr lang="en-IN" smtClean="0">
              <a:cs typeface="Arial" pitchFamily="34" charset="0"/>
            </a:endParaRPr>
          </a:p>
        </p:txBody>
      </p:sp>
      <p:sp>
        <p:nvSpPr>
          <p:cNvPr id="48134" name="Rectangle 4"/>
          <p:cNvSpPr>
            <a:spLocks noChangeArrowheads="1"/>
          </p:cNvSpPr>
          <p:nvPr/>
        </p:nvSpPr>
        <p:spPr bwMode="auto">
          <a:xfrm>
            <a:off x="719667" y="3860803"/>
            <a:ext cx="2207684" cy="504825"/>
          </a:xfrm>
          <a:prstGeom prst="rect">
            <a:avLst/>
          </a:prstGeom>
          <a:solidFill>
            <a:schemeClr val="accent1"/>
          </a:solidFill>
          <a:ln w="9525">
            <a:solidFill>
              <a:schemeClr val="tx1"/>
            </a:solidFill>
            <a:miter lim="800000"/>
            <a:headEnd/>
            <a:tailEnd/>
          </a:ln>
        </p:spPr>
        <p:txBody>
          <a:bodyPr wrap="none" anchor="ctr"/>
          <a:lstStyle/>
          <a:p>
            <a:pPr algn="ctr"/>
            <a:r>
              <a:rPr lang="en-US"/>
              <a:t>window</a:t>
            </a:r>
            <a:endParaRPr lang="en-IN"/>
          </a:p>
        </p:txBody>
      </p:sp>
      <p:sp>
        <p:nvSpPr>
          <p:cNvPr id="48135" name="Rectangle 7"/>
          <p:cNvSpPr>
            <a:spLocks noChangeArrowheads="1"/>
          </p:cNvSpPr>
          <p:nvPr/>
        </p:nvSpPr>
        <p:spPr bwMode="auto">
          <a:xfrm>
            <a:off x="8976785" y="3860803"/>
            <a:ext cx="2207683" cy="504825"/>
          </a:xfrm>
          <a:prstGeom prst="rect">
            <a:avLst/>
          </a:prstGeom>
          <a:solidFill>
            <a:schemeClr val="accent1"/>
          </a:solidFill>
          <a:ln w="9525">
            <a:solidFill>
              <a:schemeClr val="tx1"/>
            </a:solidFill>
            <a:miter lim="800000"/>
            <a:headEnd/>
            <a:tailEnd/>
          </a:ln>
        </p:spPr>
        <p:txBody>
          <a:bodyPr wrap="none" anchor="ctr"/>
          <a:lstStyle/>
          <a:p>
            <a:pPr algn="ctr"/>
            <a:r>
              <a:rPr lang="en-US"/>
              <a:t>screen</a:t>
            </a:r>
            <a:endParaRPr lang="en-IN"/>
          </a:p>
        </p:txBody>
      </p:sp>
      <p:cxnSp>
        <p:nvCxnSpPr>
          <p:cNvPr id="48136" name="AutoShape 8"/>
          <p:cNvCxnSpPr>
            <a:cxnSpLocks noChangeShapeType="1"/>
            <a:stCxn id="48134" idx="3"/>
            <a:endCxn id="48135" idx="1"/>
          </p:cNvCxnSpPr>
          <p:nvPr/>
        </p:nvCxnSpPr>
        <p:spPr bwMode="auto">
          <a:xfrm>
            <a:off x="2927353" y="4113213"/>
            <a:ext cx="6049433" cy="0"/>
          </a:xfrm>
          <a:prstGeom prst="straightConnector1">
            <a:avLst/>
          </a:prstGeom>
          <a:noFill/>
          <a:ln w="9525">
            <a:solidFill>
              <a:schemeClr val="tx1"/>
            </a:solidFill>
            <a:round/>
            <a:headEnd type="oval" w="med" len="med"/>
            <a:tailEnd/>
          </a:ln>
        </p:spPr>
      </p:cxnSp>
      <p:sp>
        <p:nvSpPr>
          <p:cNvPr id="48137" name="Text Box 9"/>
          <p:cNvSpPr txBox="1">
            <a:spLocks noChangeArrowheads="1"/>
          </p:cNvSpPr>
          <p:nvPr/>
        </p:nvSpPr>
        <p:spPr bwMode="auto">
          <a:xfrm>
            <a:off x="2901951" y="3736976"/>
            <a:ext cx="1079398" cy="369332"/>
          </a:xfrm>
          <a:prstGeom prst="rect">
            <a:avLst/>
          </a:prstGeom>
          <a:noFill/>
          <a:ln w="9525">
            <a:noFill/>
            <a:miter lim="800000"/>
            <a:headEnd/>
            <a:tailEnd/>
          </a:ln>
        </p:spPr>
        <p:txBody>
          <a:bodyPr wrap="none">
            <a:spAutoFit/>
          </a:bodyPr>
          <a:lstStyle/>
          <a:p>
            <a:r>
              <a:rPr lang="en-US"/>
              <a:t>{ordered}</a:t>
            </a:r>
            <a:endParaRPr lang="en-IN"/>
          </a:p>
        </p:txBody>
      </p:sp>
      <p:sp>
        <p:nvSpPr>
          <p:cNvPr id="48138" name="Text Box 10"/>
          <p:cNvSpPr txBox="1">
            <a:spLocks noChangeArrowheads="1"/>
          </p:cNvSpPr>
          <p:nvPr/>
        </p:nvSpPr>
        <p:spPr bwMode="auto">
          <a:xfrm>
            <a:off x="5109634" y="4097338"/>
            <a:ext cx="1116011" cy="369332"/>
          </a:xfrm>
          <a:prstGeom prst="rect">
            <a:avLst/>
          </a:prstGeom>
          <a:noFill/>
          <a:ln w="9525">
            <a:noFill/>
            <a:miter lim="800000"/>
            <a:headEnd/>
            <a:tailEnd/>
          </a:ln>
        </p:spPr>
        <p:txBody>
          <a:bodyPr wrap="none">
            <a:spAutoFit/>
          </a:bodyPr>
          <a:lstStyle/>
          <a:p>
            <a:r>
              <a:rPr lang="en-US"/>
              <a:t>Visible-on</a:t>
            </a:r>
            <a:endParaRPr lang="en-IN"/>
          </a:p>
        </p:txBody>
      </p:sp>
      <p:sp>
        <p:nvSpPr>
          <p:cNvPr id="48139" name="Text Box 11"/>
          <p:cNvSpPr txBox="1">
            <a:spLocks noChangeArrowheads="1"/>
          </p:cNvSpPr>
          <p:nvPr/>
        </p:nvSpPr>
        <p:spPr bwMode="auto">
          <a:xfrm>
            <a:off x="3695702" y="5876926"/>
            <a:ext cx="2999667" cy="369332"/>
          </a:xfrm>
          <a:prstGeom prst="rect">
            <a:avLst/>
          </a:prstGeom>
          <a:noFill/>
          <a:ln w="9525">
            <a:noFill/>
            <a:miter lim="800000"/>
            <a:headEnd/>
            <a:tailEnd/>
          </a:ln>
        </p:spPr>
        <p:txBody>
          <a:bodyPr wrap="none">
            <a:spAutoFit/>
          </a:bodyPr>
          <a:lstStyle/>
          <a:p>
            <a:r>
              <a:rPr lang="en-US"/>
              <a:t>Ordered sets in an association</a:t>
            </a:r>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0" y="327659"/>
            <a:ext cx="407416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Association</a:t>
            </a:r>
            <a:r>
              <a:rPr sz="3600" b="1" spc="-75" dirty="0">
                <a:latin typeface="Trebuchet MS"/>
                <a:cs typeface="Trebuchet MS"/>
              </a:rPr>
              <a:t> </a:t>
            </a:r>
            <a:r>
              <a:rPr sz="3600" b="1" spc="-5" dirty="0">
                <a:latin typeface="Trebuchet MS"/>
                <a:cs typeface="Trebuchet MS"/>
              </a:rPr>
              <a:t>Classes</a:t>
            </a:r>
            <a:endParaRPr sz="3600">
              <a:latin typeface="Trebuchet MS"/>
              <a:cs typeface="Trebuchet MS"/>
            </a:endParaRPr>
          </a:p>
        </p:txBody>
      </p:sp>
      <p:sp>
        <p:nvSpPr>
          <p:cNvPr id="4" name="object 4"/>
          <p:cNvSpPr txBox="1"/>
          <p:nvPr/>
        </p:nvSpPr>
        <p:spPr>
          <a:xfrm>
            <a:off x="1099819" y="1235709"/>
            <a:ext cx="854392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The </a:t>
            </a:r>
            <a:r>
              <a:rPr sz="2000" dirty="0">
                <a:solidFill>
                  <a:srgbClr val="3F3F3F"/>
                </a:solidFill>
                <a:latin typeface="Trebuchet MS"/>
                <a:cs typeface="Trebuchet MS"/>
              </a:rPr>
              <a:t>abstract class is a </a:t>
            </a:r>
            <a:r>
              <a:rPr sz="2000" spc="-5" dirty="0">
                <a:solidFill>
                  <a:srgbClr val="3F3F3F"/>
                </a:solidFill>
                <a:latin typeface="Trebuchet MS"/>
                <a:cs typeface="Trebuchet MS"/>
              </a:rPr>
              <a:t>class that allows the </a:t>
            </a:r>
            <a:r>
              <a:rPr sz="2000" dirty="0">
                <a:solidFill>
                  <a:srgbClr val="3F3F3F"/>
                </a:solidFill>
                <a:latin typeface="Trebuchet MS"/>
                <a:cs typeface="Trebuchet MS"/>
              </a:rPr>
              <a:t>association </a:t>
            </a:r>
            <a:r>
              <a:rPr sz="2000" spc="-5" dirty="0">
                <a:solidFill>
                  <a:srgbClr val="3F3F3F"/>
                </a:solidFill>
                <a:latin typeface="Trebuchet MS"/>
                <a:cs typeface="Trebuchet MS"/>
              </a:rPr>
              <a:t>to </a:t>
            </a:r>
            <a:r>
              <a:rPr sz="2000" dirty="0">
                <a:solidFill>
                  <a:srgbClr val="3F3F3F"/>
                </a:solidFill>
                <a:latin typeface="Trebuchet MS"/>
                <a:cs typeface="Trebuchet MS"/>
              </a:rPr>
              <a:t>be a </a:t>
            </a:r>
            <a:r>
              <a:rPr sz="2000" spc="-5" dirty="0">
                <a:solidFill>
                  <a:srgbClr val="3F3F3F"/>
                </a:solidFill>
                <a:latin typeface="Trebuchet MS"/>
                <a:cs typeface="Trebuchet MS"/>
              </a:rPr>
              <a:t>class</a:t>
            </a:r>
            <a:r>
              <a:rPr sz="2000" dirty="0">
                <a:solidFill>
                  <a:srgbClr val="3F3F3F"/>
                </a:solidFill>
                <a:latin typeface="Trebuchet MS"/>
                <a:cs typeface="Trebuchet MS"/>
              </a:rPr>
              <a:t> </a:t>
            </a:r>
            <a:r>
              <a:rPr sz="2000" spc="-5" dirty="0">
                <a:solidFill>
                  <a:srgbClr val="3F3F3F"/>
                </a:solidFill>
                <a:latin typeface="Trebuchet MS"/>
                <a:cs typeface="Trebuchet MS"/>
              </a:rPr>
              <a:t>itself.</a:t>
            </a:r>
            <a:endParaRPr sz="2000">
              <a:latin typeface="Trebuchet MS"/>
              <a:cs typeface="Trebuchet MS"/>
            </a:endParaRPr>
          </a:p>
        </p:txBody>
      </p:sp>
      <p:sp>
        <p:nvSpPr>
          <p:cNvPr id="6" name="object 6"/>
          <p:cNvSpPr txBox="1"/>
          <p:nvPr/>
        </p:nvSpPr>
        <p:spPr>
          <a:xfrm>
            <a:off x="1099819" y="1667509"/>
            <a:ext cx="10381615" cy="939800"/>
          </a:xfrm>
          <a:prstGeom prst="rect">
            <a:avLst/>
          </a:prstGeom>
        </p:spPr>
        <p:txBody>
          <a:bodyPr vert="horz" wrap="square" lIns="0" tIns="12700" rIns="0" bIns="0" rtlCol="0">
            <a:spAutoFit/>
          </a:bodyPr>
          <a:lstStyle/>
          <a:p>
            <a:pPr marL="12700" marR="5080">
              <a:lnSpc>
                <a:spcPct val="150000"/>
              </a:lnSpc>
              <a:spcBef>
                <a:spcPts val="100"/>
              </a:spcBef>
            </a:pPr>
            <a:r>
              <a:rPr sz="2000" spc="-5" dirty="0">
                <a:solidFill>
                  <a:srgbClr val="3F3F3F"/>
                </a:solidFill>
                <a:latin typeface="Trebuchet MS"/>
                <a:cs typeface="Trebuchet MS"/>
              </a:rPr>
              <a:t>When two classes </a:t>
            </a:r>
            <a:r>
              <a:rPr sz="2000" dirty="0">
                <a:solidFill>
                  <a:srgbClr val="3F3F3F"/>
                </a:solidFill>
                <a:latin typeface="Trebuchet MS"/>
                <a:cs typeface="Trebuchet MS"/>
              </a:rPr>
              <a:t>are </a:t>
            </a:r>
            <a:r>
              <a:rPr sz="2000" spc="-5" dirty="0">
                <a:solidFill>
                  <a:srgbClr val="3F3F3F"/>
                </a:solidFill>
                <a:latin typeface="Trebuchet MS"/>
                <a:cs typeface="Trebuchet MS"/>
              </a:rPr>
              <a:t>related with each other </a:t>
            </a:r>
            <a:r>
              <a:rPr sz="2000" dirty="0">
                <a:solidFill>
                  <a:srgbClr val="3F3F3F"/>
                </a:solidFill>
                <a:latin typeface="Trebuchet MS"/>
                <a:cs typeface="Trebuchet MS"/>
              </a:rPr>
              <a:t>by an association </a:t>
            </a:r>
            <a:r>
              <a:rPr sz="2000" spc="-5" dirty="0">
                <a:solidFill>
                  <a:srgbClr val="3F3F3F"/>
                </a:solidFill>
                <a:latin typeface="Trebuchet MS"/>
                <a:cs typeface="Trebuchet MS"/>
              </a:rPr>
              <a:t>link, then the </a:t>
            </a:r>
            <a:r>
              <a:rPr sz="2000" dirty="0">
                <a:solidFill>
                  <a:srgbClr val="3F3F3F"/>
                </a:solidFill>
                <a:latin typeface="Trebuchet MS"/>
                <a:cs typeface="Trebuchet MS"/>
              </a:rPr>
              <a:t>association  </a:t>
            </a:r>
            <a:r>
              <a:rPr sz="2000" spc="-5" dirty="0">
                <a:solidFill>
                  <a:srgbClr val="3F3F3F"/>
                </a:solidFill>
                <a:latin typeface="Trebuchet MS"/>
                <a:cs typeface="Trebuchet MS"/>
              </a:rPr>
              <a:t>itself </a:t>
            </a:r>
            <a:r>
              <a:rPr sz="2000" dirty="0">
                <a:solidFill>
                  <a:srgbClr val="3F3F3F"/>
                </a:solidFill>
                <a:latin typeface="Trebuchet MS"/>
                <a:cs typeface="Trebuchet MS"/>
              </a:rPr>
              <a:t>can </a:t>
            </a:r>
            <a:r>
              <a:rPr sz="2000" spc="-5" dirty="0">
                <a:solidFill>
                  <a:srgbClr val="3F3F3F"/>
                </a:solidFill>
                <a:latin typeface="Trebuchet MS"/>
                <a:cs typeface="Trebuchet MS"/>
              </a:rPr>
              <a:t>have attributes and operations</a:t>
            </a:r>
            <a:endParaRPr sz="2000">
              <a:latin typeface="Trebuchet MS"/>
              <a:cs typeface="Trebuchet MS"/>
            </a:endParaRPr>
          </a:p>
        </p:txBody>
      </p:sp>
      <p:sp>
        <p:nvSpPr>
          <p:cNvPr id="7" name="object 7"/>
          <p:cNvSpPr txBox="1"/>
          <p:nvPr/>
        </p:nvSpPr>
        <p:spPr>
          <a:xfrm>
            <a:off x="756919" y="28702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1099819" y="2861309"/>
            <a:ext cx="571055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Hence, </a:t>
            </a:r>
            <a:r>
              <a:rPr sz="2000" dirty="0">
                <a:solidFill>
                  <a:srgbClr val="3F3F3F"/>
                </a:solidFill>
                <a:latin typeface="Trebuchet MS"/>
                <a:cs typeface="Trebuchet MS"/>
              </a:rPr>
              <a:t>association can </a:t>
            </a:r>
            <a:r>
              <a:rPr sz="2000" spc="-5" dirty="0">
                <a:solidFill>
                  <a:srgbClr val="3F3F3F"/>
                </a:solidFill>
                <a:latin typeface="Trebuchet MS"/>
                <a:cs typeface="Trebuchet MS"/>
              </a:rPr>
              <a:t>be represented by </a:t>
            </a:r>
            <a:r>
              <a:rPr sz="2000" dirty="0">
                <a:solidFill>
                  <a:srgbClr val="3F3F3F"/>
                </a:solidFill>
                <a:latin typeface="Trebuchet MS"/>
                <a:cs typeface="Trebuchet MS"/>
              </a:rPr>
              <a:t>a</a:t>
            </a:r>
            <a:r>
              <a:rPr sz="2000" spc="-25" dirty="0">
                <a:solidFill>
                  <a:srgbClr val="3F3F3F"/>
                </a:solidFill>
                <a:latin typeface="Trebuchet MS"/>
                <a:cs typeface="Trebuchet MS"/>
              </a:rPr>
              <a:t> </a:t>
            </a:r>
            <a:r>
              <a:rPr sz="2000" spc="-5" dirty="0">
                <a:solidFill>
                  <a:srgbClr val="3F3F3F"/>
                </a:solidFill>
                <a:latin typeface="Trebuchet MS"/>
                <a:cs typeface="Trebuchet MS"/>
              </a:rPr>
              <a:t>class.</a:t>
            </a:r>
            <a:endParaRPr sz="2000">
              <a:latin typeface="Trebuchet MS"/>
              <a:cs typeface="Trebuchet MS"/>
            </a:endParaRPr>
          </a:p>
        </p:txBody>
      </p:sp>
      <p:sp>
        <p:nvSpPr>
          <p:cNvPr id="9" name="object 9"/>
          <p:cNvSpPr txBox="1"/>
          <p:nvPr/>
        </p:nvSpPr>
        <p:spPr>
          <a:xfrm>
            <a:off x="756919" y="34544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10" name="object 10"/>
          <p:cNvSpPr txBox="1"/>
          <p:nvPr/>
        </p:nvSpPr>
        <p:spPr>
          <a:xfrm>
            <a:off x="8742680" y="6142990"/>
            <a:ext cx="45402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28</a:t>
            </a:r>
            <a:endParaRPr sz="900">
              <a:latin typeface="Verdana"/>
              <a:cs typeface="Verdana"/>
            </a:endParaRPr>
          </a:p>
        </p:txBody>
      </p:sp>
      <p:sp>
        <p:nvSpPr>
          <p:cNvPr id="11" name="object 11"/>
          <p:cNvSpPr/>
          <p:nvPr/>
        </p:nvSpPr>
        <p:spPr>
          <a:xfrm>
            <a:off x="7407909" y="4781550"/>
            <a:ext cx="1366520" cy="449580"/>
          </a:xfrm>
          <a:custGeom>
            <a:avLst/>
            <a:gdLst/>
            <a:ahLst/>
            <a:cxnLst/>
            <a:rect l="l" t="t" r="r" b="b"/>
            <a:pathLst>
              <a:path w="1366520" h="449579">
                <a:moveTo>
                  <a:pt x="1366520" y="0"/>
                </a:moveTo>
                <a:lnTo>
                  <a:pt x="0" y="0"/>
                </a:lnTo>
                <a:lnTo>
                  <a:pt x="0" y="449580"/>
                </a:lnTo>
                <a:lnTo>
                  <a:pt x="1366520" y="449580"/>
                </a:lnTo>
                <a:close/>
              </a:path>
            </a:pathLst>
          </a:custGeom>
          <a:solidFill>
            <a:srgbClr val="FFFFFF"/>
          </a:solidFill>
        </p:spPr>
        <p:txBody>
          <a:bodyPr wrap="square" lIns="0" tIns="0" rIns="0" bIns="0" rtlCol="0"/>
          <a:lstStyle/>
          <a:p>
            <a:endParaRPr/>
          </a:p>
        </p:txBody>
      </p:sp>
      <p:sp>
        <p:nvSpPr>
          <p:cNvPr id="12" name="object 12"/>
          <p:cNvSpPr txBox="1"/>
          <p:nvPr/>
        </p:nvSpPr>
        <p:spPr>
          <a:xfrm>
            <a:off x="4058920" y="5716270"/>
            <a:ext cx="2552700" cy="952500"/>
          </a:xfrm>
          <a:prstGeom prst="rect">
            <a:avLst/>
          </a:prstGeom>
          <a:ln w="9344">
            <a:solidFill>
              <a:srgbClr val="000000"/>
            </a:solidFill>
          </a:ln>
        </p:spPr>
        <p:txBody>
          <a:bodyPr vert="horz" wrap="square" lIns="0" tIns="46990" rIns="0" bIns="0" rtlCol="0">
            <a:spAutoFit/>
          </a:bodyPr>
          <a:lstStyle/>
          <a:p>
            <a:pPr algn="ctr">
              <a:lnSpc>
                <a:spcPct val="100000"/>
              </a:lnSpc>
              <a:spcBef>
                <a:spcPts val="370"/>
              </a:spcBef>
            </a:pPr>
            <a:r>
              <a:rPr sz="1800" b="1" spc="-5" dirty="0">
                <a:latin typeface="Verdana"/>
                <a:cs typeface="Verdana"/>
              </a:rPr>
              <a:t>AccessibleBy</a:t>
            </a:r>
            <a:endParaRPr sz="1800">
              <a:latin typeface="Verdana"/>
              <a:cs typeface="Verdana"/>
            </a:endParaRPr>
          </a:p>
          <a:p>
            <a:pPr>
              <a:lnSpc>
                <a:spcPct val="100000"/>
              </a:lnSpc>
              <a:spcBef>
                <a:spcPts val="30"/>
              </a:spcBef>
            </a:pPr>
            <a:endParaRPr sz="1750">
              <a:latin typeface="Verdana"/>
              <a:cs typeface="Verdana"/>
            </a:endParaRPr>
          </a:p>
          <a:p>
            <a:pPr algn="ctr">
              <a:lnSpc>
                <a:spcPct val="100000"/>
              </a:lnSpc>
            </a:pPr>
            <a:r>
              <a:rPr sz="1800" spc="-5" dirty="0">
                <a:latin typeface="Verdana"/>
                <a:cs typeface="Verdana"/>
              </a:rPr>
              <a:t>accessPermission</a:t>
            </a:r>
            <a:endParaRPr sz="1800">
              <a:latin typeface="Verdana"/>
              <a:cs typeface="Verdana"/>
            </a:endParaRPr>
          </a:p>
        </p:txBody>
      </p:sp>
      <p:grpSp>
        <p:nvGrpSpPr>
          <p:cNvPr id="3" name="object 13"/>
          <p:cNvGrpSpPr/>
          <p:nvPr/>
        </p:nvGrpSpPr>
        <p:grpSpPr>
          <a:xfrm>
            <a:off x="5337175" y="5093970"/>
            <a:ext cx="8890" cy="560070"/>
            <a:chOff x="5337175" y="5093970"/>
            <a:chExt cx="8890" cy="560070"/>
          </a:xfrm>
        </p:grpSpPr>
        <p:sp>
          <p:nvSpPr>
            <p:cNvPr id="14" name="object 14"/>
            <p:cNvSpPr/>
            <p:nvPr/>
          </p:nvSpPr>
          <p:spPr>
            <a:xfrm>
              <a:off x="5341619" y="5093970"/>
              <a:ext cx="0" cy="38100"/>
            </a:xfrm>
            <a:custGeom>
              <a:avLst/>
              <a:gdLst/>
              <a:ahLst/>
              <a:cxnLst/>
              <a:rect l="l" t="t" r="r" b="b"/>
              <a:pathLst>
                <a:path h="38100">
                  <a:moveTo>
                    <a:pt x="0" y="0"/>
                  </a:moveTo>
                  <a:lnTo>
                    <a:pt x="0" y="38099"/>
                  </a:lnTo>
                </a:path>
              </a:pathLst>
            </a:custGeom>
            <a:ln w="8890">
              <a:solidFill>
                <a:srgbClr val="000000"/>
              </a:solidFill>
            </a:ln>
          </p:spPr>
          <p:txBody>
            <a:bodyPr wrap="square" lIns="0" tIns="0" rIns="0" bIns="0" rtlCol="0"/>
            <a:lstStyle/>
            <a:p>
              <a:endParaRPr/>
            </a:p>
          </p:txBody>
        </p:sp>
        <p:sp>
          <p:nvSpPr>
            <p:cNvPr id="15" name="object 15"/>
            <p:cNvSpPr/>
            <p:nvPr/>
          </p:nvSpPr>
          <p:spPr>
            <a:xfrm>
              <a:off x="5341619" y="5160010"/>
              <a:ext cx="0" cy="10160"/>
            </a:xfrm>
            <a:custGeom>
              <a:avLst/>
              <a:gdLst/>
              <a:ahLst/>
              <a:cxnLst/>
              <a:rect l="l" t="t" r="r" b="b"/>
              <a:pathLst>
                <a:path h="10160">
                  <a:moveTo>
                    <a:pt x="-4445" y="5079"/>
                  </a:moveTo>
                  <a:lnTo>
                    <a:pt x="4445" y="5079"/>
                  </a:lnTo>
                </a:path>
              </a:pathLst>
            </a:custGeom>
            <a:ln w="10159">
              <a:solidFill>
                <a:srgbClr val="000000"/>
              </a:solidFill>
            </a:ln>
          </p:spPr>
          <p:txBody>
            <a:bodyPr wrap="square" lIns="0" tIns="0" rIns="0" bIns="0" rtlCol="0"/>
            <a:lstStyle/>
            <a:p>
              <a:endParaRPr/>
            </a:p>
          </p:txBody>
        </p:sp>
        <p:sp>
          <p:nvSpPr>
            <p:cNvPr id="16" name="object 16"/>
            <p:cNvSpPr/>
            <p:nvPr/>
          </p:nvSpPr>
          <p:spPr>
            <a:xfrm>
              <a:off x="5341619" y="5199380"/>
              <a:ext cx="0" cy="36830"/>
            </a:xfrm>
            <a:custGeom>
              <a:avLst/>
              <a:gdLst/>
              <a:ahLst/>
              <a:cxnLst/>
              <a:rect l="l" t="t" r="r" b="b"/>
              <a:pathLst>
                <a:path h="36829">
                  <a:moveTo>
                    <a:pt x="0" y="0"/>
                  </a:moveTo>
                  <a:lnTo>
                    <a:pt x="0" y="36830"/>
                  </a:lnTo>
                </a:path>
              </a:pathLst>
            </a:custGeom>
            <a:ln w="8890">
              <a:solidFill>
                <a:srgbClr val="000000"/>
              </a:solidFill>
            </a:ln>
          </p:spPr>
          <p:txBody>
            <a:bodyPr wrap="square" lIns="0" tIns="0" rIns="0" bIns="0" rtlCol="0"/>
            <a:lstStyle/>
            <a:p>
              <a:endParaRPr/>
            </a:p>
          </p:txBody>
        </p:sp>
        <p:sp>
          <p:nvSpPr>
            <p:cNvPr id="17" name="object 17"/>
            <p:cNvSpPr/>
            <p:nvPr/>
          </p:nvSpPr>
          <p:spPr>
            <a:xfrm>
              <a:off x="5341619" y="5265420"/>
              <a:ext cx="0" cy="8890"/>
            </a:xfrm>
            <a:custGeom>
              <a:avLst/>
              <a:gdLst/>
              <a:ahLst/>
              <a:cxnLst/>
              <a:rect l="l" t="t" r="r" b="b"/>
              <a:pathLst>
                <a:path h="8889">
                  <a:moveTo>
                    <a:pt x="-4445" y="4444"/>
                  </a:moveTo>
                  <a:lnTo>
                    <a:pt x="4445" y="4444"/>
                  </a:lnTo>
                </a:path>
              </a:pathLst>
            </a:custGeom>
            <a:ln w="8890">
              <a:solidFill>
                <a:srgbClr val="000000"/>
              </a:solidFill>
            </a:ln>
          </p:spPr>
          <p:txBody>
            <a:bodyPr wrap="square" lIns="0" tIns="0" rIns="0" bIns="0" rtlCol="0"/>
            <a:lstStyle/>
            <a:p>
              <a:endParaRPr/>
            </a:p>
          </p:txBody>
        </p:sp>
        <p:sp>
          <p:nvSpPr>
            <p:cNvPr id="18" name="object 18"/>
            <p:cNvSpPr/>
            <p:nvPr/>
          </p:nvSpPr>
          <p:spPr>
            <a:xfrm>
              <a:off x="5341619" y="5303520"/>
              <a:ext cx="0" cy="36830"/>
            </a:xfrm>
            <a:custGeom>
              <a:avLst/>
              <a:gdLst/>
              <a:ahLst/>
              <a:cxnLst/>
              <a:rect l="l" t="t" r="r" b="b"/>
              <a:pathLst>
                <a:path h="36829">
                  <a:moveTo>
                    <a:pt x="0" y="0"/>
                  </a:moveTo>
                  <a:lnTo>
                    <a:pt x="0" y="36829"/>
                  </a:lnTo>
                </a:path>
              </a:pathLst>
            </a:custGeom>
            <a:ln w="8890">
              <a:solidFill>
                <a:srgbClr val="000000"/>
              </a:solidFill>
            </a:ln>
          </p:spPr>
          <p:txBody>
            <a:bodyPr wrap="square" lIns="0" tIns="0" rIns="0" bIns="0" rtlCol="0"/>
            <a:lstStyle/>
            <a:p>
              <a:endParaRPr/>
            </a:p>
          </p:txBody>
        </p:sp>
        <p:sp>
          <p:nvSpPr>
            <p:cNvPr id="19" name="object 19"/>
            <p:cNvSpPr/>
            <p:nvPr/>
          </p:nvSpPr>
          <p:spPr>
            <a:xfrm>
              <a:off x="5341619" y="5369560"/>
              <a:ext cx="0" cy="10160"/>
            </a:xfrm>
            <a:custGeom>
              <a:avLst/>
              <a:gdLst/>
              <a:ahLst/>
              <a:cxnLst/>
              <a:rect l="l" t="t" r="r" b="b"/>
              <a:pathLst>
                <a:path h="10160">
                  <a:moveTo>
                    <a:pt x="-4445" y="5079"/>
                  </a:moveTo>
                  <a:lnTo>
                    <a:pt x="4445" y="5079"/>
                  </a:lnTo>
                </a:path>
              </a:pathLst>
            </a:custGeom>
            <a:ln w="10159">
              <a:solidFill>
                <a:srgbClr val="000000"/>
              </a:solidFill>
            </a:ln>
          </p:spPr>
          <p:txBody>
            <a:bodyPr wrap="square" lIns="0" tIns="0" rIns="0" bIns="0" rtlCol="0"/>
            <a:lstStyle/>
            <a:p>
              <a:endParaRPr/>
            </a:p>
          </p:txBody>
        </p:sp>
        <p:sp>
          <p:nvSpPr>
            <p:cNvPr id="20" name="object 20"/>
            <p:cNvSpPr/>
            <p:nvPr/>
          </p:nvSpPr>
          <p:spPr>
            <a:xfrm>
              <a:off x="5341619" y="5407660"/>
              <a:ext cx="0" cy="38100"/>
            </a:xfrm>
            <a:custGeom>
              <a:avLst/>
              <a:gdLst/>
              <a:ahLst/>
              <a:cxnLst/>
              <a:rect l="l" t="t" r="r" b="b"/>
              <a:pathLst>
                <a:path h="38100">
                  <a:moveTo>
                    <a:pt x="0" y="0"/>
                  </a:moveTo>
                  <a:lnTo>
                    <a:pt x="0" y="38099"/>
                  </a:lnTo>
                </a:path>
              </a:pathLst>
            </a:custGeom>
            <a:ln w="8890">
              <a:solidFill>
                <a:srgbClr val="000000"/>
              </a:solidFill>
            </a:ln>
          </p:spPr>
          <p:txBody>
            <a:bodyPr wrap="square" lIns="0" tIns="0" rIns="0" bIns="0" rtlCol="0"/>
            <a:lstStyle/>
            <a:p>
              <a:endParaRPr/>
            </a:p>
          </p:txBody>
        </p:sp>
        <p:sp>
          <p:nvSpPr>
            <p:cNvPr id="21" name="object 21"/>
            <p:cNvSpPr/>
            <p:nvPr/>
          </p:nvSpPr>
          <p:spPr>
            <a:xfrm>
              <a:off x="5341619" y="5473700"/>
              <a:ext cx="0" cy="10160"/>
            </a:xfrm>
            <a:custGeom>
              <a:avLst/>
              <a:gdLst/>
              <a:ahLst/>
              <a:cxnLst/>
              <a:rect l="l" t="t" r="r" b="b"/>
              <a:pathLst>
                <a:path h="10160">
                  <a:moveTo>
                    <a:pt x="-4445" y="5080"/>
                  </a:moveTo>
                  <a:lnTo>
                    <a:pt x="4445" y="5080"/>
                  </a:lnTo>
                </a:path>
              </a:pathLst>
            </a:custGeom>
            <a:ln w="10159">
              <a:solidFill>
                <a:srgbClr val="000000"/>
              </a:solidFill>
            </a:ln>
          </p:spPr>
          <p:txBody>
            <a:bodyPr wrap="square" lIns="0" tIns="0" rIns="0" bIns="0" rtlCol="0"/>
            <a:lstStyle/>
            <a:p>
              <a:endParaRPr/>
            </a:p>
          </p:txBody>
        </p:sp>
        <p:sp>
          <p:nvSpPr>
            <p:cNvPr id="22" name="object 22"/>
            <p:cNvSpPr/>
            <p:nvPr/>
          </p:nvSpPr>
          <p:spPr>
            <a:xfrm>
              <a:off x="5341619" y="5511800"/>
              <a:ext cx="0" cy="38100"/>
            </a:xfrm>
            <a:custGeom>
              <a:avLst/>
              <a:gdLst/>
              <a:ahLst/>
              <a:cxnLst/>
              <a:rect l="l" t="t" r="r" b="b"/>
              <a:pathLst>
                <a:path h="38100">
                  <a:moveTo>
                    <a:pt x="0" y="0"/>
                  </a:moveTo>
                  <a:lnTo>
                    <a:pt x="0" y="38100"/>
                  </a:lnTo>
                </a:path>
              </a:pathLst>
            </a:custGeom>
            <a:ln w="8890">
              <a:solidFill>
                <a:srgbClr val="000000"/>
              </a:solidFill>
            </a:ln>
          </p:spPr>
          <p:txBody>
            <a:bodyPr wrap="square" lIns="0" tIns="0" rIns="0" bIns="0" rtlCol="0"/>
            <a:lstStyle/>
            <a:p>
              <a:endParaRPr/>
            </a:p>
          </p:txBody>
        </p:sp>
        <p:sp>
          <p:nvSpPr>
            <p:cNvPr id="23" name="object 23"/>
            <p:cNvSpPr/>
            <p:nvPr/>
          </p:nvSpPr>
          <p:spPr>
            <a:xfrm>
              <a:off x="5341619" y="5577840"/>
              <a:ext cx="0" cy="10160"/>
            </a:xfrm>
            <a:custGeom>
              <a:avLst/>
              <a:gdLst/>
              <a:ahLst/>
              <a:cxnLst/>
              <a:rect l="l" t="t" r="r" b="b"/>
              <a:pathLst>
                <a:path h="10160">
                  <a:moveTo>
                    <a:pt x="-4445" y="5080"/>
                  </a:moveTo>
                  <a:lnTo>
                    <a:pt x="4445" y="5080"/>
                  </a:lnTo>
                </a:path>
              </a:pathLst>
            </a:custGeom>
            <a:ln w="10159">
              <a:solidFill>
                <a:srgbClr val="000000"/>
              </a:solidFill>
            </a:ln>
          </p:spPr>
          <p:txBody>
            <a:bodyPr wrap="square" lIns="0" tIns="0" rIns="0" bIns="0" rtlCol="0"/>
            <a:lstStyle/>
            <a:p>
              <a:endParaRPr/>
            </a:p>
          </p:txBody>
        </p:sp>
        <p:sp>
          <p:nvSpPr>
            <p:cNvPr id="24" name="object 24"/>
            <p:cNvSpPr/>
            <p:nvPr/>
          </p:nvSpPr>
          <p:spPr>
            <a:xfrm>
              <a:off x="5341619" y="5615940"/>
              <a:ext cx="0" cy="38100"/>
            </a:xfrm>
            <a:custGeom>
              <a:avLst/>
              <a:gdLst/>
              <a:ahLst/>
              <a:cxnLst/>
              <a:rect l="l" t="t" r="r" b="b"/>
              <a:pathLst>
                <a:path h="38100">
                  <a:moveTo>
                    <a:pt x="0" y="0"/>
                  </a:moveTo>
                  <a:lnTo>
                    <a:pt x="0" y="38100"/>
                  </a:lnTo>
                </a:path>
              </a:pathLst>
            </a:custGeom>
            <a:ln w="8890">
              <a:solidFill>
                <a:srgbClr val="000000"/>
              </a:solidFill>
            </a:ln>
          </p:spPr>
          <p:txBody>
            <a:bodyPr wrap="square" lIns="0" tIns="0" rIns="0" bIns="0" rtlCol="0"/>
            <a:lstStyle/>
            <a:p>
              <a:endParaRPr/>
            </a:p>
          </p:txBody>
        </p:sp>
      </p:grpSp>
      <p:graphicFrame>
        <p:nvGraphicFramePr>
          <p:cNvPr id="25" name="object 25"/>
          <p:cNvGraphicFramePr>
            <a:graphicFrameLocks noGrp="1"/>
          </p:cNvGraphicFramePr>
          <p:nvPr/>
        </p:nvGraphicFramePr>
        <p:xfrm>
          <a:off x="2010817" y="4724400"/>
          <a:ext cx="6758940" cy="502057"/>
        </p:xfrm>
        <a:graphic>
          <a:graphicData uri="http://schemas.openxmlformats.org/drawingml/2006/table">
            <a:tbl>
              <a:tblPr firstRow="1" bandRow="1">
                <a:tableStyleId>{2D5ABB26-0587-4C30-8999-92F81FD0307C}</a:tableStyleId>
              </a:tblPr>
              <a:tblGrid>
                <a:gridCol w="1365250"/>
                <a:gridCol w="4027170"/>
                <a:gridCol w="1366520"/>
              </a:tblGrid>
              <a:tr h="300127">
                <a:tc rowSpan="2">
                  <a:txBody>
                    <a:bodyPr/>
                    <a:lstStyle/>
                    <a:p>
                      <a:pPr marL="454659">
                        <a:lnSpc>
                          <a:spcPct val="100000"/>
                        </a:lnSpc>
                        <a:spcBef>
                          <a:spcPts val="800"/>
                        </a:spcBef>
                      </a:pPr>
                      <a:r>
                        <a:rPr sz="1800" b="1" spc="-5" dirty="0">
                          <a:latin typeface="Verdana"/>
                          <a:cs typeface="Verdana"/>
                        </a:rPr>
                        <a:t>File</a:t>
                      </a:r>
                      <a:endParaRPr sz="1800">
                        <a:latin typeface="Verdana"/>
                        <a:cs typeface="Verdana"/>
                      </a:endParaRPr>
                    </a:p>
                  </a:txBody>
                  <a:tcPr marL="0" marR="0" marT="1016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46050">
                        <a:lnSpc>
                          <a:spcPts val="1530"/>
                        </a:lnSpc>
                        <a:spcBef>
                          <a:spcPts val="320"/>
                        </a:spcBef>
                        <a:tabLst>
                          <a:tab pos="3663315" algn="l"/>
                        </a:tabLst>
                      </a:pPr>
                      <a:r>
                        <a:rPr sz="1800" dirty="0">
                          <a:latin typeface="Verdana"/>
                          <a:cs typeface="Verdana"/>
                        </a:rPr>
                        <a:t>*	</a:t>
                      </a:r>
                      <a:r>
                        <a:rPr sz="2700" baseline="-9259" dirty="0">
                          <a:latin typeface="Verdana"/>
                          <a:cs typeface="Verdana"/>
                        </a:rPr>
                        <a:t>*</a:t>
                      </a:r>
                      <a:endParaRPr sz="2700" baseline="-9259">
                        <a:latin typeface="Verdana"/>
                        <a:cs typeface="Verdana"/>
                      </a:endParaRPr>
                    </a:p>
                  </a:txBody>
                  <a:tcPr marL="0" marR="0" marT="40640" marB="0">
                    <a:lnL w="9525">
                      <a:solidFill>
                        <a:srgbClr val="000000"/>
                      </a:solidFill>
                      <a:prstDash val="solid"/>
                    </a:lnL>
                    <a:lnR w="9525">
                      <a:solidFill>
                        <a:srgbClr val="000000"/>
                      </a:solidFill>
                      <a:prstDash val="solid"/>
                    </a:lnR>
                    <a:lnB w="12700">
                      <a:solidFill>
                        <a:srgbClr val="000000"/>
                      </a:solidFill>
                      <a:prstDash val="solid"/>
                    </a:lnB>
                  </a:tcPr>
                </a:tc>
                <a:tc rowSpan="2">
                  <a:txBody>
                    <a:bodyPr/>
                    <a:lstStyle/>
                    <a:p>
                      <a:pPr marL="389890">
                        <a:lnSpc>
                          <a:spcPct val="100000"/>
                        </a:lnSpc>
                        <a:spcBef>
                          <a:spcPts val="580"/>
                        </a:spcBef>
                      </a:pPr>
                      <a:r>
                        <a:rPr sz="1800" b="1" spc="-5" dirty="0">
                          <a:latin typeface="Verdana"/>
                          <a:cs typeface="Verdana"/>
                        </a:rPr>
                        <a:t>User</a:t>
                      </a:r>
                      <a:endParaRPr sz="1800">
                        <a:latin typeface="Verdana"/>
                        <a:cs typeface="Verdana"/>
                      </a:endParaRPr>
                    </a:p>
                  </a:txBody>
                  <a:tcPr marL="0" marR="0" marT="736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01930">
                <a:tc vMerge="1">
                  <a:txBody>
                    <a:bodyPr/>
                    <a:lstStyle/>
                    <a:p>
                      <a:endParaRPr/>
                    </a:p>
                  </a:txBody>
                  <a:tcPr marL="0" marR="0" marT="1016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tcPr>
                </a:tc>
                <a:tc vMerge="1">
                  <a:txBody>
                    <a:bodyPr/>
                    <a:lstStyle/>
                    <a:p>
                      <a:endParaRPr/>
                    </a:p>
                  </a:txBody>
                  <a:tcPr marL="0" marR="0" marT="736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26" name="object 26"/>
          <p:cNvSpPr txBox="1">
            <a:spLocks noGrp="1"/>
          </p:cNvSpPr>
          <p:nvPr>
            <p:ph type="body" idx="1"/>
          </p:nvPr>
        </p:nvSpPr>
        <p:spPr>
          <a:xfrm>
            <a:off x="713105" y="3200401"/>
            <a:ext cx="10765789" cy="1454244"/>
          </a:xfrm>
          <a:prstGeom prst="rect">
            <a:avLst/>
          </a:prstGeom>
        </p:spPr>
        <p:txBody>
          <a:bodyPr vert="horz" wrap="square" lIns="0" tIns="12700" rIns="0" bIns="0" rtlCol="0">
            <a:spAutoFit/>
          </a:bodyPr>
          <a:lstStyle/>
          <a:p>
            <a:pPr marL="398780" marR="5080">
              <a:spcBef>
                <a:spcPts val="100"/>
              </a:spcBef>
              <a:buNone/>
            </a:pPr>
            <a:r>
              <a:rPr lang="en-US" spc="-5" dirty="0" smtClean="0"/>
              <a:t>    </a:t>
            </a:r>
            <a:r>
              <a:rPr spc="-5" smtClean="0"/>
              <a:t>The </a:t>
            </a:r>
            <a:r>
              <a:rPr spc="-5" dirty="0"/>
              <a:t>UML notation for </a:t>
            </a:r>
            <a:r>
              <a:rPr dirty="0"/>
              <a:t>an association class is a </a:t>
            </a:r>
            <a:r>
              <a:rPr spc="-5" dirty="0"/>
              <a:t>box </a:t>
            </a:r>
            <a:r>
              <a:rPr spc="-5"/>
              <a:t>attached </a:t>
            </a:r>
            <a:r>
              <a:rPr spc="-5" smtClean="0"/>
              <a:t>to </a:t>
            </a:r>
            <a:r>
              <a:rPr smtClean="0"/>
              <a:t>the </a:t>
            </a:r>
            <a:r>
              <a:rPr dirty="0"/>
              <a:t>association </a:t>
            </a:r>
            <a:r>
              <a:rPr spc="-5" dirty="0"/>
              <a:t>by </a:t>
            </a:r>
            <a:r>
              <a:rPr dirty="0"/>
              <a:t>a </a:t>
            </a:r>
            <a:r>
              <a:rPr spc="-5" dirty="0"/>
              <a:t>dashed  line.</a:t>
            </a:r>
          </a:p>
          <a:p>
            <a:pPr marL="1643380">
              <a:spcBef>
                <a:spcPts val="1390"/>
              </a:spcBef>
              <a:tabLst>
                <a:tab pos="4438650" algn="l"/>
                <a:tab pos="6267450" algn="l"/>
              </a:tabLst>
            </a:pPr>
            <a:r>
              <a:rPr sz="1800" spc="-5" dirty="0">
                <a:solidFill>
                  <a:srgbClr val="000000"/>
                </a:solidFill>
                <a:latin typeface="Verdana"/>
                <a:cs typeface="Verdana"/>
              </a:rPr>
              <a:t>/etc/abc.txt	read	John</a:t>
            </a:r>
            <a:endParaRPr sz="1800">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131" y="327659"/>
            <a:ext cx="4701540"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Qualified</a:t>
            </a:r>
            <a:r>
              <a:rPr sz="3600" b="1" spc="-70" dirty="0">
                <a:latin typeface="Trebuchet MS"/>
                <a:cs typeface="Trebuchet MS"/>
              </a:rPr>
              <a:t> </a:t>
            </a:r>
            <a:r>
              <a:rPr sz="3600" b="1" spc="-5" dirty="0">
                <a:latin typeface="Trebuchet MS"/>
                <a:cs typeface="Trebuchet MS"/>
              </a:rPr>
              <a:t>Associations</a:t>
            </a:r>
            <a:endParaRPr sz="3600">
              <a:latin typeface="Trebuchet MS"/>
              <a:cs typeface="Trebuchet MS"/>
            </a:endParaRPr>
          </a:p>
        </p:txBody>
      </p:sp>
      <p:sp>
        <p:nvSpPr>
          <p:cNvPr id="10" name="object 10"/>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44</a:t>
            </a:fld>
            <a:endParaRPr dirty="0">
              <a:solidFill>
                <a:srgbClr val="000000"/>
              </a:solidFill>
            </a:endParaRPr>
          </a:p>
        </p:txBody>
      </p:sp>
      <p:sp>
        <p:nvSpPr>
          <p:cNvPr id="3" name="object 3"/>
          <p:cNvSpPr txBox="1"/>
          <p:nvPr/>
        </p:nvSpPr>
        <p:spPr>
          <a:xfrm>
            <a:off x="660400" y="15341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4" name="object 4"/>
          <p:cNvSpPr txBox="1"/>
          <p:nvPr/>
        </p:nvSpPr>
        <p:spPr>
          <a:xfrm>
            <a:off x="1002032" y="1525272"/>
            <a:ext cx="9088755" cy="807913"/>
          </a:xfrm>
          <a:prstGeom prst="rect">
            <a:avLst/>
          </a:prstGeom>
        </p:spPr>
        <p:txBody>
          <a:bodyPr vert="horz" wrap="square" lIns="0" tIns="12700" rIns="0" bIns="0" rtlCol="0">
            <a:spAutoFit/>
          </a:bodyPr>
          <a:lstStyle/>
          <a:p>
            <a:pPr marL="12700">
              <a:lnSpc>
                <a:spcPct val="100000"/>
              </a:lnSpc>
              <a:spcBef>
                <a:spcPts val="100"/>
              </a:spcBef>
              <a:tabLst>
                <a:tab pos="318135" algn="l"/>
                <a:tab pos="1479550" algn="l"/>
                <a:tab pos="2893060" algn="l"/>
                <a:tab pos="3223895" algn="l"/>
                <a:tab pos="3649979" algn="l"/>
                <a:tab pos="5064125" algn="l"/>
                <a:tab pos="5429885" algn="l"/>
                <a:tab pos="6248400" algn="l"/>
                <a:tab pos="6674484" algn="l"/>
                <a:tab pos="7854315" algn="l"/>
                <a:tab pos="8696960" algn="l"/>
              </a:tabLst>
            </a:pPr>
            <a:r>
              <a:rPr sz="2000" dirty="0">
                <a:solidFill>
                  <a:srgbClr val="3F3F3F"/>
                </a:solidFill>
                <a:latin typeface="Trebuchet MS"/>
                <a:cs typeface="Trebuchet MS"/>
              </a:rPr>
              <a:t>A	</a:t>
            </a:r>
            <a:r>
              <a:rPr sz="2000" spc="-5" dirty="0">
                <a:solidFill>
                  <a:srgbClr val="3F3F3F"/>
                </a:solidFill>
                <a:latin typeface="Trebuchet MS"/>
                <a:cs typeface="Trebuchet MS"/>
              </a:rPr>
              <a:t>q</a:t>
            </a:r>
            <a:r>
              <a:rPr sz="2000" spc="5" dirty="0">
                <a:solidFill>
                  <a:srgbClr val="3F3F3F"/>
                </a:solidFill>
                <a:latin typeface="Trebuchet MS"/>
                <a:cs typeface="Trebuchet MS"/>
              </a:rPr>
              <a:t>u</a:t>
            </a:r>
            <a:r>
              <a:rPr sz="2000" spc="-5" dirty="0">
                <a:solidFill>
                  <a:srgbClr val="3F3F3F"/>
                </a:solidFill>
                <a:latin typeface="Trebuchet MS"/>
                <a:cs typeface="Trebuchet MS"/>
              </a:rPr>
              <a:t>al</a:t>
            </a:r>
            <a:r>
              <a:rPr sz="2000" spc="5" dirty="0">
                <a:solidFill>
                  <a:srgbClr val="3F3F3F"/>
                </a:solidFill>
                <a:latin typeface="Trebuchet MS"/>
                <a:cs typeface="Trebuchet MS"/>
              </a:rPr>
              <a:t>i</a:t>
            </a:r>
            <a:r>
              <a:rPr sz="2000" spc="-5" dirty="0">
                <a:solidFill>
                  <a:srgbClr val="3F3F3F"/>
                </a:solidFill>
                <a:latin typeface="Trebuchet MS"/>
                <a:cs typeface="Trebuchet MS"/>
              </a:rPr>
              <a:t>f</a:t>
            </a:r>
            <a:r>
              <a:rPr sz="2000" spc="5" dirty="0">
                <a:solidFill>
                  <a:srgbClr val="3F3F3F"/>
                </a:solidFill>
                <a:latin typeface="Trebuchet MS"/>
                <a:cs typeface="Trebuchet MS"/>
              </a:rPr>
              <a:t>i</a:t>
            </a:r>
            <a:r>
              <a:rPr sz="2000" spc="-5" dirty="0">
                <a:solidFill>
                  <a:srgbClr val="3F3F3F"/>
                </a:solidFill>
                <a:latin typeface="Trebuchet MS"/>
                <a:cs typeface="Trebuchet MS"/>
              </a:rPr>
              <a:t>e</a:t>
            </a:r>
            <a:r>
              <a:rPr sz="2000" dirty="0">
                <a:solidFill>
                  <a:srgbClr val="3F3F3F"/>
                </a:solidFill>
                <a:latin typeface="Trebuchet MS"/>
                <a:cs typeface="Trebuchet MS"/>
              </a:rPr>
              <a:t>d	</a:t>
            </a:r>
            <a:r>
              <a:rPr sz="2000" spc="5" dirty="0">
                <a:solidFill>
                  <a:srgbClr val="3F3F3F"/>
                </a:solidFill>
                <a:latin typeface="Trebuchet MS"/>
                <a:cs typeface="Trebuchet MS"/>
              </a:rPr>
              <a:t>as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ci</a:t>
            </a:r>
            <a:r>
              <a:rPr sz="2000" spc="-5" dirty="0">
                <a:solidFill>
                  <a:srgbClr val="3F3F3F"/>
                </a:solidFill>
                <a:latin typeface="Trebuchet MS"/>
                <a:cs typeface="Trebuchet MS"/>
              </a:rPr>
              <a:t>at</a:t>
            </a:r>
            <a:r>
              <a:rPr sz="2000" spc="5" dirty="0">
                <a:solidFill>
                  <a:srgbClr val="3F3F3F"/>
                </a:solidFill>
                <a:latin typeface="Trebuchet MS"/>
                <a:cs typeface="Trebuchet MS"/>
              </a:rPr>
              <a:t>i</a:t>
            </a:r>
            <a:r>
              <a:rPr sz="2000" dirty="0">
                <a:solidFill>
                  <a:srgbClr val="3F3F3F"/>
                </a:solidFill>
                <a:latin typeface="Trebuchet MS"/>
                <a:cs typeface="Trebuchet MS"/>
              </a:rPr>
              <a:t>on	</a:t>
            </a:r>
            <a:r>
              <a:rPr sz="2000" spc="5" dirty="0">
                <a:solidFill>
                  <a:srgbClr val="3F3F3F"/>
                </a:solidFill>
                <a:latin typeface="Trebuchet MS"/>
                <a:cs typeface="Trebuchet MS"/>
              </a:rPr>
              <a:t>i</a:t>
            </a:r>
            <a:r>
              <a:rPr sz="2000" dirty="0">
                <a:solidFill>
                  <a:srgbClr val="3F3F3F"/>
                </a:solidFill>
                <a:latin typeface="Trebuchet MS"/>
                <a:cs typeface="Trebuchet MS"/>
              </a:rPr>
              <a:t>s	</a:t>
            </a:r>
            <a:r>
              <a:rPr sz="2000" spc="-5" dirty="0">
                <a:solidFill>
                  <a:srgbClr val="3F3F3F"/>
                </a:solidFill>
                <a:latin typeface="Trebuchet MS"/>
                <a:cs typeface="Trebuchet MS"/>
              </a:rPr>
              <a:t>a</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spc="5" dirty="0">
                <a:solidFill>
                  <a:srgbClr val="3F3F3F"/>
                </a:solidFill>
                <a:latin typeface="Trebuchet MS"/>
                <a:cs typeface="Trebuchet MS"/>
              </a:rPr>
              <a:t>s</a:t>
            </a:r>
            <a:r>
              <a:rPr sz="2000" spc="-5" dirty="0">
                <a:solidFill>
                  <a:srgbClr val="3F3F3F"/>
                </a:solidFill>
                <a:latin typeface="Trebuchet MS"/>
                <a:cs typeface="Trebuchet MS"/>
              </a:rPr>
              <a:t>s</a:t>
            </a:r>
            <a:r>
              <a:rPr sz="2000" dirty="0">
                <a:solidFill>
                  <a:srgbClr val="3F3F3F"/>
                </a:solidFill>
                <a:latin typeface="Trebuchet MS"/>
                <a:cs typeface="Trebuchet MS"/>
              </a:rPr>
              <a:t>o</a:t>
            </a:r>
            <a:r>
              <a:rPr sz="2000" spc="5" dirty="0">
                <a:solidFill>
                  <a:srgbClr val="3F3F3F"/>
                </a:solidFill>
                <a:latin typeface="Trebuchet MS"/>
                <a:cs typeface="Trebuchet MS"/>
              </a:rPr>
              <a:t>cia</a:t>
            </a:r>
            <a:r>
              <a:rPr sz="2000" spc="-5" dirty="0">
                <a:solidFill>
                  <a:srgbClr val="3F3F3F"/>
                </a:solidFill>
                <a:latin typeface="Trebuchet MS"/>
                <a:cs typeface="Trebuchet MS"/>
              </a:rPr>
              <a:t>ti</a:t>
            </a:r>
            <a:r>
              <a:rPr sz="2000" spc="5" dirty="0">
                <a:solidFill>
                  <a:srgbClr val="3F3F3F"/>
                </a:solidFill>
                <a:latin typeface="Trebuchet MS"/>
                <a:cs typeface="Trebuchet MS"/>
              </a:rPr>
              <a:t>o</a:t>
            </a:r>
            <a:r>
              <a:rPr sz="2000" dirty="0">
                <a:solidFill>
                  <a:srgbClr val="3F3F3F"/>
                </a:solidFill>
                <a:latin typeface="Trebuchet MS"/>
                <a:cs typeface="Trebuchet MS"/>
              </a:rPr>
              <a:t>n	</a:t>
            </a:r>
            <a:r>
              <a:rPr sz="2000" spc="-5" dirty="0">
                <a:solidFill>
                  <a:srgbClr val="3F3F3F"/>
                </a:solidFill>
                <a:latin typeface="Trebuchet MS"/>
                <a:cs typeface="Trebuchet MS"/>
              </a:rPr>
              <a:t>i</a:t>
            </a:r>
            <a:r>
              <a:rPr sz="2000" dirty="0">
                <a:solidFill>
                  <a:srgbClr val="3F3F3F"/>
                </a:solidFill>
                <a:latin typeface="Trebuchet MS"/>
                <a:cs typeface="Trebuchet MS"/>
              </a:rPr>
              <a:t>n	</a:t>
            </a:r>
            <a:r>
              <a:rPr sz="2000" spc="-10" dirty="0">
                <a:solidFill>
                  <a:srgbClr val="3F3F3F"/>
                </a:solidFill>
                <a:latin typeface="Trebuchet MS"/>
                <a:cs typeface="Trebuchet MS"/>
              </a:rPr>
              <a:t>w</a:t>
            </a:r>
            <a:r>
              <a:rPr sz="2000" spc="5" dirty="0">
                <a:solidFill>
                  <a:srgbClr val="3F3F3F"/>
                </a:solidFill>
                <a:latin typeface="Trebuchet MS"/>
                <a:cs typeface="Trebuchet MS"/>
              </a:rPr>
              <a:t>h</a:t>
            </a:r>
            <a:r>
              <a:rPr sz="2000" spc="-5" dirty="0">
                <a:solidFill>
                  <a:srgbClr val="3F3F3F"/>
                </a:solidFill>
                <a:latin typeface="Trebuchet MS"/>
                <a:cs typeface="Trebuchet MS"/>
              </a:rPr>
              <a:t>i</a:t>
            </a:r>
            <a:r>
              <a:rPr sz="2000" spc="5" dirty="0">
                <a:solidFill>
                  <a:srgbClr val="3F3F3F"/>
                </a:solidFill>
                <a:latin typeface="Trebuchet MS"/>
                <a:cs typeface="Trebuchet MS"/>
              </a:rPr>
              <a:t>c</a:t>
            </a:r>
            <a:r>
              <a:rPr sz="2000" dirty="0">
                <a:solidFill>
                  <a:srgbClr val="3F3F3F"/>
                </a:solidFill>
                <a:latin typeface="Trebuchet MS"/>
                <a:cs typeface="Trebuchet MS"/>
              </a:rPr>
              <a:t>h	</a:t>
            </a:r>
            <a:r>
              <a:rPr sz="2000" spc="5" dirty="0">
                <a:solidFill>
                  <a:srgbClr val="3F3F3F"/>
                </a:solidFill>
                <a:latin typeface="Trebuchet MS"/>
                <a:cs typeface="Trebuchet MS"/>
              </a:rPr>
              <a:t>a</a:t>
            </a:r>
            <a:r>
              <a:rPr sz="2000" dirty="0">
                <a:solidFill>
                  <a:srgbClr val="3F3F3F"/>
                </a:solidFill>
                <a:latin typeface="Trebuchet MS"/>
                <a:cs typeface="Trebuchet MS"/>
              </a:rPr>
              <a:t>n	</a:t>
            </a:r>
            <a:r>
              <a:rPr sz="2000" spc="5" dirty="0">
                <a:solidFill>
                  <a:srgbClr val="3F3F3F"/>
                </a:solidFill>
                <a:latin typeface="Trebuchet MS"/>
                <a:cs typeface="Trebuchet MS"/>
              </a:rPr>
              <a:t>a</a:t>
            </a:r>
            <a:r>
              <a:rPr sz="2000" spc="-5" dirty="0">
                <a:solidFill>
                  <a:srgbClr val="3F3F3F"/>
                </a:solidFill>
                <a:latin typeface="Trebuchet MS"/>
                <a:cs typeface="Trebuchet MS"/>
              </a:rPr>
              <a:t>tt</a:t>
            </a:r>
            <a:r>
              <a:rPr sz="2000" dirty="0">
                <a:solidFill>
                  <a:srgbClr val="3F3F3F"/>
                </a:solidFill>
                <a:latin typeface="Trebuchet MS"/>
                <a:cs typeface="Trebuchet MS"/>
              </a:rPr>
              <a:t>r</a:t>
            </a:r>
            <a:r>
              <a:rPr sz="2000" spc="5" dirty="0">
                <a:solidFill>
                  <a:srgbClr val="3F3F3F"/>
                </a:solidFill>
                <a:latin typeface="Trebuchet MS"/>
                <a:cs typeface="Trebuchet MS"/>
              </a:rPr>
              <a:t>i</a:t>
            </a:r>
            <a:r>
              <a:rPr sz="2000" dirty="0">
                <a:solidFill>
                  <a:srgbClr val="3F3F3F"/>
                </a:solidFill>
                <a:latin typeface="Trebuchet MS"/>
                <a:cs typeface="Trebuchet MS"/>
              </a:rPr>
              <a:t>b</a:t>
            </a:r>
            <a:r>
              <a:rPr sz="2000" spc="-5" dirty="0">
                <a:solidFill>
                  <a:srgbClr val="3F3F3F"/>
                </a:solidFill>
                <a:latin typeface="Trebuchet MS"/>
                <a:cs typeface="Trebuchet MS"/>
              </a:rPr>
              <a:t>ut</a:t>
            </a:r>
            <a:r>
              <a:rPr sz="2000" dirty="0">
                <a:solidFill>
                  <a:srgbClr val="3F3F3F"/>
                </a:solidFill>
                <a:latin typeface="Trebuchet MS"/>
                <a:cs typeface="Trebuchet MS"/>
              </a:rPr>
              <a:t>e	</a:t>
            </a:r>
            <a:r>
              <a:rPr sz="2000" spc="5" dirty="0">
                <a:solidFill>
                  <a:srgbClr val="3F3F3F"/>
                </a:solidFill>
                <a:latin typeface="Trebuchet MS"/>
                <a:cs typeface="Trebuchet MS"/>
              </a:rPr>
              <a:t>ca</a:t>
            </a:r>
            <a:r>
              <a:rPr sz="2000" spc="-10" dirty="0">
                <a:solidFill>
                  <a:srgbClr val="3F3F3F"/>
                </a:solidFill>
                <a:latin typeface="Trebuchet MS"/>
                <a:cs typeface="Trebuchet MS"/>
              </a:rPr>
              <a:t>l</a:t>
            </a:r>
            <a:r>
              <a:rPr sz="2000" spc="-5" dirty="0">
                <a:solidFill>
                  <a:srgbClr val="3F3F3F"/>
                </a:solidFill>
                <a:latin typeface="Trebuchet MS"/>
                <a:cs typeface="Trebuchet MS"/>
              </a:rPr>
              <a:t>le</a:t>
            </a:r>
            <a:r>
              <a:rPr sz="2000" dirty="0">
                <a:solidFill>
                  <a:srgbClr val="3F3F3F"/>
                </a:solidFill>
                <a:latin typeface="Trebuchet MS"/>
                <a:cs typeface="Trebuchet MS"/>
              </a:rPr>
              <a:t>d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a:t>
            </a:r>
            <a:endParaRPr sz="2000">
              <a:latin typeface="Trebuchet MS"/>
              <a:cs typeface="Trebuchet MS"/>
            </a:endParaRPr>
          </a:p>
          <a:p>
            <a:pPr marL="12700">
              <a:lnSpc>
                <a:spcPct val="100000"/>
              </a:lnSpc>
              <a:spcBef>
                <a:spcPts val="1440"/>
              </a:spcBef>
            </a:pPr>
            <a:r>
              <a:rPr sz="2000" spc="-5" dirty="0">
                <a:solidFill>
                  <a:srgbClr val="3F3F3F"/>
                </a:solidFill>
                <a:latin typeface="Trebuchet MS"/>
                <a:cs typeface="Trebuchet MS"/>
              </a:rPr>
              <a:t>qualifier </a:t>
            </a:r>
            <a:r>
              <a:rPr sz="2000" dirty="0">
                <a:solidFill>
                  <a:srgbClr val="3F3F3F"/>
                </a:solidFill>
                <a:latin typeface="Trebuchet MS"/>
                <a:cs typeface="Trebuchet MS"/>
              </a:rPr>
              <a:t>disambiguates the </a:t>
            </a:r>
            <a:r>
              <a:rPr sz="2000" spc="-5" dirty="0">
                <a:solidFill>
                  <a:srgbClr val="3F3F3F"/>
                </a:solidFill>
                <a:latin typeface="Trebuchet MS"/>
                <a:cs typeface="Trebuchet MS"/>
              </a:rPr>
              <a:t>objects </a:t>
            </a:r>
            <a:r>
              <a:rPr sz="2000" dirty="0">
                <a:solidFill>
                  <a:srgbClr val="3F3F3F"/>
                </a:solidFill>
                <a:latin typeface="Trebuchet MS"/>
                <a:cs typeface="Trebuchet MS"/>
              </a:rPr>
              <a:t>for a </a:t>
            </a:r>
            <a:r>
              <a:rPr sz="2000" spc="-5" dirty="0">
                <a:solidFill>
                  <a:srgbClr val="3F3F3F"/>
                </a:solidFill>
                <a:latin typeface="Trebuchet MS"/>
                <a:cs typeface="Trebuchet MS"/>
              </a:rPr>
              <a:t>“many” </a:t>
            </a:r>
            <a:r>
              <a:rPr sz="2000" dirty="0">
                <a:solidFill>
                  <a:srgbClr val="3F3F3F"/>
                </a:solidFill>
                <a:latin typeface="Trebuchet MS"/>
                <a:cs typeface="Trebuchet MS"/>
              </a:rPr>
              <a:t>association</a:t>
            </a:r>
            <a:r>
              <a:rPr sz="2000" spc="-25" dirty="0">
                <a:solidFill>
                  <a:srgbClr val="3F3F3F"/>
                </a:solidFill>
                <a:latin typeface="Trebuchet MS"/>
                <a:cs typeface="Trebuchet MS"/>
              </a:rPr>
              <a:t> </a:t>
            </a:r>
            <a:r>
              <a:rPr sz="2000" spc="-5" dirty="0">
                <a:solidFill>
                  <a:srgbClr val="3F3F3F"/>
                </a:solidFill>
                <a:latin typeface="Trebuchet MS"/>
                <a:cs typeface="Trebuchet MS"/>
              </a:rPr>
              <a:t>end.</a:t>
            </a:r>
            <a:endParaRPr sz="2000">
              <a:latin typeface="Trebuchet MS"/>
              <a:cs typeface="Trebuchet MS"/>
            </a:endParaRPr>
          </a:p>
        </p:txBody>
      </p:sp>
      <p:sp>
        <p:nvSpPr>
          <p:cNvPr id="5" name="object 5"/>
          <p:cNvSpPr txBox="1"/>
          <p:nvPr/>
        </p:nvSpPr>
        <p:spPr>
          <a:xfrm>
            <a:off x="660400" y="263652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6" name="object 6"/>
          <p:cNvSpPr txBox="1"/>
          <p:nvPr/>
        </p:nvSpPr>
        <p:spPr>
          <a:xfrm>
            <a:off x="1002032" y="2627629"/>
            <a:ext cx="9087485" cy="143256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possible </a:t>
            </a:r>
            <a:r>
              <a:rPr sz="2000" dirty="0">
                <a:solidFill>
                  <a:srgbClr val="3F3F3F"/>
                </a:solidFill>
                <a:latin typeface="Trebuchet MS"/>
                <a:cs typeface="Trebuchet MS"/>
              </a:rPr>
              <a:t>to </a:t>
            </a:r>
            <a:r>
              <a:rPr sz="2000" spc="-5" dirty="0">
                <a:solidFill>
                  <a:srgbClr val="3F3F3F"/>
                </a:solidFill>
                <a:latin typeface="Trebuchet MS"/>
                <a:cs typeface="Trebuchet MS"/>
              </a:rPr>
              <a:t>define for one-to-many </a:t>
            </a:r>
            <a:r>
              <a:rPr sz="2000" dirty="0">
                <a:solidFill>
                  <a:srgbClr val="3F3F3F"/>
                </a:solidFill>
                <a:latin typeface="Trebuchet MS"/>
                <a:cs typeface="Trebuchet MS"/>
              </a:rPr>
              <a:t>and </a:t>
            </a:r>
            <a:r>
              <a:rPr sz="2000" spc="-5" dirty="0">
                <a:solidFill>
                  <a:srgbClr val="3F3F3F"/>
                </a:solidFill>
                <a:latin typeface="Trebuchet MS"/>
                <a:cs typeface="Trebuchet MS"/>
              </a:rPr>
              <a:t>many-to-many</a:t>
            </a:r>
            <a:r>
              <a:rPr sz="2000" spc="-10" dirty="0">
                <a:solidFill>
                  <a:srgbClr val="3F3F3F"/>
                </a:solidFill>
                <a:latin typeface="Trebuchet MS"/>
                <a:cs typeface="Trebuchet MS"/>
              </a:rPr>
              <a:t> </a:t>
            </a:r>
            <a:r>
              <a:rPr sz="2000" dirty="0">
                <a:solidFill>
                  <a:srgbClr val="3F3F3F"/>
                </a:solidFill>
                <a:latin typeface="Trebuchet MS"/>
                <a:cs typeface="Trebuchet MS"/>
              </a:rPr>
              <a:t>asso.</a:t>
            </a:r>
            <a:endParaRPr sz="2000">
              <a:latin typeface="Trebuchet MS"/>
              <a:cs typeface="Trebuchet MS"/>
            </a:endParaRPr>
          </a:p>
          <a:p>
            <a:pPr marL="12700" marR="5080">
              <a:lnSpc>
                <a:spcPct val="160000"/>
              </a:lnSpc>
              <a:spcBef>
                <a:spcPts val="1000"/>
              </a:spcBef>
              <a:tabLst>
                <a:tab pos="337185" algn="l"/>
                <a:tab pos="1476375" algn="l"/>
                <a:tab pos="2436495" algn="l"/>
                <a:tab pos="3359150" algn="l"/>
                <a:tab pos="3910965" algn="l"/>
                <a:tab pos="4784725" algn="l"/>
                <a:tab pos="5890895" algn="l"/>
                <a:tab pos="7047865" algn="l"/>
                <a:tab pos="8532495" algn="l"/>
              </a:tabLst>
            </a:pPr>
            <a:r>
              <a:rPr sz="2000" dirty="0">
                <a:solidFill>
                  <a:srgbClr val="3F3F3F"/>
                </a:solidFill>
                <a:latin typeface="Trebuchet MS"/>
                <a:cs typeface="Trebuchet MS"/>
              </a:rPr>
              <a:t>A	q</a:t>
            </a:r>
            <a:r>
              <a:rPr sz="2000" spc="-5" dirty="0">
                <a:solidFill>
                  <a:srgbClr val="3F3F3F"/>
                </a:solidFill>
                <a:latin typeface="Trebuchet MS"/>
                <a:cs typeface="Trebuchet MS"/>
              </a:rPr>
              <a:t>u</a:t>
            </a:r>
            <a:r>
              <a:rPr sz="2000" spc="5" dirty="0">
                <a:solidFill>
                  <a:srgbClr val="3F3F3F"/>
                </a:solidFill>
                <a:latin typeface="Trebuchet MS"/>
                <a:cs typeface="Trebuchet MS"/>
              </a:rPr>
              <a:t>a</a:t>
            </a:r>
            <a:r>
              <a:rPr sz="2000" spc="-5" dirty="0">
                <a:solidFill>
                  <a:srgbClr val="3F3F3F"/>
                </a:solidFill>
                <a:latin typeface="Trebuchet MS"/>
                <a:cs typeface="Trebuchet MS"/>
              </a:rPr>
              <a:t>lif</a:t>
            </a:r>
            <a:r>
              <a:rPr sz="2000" spc="5" dirty="0">
                <a:solidFill>
                  <a:srgbClr val="3F3F3F"/>
                </a:solidFill>
                <a:latin typeface="Trebuchet MS"/>
                <a:cs typeface="Trebuchet MS"/>
              </a:rPr>
              <a:t>i</a:t>
            </a:r>
            <a:r>
              <a:rPr sz="2000" spc="-5" dirty="0">
                <a:solidFill>
                  <a:srgbClr val="3F3F3F"/>
                </a:solidFill>
                <a:latin typeface="Trebuchet MS"/>
                <a:cs typeface="Trebuchet MS"/>
              </a:rPr>
              <a:t>e</a:t>
            </a:r>
            <a:r>
              <a:rPr sz="2000" dirty="0">
                <a:solidFill>
                  <a:srgbClr val="3F3F3F"/>
                </a:solidFill>
                <a:latin typeface="Trebuchet MS"/>
                <a:cs typeface="Trebuchet MS"/>
              </a:rPr>
              <a:t>r	</a:t>
            </a:r>
            <a:r>
              <a:rPr sz="2000" spc="5" dirty="0">
                <a:solidFill>
                  <a:srgbClr val="3F3F3F"/>
                </a:solidFill>
                <a:latin typeface="Trebuchet MS"/>
                <a:cs typeface="Trebuchet MS"/>
              </a:rPr>
              <a:t>s</a:t>
            </a:r>
            <a:r>
              <a:rPr sz="2000" spc="-5" dirty="0">
                <a:solidFill>
                  <a:srgbClr val="3F3F3F"/>
                </a:solidFill>
                <a:latin typeface="Trebuchet MS"/>
                <a:cs typeface="Trebuchet MS"/>
              </a:rPr>
              <a:t>ele</a:t>
            </a:r>
            <a:r>
              <a:rPr sz="2000" spc="5" dirty="0">
                <a:solidFill>
                  <a:srgbClr val="3F3F3F"/>
                </a:solidFill>
                <a:latin typeface="Trebuchet MS"/>
                <a:cs typeface="Trebuchet MS"/>
              </a:rPr>
              <a:t>c</a:t>
            </a:r>
            <a:r>
              <a:rPr sz="2000" spc="-5" dirty="0">
                <a:solidFill>
                  <a:srgbClr val="3F3F3F"/>
                </a:solidFill>
                <a:latin typeface="Trebuchet MS"/>
                <a:cs typeface="Trebuchet MS"/>
              </a:rPr>
              <a:t>t</a:t>
            </a:r>
            <a:r>
              <a:rPr sz="2000" dirty="0">
                <a:solidFill>
                  <a:srgbClr val="3F3F3F"/>
                </a:solidFill>
                <a:latin typeface="Trebuchet MS"/>
                <a:cs typeface="Trebuchet MS"/>
              </a:rPr>
              <a:t>s	</a:t>
            </a:r>
            <a:r>
              <a:rPr sz="2000" spc="-5" dirty="0">
                <a:solidFill>
                  <a:srgbClr val="3F3F3F"/>
                </a:solidFill>
                <a:latin typeface="Trebuchet MS"/>
                <a:cs typeface="Trebuchet MS"/>
              </a:rPr>
              <a:t>a</a:t>
            </a:r>
            <a:r>
              <a:rPr sz="2000" spc="5" dirty="0">
                <a:solidFill>
                  <a:srgbClr val="3F3F3F"/>
                </a:solidFill>
                <a:latin typeface="Trebuchet MS"/>
                <a:cs typeface="Trebuchet MS"/>
              </a:rPr>
              <a:t>m</a:t>
            </a:r>
            <a:r>
              <a:rPr sz="2000" dirty="0">
                <a:solidFill>
                  <a:srgbClr val="3F3F3F"/>
                </a:solidFill>
                <a:latin typeface="Trebuchet MS"/>
                <a:cs typeface="Trebuchet MS"/>
              </a:rPr>
              <a:t>o</a:t>
            </a:r>
            <a:r>
              <a:rPr sz="2000" spc="-5" dirty="0">
                <a:solidFill>
                  <a:srgbClr val="3F3F3F"/>
                </a:solidFill>
                <a:latin typeface="Trebuchet MS"/>
                <a:cs typeface="Trebuchet MS"/>
              </a:rPr>
              <a:t>n</a:t>
            </a:r>
            <a:r>
              <a:rPr sz="2000" dirty="0">
                <a:solidFill>
                  <a:srgbClr val="3F3F3F"/>
                </a:solidFill>
                <a:latin typeface="Trebuchet MS"/>
                <a:cs typeface="Trebuchet MS"/>
              </a:rPr>
              <a:t>g	</a:t>
            </a:r>
            <a:r>
              <a:rPr sz="2000" spc="5" dirty="0">
                <a:solidFill>
                  <a:srgbClr val="3F3F3F"/>
                </a:solidFill>
                <a:latin typeface="Trebuchet MS"/>
                <a:cs typeface="Trebuchet MS"/>
              </a:rPr>
              <a:t>t</a:t>
            </a:r>
            <a:r>
              <a:rPr sz="2000" spc="-5" dirty="0">
                <a:solidFill>
                  <a:srgbClr val="3F3F3F"/>
                </a:solidFill>
                <a:latin typeface="Trebuchet MS"/>
                <a:cs typeface="Trebuchet MS"/>
              </a:rPr>
              <a:t>h</a:t>
            </a:r>
            <a:r>
              <a:rPr sz="2000" dirty="0">
                <a:solidFill>
                  <a:srgbClr val="3F3F3F"/>
                </a:solidFill>
                <a:latin typeface="Trebuchet MS"/>
                <a:cs typeface="Trebuchet MS"/>
              </a:rPr>
              <a:t>e	</a:t>
            </a:r>
            <a:r>
              <a:rPr sz="2000" spc="-5" dirty="0">
                <a:solidFill>
                  <a:srgbClr val="3F3F3F"/>
                </a:solidFill>
                <a:latin typeface="Trebuchet MS"/>
                <a:cs typeface="Trebuchet MS"/>
              </a:rPr>
              <a:t>t</a:t>
            </a:r>
            <a:r>
              <a:rPr sz="2000" spc="5" dirty="0">
                <a:solidFill>
                  <a:srgbClr val="3F3F3F"/>
                </a:solidFill>
                <a:latin typeface="Trebuchet MS"/>
                <a:cs typeface="Trebuchet MS"/>
              </a:rPr>
              <a:t>a</a:t>
            </a:r>
            <a:r>
              <a:rPr sz="2000" dirty="0">
                <a:solidFill>
                  <a:srgbClr val="3F3F3F"/>
                </a:solidFill>
                <a:latin typeface="Trebuchet MS"/>
                <a:cs typeface="Trebuchet MS"/>
              </a:rPr>
              <a:t>r</a:t>
            </a:r>
            <a:r>
              <a:rPr sz="2000" spc="-5" dirty="0">
                <a:solidFill>
                  <a:srgbClr val="3F3F3F"/>
                </a:solidFill>
                <a:latin typeface="Trebuchet MS"/>
                <a:cs typeface="Trebuchet MS"/>
              </a:rPr>
              <a:t>g</a:t>
            </a:r>
            <a:r>
              <a:rPr sz="2000" spc="5" dirty="0">
                <a:solidFill>
                  <a:srgbClr val="3F3F3F"/>
                </a:solidFill>
                <a:latin typeface="Trebuchet MS"/>
                <a:cs typeface="Trebuchet MS"/>
              </a:rPr>
              <a:t>e</a:t>
            </a:r>
            <a:r>
              <a:rPr sz="2000" dirty="0">
                <a:solidFill>
                  <a:srgbClr val="3F3F3F"/>
                </a:solidFill>
                <a:latin typeface="Trebuchet MS"/>
                <a:cs typeface="Trebuchet MS"/>
              </a:rPr>
              <a:t>t	o</a:t>
            </a:r>
            <a:r>
              <a:rPr sz="2000" spc="-5" dirty="0">
                <a:solidFill>
                  <a:srgbClr val="3F3F3F"/>
                </a:solidFill>
                <a:latin typeface="Trebuchet MS"/>
                <a:cs typeface="Trebuchet MS"/>
              </a:rPr>
              <a:t>b</a:t>
            </a:r>
            <a:r>
              <a:rPr sz="2000" dirty="0">
                <a:solidFill>
                  <a:srgbClr val="3F3F3F"/>
                </a:solidFill>
                <a:latin typeface="Trebuchet MS"/>
                <a:cs typeface="Trebuchet MS"/>
              </a:rPr>
              <a:t>j</a:t>
            </a:r>
            <a:r>
              <a:rPr sz="2000" spc="-5" dirty="0">
                <a:solidFill>
                  <a:srgbClr val="3F3F3F"/>
                </a:solidFill>
                <a:latin typeface="Trebuchet MS"/>
                <a:cs typeface="Trebuchet MS"/>
              </a:rPr>
              <a:t>ec</a:t>
            </a:r>
            <a:r>
              <a:rPr sz="2000" spc="5" dirty="0">
                <a:solidFill>
                  <a:srgbClr val="3F3F3F"/>
                </a:solidFill>
                <a:latin typeface="Trebuchet MS"/>
                <a:cs typeface="Trebuchet MS"/>
              </a:rPr>
              <a:t>t</a:t>
            </a:r>
            <a:r>
              <a:rPr sz="2000" spc="-5" dirty="0">
                <a:solidFill>
                  <a:srgbClr val="3F3F3F"/>
                </a:solidFill>
                <a:latin typeface="Trebuchet MS"/>
                <a:cs typeface="Trebuchet MS"/>
              </a:rPr>
              <a:t>s</a:t>
            </a:r>
            <a:r>
              <a:rPr sz="2000" dirty="0">
                <a:solidFill>
                  <a:srgbClr val="3F3F3F"/>
                </a:solidFill>
                <a:latin typeface="Trebuchet MS"/>
                <a:cs typeface="Trebuchet MS"/>
              </a:rPr>
              <a:t>,	r</a:t>
            </a:r>
            <a:r>
              <a:rPr sz="2000" spc="-5" dirty="0">
                <a:solidFill>
                  <a:srgbClr val="3F3F3F"/>
                </a:solidFill>
                <a:latin typeface="Trebuchet MS"/>
                <a:cs typeface="Trebuchet MS"/>
              </a:rPr>
              <a:t>e</a:t>
            </a:r>
            <a:r>
              <a:rPr sz="2000" dirty="0">
                <a:solidFill>
                  <a:srgbClr val="3F3F3F"/>
                </a:solidFill>
                <a:latin typeface="Trebuchet MS"/>
                <a:cs typeface="Trebuchet MS"/>
              </a:rPr>
              <a:t>d</a:t>
            </a:r>
            <a:r>
              <a:rPr sz="2000" spc="-5" dirty="0">
                <a:solidFill>
                  <a:srgbClr val="3F3F3F"/>
                </a:solidFill>
                <a:latin typeface="Trebuchet MS"/>
                <a:cs typeface="Trebuchet MS"/>
              </a:rPr>
              <a:t>u</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n</a:t>
            </a:r>
            <a:r>
              <a:rPr sz="2000" dirty="0">
                <a:solidFill>
                  <a:srgbClr val="3F3F3F"/>
                </a:solidFill>
                <a:latin typeface="Trebuchet MS"/>
                <a:cs typeface="Trebuchet MS"/>
              </a:rPr>
              <a:t>g	</a:t>
            </a:r>
            <a:r>
              <a:rPr sz="2000" spc="5" dirty="0">
                <a:solidFill>
                  <a:srgbClr val="3F3F3F"/>
                </a:solidFill>
                <a:latin typeface="Trebuchet MS"/>
                <a:cs typeface="Trebuchet MS"/>
              </a:rPr>
              <a:t>m</a:t>
            </a:r>
            <a:r>
              <a:rPr sz="2000" spc="-5" dirty="0">
                <a:solidFill>
                  <a:srgbClr val="3F3F3F"/>
                </a:solidFill>
                <a:latin typeface="Trebuchet MS"/>
                <a:cs typeface="Trebuchet MS"/>
              </a:rPr>
              <a:t>ult</a:t>
            </a:r>
            <a:r>
              <a:rPr sz="2000" spc="5" dirty="0">
                <a:solidFill>
                  <a:srgbClr val="3F3F3F"/>
                </a:solidFill>
                <a:latin typeface="Trebuchet MS"/>
                <a:cs typeface="Trebuchet MS"/>
              </a:rPr>
              <a:t>i</a:t>
            </a:r>
            <a:r>
              <a:rPr sz="2000" spc="-5" dirty="0">
                <a:solidFill>
                  <a:srgbClr val="3F3F3F"/>
                </a:solidFill>
                <a:latin typeface="Trebuchet MS"/>
                <a:cs typeface="Trebuchet MS"/>
              </a:rPr>
              <a:t>pl</a:t>
            </a:r>
            <a:r>
              <a:rPr sz="2000" spc="5" dirty="0">
                <a:solidFill>
                  <a:srgbClr val="3F3F3F"/>
                </a:solidFill>
                <a:latin typeface="Trebuchet MS"/>
                <a:cs typeface="Trebuchet MS"/>
              </a:rPr>
              <a:t>i</a:t>
            </a:r>
            <a:r>
              <a:rPr sz="2000" spc="-5" dirty="0">
                <a:solidFill>
                  <a:srgbClr val="3F3F3F"/>
                </a:solidFill>
                <a:latin typeface="Trebuchet MS"/>
                <a:cs typeface="Trebuchet MS"/>
              </a:rPr>
              <a:t>c</a:t>
            </a:r>
            <a:r>
              <a:rPr sz="2000" spc="5" dirty="0">
                <a:solidFill>
                  <a:srgbClr val="3F3F3F"/>
                </a:solidFill>
                <a:latin typeface="Trebuchet MS"/>
                <a:cs typeface="Trebuchet MS"/>
              </a:rPr>
              <a:t>i</a:t>
            </a:r>
            <a:r>
              <a:rPr sz="2000" spc="-5" dirty="0">
                <a:solidFill>
                  <a:srgbClr val="3F3F3F"/>
                </a:solidFill>
                <a:latin typeface="Trebuchet MS"/>
                <a:cs typeface="Trebuchet MS"/>
              </a:rPr>
              <a:t>t</a:t>
            </a:r>
            <a:r>
              <a:rPr sz="2000" dirty="0">
                <a:solidFill>
                  <a:srgbClr val="3F3F3F"/>
                </a:solidFill>
                <a:latin typeface="Trebuchet MS"/>
                <a:cs typeface="Trebuchet MS"/>
              </a:rPr>
              <a:t>y	</a:t>
            </a:r>
            <a:r>
              <a:rPr sz="2000" spc="5" dirty="0">
                <a:solidFill>
                  <a:srgbClr val="3F3F3F"/>
                </a:solidFill>
                <a:latin typeface="Trebuchet MS"/>
                <a:cs typeface="Trebuchet MS"/>
              </a:rPr>
              <a:t>f</a:t>
            </a:r>
            <a:r>
              <a:rPr sz="2000" dirty="0">
                <a:solidFill>
                  <a:srgbClr val="3F3F3F"/>
                </a:solidFill>
                <a:latin typeface="Trebuchet MS"/>
                <a:cs typeface="Trebuchet MS"/>
              </a:rPr>
              <a:t>rom  “many” </a:t>
            </a:r>
            <a:r>
              <a:rPr sz="2000" spc="-5" dirty="0">
                <a:solidFill>
                  <a:srgbClr val="3F3F3F"/>
                </a:solidFill>
                <a:latin typeface="Trebuchet MS"/>
                <a:cs typeface="Trebuchet MS"/>
              </a:rPr>
              <a:t>to “one”.</a:t>
            </a:r>
            <a:endParaRPr sz="2000">
              <a:latin typeface="Trebuchet MS"/>
              <a:cs typeface="Trebuchet MS"/>
            </a:endParaRPr>
          </a:p>
        </p:txBody>
      </p:sp>
      <p:sp>
        <p:nvSpPr>
          <p:cNvPr id="7" name="object 7"/>
          <p:cNvSpPr txBox="1"/>
          <p:nvPr/>
        </p:nvSpPr>
        <p:spPr>
          <a:xfrm>
            <a:off x="660400" y="3251200"/>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8" name="object 8"/>
          <p:cNvSpPr txBox="1"/>
          <p:nvPr/>
        </p:nvSpPr>
        <p:spPr>
          <a:xfrm>
            <a:off x="660400" y="4353559"/>
            <a:ext cx="214629" cy="269240"/>
          </a:xfrm>
          <a:prstGeom prst="rect">
            <a:avLst/>
          </a:prstGeom>
        </p:spPr>
        <p:txBody>
          <a:bodyPr vert="horz" wrap="square" lIns="0" tIns="12700" rIns="0" bIns="0" rtlCol="0">
            <a:spAutoFit/>
          </a:bodyPr>
          <a:lstStyle/>
          <a:p>
            <a:pPr marL="12700">
              <a:lnSpc>
                <a:spcPct val="100000"/>
              </a:lnSpc>
              <a:spcBef>
                <a:spcPts val="100"/>
              </a:spcBef>
            </a:pPr>
            <a:r>
              <a:rPr sz="1600" spc="-114" dirty="0">
                <a:solidFill>
                  <a:srgbClr val="8FC125"/>
                </a:solidFill>
                <a:latin typeface="UnDotum"/>
                <a:cs typeface="UnDotum"/>
              </a:rPr>
              <a:t></a:t>
            </a:r>
            <a:endParaRPr sz="1600">
              <a:latin typeface="UnDotum"/>
              <a:cs typeface="UnDotum"/>
            </a:endParaRPr>
          </a:p>
        </p:txBody>
      </p:sp>
      <p:sp>
        <p:nvSpPr>
          <p:cNvPr id="9" name="object 9"/>
          <p:cNvSpPr txBox="1"/>
          <p:nvPr/>
        </p:nvSpPr>
        <p:spPr>
          <a:xfrm>
            <a:off x="1002032" y="4344673"/>
            <a:ext cx="520636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3F3F3F"/>
                </a:solidFill>
                <a:latin typeface="Trebuchet MS"/>
                <a:cs typeface="Trebuchet MS"/>
              </a:rPr>
              <a:t>Example:- </a:t>
            </a:r>
            <a:r>
              <a:rPr sz="2000" dirty="0">
                <a:solidFill>
                  <a:srgbClr val="3F3F3F"/>
                </a:solidFill>
                <a:latin typeface="Trebuchet MS"/>
                <a:cs typeface="Trebuchet MS"/>
              </a:rPr>
              <a:t>A bank services </a:t>
            </a:r>
            <a:r>
              <a:rPr sz="2000" spc="-5" dirty="0">
                <a:solidFill>
                  <a:srgbClr val="3F3F3F"/>
                </a:solidFill>
                <a:latin typeface="Trebuchet MS"/>
                <a:cs typeface="Trebuchet MS"/>
              </a:rPr>
              <a:t>multiple</a:t>
            </a:r>
            <a:r>
              <a:rPr sz="2000" spc="-35" dirty="0">
                <a:solidFill>
                  <a:srgbClr val="3F3F3F"/>
                </a:solidFill>
                <a:latin typeface="Trebuchet MS"/>
                <a:cs typeface="Trebuchet MS"/>
              </a:rPr>
              <a:t> </a:t>
            </a:r>
            <a:r>
              <a:rPr sz="2000" spc="-5" dirty="0">
                <a:solidFill>
                  <a:srgbClr val="3F3F3F"/>
                </a:solidFill>
                <a:latin typeface="Trebuchet MS"/>
                <a:cs typeface="Trebuchet MS"/>
              </a:rPr>
              <a:t>accounts.</a:t>
            </a:r>
            <a:endParaRPr sz="200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1" y="642620"/>
            <a:ext cx="709993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Qualified Associations</a:t>
            </a:r>
            <a:r>
              <a:rPr sz="3600" b="1" spc="-60" dirty="0">
                <a:latin typeface="Trebuchet MS"/>
                <a:cs typeface="Trebuchet MS"/>
              </a:rPr>
              <a:t> </a:t>
            </a:r>
            <a:r>
              <a:rPr sz="3600" b="1" spc="-5" dirty="0">
                <a:latin typeface="Trebuchet MS"/>
                <a:cs typeface="Trebuchet MS"/>
              </a:rPr>
              <a:t>Continue…</a:t>
            </a:r>
            <a:endParaRPr sz="3600">
              <a:latin typeface="Trebuchet MS"/>
              <a:cs typeface="Trebuchet MS"/>
            </a:endParaRPr>
          </a:p>
        </p:txBody>
      </p:sp>
      <p:sp>
        <p:nvSpPr>
          <p:cNvPr id="15" name="object 15"/>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45</a:t>
            </a:fld>
            <a:endParaRPr dirty="0">
              <a:solidFill>
                <a:srgbClr val="000000"/>
              </a:solidFill>
            </a:endParaRPr>
          </a:p>
        </p:txBody>
      </p:sp>
      <p:sp>
        <p:nvSpPr>
          <p:cNvPr id="3" name="object 3"/>
          <p:cNvSpPr/>
          <p:nvPr/>
        </p:nvSpPr>
        <p:spPr>
          <a:xfrm>
            <a:off x="3314702" y="1816100"/>
            <a:ext cx="1714500" cy="2476500"/>
          </a:xfrm>
          <a:custGeom>
            <a:avLst/>
            <a:gdLst/>
            <a:ahLst/>
            <a:cxnLst/>
            <a:rect l="l" t="t" r="r" b="b"/>
            <a:pathLst>
              <a:path w="1714500" h="2476500">
                <a:moveTo>
                  <a:pt x="844550" y="533400"/>
                </a:moveTo>
                <a:lnTo>
                  <a:pt x="0" y="533400"/>
                </a:lnTo>
                <a:lnTo>
                  <a:pt x="0" y="0"/>
                </a:lnTo>
                <a:lnTo>
                  <a:pt x="1689100" y="0"/>
                </a:lnTo>
                <a:lnTo>
                  <a:pt x="1689100" y="533400"/>
                </a:lnTo>
                <a:lnTo>
                  <a:pt x="844550" y="533400"/>
                </a:lnTo>
                <a:close/>
              </a:path>
              <a:path w="1714500" h="2476500">
                <a:moveTo>
                  <a:pt x="901700" y="876300"/>
                </a:moveTo>
                <a:lnTo>
                  <a:pt x="317500" y="876300"/>
                </a:lnTo>
                <a:lnTo>
                  <a:pt x="317500" y="546100"/>
                </a:lnTo>
                <a:lnTo>
                  <a:pt x="1485900" y="546100"/>
                </a:lnTo>
                <a:lnTo>
                  <a:pt x="1485900" y="876300"/>
                </a:lnTo>
                <a:lnTo>
                  <a:pt x="901700" y="876300"/>
                </a:lnTo>
                <a:close/>
              </a:path>
              <a:path w="1714500" h="2476500">
                <a:moveTo>
                  <a:pt x="869950" y="2476500"/>
                </a:moveTo>
                <a:lnTo>
                  <a:pt x="25400" y="2476500"/>
                </a:lnTo>
                <a:lnTo>
                  <a:pt x="25400" y="1943100"/>
                </a:lnTo>
                <a:lnTo>
                  <a:pt x="1714500" y="1943100"/>
                </a:lnTo>
                <a:lnTo>
                  <a:pt x="1714500" y="2476500"/>
                </a:lnTo>
                <a:lnTo>
                  <a:pt x="869950" y="2476500"/>
                </a:lnTo>
                <a:close/>
              </a:path>
            </a:pathLst>
          </a:custGeom>
          <a:ln w="9344">
            <a:solidFill>
              <a:srgbClr val="000000"/>
            </a:solidFill>
          </a:ln>
        </p:spPr>
        <p:txBody>
          <a:bodyPr wrap="square" lIns="0" tIns="0" rIns="0" bIns="0" rtlCol="0"/>
          <a:lstStyle/>
          <a:p>
            <a:endParaRPr/>
          </a:p>
        </p:txBody>
      </p:sp>
      <p:sp>
        <p:nvSpPr>
          <p:cNvPr id="4" name="object 4"/>
          <p:cNvSpPr txBox="1"/>
          <p:nvPr/>
        </p:nvSpPr>
        <p:spPr>
          <a:xfrm>
            <a:off x="3327402" y="3759202"/>
            <a:ext cx="1689100" cy="407804"/>
          </a:xfrm>
          <a:prstGeom prst="rect">
            <a:avLst/>
          </a:prstGeom>
          <a:ln w="9344">
            <a:solidFill>
              <a:srgbClr val="000000"/>
            </a:solidFill>
          </a:ln>
        </p:spPr>
        <p:txBody>
          <a:bodyPr vert="horz" wrap="square" lIns="0" tIns="129540" rIns="0" bIns="0" rtlCol="0">
            <a:spAutoFit/>
          </a:bodyPr>
          <a:lstStyle/>
          <a:p>
            <a:pPr marL="340995">
              <a:lnSpc>
                <a:spcPct val="100000"/>
              </a:lnSpc>
              <a:spcBef>
                <a:spcPts val="1020"/>
              </a:spcBef>
            </a:pPr>
            <a:r>
              <a:rPr sz="1800" b="1" spc="-5" dirty="0">
                <a:latin typeface="Verdana"/>
                <a:cs typeface="Verdana"/>
              </a:rPr>
              <a:t>Account</a:t>
            </a:r>
            <a:endParaRPr sz="1800">
              <a:latin typeface="Verdana"/>
              <a:cs typeface="Verdana"/>
            </a:endParaRPr>
          </a:p>
        </p:txBody>
      </p:sp>
      <p:grpSp>
        <p:nvGrpSpPr>
          <p:cNvPr id="5" name="object 5"/>
          <p:cNvGrpSpPr/>
          <p:nvPr/>
        </p:nvGrpSpPr>
        <p:grpSpPr>
          <a:xfrm>
            <a:off x="2163219" y="2705100"/>
            <a:ext cx="3321685" cy="2259330"/>
            <a:chOff x="2163217" y="2705100"/>
            <a:chExt cx="3321685" cy="2259330"/>
          </a:xfrm>
        </p:grpSpPr>
        <p:sp>
          <p:nvSpPr>
            <p:cNvPr id="6" name="object 6"/>
            <p:cNvSpPr/>
            <p:nvPr/>
          </p:nvSpPr>
          <p:spPr>
            <a:xfrm>
              <a:off x="3092450" y="2705100"/>
              <a:ext cx="2387600" cy="2254250"/>
            </a:xfrm>
            <a:custGeom>
              <a:avLst/>
              <a:gdLst/>
              <a:ahLst/>
              <a:cxnLst/>
              <a:rect l="l" t="t" r="r" b="b"/>
              <a:pathLst>
                <a:path w="2387600" h="2254250">
                  <a:moveTo>
                    <a:pt x="1085850" y="0"/>
                  </a:moveTo>
                  <a:lnTo>
                    <a:pt x="1085850" y="1054100"/>
                  </a:lnTo>
                </a:path>
                <a:path w="2387600" h="2254250">
                  <a:moveTo>
                    <a:pt x="0" y="1543050"/>
                  </a:moveTo>
                  <a:lnTo>
                    <a:pt x="12779" y="1609377"/>
                  </a:lnTo>
                  <a:lnTo>
                    <a:pt x="48895" y="1673621"/>
                  </a:lnTo>
                  <a:lnTo>
                    <a:pt x="74662" y="1704311"/>
                  </a:lnTo>
                  <a:lnTo>
                    <a:pt x="105013" y="1733698"/>
                  </a:lnTo>
                  <a:lnTo>
                    <a:pt x="139531" y="1761523"/>
                  </a:lnTo>
                  <a:lnTo>
                    <a:pt x="177800" y="1787525"/>
                  </a:lnTo>
                  <a:lnTo>
                    <a:pt x="219402" y="1811442"/>
                  </a:lnTo>
                  <a:lnTo>
                    <a:pt x="263921" y="1833016"/>
                  </a:lnTo>
                  <a:lnTo>
                    <a:pt x="310941" y="1851986"/>
                  </a:lnTo>
                  <a:lnTo>
                    <a:pt x="360045" y="1868090"/>
                  </a:lnTo>
                  <a:lnTo>
                    <a:pt x="410815" y="1881069"/>
                  </a:lnTo>
                  <a:lnTo>
                    <a:pt x="462835" y="1890662"/>
                  </a:lnTo>
                  <a:lnTo>
                    <a:pt x="515689" y="1896609"/>
                  </a:lnTo>
                  <a:lnTo>
                    <a:pt x="568960" y="1898650"/>
                  </a:lnTo>
                  <a:lnTo>
                    <a:pt x="624839" y="1898650"/>
                  </a:lnTo>
                  <a:lnTo>
                    <a:pt x="678110" y="1900690"/>
                  </a:lnTo>
                  <a:lnTo>
                    <a:pt x="730964" y="1906637"/>
                  </a:lnTo>
                  <a:lnTo>
                    <a:pt x="782984" y="1916230"/>
                  </a:lnTo>
                  <a:lnTo>
                    <a:pt x="833754" y="1929209"/>
                  </a:lnTo>
                  <a:lnTo>
                    <a:pt x="882858" y="1945313"/>
                  </a:lnTo>
                  <a:lnTo>
                    <a:pt x="929878" y="1964283"/>
                  </a:lnTo>
                  <a:lnTo>
                    <a:pt x="974397" y="1985857"/>
                  </a:lnTo>
                  <a:lnTo>
                    <a:pt x="1016000" y="2009775"/>
                  </a:lnTo>
                  <a:lnTo>
                    <a:pt x="1054268" y="2035776"/>
                  </a:lnTo>
                  <a:lnTo>
                    <a:pt x="1088786" y="2063601"/>
                  </a:lnTo>
                  <a:lnTo>
                    <a:pt x="1119137" y="2092988"/>
                  </a:lnTo>
                  <a:lnTo>
                    <a:pt x="1144904" y="2123678"/>
                  </a:lnTo>
                  <a:lnTo>
                    <a:pt x="1181020" y="2187922"/>
                  </a:lnTo>
                  <a:lnTo>
                    <a:pt x="1193800" y="2254250"/>
                  </a:lnTo>
                  <a:lnTo>
                    <a:pt x="1197064" y="2220955"/>
                  </a:lnTo>
                  <a:lnTo>
                    <a:pt x="1221928" y="2155409"/>
                  </a:lnTo>
                  <a:lnTo>
                    <a:pt x="1268462" y="2092988"/>
                  </a:lnTo>
                  <a:lnTo>
                    <a:pt x="1298813" y="2063601"/>
                  </a:lnTo>
                  <a:lnTo>
                    <a:pt x="1333331" y="2035776"/>
                  </a:lnTo>
                  <a:lnTo>
                    <a:pt x="1371600" y="2009775"/>
                  </a:lnTo>
                  <a:lnTo>
                    <a:pt x="1413202" y="1985857"/>
                  </a:lnTo>
                  <a:lnTo>
                    <a:pt x="1457721" y="1964283"/>
                  </a:lnTo>
                  <a:lnTo>
                    <a:pt x="1504741" y="1945313"/>
                  </a:lnTo>
                  <a:lnTo>
                    <a:pt x="1553845" y="1929209"/>
                  </a:lnTo>
                  <a:lnTo>
                    <a:pt x="1604615" y="1916230"/>
                  </a:lnTo>
                  <a:lnTo>
                    <a:pt x="1656635" y="1906637"/>
                  </a:lnTo>
                  <a:lnTo>
                    <a:pt x="1709489" y="1900690"/>
                  </a:lnTo>
                  <a:lnTo>
                    <a:pt x="1762760" y="1898650"/>
                  </a:lnTo>
                  <a:lnTo>
                    <a:pt x="1818639" y="1898650"/>
                  </a:lnTo>
                  <a:lnTo>
                    <a:pt x="1871910" y="1896609"/>
                  </a:lnTo>
                  <a:lnTo>
                    <a:pt x="1924764" y="1890662"/>
                  </a:lnTo>
                  <a:lnTo>
                    <a:pt x="1976784" y="1881069"/>
                  </a:lnTo>
                  <a:lnTo>
                    <a:pt x="2027554" y="1868090"/>
                  </a:lnTo>
                  <a:lnTo>
                    <a:pt x="2076658" y="1851986"/>
                  </a:lnTo>
                  <a:lnTo>
                    <a:pt x="2123678" y="1833016"/>
                  </a:lnTo>
                  <a:lnTo>
                    <a:pt x="2168197" y="1811442"/>
                  </a:lnTo>
                  <a:lnTo>
                    <a:pt x="2209800" y="1787525"/>
                  </a:lnTo>
                  <a:lnTo>
                    <a:pt x="2248068" y="1761523"/>
                  </a:lnTo>
                  <a:lnTo>
                    <a:pt x="2282586" y="1733698"/>
                  </a:lnTo>
                  <a:lnTo>
                    <a:pt x="2312937" y="1704311"/>
                  </a:lnTo>
                  <a:lnTo>
                    <a:pt x="2338704" y="1673621"/>
                  </a:lnTo>
                  <a:lnTo>
                    <a:pt x="2374820" y="1609377"/>
                  </a:lnTo>
                  <a:lnTo>
                    <a:pt x="2384335" y="1576344"/>
                  </a:lnTo>
                  <a:lnTo>
                    <a:pt x="2387600" y="1543050"/>
                  </a:lnTo>
                </a:path>
                <a:path w="2387600" h="2254250">
                  <a:moveTo>
                    <a:pt x="0" y="2254250"/>
                  </a:moveTo>
                  <a:lnTo>
                    <a:pt x="0" y="2254250"/>
                  </a:lnTo>
                </a:path>
                <a:path w="2387600" h="2254250">
                  <a:moveTo>
                    <a:pt x="2387600" y="1543050"/>
                  </a:moveTo>
                  <a:lnTo>
                    <a:pt x="2387600" y="1543050"/>
                  </a:lnTo>
                </a:path>
              </a:pathLst>
            </a:custGeom>
            <a:ln w="9344">
              <a:solidFill>
                <a:srgbClr val="000000"/>
              </a:solidFill>
            </a:ln>
          </p:spPr>
          <p:txBody>
            <a:bodyPr wrap="square" lIns="0" tIns="0" rIns="0" bIns="0" rtlCol="0"/>
            <a:lstStyle/>
            <a:p>
              <a:endParaRPr/>
            </a:p>
          </p:txBody>
        </p:sp>
        <p:sp>
          <p:nvSpPr>
            <p:cNvPr id="7" name="object 7"/>
            <p:cNvSpPr/>
            <p:nvPr/>
          </p:nvSpPr>
          <p:spPr>
            <a:xfrm>
              <a:off x="2167890" y="2717800"/>
              <a:ext cx="1847850" cy="495300"/>
            </a:xfrm>
            <a:custGeom>
              <a:avLst/>
              <a:gdLst/>
              <a:ahLst/>
              <a:cxnLst/>
              <a:rect l="l" t="t" r="r" b="b"/>
              <a:pathLst>
                <a:path w="1847850" h="495300">
                  <a:moveTo>
                    <a:pt x="1083310" y="128270"/>
                  </a:moveTo>
                  <a:lnTo>
                    <a:pt x="0" y="128270"/>
                  </a:lnTo>
                  <a:lnTo>
                    <a:pt x="0" y="495300"/>
                  </a:lnTo>
                  <a:lnTo>
                    <a:pt x="1083310" y="495300"/>
                  </a:lnTo>
                  <a:lnTo>
                    <a:pt x="1083310" y="280670"/>
                  </a:lnTo>
                  <a:lnTo>
                    <a:pt x="1332390" y="189229"/>
                  </a:lnTo>
                  <a:lnTo>
                    <a:pt x="1083310" y="189229"/>
                  </a:lnTo>
                  <a:lnTo>
                    <a:pt x="1083310" y="128270"/>
                  </a:lnTo>
                  <a:close/>
                </a:path>
                <a:path w="1847850" h="495300">
                  <a:moveTo>
                    <a:pt x="1847850" y="0"/>
                  </a:moveTo>
                  <a:lnTo>
                    <a:pt x="1083310" y="189229"/>
                  </a:lnTo>
                  <a:lnTo>
                    <a:pt x="1332390" y="189229"/>
                  </a:lnTo>
                  <a:lnTo>
                    <a:pt x="1847850" y="0"/>
                  </a:lnTo>
                  <a:close/>
                </a:path>
              </a:pathLst>
            </a:custGeom>
            <a:solidFill>
              <a:srgbClr val="FFFF99"/>
            </a:solidFill>
          </p:spPr>
          <p:txBody>
            <a:bodyPr wrap="square" lIns="0" tIns="0" rIns="0" bIns="0" rtlCol="0"/>
            <a:lstStyle/>
            <a:p>
              <a:endParaRPr/>
            </a:p>
          </p:txBody>
        </p:sp>
        <p:sp>
          <p:nvSpPr>
            <p:cNvPr id="8" name="object 8"/>
            <p:cNvSpPr/>
            <p:nvPr/>
          </p:nvSpPr>
          <p:spPr>
            <a:xfrm>
              <a:off x="2167890" y="2717800"/>
              <a:ext cx="1847850" cy="495300"/>
            </a:xfrm>
            <a:custGeom>
              <a:avLst/>
              <a:gdLst/>
              <a:ahLst/>
              <a:cxnLst/>
              <a:rect l="l" t="t" r="r" b="b"/>
              <a:pathLst>
                <a:path w="1847850" h="495300">
                  <a:moveTo>
                    <a:pt x="1083310" y="128270"/>
                  </a:moveTo>
                  <a:lnTo>
                    <a:pt x="1083310" y="189229"/>
                  </a:lnTo>
                  <a:lnTo>
                    <a:pt x="1847850" y="0"/>
                  </a:lnTo>
                  <a:lnTo>
                    <a:pt x="1083310" y="280670"/>
                  </a:lnTo>
                  <a:lnTo>
                    <a:pt x="1083310" y="342900"/>
                  </a:lnTo>
                  <a:lnTo>
                    <a:pt x="1083310" y="388620"/>
                  </a:lnTo>
                  <a:lnTo>
                    <a:pt x="1083310" y="434339"/>
                  </a:lnTo>
                  <a:lnTo>
                    <a:pt x="1083310" y="495300"/>
                  </a:lnTo>
                  <a:lnTo>
                    <a:pt x="902970" y="495300"/>
                  </a:lnTo>
                  <a:lnTo>
                    <a:pt x="0" y="495300"/>
                  </a:lnTo>
                  <a:lnTo>
                    <a:pt x="0" y="434339"/>
                  </a:lnTo>
                  <a:lnTo>
                    <a:pt x="0" y="128270"/>
                  </a:lnTo>
                  <a:lnTo>
                    <a:pt x="180340" y="128270"/>
                  </a:lnTo>
                  <a:lnTo>
                    <a:pt x="1083310" y="128270"/>
                  </a:lnTo>
                  <a:close/>
                </a:path>
                <a:path w="1847850" h="495300">
                  <a:moveTo>
                    <a:pt x="1083310" y="128270"/>
                  </a:moveTo>
                  <a:lnTo>
                    <a:pt x="1083310" y="128270"/>
                  </a:lnTo>
                </a:path>
                <a:path w="1847850" h="495300">
                  <a:moveTo>
                    <a:pt x="0" y="495300"/>
                  </a:moveTo>
                  <a:lnTo>
                    <a:pt x="0" y="495300"/>
                  </a:lnTo>
                </a:path>
              </a:pathLst>
            </a:custGeom>
            <a:ln w="9344">
              <a:solidFill>
                <a:srgbClr val="000000"/>
              </a:solidFill>
            </a:ln>
          </p:spPr>
          <p:txBody>
            <a:bodyPr wrap="square" lIns="0" tIns="0" rIns="0" bIns="0" rtlCol="0"/>
            <a:lstStyle/>
            <a:p>
              <a:endParaRPr/>
            </a:p>
          </p:txBody>
        </p:sp>
      </p:grpSp>
      <p:sp>
        <p:nvSpPr>
          <p:cNvPr id="9" name="object 9"/>
          <p:cNvSpPr txBox="1"/>
          <p:nvPr/>
        </p:nvSpPr>
        <p:spPr>
          <a:xfrm>
            <a:off x="2330452" y="1932942"/>
            <a:ext cx="2681605" cy="1790234"/>
          </a:xfrm>
          <a:prstGeom prst="rect">
            <a:avLst/>
          </a:prstGeom>
        </p:spPr>
        <p:txBody>
          <a:bodyPr vert="horz" wrap="square" lIns="0" tIns="12700" rIns="0" bIns="0" rtlCol="0">
            <a:spAutoFit/>
          </a:bodyPr>
          <a:lstStyle/>
          <a:p>
            <a:pPr marL="1506855">
              <a:lnSpc>
                <a:spcPct val="100000"/>
              </a:lnSpc>
              <a:spcBef>
                <a:spcPts val="100"/>
              </a:spcBef>
            </a:pPr>
            <a:r>
              <a:rPr sz="1800" b="1" spc="-5" dirty="0">
                <a:latin typeface="Verdana"/>
                <a:cs typeface="Verdana"/>
              </a:rPr>
              <a:t>Bank</a:t>
            </a:r>
            <a:endParaRPr sz="1800">
              <a:latin typeface="Verdana"/>
              <a:cs typeface="Verdana"/>
            </a:endParaRPr>
          </a:p>
          <a:p>
            <a:pPr marL="1509395">
              <a:lnSpc>
                <a:spcPct val="100000"/>
              </a:lnSpc>
              <a:spcBef>
                <a:spcPts val="1340"/>
              </a:spcBef>
            </a:pPr>
            <a:r>
              <a:rPr sz="1800" spc="-10" dirty="0">
                <a:latin typeface="Verdana"/>
                <a:cs typeface="Verdana"/>
              </a:rPr>
              <a:t>a/cNo.</a:t>
            </a:r>
            <a:endParaRPr sz="1800">
              <a:latin typeface="Verdana"/>
              <a:cs typeface="Verdana"/>
            </a:endParaRPr>
          </a:p>
          <a:p>
            <a:pPr marL="1988820">
              <a:lnSpc>
                <a:spcPts val="1670"/>
              </a:lnSpc>
              <a:spcBef>
                <a:spcPts val="380"/>
              </a:spcBef>
            </a:pPr>
            <a:r>
              <a:rPr sz="1600" dirty="0">
                <a:latin typeface="Verdana"/>
                <a:cs typeface="Verdana"/>
              </a:rPr>
              <a:t>1</a:t>
            </a:r>
            <a:endParaRPr sz="1600">
              <a:latin typeface="Verdana"/>
              <a:cs typeface="Verdana"/>
            </a:endParaRPr>
          </a:p>
          <a:p>
            <a:pPr marL="12700">
              <a:lnSpc>
                <a:spcPts val="1670"/>
              </a:lnSpc>
            </a:pPr>
            <a:r>
              <a:rPr sz="1600" spc="-5" dirty="0">
                <a:latin typeface="Times New Roman"/>
                <a:cs typeface="Times New Roman"/>
              </a:rPr>
              <a:t>Qualifier</a:t>
            </a:r>
            <a:endParaRPr sz="1600">
              <a:latin typeface="Times New Roman"/>
              <a:cs typeface="Times New Roman"/>
            </a:endParaRPr>
          </a:p>
          <a:p>
            <a:pPr>
              <a:lnSpc>
                <a:spcPct val="100000"/>
              </a:lnSpc>
              <a:spcBef>
                <a:spcPts val="45"/>
              </a:spcBef>
            </a:pPr>
            <a:endParaRPr sz="2100">
              <a:latin typeface="Times New Roman"/>
              <a:cs typeface="Times New Roman"/>
            </a:endParaRPr>
          </a:p>
          <a:p>
            <a:pPr marL="1976120">
              <a:lnSpc>
                <a:spcPct val="100000"/>
              </a:lnSpc>
            </a:pPr>
            <a:r>
              <a:rPr sz="1600" spc="-5" dirty="0">
                <a:latin typeface="Verdana"/>
                <a:cs typeface="Verdana"/>
              </a:rPr>
              <a:t>0..1</a:t>
            </a:r>
            <a:endParaRPr sz="1600">
              <a:latin typeface="Verdana"/>
              <a:cs typeface="Verdana"/>
            </a:endParaRPr>
          </a:p>
        </p:txBody>
      </p:sp>
      <p:sp>
        <p:nvSpPr>
          <p:cNvPr id="10" name="object 10"/>
          <p:cNvSpPr/>
          <p:nvPr/>
        </p:nvSpPr>
        <p:spPr>
          <a:xfrm>
            <a:off x="7023102" y="3822700"/>
            <a:ext cx="1689100" cy="673100"/>
          </a:xfrm>
          <a:custGeom>
            <a:avLst/>
            <a:gdLst/>
            <a:ahLst/>
            <a:cxnLst/>
            <a:rect l="l" t="t" r="r" b="b"/>
            <a:pathLst>
              <a:path w="1689100" h="673100">
                <a:moveTo>
                  <a:pt x="1689100" y="0"/>
                </a:moveTo>
                <a:lnTo>
                  <a:pt x="0" y="0"/>
                </a:lnTo>
                <a:lnTo>
                  <a:pt x="0" y="673100"/>
                </a:lnTo>
                <a:lnTo>
                  <a:pt x="1689100" y="673100"/>
                </a:lnTo>
                <a:close/>
              </a:path>
            </a:pathLst>
          </a:custGeom>
          <a:solidFill>
            <a:srgbClr val="FFFFFF"/>
          </a:solidFill>
        </p:spPr>
        <p:txBody>
          <a:bodyPr wrap="square" lIns="0" tIns="0" rIns="0" bIns="0" rtlCol="0"/>
          <a:lstStyle/>
          <a:p>
            <a:endParaRPr/>
          </a:p>
        </p:txBody>
      </p:sp>
      <p:graphicFrame>
        <p:nvGraphicFramePr>
          <p:cNvPr id="11" name="object 11"/>
          <p:cNvGraphicFramePr>
            <a:graphicFrameLocks noGrp="1"/>
          </p:cNvGraphicFramePr>
          <p:nvPr/>
        </p:nvGraphicFramePr>
        <p:xfrm>
          <a:off x="6993027" y="1874927"/>
          <a:ext cx="1689100" cy="2616200"/>
        </p:xfrm>
        <a:graphic>
          <a:graphicData uri="http://schemas.openxmlformats.org/drawingml/2006/table">
            <a:tbl>
              <a:tblPr firstRow="1" bandRow="1">
                <a:tableStyleId>{2D5ABB26-0587-4C30-8999-92F81FD0307C}</a:tableStyleId>
              </a:tblPr>
              <a:tblGrid>
                <a:gridCol w="800100"/>
                <a:gridCol w="889000"/>
              </a:tblGrid>
              <a:tr h="584200">
                <a:tc gridSpan="2">
                  <a:txBody>
                    <a:bodyPr/>
                    <a:lstStyle/>
                    <a:p>
                      <a:pPr marL="510540">
                        <a:lnSpc>
                          <a:spcPct val="100000"/>
                        </a:lnSpc>
                        <a:spcBef>
                          <a:spcPts val="1220"/>
                        </a:spcBef>
                      </a:pPr>
                      <a:r>
                        <a:rPr sz="1800" b="1" spc="-5" dirty="0">
                          <a:latin typeface="Verdana"/>
                          <a:cs typeface="Verdana"/>
                        </a:rPr>
                        <a:t>Bank</a:t>
                      </a:r>
                      <a:endParaRPr sz="1800">
                        <a:latin typeface="Verdana"/>
                        <a:cs typeface="Verdana"/>
                      </a:endParaRPr>
                    </a:p>
                  </a:txBody>
                  <a:tcPr marL="0" marR="0" marT="1549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r>
              <a:tr h="1358900">
                <a:tc>
                  <a:txBody>
                    <a:bodyPr/>
                    <a:lstStyle/>
                    <a:p>
                      <a:pPr>
                        <a:lnSpc>
                          <a:spcPct val="100000"/>
                        </a:lnSpc>
                      </a:pPr>
                      <a:endParaRPr sz="2200">
                        <a:latin typeface="Times New Roman"/>
                        <a:cs typeface="Times New Roman"/>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28270">
                        <a:lnSpc>
                          <a:spcPct val="100000"/>
                        </a:lnSpc>
                        <a:spcBef>
                          <a:spcPts val="360"/>
                        </a:spcBef>
                      </a:pPr>
                      <a:r>
                        <a:rPr sz="1600" dirty="0">
                          <a:latin typeface="Verdana"/>
                          <a:cs typeface="Verdana"/>
                        </a:rPr>
                        <a:t>1</a:t>
                      </a:r>
                      <a:endParaRPr sz="1600">
                        <a:latin typeface="Verdana"/>
                        <a:cs typeface="Verdana"/>
                      </a:endParaRPr>
                    </a:p>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nSpc>
                          <a:spcPct val="100000"/>
                        </a:lnSpc>
                        <a:spcBef>
                          <a:spcPts val="40"/>
                        </a:spcBef>
                      </a:pPr>
                      <a:endParaRPr sz="1450">
                        <a:latin typeface="Times New Roman"/>
                        <a:cs typeface="Times New Roman"/>
                      </a:endParaRPr>
                    </a:p>
                    <a:p>
                      <a:pPr marL="114300">
                        <a:lnSpc>
                          <a:spcPct val="100000"/>
                        </a:lnSpc>
                      </a:pPr>
                      <a:r>
                        <a:rPr sz="1600" dirty="0">
                          <a:latin typeface="Verdana"/>
                          <a:cs typeface="Verdana"/>
                        </a:rPr>
                        <a:t>*</a:t>
                      </a:r>
                      <a:endParaRPr sz="1600">
                        <a:latin typeface="Verdana"/>
                        <a:cs typeface="Verdana"/>
                      </a:endParaRPr>
                    </a:p>
                  </a:txBody>
                  <a:tcPr marL="0" marR="0" marB="0">
                    <a:lnL w="9525">
                      <a:solidFill>
                        <a:srgbClr val="000000"/>
                      </a:solidFill>
                      <a:prstDash val="solid"/>
                    </a:lnL>
                    <a:lnT w="9525">
                      <a:solidFill>
                        <a:srgbClr val="000000"/>
                      </a:solidFill>
                      <a:prstDash val="solid"/>
                    </a:lnT>
                    <a:lnB w="9525">
                      <a:solidFill>
                        <a:srgbClr val="000000"/>
                      </a:solidFill>
                      <a:prstDash val="solid"/>
                    </a:lnB>
                  </a:tcPr>
                </a:tc>
              </a:tr>
              <a:tr h="317500">
                <a:tc gridSpan="2">
                  <a:txBody>
                    <a:bodyPr/>
                    <a:lstStyle/>
                    <a:p>
                      <a:pPr marL="340995">
                        <a:lnSpc>
                          <a:spcPts val="2030"/>
                        </a:lnSpc>
                        <a:spcBef>
                          <a:spcPts val="370"/>
                        </a:spcBef>
                      </a:pPr>
                      <a:r>
                        <a:rPr sz="1800" b="1" spc="-5" dirty="0">
                          <a:latin typeface="Verdana"/>
                          <a:cs typeface="Verdana"/>
                        </a:rPr>
                        <a:t>Account</a:t>
                      </a:r>
                      <a:endParaRPr sz="1800">
                        <a:latin typeface="Verdana"/>
                        <a:cs typeface="Verdana"/>
                      </a:endParaRPr>
                    </a:p>
                  </a:txBody>
                  <a:tcPr marL="0" marR="0" marT="469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r>
              <a:tr h="355600">
                <a:tc gridSpan="2">
                  <a:txBody>
                    <a:bodyPr/>
                    <a:lstStyle/>
                    <a:p>
                      <a:pPr marL="467995">
                        <a:lnSpc>
                          <a:spcPct val="100000"/>
                        </a:lnSpc>
                        <a:spcBef>
                          <a:spcPts val="30"/>
                        </a:spcBef>
                      </a:pPr>
                      <a:r>
                        <a:rPr sz="1600" b="1" spc="-5" dirty="0">
                          <a:latin typeface="Verdana"/>
                          <a:cs typeface="Verdana"/>
                        </a:rPr>
                        <a:t>a/cNo.</a:t>
                      </a:r>
                      <a:endParaRPr sz="1600">
                        <a:latin typeface="Verdana"/>
                        <a:cs typeface="Verdana"/>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r>
            </a:tbl>
          </a:graphicData>
        </a:graphic>
      </p:graphicFrame>
      <p:sp>
        <p:nvSpPr>
          <p:cNvPr id="12" name="object 12"/>
          <p:cNvSpPr/>
          <p:nvPr/>
        </p:nvSpPr>
        <p:spPr>
          <a:xfrm>
            <a:off x="6673851" y="4413250"/>
            <a:ext cx="2387600" cy="711200"/>
          </a:xfrm>
          <a:custGeom>
            <a:avLst/>
            <a:gdLst/>
            <a:ahLst/>
            <a:cxnLst/>
            <a:rect l="l" t="t" r="r" b="b"/>
            <a:pathLst>
              <a:path w="2387600" h="711200">
                <a:moveTo>
                  <a:pt x="0" y="0"/>
                </a:moveTo>
                <a:lnTo>
                  <a:pt x="12724" y="66327"/>
                </a:lnTo>
                <a:lnTo>
                  <a:pt x="48696" y="130571"/>
                </a:lnTo>
                <a:lnTo>
                  <a:pt x="74367" y="161261"/>
                </a:lnTo>
                <a:lnTo>
                  <a:pt x="104611" y="190648"/>
                </a:lnTo>
                <a:lnTo>
                  <a:pt x="139014" y="218473"/>
                </a:lnTo>
                <a:lnTo>
                  <a:pt x="177165" y="244475"/>
                </a:lnTo>
                <a:lnTo>
                  <a:pt x="218648" y="268392"/>
                </a:lnTo>
                <a:lnTo>
                  <a:pt x="263053" y="289966"/>
                </a:lnTo>
                <a:lnTo>
                  <a:pt x="309966" y="308936"/>
                </a:lnTo>
                <a:lnTo>
                  <a:pt x="358973" y="325040"/>
                </a:lnTo>
                <a:lnTo>
                  <a:pt x="409662" y="338019"/>
                </a:lnTo>
                <a:lnTo>
                  <a:pt x="461620" y="347612"/>
                </a:lnTo>
                <a:lnTo>
                  <a:pt x="514433" y="353559"/>
                </a:lnTo>
                <a:lnTo>
                  <a:pt x="567690" y="355600"/>
                </a:lnTo>
                <a:lnTo>
                  <a:pt x="624840" y="355600"/>
                </a:lnTo>
                <a:lnTo>
                  <a:pt x="678110" y="357640"/>
                </a:lnTo>
                <a:lnTo>
                  <a:pt x="730964" y="363587"/>
                </a:lnTo>
                <a:lnTo>
                  <a:pt x="782984" y="373180"/>
                </a:lnTo>
                <a:lnTo>
                  <a:pt x="833754" y="386159"/>
                </a:lnTo>
                <a:lnTo>
                  <a:pt x="882858" y="402263"/>
                </a:lnTo>
                <a:lnTo>
                  <a:pt x="929878" y="421233"/>
                </a:lnTo>
                <a:lnTo>
                  <a:pt x="974397" y="442807"/>
                </a:lnTo>
                <a:lnTo>
                  <a:pt x="1015999" y="466725"/>
                </a:lnTo>
                <a:lnTo>
                  <a:pt x="1054268" y="492726"/>
                </a:lnTo>
                <a:lnTo>
                  <a:pt x="1088786" y="520551"/>
                </a:lnTo>
                <a:lnTo>
                  <a:pt x="1119137" y="549938"/>
                </a:lnTo>
                <a:lnTo>
                  <a:pt x="1144904" y="580628"/>
                </a:lnTo>
                <a:lnTo>
                  <a:pt x="1181020" y="644872"/>
                </a:lnTo>
                <a:lnTo>
                  <a:pt x="1193800" y="711200"/>
                </a:lnTo>
                <a:lnTo>
                  <a:pt x="1197050" y="677905"/>
                </a:lnTo>
                <a:lnTo>
                  <a:pt x="1221811" y="612359"/>
                </a:lnTo>
                <a:lnTo>
                  <a:pt x="1268167" y="549938"/>
                </a:lnTo>
                <a:lnTo>
                  <a:pt x="1298411" y="520551"/>
                </a:lnTo>
                <a:lnTo>
                  <a:pt x="1332814" y="492726"/>
                </a:lnTo>
                <a:lnTo>
                  <a:pt x="1370965" y="466725"/>
                </a:lnTo>
                <a:lnTo>
                  <a:pt x="1412448" y="442807"/>
                </a:lnTo>
                <a:lnTo>
                  <a:pt x="1456853" y="421233"/>
                </a:lnTo>
                <a:lnTo>
                  <a:pt x="1503766" y="402263"/>
                </a:lnTo>
                <a:lnTo>
                  <a:pt x="1552773" y="386159"/>
                </a:lnTo>
                <a:lnTo>
                  <a:pt x="1603462" y="373180"/>
                </a:lnTo>
                <a:lnTo>
                  <a:pt x="1655420" y="363587"/>
                </a:lnTo>
                <a:lnTo>
                  <a:pt x="1708233" y="357640"/>
                </a:lnTo>
                <a:lnTo>
                  <a:pt x="1761490" y="355600"/>
                </a:lnTo>
                <a:lnTo>
                  <a:pt x="1818640" y="355600"/>
                </a:lnTo>
                <a:lnTo>
                  <a:pt x="1871910" y="353559"/>
                </a:lnTo>
                <a:lnTo>
                  <a:pt x="1924764" y="347612"/>
                </a:lnTo>
                <a:lnTo>
                  <a:pt x="1976784" y="338019"/>
                </a:lnTo>
                <a:lnTo>
                  <a:pt x="2027554" y="325040"/>
                </a:lnTo>
                <a:lnTo>
                  <a:pt x="2076658" y="308936"/>
                </a:lnTo>
                <a:lnTo>
                  <a:pt x="2123678" y="289966"/>
                </a:lnTo>
                <a:lnTo>
                  <a:pt x="2168197" y="268392"/>
                </a:lnTo>
                <a:lnTo>
                  <a:pt x="2209799" y="244475"/>
                </a:lnTo>
                <a:lnTo>
                  <a:pt x="2248068" y="218473"/>
                </a:lnTo>
                <a:lnTo>
                  <a:pt x="2282586" y="190648"/>
                </a:lnTo>
                <a:lnTo>
                  <a:pt x="2312937" y="161261"/>
                </a:lnTo>
                <a:lnTo>
                  <a:pt x="2338704" y="130571"/>
                </a:lnTo>
                <a:lnTo>
                  <a:pt x="2374820" y="66327"/>
                </a:lnTo>
                <a:lnTo>
                  <a:pt x="2384335" y="33294"/>
                </a:lnTo>
                <a:lnTo>
                  <a:pt x="2387600" y="0"/>
                </a:lnTo>
              </a:path>
              <a:path w="2387600" h="711200">
                <a:moveTo>
                  <a:pt x="0" y="711200"/>
                </a:moveTo>
                <a:lnTo>
                  <a:pt x="0" y="711200"/>
                </a:lnTo>
              </a:path>
              <a:path w="2387600" h="711200">
                <a:moveTo>
                  <a:pt x="2387600" y="0"/>
                </a:moveTo>
                <a:lnTo>
                  <a:pt x="2387600" y="0"/>
                </a:lnTo>
              </a:path>
            </a:pathLst>
          </a:custGeom>
          <a:ln w="9344">
            <a:solidFill>
              <a:srgbClr val="000000"/>
            </a:solidFill>
          </a:ln>
        </p:spPr>
        <p:txBody>
          <a:bodyPr wrap="square" lIns="0" tIns="0" rIns="0" bIns="0" rtlCol="0"/>
          <a:lstStyle/>
          <a:p>
            <a:endParaRPr/>
          </a:p>
        </p:txBody>
      </p:sp>
      <p:sp>
        <p:nvSpPr>
          <p:cNvPr id="13" name="object 13"/>
          <p:cNvSpPr txBox="1"/>
          <p:nvPr/>
        </p:nvSpPr>
        <p:spPr>
          <a:xfrm>
            <a:off x="3811272" y="5012691"/>
            <a:ext cx="103695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Qualified</a:t>
            </a:r>
            <a:endParaRPr sz="1800">
              <a:latin typeface="Verdana"/>
              <a:cs typeface="Verdana"/>
            </a:endParaRPr>
          </a:p>
        </p:txBody>
      </p:sp>
      <p:sp>
        <p:nvSpPr>
          <p:cNvPr id="14" name="object 14"/>
          <p:cNvSpPr txBox="1"/>
          <p:nvPr/>
        </p:nvSpPr>
        <p:spPr>
          <a:xfrm>
            <a:off x="7137401" y="5228591"/>
            <a:ext cx="147891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Verdana"/>
                <a:cs typeface="Verdana"/>
              </a:rPr>
              <a:t>Not</a:t>
            </a:r>
            <a:r>
              <a:rPr sz="1800" spc="-50" dirty="0">
                <a:latin typeface="Verdana"/>
                <a:cs typeface="Verdana"/>
              </a:rPr>
              <a:t> </a:t>
            </a:r>
            <a:r>
              <a:rPr sz="1800" spc="-5" dirty="0">
                <a:latin typeface="Verdana"/>
                <a:cs typeface="Verdana"/>
              </a:rPr>
              <a:t>qualified</a:t>
            </a:r>
            <a:endParaRPr sz="1800">
              <a:latin typeface="Verdana"/>
              <a:cs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191770"/>
            <a:ext cx="6670040"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Generalization </a:t>
            </a:r>
            <a:r>
              <a:rPr sz="3600" b="1" dirty="0">
                <a:latin typeface="Trebuchet MS"/>
                <a:cs typeface="Trebuchet MS"/>
              </a:rPr>
              <a:t>and</a:t>
            </a:r>
            <a:r>
              <a:rPr sz="3600" b="1" spc="-85" dirty="0">
                <a:latin typeface="Trebuchet MS"/>
                <a:cs typeface="Trebuchet MS"/>
              </a:rPr>
              <a:t> </a:t>
            </a:r>
            <a:r>
              <a:rPr sz="3600" b="1" spc="-5" dirty="0">
                <a:latin typeface="Trebuchet MS"/>
                <a:cs typeface="Trebuchet MS"/>
              </a:rPr>
              <a:t>Inheritance</a:t>
            </a:r>
            <a:endParaRPr sz="3600">
              <a:latin typeface="Trebuchet MS"/>
              <a:cs typeface="Trebuchet MS"/>
            </a:endParaRPr>
          </a:p>
        </p:txBody>
      </p:sp>
      <p:sp>
        <p:nvSpPr>
          <p:cNvPr id="3" name="object 3"/>
          <p:cNvSpPr txBox="1"/>
          <p:nvPr/>
        </p:nvSpPr>
        <p:spPr>
          <a:xfrm>
            <a:off x="320040" y="132461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4" name="object 4"/>
          <p:cNvSpPr txBox="1"/>
          <p:nvPr/>
        </p:nvSpPr>
        <p:spPr>
          <a:xfrm>
            <a:off x="662942" y="1314452"/>
            <a:ext cx="7092951" cy="777136"/>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Generalization</a:t>
            </a:r>
            <a:r>
              <a:rPr sz="1900" spc="245" dirty="0">
                <a:solidFill>
                  <a:srgbClr val="3F3F3F"/>
                </a:solidFill>
                <a:latin typeface="Trebuchet MS"/>
                <a:cs typeface="Trebuchet MS"/>
              </a:rPr>
              <a:t> </a:t>
            </a:r>
            <a:r>
              <a:rPr sz="1900" dirty="0">
                <a:solidFill>
                  <a:srgbClr val="3F3F3F"/>
                </a:solidFill>
                <a:latin typeface="Trebuchet MS"/>
                <a:cs typeface="Trebuchet MS"/>
              </a:rPr>
              <a:t>is</a:t>
            </a:r>
            <a:r>
              <a:rPr sz="1900" spc="250" dirty="0">
                <a:solidFill>
                  <a:srgbClr val="3F3F3F"/>
                </a:solidFill>
                <a:latin typeface="Trebuchet MS"/>
                <a:cs typeface="Trebuchet MS"/>
              </a:rPr>
              <a:t> </a:t>
            </a:r>
            <a:r>
              <a:rPr sz="1900" spc="-5" dirty="0">
                <a:solidFill>
                  <a:srgbClr val="3F3F3F"/>
                </a:solidFill>
                <a:latin typeface="Trebuchet MS"/>
                <a:cs typeface="Trebuchet MS"/>
              </a:rPr>
              <a:t>the</a:t>
            </a:r>
            <a:r>
              <a:rPr sz="1900" spc="245" dirty="0">
                <a:solidFill>
                  <a:srgbClr val="3F3F3F"/>
                </a:solidFill>
                <a:latin typeface="Trebuchet MS"/>
                <a:cs typeface="Trebuchet MS"/>
              </a:rPr>
              <a:t> </a:t>
            </a:r>
            <a:r>
              <a:rPr sz="1900" spc="-5" dirty="0">
                <a:solidFill>
                  <a:srgbClr val="3F3F3F"/>
                </a:solidFill>
                <a:latin typeface="Trebuchet MS"/>
                <a:cs typeface="Trebuchet MS"/>
              </a:rPr>
              <a:t>relationship</a:t>
            </a:r>
            <a:r>
              <a:rPr sz="1900" spc="250" dirty="0">
                <a:solidFill>
                  <a:srgbClr val="3F3F3F"/>
                </a:solidFill>
                <a:latin typeface="Trebuchet MS"/>
                <a:cs typeface="Trebuchet MS"/>
              </a:rPr>
              <a:t> </a:t>
            </a:r>
            <a:r>
              <a:rPr sz="1900" spc="-5" dirty="0">
                <a:solidFill>
                  <a:srgbClr val="3F3F3F"/>
                </a:solidFill>
                <a:latin typeface="Trebuchet MS"/>
                <a:cs typeface="Trebuchet MS"/>
              </a:rPr>
              <a:t>between</a:t>
            </a:r>
            <a:r>
              <a:rPr sz="1900" spc="250" dirty="0">
                <a:solidFill>
                  <a:srgbClr val="3F3F3F"/>
                </a:solidFill>
                <a:latin typeface="Trebuchet MS"/>
                <a:cs typeface="Trebuchet MS"/>
              </a:rPr>
              <a:t> </a:t>
            </a:r>
            <a:r>
              <a:rPr sz="1900" dirty="0">
                <a:solidFill>
                  <a:srgbClr val="3F3F3F"/>
                </a:solidFill>
                <a:latin typeface="Trebuchet MS"/>
                <a:cs typeface="Trebuchet MS"/>
              </a:rPr>
              <a:t>a</a:t>
            </a:r>
            <a:r>
              <a:rPr sz="1900" spc="250" dirty="0">
                <a:solidFill>
                  <a:srgbClr val="3F3F3F"/>
                </a:solidFill>
                <a:latin typeface="Trebuchet MS"/>
                <a:cs typeface="Trebuchet MS"/>
              </a:rPr>
              <a:t> </a:t>
            </a:r>
            <a:r>
              <a:rPr sz="1900" spc="-5" dirty="0">
                <a:solidFill>
                  <a:srgbClr val="3F3F3F"/>
                </a:solidFill>
                <a:latin typeface="Trebuchet MS"/>
                <a:cs typeface="Trebuchet MS"/>
              </a:rPr>
              <a:t>class</a:t>
            </a:r>
            <a:r>
              <a:rPr sz="1900" spc="254" dirty="0">
                <a:solidFill>
                  <a:srgbClr val="3F3F3F"/>
                </a:solidFill>
                <a:latin typeface="Trebuchet MS"/>
                <a:cs typeface="Trebuchet MS"/>
              </a:rPr>
              <a:t> </a:t>
            </a:r>
            <a:r>
              <a:rPr sz="1900" spc="-10" dirty="0">
                <a:solidFill>
                  <a:srgbClr val="3F3F3F"/>
                </a:solidFill>
                <a:latin typeface="Trebuchet MS"/>
                <a:cs typeface="Trebuchet MS"/>
              </a:rPr>
              <a:t>(super</a:t>
            </a:r>
            <a:r>
              <a:rPr sz="1900" spc="245" dirty="0">
                <a:solidFill>
                  <a:srgbClr val="3F3F3F"/>
                </a:solidFill>
                <a:latin typeface="Trebuchet MS"/>
                <a:cs typeface="Trebuchet MS"/>
              </a:rPr>
              <a:t> </a:t>
            </a:r>
            <a:r>
              <a:rPr sz="1900" spc="-10" dirty="0">
                <a:solidFill>
                  <a:srgbClr val="3F3F3F"/>
                </a:solidFill>
                <a:latin typeface="Trebuchet MS"/>
                <a:cs typeface="Trebuchet MS"/>
              </a:rPr>
              <a:t>class)</a:t>
            </a:r>
            <a:endParaRPr sz="1900">
              <a:latin typeface="Trebuchet MS"/>
              <a:cs typeface="Trebuchet MS"/>
            </a:endParaRPr>
          </a:p>
          <a:p>
            <a:pPr marL="12700">
              <a:lnSpc>
                <a:spcPct val="100000"/>
              </a:lnSpc>
              <a:spcBef>
                <a:spcPts val="1370"/>
              </a:spcBef>
            </a:pPr>
            <a:r>
              <a:rPr sz="1900" spc="-10" dirty="0">
                <a:solidFill>
                  <a:srgbClr val="3F3F3F"/>
                </a:solidFill>
                <a:latin typeface="Trebuchet MS"/>
                <a:cs typeface="Trebuchet MS"/>
              </a:rPr>
              <a:t>and </a:t>
            </a:r>
            <a:r>
              <a:rPr sz="1900" spc="-5" dirty="0">
                <a:solidFill>
                  <a:srgbClr val="3F3F3F"/>
                </a:solidFill>
                <a:latin typeface="Trebuchet MS"/>
                <a:cs typeface="Trebuchet MS"/>
              </a:rPr>
              <a:t>one or </a:t>
            </a:r>
            <a:r>
              <a:rPr sz="1900" spc="-10" dirty="0">
                <a:solidFill>
                  <a:srgbClr val="3F3F3F"/>
                </a:solidFill>
                <a:latin typeface="Trebuchet MS"/>
                <a:cs typeface="Trebuchet MS"/>
              </a:rPr>
              <a:t>more variations </a:t>
            </a:r>
            <a:r>
              <a:rPr sz="1900" spc="-5" dirty="0">
                <a:solidFill>
                  <a:srgbClr val="3F3F3F"/>
                </a:solidFill>
                <a:latin typeface="Trebuchet MS"/>
                <a:cs typeface="Trebuchet MS"/>
              </a:rPr>
              <a:t>of the class</a:t>
            </a:r>
            <a:r>
              <a:rPr sz="1900" spc="15" dirty="0">
                <a:solidFill>
                  <a:srgbClr val="3F3F3F"/>
                </a:solidFill>
                <a:latin typeface="Trebuchet MS"/>
                <a:cs typeface="Trebuchet MS"/>
              </a:rPr>
              <a:t> </a:t>
            </a:r>
            <a:r>
              <a:rPr sz="1900" spc="-10" dirty="0">
                <a:solidFill>
                  <a:srgbClr val="3F3F3F"/>
                </a:solidFill>
                <a:latin typeface="Trebuchet MS"/>
                <a:cs typeface="Trebuchet MS"/>
              </a:rPr>
              <a:t>(subclasses).</a:t>
            </a:r>
            <a:endParaRPr sz="1900">
              <a:latin typeface="Trebuchet MS"/>
              <a:cs typeface="Trebuchet MS"/>
            </a:endParaRPr>
          </a:p>
        </p:txBody>
      </p:sp>
      <p:sp>
        <p:nvSpPr>
          <p:cNvPr id="5" name="object 5"/>
          <p:cNvSpPr txBox="1"/>
          <p:nvPr/>
        </p:nvSpPr>
        <p:spPr>
          <a:xfrm>
            <a:off x="320040" y="2367281"/>
            <a:ext cx="2666365" cy="305212"/>
          </a:xfrm>
          <a:prstGeom prst="rect">
            <a:avLst/>
          </a:prstGeom>
        </p:spPr>
        <p:txBody>
          <a:bodyPr vert="horz" wrap="square" lIns="0" tIns="12700" rIns="0" bIns="0" rtlCol="0">
            <a:spAutoFit/>
          </a:bodyPr>
          <a:lstStyle/>
          <a:p>
            <a:pPr marL="12700">
              <a:lnSpc>
                <a:spcPct val="100000"/>
              </a:lnSpc>
              <a:spcBef>
                <a:spcPts val="100"/>
              </a:spcBef>
            </a:pPr>
            <a:r>
              <a:rPr sz="1900" b="1" spc="-5" dirty="0">
                <a:solidFill>
                  <a:srgbClr val="FF0000"/>
                </a:solidFill>
                <a:latin typeface="Trebuchet MS"/>
                <a:cs typeface="Trebuchet MS"/>
              </a:rPr>
              <a:t>Super Class (Base</a:t>
            </a:r>
            <a:r>
              <a:rPr sz="1900" b="1" spc="-65" dirty="0">
                <a:solidFill>
                  <a:srgbClr val="FF0000"/>
                </a:solidFill>
                <a:latin typeface="Trebuchet MS"/>
                <a:cs typeface="Trebuchet MS"/>
              </a:rPr>
              <a:t> </a:t>
            </a:r>
            <a:r>
              <a:rPr sz="1900" b="1" spc="-5" dirty="0">
                <a:solidFill>
                  <a:srgbClr val="FF0000"/>
                </a:solidFill>
                <a:latin typeface="Trebuchet MS"/>
                <a:cs typeface="Trebuchet MS"/>
              </a:rPr>
              <a:t>class)</a:t>
            </a:r>
            <a:endParaRPr sz="1900">
              <a:latin typeface="Trebuchet MS"/>
              <a:cs typeface="Trebuchet MS"/>
            </a:endParaRPr>
          </a:p>
        </p:txBody>
      </p:sp>
      <p:sp>
        <p:nvSpPr>
          <p:cNvPr id="6" name="object 6"/>
          <p:cNvSpPr txBox="1"/>
          <p:nvPr/>
        </p:nvSpPr>
        <p:spPr>
          <a:xfrm>
            <a:off x="320040" y="2966723"/>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7" name="object 7"/>
          <p:cNvSpPr txBox="1"/>
          <p:nvPr/>
        </p:nvSpPr>
        <p:spPr>
          <a:xfrm>
            <a:off x="662942" y="2956561"/>
            <a:ext cx="5436871"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Provides common functionality </a:t>
            </a:r>
            <a:r>
              <a:rPr sz="1900" spc="-5" dirty="0">
                <a:solidFill>
                  <a:srgbClr val="3F3F3F"/>
                </a:solidFill>
                <a:latin typeface="Trebuchet MS"/>
                <a:cs typeface="Trebuchet MS"/>
              </a:rPr>
              <a:t>and data</a:t>
            </a:r>
            <a:r>
              <a:rPr sz="1900" spc="45" dirty="0">
                <a:solidFill>
                  <a:srgbClr val="3F3F3F"/>
                </a:solidFill>
                <a:latin typeface="Trebuchet MS"/>
                <a:cs typeface="Trebuchet MS"/>
              </a:rPr>
              <a:t> </a:t>
            </a:r>
            <a:r>
              <a:rPr sz="1900" spc="-10" dirty="0">
                <a:solidFill>
                  <a:srgbClr val="3F3F3F"/>
                </a:solidFill>
                <a:latin typeface="Trebuchet MS"/>
                <a:cs typeface="Trebuchet MS"/>
              </a:rPr>
              <a:t>members</a:t>
            </a:r>
            <a:endParaRPr sz="1900">
              <a:latin typeface="Trebuchet MS"/>
              <a:cs typeface="Trebuchet MS"/>
            </a:endParaRPr>
          </a:p>
        </p:txBody>
      </p:sp>
      <p:sp>
        <p:nvSpPr>
          <p:cNvPr id="8" name="object 8"/>
          <p:cNvSpPr txBox="1"/>
          <p:nvPr/>
        </p:nvSpPr>
        <p:spPr>
          <a:xfrm>
            <a:off x="320041" y="3547110"/>
            <a:ext cx="2687955" cy="305212"/>
          </a:xfrm>
          <a:prstGeom prst="rect">
            <a:avLst/>
          </a:prstGeom>
        </p:spPr>
        <p:txBody>
          <a:bodyPr vert="horz" wrap="square" lIns="0" tIns="12700" rIns="0" bIns="0" rtlCol="0">
            <a:spAutoFit/>
          </a:bodyPr>
          <a:lstStyle/>
          <a:p>
            <a:pPr marL="12700">
              <a:lnSpc>
                <a:spcPct val="100000"/>
              </a:lnSpc>
              <a:spcBef>
                <a:spcPts val="100"/>
              </a:spcBef>
            </a:pPr>
            <a:r>
              <a:rPr sz="1900" b="1" spc="-5" dirty="0">
                <a:solidFill>
                  <a:srgbClr val="FF0000"/>
                </a:solidFill>
                <a:latin typeface="Trebuchet MS"/>
                <a:cs typeface="Trebuchet MS"/>
              </a:rPr>
              <a:t>Subclass (Derived</a:t>
            </a:r>
            <a:r>
              <a:rPr sz="1900" b="1" spc="-60" dirty="0">
                <a:solidFill>
                  <a:srgbClr val="FF0000"/>
                </a:solidFill>
                <a:latin typeface="Trebuchet MS"/>
                <a:cs typeface="Trebuchet MS"/>
              </a:rPr>
              <a:t> </a:t>
            </a:r>
            <a:r>
              <a:rPr sz="1900" b="1" spc="-5" dirty="0">
                <a:solidFill>
                  <a:srgbClr val="FF0000"/>
                </a:solidFill>
                <a:latin typeface="Trebuchet MS"/>
                <a:cs typeface="Trebuchet MS"/>
              </a:rPr>
              <a:t>class)</a:t>
            </a:r>
            <a:endParaRPr sz="1900">
              <a:latin typeface="Trebuchet MS"/>
              <a:cs typeface="Trebuchet MS"/>
            </a:endParaRPr>
          </a:p>
        </p:txBody>
      </p:sp>
      <p:sp>
        <p:nvSpPr>
          <p:cNvPr id="9" name="object 9"/>
          <p:cNvSpPr txBox="1"/>
          <p:nvPr/>
        </p:nvSpPr>
        <p:spPr>
          <a:xfrm>
            <a:off x="320040" y="414655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0" name="object 10"/>
          <p:cNvSpPr txBox="1"/>
          <p:nvPr/>
        </p:nvSpPr>
        <p:spPr>
          <a:xfrm>
            <a:off x="662940" y="4136392"/>
            <a:ext cx="6487160"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Inherits </a:t>
            </a:r>
            <a:r>
              <a:rPr sz="1900" spc="-5" dirty="0">
                <a:solidFill>
                  <a:srgbClr val="3F3F3F"/>
                </a:solidFill>
                <a:latin typeface="Trebuchet MS"/>
                <a:cs typeface="Trebuchet MS"/>
              </a:rPr>
              <a:t>public and protected </a:t>
            </a:r>
            <a:r>
              <a:rPr sz="1900" spc="-10" dirty="0">
                <a:solidFill>
                  <a:srgbClr val="3F3F3F"/>
                </a:solidFill>
                <a:latin typeface="Trebuchet MS"/>
                <a:cs typeface="Trebuchet MS"/>
              </a:rPr>
              <a:t>members </a:t>
            </a:r>
            <a:r>
              <a:rPr sz="1900" spc="-5" dirty="0">
                <a:solidFill>
                  <a:srgbClr val="3F3F3F"/>
                </a:solidFill>
                <a:latin typeface="Trebuchet MS"/>
                <a:cs typeface="Trebuchet MS"/>
              </a:rPr>
              <a:t>from the </a:t>
            </a:r>
            <a:r>
              <a:rPr sz="1900" spc="-10" dirty="0">
                <a:solidFill>
                  <a:srgbClr val="3F3F3F"/>
                </a:solidFill>
                <a:latin typeface="Trebuchet MS"/>
                <a:cs typeface="Trebuchet MS"/>
              </a:rPr>
              <a:t>super</a:t>
            </a:r>
            <a:r>
              <a:rPr sz="1900" spc="-35" dirty="0">
                <a:solidFill>
                  <a:srgbClr val="3F3F3F"/>
                </a:solidFill>
                <a:latin typeface="Trebuchet MS"/>
                <a:cs typeface="Trebuchet MS"/>
              </a:rPr>
              <a:t> </a:t>
            </a:r>
            <a:r>
              <a:rPr sz="1900" spc="-5" dirty="0">
                <a:solidFill>
                  <a:srgbClr val="3F3F3F"/>
                </a:solidFill>
                <a:latin typeface="Trebuchet MS"/>
                <a:cs typeface="Trebuchet MS"/>
              </a:rPr>
              <a:t>class</a:t>
            </a:r>
            <a:endParaRPr sz="1900">
              <a:latin typeface="Trebuchet MS"/>
              <a:cs typeface="Trebuchet MS"/>
            </a:endParaRPr>
          </a:p>
        </p:txBody>
      </p:sp>
      <p:sp>
        <p:nvSpPr>
          <p:cNvPr id="11" name="object 11"/>
          <p:cNvSpPr txBox="1"/>
          <p:nvPr/>
        </p:nvSpPr>
        <p:spPr>
          <a:xfrm>
            <a:off x="320040" y="4735833"/>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2" name="object 12"/>
          <p:cNvSpPr txBox="1"/>
          <p:nvPr/>
        </p:nvSpPr>
        <p:spPr>
          <a:xfrm>
            <a:off x="662942" y="4725670"/>
            <a:ext cx="7094855" cy="777136"/>
          </a:xfrm>
          <a:prstGeom prst="rect">
            <a:avLst/>
          </a:prstGeom>
        </p:spPr>
        <p:txBody>
          <a:bodyPr vert="horz" wrap="square" lIns="0" tIns="12700" rIns="0" bIns="0" rtlCol="0">
            <a:spAutoFit/>
          </a:bodyPr>
          <a:lstStyle/>
          <a:p>
            <a:pPr marL="12700">
              <a:lnSpc>
                <a:spcPct val="100000"/>
              </a:lnSpc>
              <a:spcBef>
                <a:spcPts val="100"/>
              </a:spcBef>
              <a:tabLst>
                <a:tab pos="565150" algn="l"/>
                <a:tab pos="1459230" algn="l"/>
                <a:tab pos="1832610" algn="l"/>
                <a:tab pos="2742565" algn="l"/>
                <a:tab pos="3823335" algn="l"/>
                <a:tab pos="4192270" algn="l"/>
                <a:tab pos="4928870" algn="l"/>
                <a:tab pos="5592445" algn="l"/>
                <a:tab pos="5996305" algn="l"/>
              </a:tabLst>
            </a:pPr>
            <a:r>
              <a:rPr sz="1900" spc="-5" dirty="0">
                <a:solidFill>
                  <a:srgbClr val="3F3F3F"/>
                </a:solidFill>
                <a:latin typeface="Trebuchet MS"/>
                <a:cs typeface="Trebuchet MS"/>
              </a:rPr>
              <a:t>Can	</a:t>
            </a:r>
            <a:r>
              <a:rPr sz="1900" spc="-10" dirty="0">
                <a:solidFill>
                  <a:srgbClr val="3F3F3F"/>
                </a:solidFill>
                <a:latin typeface="Trebuchet MS"/>
                <a:cs typeface="Trebuchet MS"/>
              </a:rPr>
              <a:t>extend	</a:t>
            </a:r>
            <a:r>
              <a:rPr sz="1900" spc="-5" dirty="0">
                <a:solidFill>
                  <a:srgbClr val="3F3F3F"/>
                </a:solidFill>
                <a:latin typeface="Trebuchet MS"/>
                <a:cs typeface="Trebuchet MS"/>
              </a:rPr>
              <a:t>or	</a:t>
            </a:r>
            <a:r>
              <a:rPr sz="1900" spc="-10" dirty="0">
                <a:solidFill>
                  <a:srgbClr val="3F3F3F"/>
                </a:solidFill>
                <a:latin typeface="Trebuchet MS"/>
                <a:cs typeface="Trebuchet MS"/>
              </a:rPr>
              <a:t>change	behavior	</a:t>
            </a:r>
            <a:r>
              <a:rPr sz="1900" spc="-5" dirty="0">
                <a:solidFill>
                  <a:srgbClr val="3F3F3F"/>
                </a:solidFill>
                <a:latin typeface="Trebuchet MS"/>
                <a:cs typeface="Trebuchet MS"/>
              </a:rPr>
              <a:t>of	</a:t>
            </a:r>
            <a:r>
              <a:rPr sz="1900" spc="-10" dirty="0">
                <a:solidFill>
                  <a:srgbClr val="3F3F3F"/>
                </a:solidFill>
                <a:latin typeface="Trebuchet MS"/>
                <a:cs typeface="Trebuchet MS"/>
              </a:rPr>
              <a:t>super	</a:t>
            </a:r>
            <a:r>
              <a:rPr sz="1900" spc="-5" dirty="0">
                <a:solidFill>
                  <a:srgbClr val="3F3F3F"/>
                </a:solidFill>
                <a:latin typeface="Trebuchet MS"/>
                <a:cs typeface="Trebuchet MS"/>
              </a:rPr>
              <a:t>class	by	</a:t>
            </a:r>
            <a:r>
              <a:rPr sz="1900" spc="-10" dirty="0">
                <a:solidFill>
                  <a:srgbClr val="3F3F3F"/>
                </a:solidFill>
                <a:latin typeface="Trebuchet MS"/>
                <a:cs typeface="Trebuchet MS"/>
              </a:rPr>
              <a:t>overriding</a:t>
            </a:r>
            <a:endParaRPr sz="1900">
              <a:latin typeface="Trebuchet MS"/>
              <a:cs typeface="Trebuchet MS"/>
            </a:endParaRPr>
          </a:p>
          <a:p>
            <a:pPr marL="12700">
              <a:lnSpc>
                <a:spcPct val="100000"/>
              </a:lnSpc>
              <a:spcBef>
                <a:spcPts val="1370"/>
              </a:spcBef>
            </a:pPr>
            <a:r>
              <a:rPr sz="1900" spc="-10" dirty="0">
                <a:solidFill>
                  <a:srgbClr val="3F3F3F"/>
                </a:solidFill>
                <a:latin typeface="Trebuchet MS"/>
                <a:cs typeface="Trebuchet MS"/>
              </a:rPr>
              <a:t>methods</a:t>
            </a:r>
            <a:endParaRPr sz="1900">
              <a:latin typeface="Trebuchet MS"/>
              <a:cs typeface="Trebuchet MS"/>
            </a:endParaRPr>
          </a:p>
        </p:txBody>
      </p:sp>
      <p:sp>
        <p:nvSpPr>
          <p:cNvPr id="13" name="object 13"/>
          <p:cNvSpPr txBox="1"/>
          <p:nvPr/>
        </p:nvSpPr>
        <p:spPr>
          <a:xfrm>
            <a:off x="320041" y="5778502"/>
            <a:ext cx="1212851" cy="305212"/>
          </a:xfrm>
          <a:prstGeom prst="rect">
            <a:avLst/>
          </a:prstGeom>
        </p:spPr>
        <p:txBody>
          <a:bodyPr vert="horz" wrap="square" lIns="0" tIns="12700" rIns="0" bIns="0" rtlCol="0">
            <a:spAutoFit/>
          </a:bodyPr>
          <a:lstStyle/>
          <a:p>
            <a:pPr marL="12700">
              <a:lnSpc>
                <a:spcPct val="100000"/>
              </a:lnSpc>
              <a:spcBef>
                <a:spcPts val="100"/>
              </a:spcBef>
            </a:pPr>
            <a:r>
              <a:rPr sz="1900" b="1" spc="-10" dirty="0">
                <a:solidFill>
                  <a:srgbClr val="FF0000"/>
                </a:solidFill>
                <a:latin typeface="Trebuchet MS"/>
                <a:cs typeface="Trebuchet MS"/>
              </a:rPr>
              <a:t>O</a:t>
            </a:r>
            <a:r>
              <a:rPr sz="1900" b="1" spc="-5" dirty="0">
                <a:solidFill>
                  <a:srgbClr val="FF0000"/>
                </a:solidFill>
                <a:latin typeface="Trebuchet MS"/>
                <a:cs typeface="Trebuchet MS"/>
              </a:rPr>
              <a:t>ver</a:t>
            </a:r>
            <a:r>
              <a:rPr sz="1900" b="1" spc="5" dirty="0">
                <a:solidFill>
                  <a:srgbClr val="FF0000"/>
                </a:solidFill>
                <a:latin typeface="Trebuchet MS"/>
                <a:cs typeface="Trebuchet MS"/>
              </a:rPr>
              <a:t>r</a:t>
            </a:r>
            <a:r>
              <a:rPr sz="1900" b="1" spc="-10" dirty="0">
                <a:solidFill>
                  <a:srgbClr val="FF0000"/>
                </a:solidFill>
                <a:latin typeface="Trebuchet MS"/>
                <a:cs typeface="Trebuchet MS"/>
              </a:rPr>
              <a:t>i</a:t>
            </a:r>
            <a:r>
              <a:rPr sz="1900" b="1" dirty="0">
                <a:solidFill>
                  <a:srgbClr val="FF0000"/>
                </a:solidFill>
                <a:latin typeface="Trebuchet MS"/>
                <a:cs typeface="Trebuchet MS"/>
              </a:rPr>
              <a:t>d</a:t>
            </a:r>
            <a:r>
              <a:rPr sz="1900" b="1" spc="-10" dirty="0">
                <a:solidFill>
                  <a:srgbClr val="FF0000"/>
                </a:solidFill>
                <a:latin typeface="Trebuchet MS"/>
                <a:cs typeface="Trebuchet MS"/>
              </a:rPr>
              <a:t>i</a:t>
            </a:r>
            <a:r>
              <a:rPr sz="1900" b="1" spc="-5" dirty="0">
                <a:solidFill>
                  <a:srgbClr val="FF0000"/>
                </a:solidFill>
                <a:latin typeface="Trebuchet MS"/>
                <a:cs typeface="Trebuchet MS"/>
              </a:rPr>
              <a:t>n</a:t>
            </a:r>
            <a:r>
              <a:rPr sz="1900" b="1" dirty="0">
                <a:solidFill>
                  <a:srgbClr val="FF0000"/>
                </a:solidFill>
                <a:latin typeface="Trebuchet MS"/>
                <a:cs typeface="Trebuchet MS"/>
              </a:rPr>
              <a:t>g</a:t>
            </a:r>
            <a:endParaRPr sz="1900">
              <a:latin typeface="Trebuchet MS"/>
              <a:cs typeface="Trebuchet MS"/>
            </a:endParaRPr>
          </a:p>
        </p:txBody>
      </p:sp>
      <p:sp>
        <p:nvSpPr>
          <p:cNvPr id="14" name="object 14"/>
          <p:cNvSpPr txBox="1"/>
          <p:nvPr/>
        </p:nvSpPr>
        <p:spPr>
          <a:xfrm>
            <a:off x="320040" y="6377944"/>
            <a:ext cx="205104" cy="246221"/>
          </a:xfrm>
          <a:prstGeom prst="rect">
            <a:avLst/>
          </a:prstGeom>
        </p:spPr>
        <p:txBody>
          <a:bodyPr vert="horz" wrap="square" lIns="0" tIns="15240" rIns="0" bIns="0" rtlCol="0">
            <a:spAutoFit/>
          </a:bodyPr>
          <a:lstStyle/>
          <a:p>
            <a:pPr marL="12700">
              <a:lnSpc>
                <a:spcPct val="100000"/>
              </a:lnSpc>
              <a:spcBef>
                <a:spcPts val="120"/>
              </a:spcBef>
            </a:pPr>
            <a:r>
              <a:rPr sz="1500" spc="-90" dirty="0">
                <a:solidFill>
                  <a:srgbClr val="8FC125"/>
                </a:solidFill>
                <a:latin typeface="UnDotum"/>
                <a:cs typeface="UnDotum"/>
              </a:rPr>
              <a:t></a:t>
            </a:r>
            <a:endParaRPr sz="1500">
              <a:latin typeface="UnDotum"/>
              <a:cs typeface="UnDotum"/>
            </a:endParaRPr>
          </a:p>
        </p:txBody>
      </p:sp>
      <p:sp>
        <p:nvSpPr>
          <p:cNvPr id="15" name="object 15"/>
          <p:cNvSpPr txBox="1"/>
          <p:nvPr/>
        </p:nvSpPr>
        <p:spPr>
          <a:xfrm>
            <a:off x="662943" y="6367781"/>
            <a:ext cx="5708015" cy="305212"/>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3F3F3F"/>
                </a:solidFill>
                <a:latin typeface="Trebuchet MS"/>
                <a:cs typeface="Trebuchet MS"/>
              </a:rPr>
              <a:t>Subclass may override </a:t>
            </a:r>
            <a:r>
              <a:rPr sz="1900" spc="-5" dirty="0">
                <a:solidFill>
                  <a:srgbClr val="3F3F3F"/>
                </a:solidFill>
                <a:latin typeface="Trebuchet MS"/>
                <a:cs typeface="Trebuchet MS"/>
              </a:rPr>
              <a:t>the </a:t>
            </a:r>
            <a:r>
              <a:rPr sz="1900" spc="-10" dirty="0">
                <a:solidFill>
                  <a:srgbClr val="3F3F3F"/>
                </a:solidFill>
                <a:latin typeface="Trebuchet MS"/>
                <a:cs typeface="Trebuchet MS"/>
              </a:rPr>
              <a:t>behavior </a:t>
            </a:r>
            <a:r>
              <a:rPr sz="1900" dirty="0">
                <a:solidFill>
                  <a:srgbClr val="3F3F3F"/>
                </a:solidFill>
                <a:latin typeface="Trebuchet MS"/>
                <a:cs typeface="Trebuchet MS"/>
              </a:rPr>
              <a:t>of </a:t>
            </a:r>
            <a:r>
              <a:rPr sz="1900" spc="-5" dirty="0">
                <a:solidFill>
                  <a:srgbClr val="3F3F3F"/>
                </a:solidFill>
                <a:latin typeface="Trebuchet MS"/>
                <a:cs typeface="Trebuchet MS"/>
              </a:rPr>
              <a:t>its </a:t>
            </a:r>
            <a:r>
              <a:rPr sz="1900" spc="-10" dirty="0">
                <a:solidFill>
                  <a:srgbClr val="3F3F3F"/>
                </a:solidFill>
                <a:latin typeface="Trebuchet MS"/>
                <a:cs typeface="Trebuchet MS"/>
              </a:rPr>
              <a:t>super</a:t>
            </a:r>
            <a:r>
              <a:rPr sz="1900" spc="40" dirty="0">
                <a:solidFill>
                  <a:srgbClr val="3F3F3F"/>
                </a:solidFill>
                <a:latin typeface="Trebuchet MS"/>
                <a:cs typeface="Trebuchet MS"/>
              </a:rPr>
              <a:t> </a:t>
            </a:r>
            <a:r>
              <a:rPr sz="1900" spc="-5" dirty="0">
                <a:solidFill>
                  <a:srgbClr val="3F3F3F"/>
                </a:solidFill>
                <a:latin typeface="Trebuchet MS"/>
                <a:cs typeface="Trebuchet MS"/>
              </a:rPr>
              <a:t>class</a:t>
            </a:r>
            <a:endParaRPr sz="1900">
              <a:latin typeface="Trebuchet MS"/>
              <a:cs typeface="Trebuchet MS"/>
            </a:endParaRPr>
          </a:p>
        </p:txBody>
      </p:sp>
      <p:sp>
        <p:nvSpPr>
          <p:cNvPr id="16" name="object 16"/>
          <p:cNvSpPr txBox="1"/>
          <p:nvPr/>
        </p:nvSpPr>
        <p:spPr>
          <a:xfrm>
            <a:off x="8742682" y="6142993"/>
            <a:ext cx="454025" cy="151323"/>
          </a:xfrm>
          <a:prstGeom prst="rect">
            <a:avLst/>
          </a:prstGeom>
        </p:spPr>
        <p:txBody>
          <a:bodyPr vert="horz" wrap="square" lIns="0" tIns="12700" rIns="0" bIns="0" rtlCol="0">
            <a:spAutoFit/>
          </a:bodyPr>
          <a:lstStyle/>
          <a:p>
            <a:pPr marL="12700">
              <a:lnSpc>
                <a:spcPct val="100000"/>
              </a:lnSpc>
              <a:spcBef>
                <a:spcPts val="100"/>
              </a:spcBef>
            </a:pPr>
            <a:r>
              <a:rPr sz="900" spc="-5" dirty="0">
                <a:latin typeface="Verdana"/>
                <a:cs typeface="Verdana"/>
              </a:rPr>
              <a:t>UML</a:t>
            </a:r>
            <a:r>
              <a:rPr sz="900" spc="-70" dirty="0">
                <a:latin typeface="Verdana"/>
                <a:cs typeface="Verdana"/>
              </a:rPr>
              <a:t> </a:t>
            </a:r>
            <a:r>
              <a:rPr sz="900" spc="-5" dirty="0">
                <a:latin typeface="Verdana"/>
                <a:cs typeface="Verdana"/>
              </a:rPr>
              <a:t>31</a:t>
            </a:r>
            <a:endParaRPr sz="900">
              <a:latin typeface="Verdana"/>
              <a:cs typeface="Verdana"/>
            </a:endParaRPr>
          </a:p>
        </p:txBody>
      </p:sp>
      <p:sp>
        <p:nvSpPr>
          <p:cNvPr id="17" name="object 17"/>
          <p:cNvSpPr txBox="1"/>
          <p:nvPr/>
        </p:nvSpPr>
        <p:spPr>
          <a:xfrm>
            <a:off x="8045451" y="2203452"/>
            <a:ext cx="1997711" cy="479618"/>
          </a:xfrm>
          <a:prstGeom prst="rect">
            <a:avLst/>
          </a:prstGeom>
          <a:ln w="6469">
            <a:solidFill>
              <a:srgbClr val="000000"/>
            </a:solidFill>
          </a:ln>
        </p:spPr>
        <p:txBody>
          <a:bodyPr vert="horz" wrap="square" lIns="0" tIns="139700" rIns="0" bIns="0" rtlCol="0">
            <a:spAutoFit/>
          </a:bodyPr>
          <a:lstStyle/>
          <a:p>
            <a:pPr marL="191770">
              <a:lnSpc>
                <a:spcPct val="100000"/>
              </a:lnSpc>
              <a:spcBef>
                <a:spcPts val="1100"/>
              </a:spcBef>
            </a:pPr>
            <a:r>
              <a:rPr sz="2200" b="1" spc="-5" dirty="0">
                <a:latin typeface="Arial"/>
                <a:cs typeface="Arial"/>
              </a:rPr>
              <a:t>Super</a:t>
            </a:r>
            <a:r>
              <a:rPr sz="2200" b="1" spc="-35" dirty="0">
                <a:latin typeface="Arial"/>
                <a:cs typeface="Arial"/>
              </a:rPr>
              <a:t> </a:t>
            </a:r>
            <a:r>
              <a:rPr sz="2200" b="1" spc="-5" dirty="0">
                <a:latin typeface="Arial"/>
                <a:cs typeface="Arial"/>
              </a:rPr>
              <a:t>Class</a:t>
            </a:r>
            <a:endParaRPr sz="2200">
              <a:latin typeface="Arial"/>
              <a:cs typeface="Arial"/>
            </a:endParaRPr>
          </a:p>
        </p:txBody>
      </p:sp>
      <p:sp>
        <p:nvSpPr>
          <p:cNvPr id="18" name="object 18"/>
          <p:cNvSpPr/>
          <p:nvPr/>
        </p:nvSpPr>
        <p:spPr>
          <a:xfrm>
            <a:off x="8026403" y="5060950"/>
            <a:ext cx="1996439" cy="633730"/>
          </a:xfrm>
          <a:custGeom>
            <a:avLst/>
            <a:gdLst/>
            <a:ahLst/>
            <a:cxnLst/>
            <a:rect l="l" t="t" r="r" b="b"/>
            <a:pathLst>
              <a:path w="1996440" h="633729">
                <a:moveTo>
                  <a:pt x="998220" y="633730"/>
                </a:moveTo>
                <a:lnTo>
                  <a:pt x="0" y="633730"/>
                </a:lnTo>
                <a:lnTo>
                  <a:pt x="0" y="0"/>
                </a:lnTo>
                <a:lnTo>
                  <a:pt x="1996440" y="0"/>
                </a:lnTo>
                <a:lnTo>
                  <a:pt x="1996440" y="633730"/>
                </a:lnTo>
                <a:lnTo>
                  <a:pt x="998220" y="633730"/>
                </a:lnTo>
                <a:close/>
              </a:path>
            </a:pathLst>
          </a:custGeom>
          <a:ln w="6469">
            <a:solidFill>
              <a:srgbClr val="000000"/>
            </a:solidFill>
          </a:ln>
        </p:spPr>
        <p:txBody>
          <a:bodyPr wrap="square" lIns="0" tIns="0" rIns="0" bIns="0" rtlCol="0"/>
          <a:lstStyle/>
          <a:p>
            <a:endParaRPr/>
          </a:p>
        </p:txBody>
      </p:sp>
      <p:sp>
        <p:nvSpPr>
          <p:cNvPr id="19" name="object 19"/>
          <p:cNvSpPr txBox="1"/>
          <p:nvPr/>
        </p:nvSpPr>
        <p:spPr>
          <a:xfrm>
            <a:off x="8026403" y="5060950"/>
            <a:ext cx="1996439" cy="489878"/>
          </a:xfrm>
          <a:prstGeom prst="rect">
            <a:avLst/>
          </a:prstGeom>
          <a:ln w="6469">
            <a:solidFill>
              <a:srgbClr val="000000"/>
            </a:solidFill>
          </a:ln>
        </p:spPr>
        <p:txBody>
          <a:bodyPr vert="horz" wrap="square" lIns="0" tIns="149860" rIns="0" bIns="0" rtlCol="0">
            <a:spAutoFit/>
          </a:bodyPr>
          <a:lstStyle/>
          <a:p>
            <a:pPr marL="384175">
              <a:lnSpc>
                <a:spcPct val="100000"/>
              </a:lnSpc>
              <a:spcBef>
                <a:spcPts val="1180"/>
              </a:spcBef>
            </a:pPr>
            <a:r>
              <a:rPr sz="2200" b="1" spc="-5" dirty="0">
                <a:latin typeface="Arial"/>
                <a:cs typeface="Arial"/>
              </a:rPr>
              <a:t>Subclass</a:t>
            </a:r>
            <a:endParaRPr sz="2200">
              <a:latin typeface="Arial"/>
              <a:cs typeface="Arial"/>
            </a:endParaRPr>
          </a:p>
        </p:txBody>
      </p:sp>
      <p:grpSp>
        <p:nvGrpSpPr>
          <p:cNvPr id="20" name="object 20"/>
          <p:cNvGrpSpPr/>
          <p:nvPr/>
        </p:nvGrpSpPr>
        <p:grpSpPr>
          <a:xfrm>
            <a:off x="8907780" y="4366259"/>
            <a:ext cx="152400" cy="730250"/>
            <a:chOff x="8907780" y="4366259"/>
            <a:chExt cx="152400" cy="730250"/>
          </a:xfrm>
        </p:grpSpPr>
        <p:sp>
          <p:nvSpPr>
            <p:cNvPr id="21" name="object 21"/>
            <p:cNvSpPr/>
            <p:nvPr/>
          </p:nvSpPr>
          <p:spPr>
            <a:xfrm>
              <a:off x="8983980" y="4508499"/>
              <a:ext cx="15240" cy="562610"/>
            </a:xfrm>
            <a:custGeom>
              <a:avLst/>
              <a:gdLst/>
              <a:ahLst/>
              <a:cxnLst/>
              <a:rect l="l" t="t" r="r" b="b"/>
              <a:pathLst>
                <a:path w="15240" h="562610">
                  <a:moveTo>
                    <a:pt x="7620" y="-25400"/>
                  </a:moveTo>
                  <a:lnTo>
                    <a:pt x="7620" y="588010"/>
                  </a:lnTo>
                </a:path>
              </a:pathLst>
            </a:custGeom>
            <a:ln w="66040">
              <a:solidFill>
                <a:srgbClr val="000000"/>
              </a:solidFill>
            </a:ln>
          </p:spPr>
          <p:txBody>
            <a:bodyPr wrap="square" lIns="0" tIns="0" rIns="0" bIns="0" rtlCol="0"/>
            <a:lstStyle/>
            <a:p>
              <a:endParaRPr/>
            </a:p>
          </p:txBody>
        </p:sp>
        <p:sp>
          <p:nvSpPr>
            <p:cNvPr id="22" name="object 22"/>
            <p:cNvSpPr/>
            <p:nvPr/>
          </p:nvSpPr>
          <p:spPr>
            <a:xfrm>
              <a:off x="8907780" y="4366259"/>
              <a:ext cx="152400" cy="153670"/>
            </a:xfrm>
            <a:custGeom>
              <a:avLst/>
              <a:gdLst/>
              <a:ahLst/>
              <a:cxnLst/>
              <a:rect l="l" t="t" r="r" b="b"/>
              <a:pathLst>
                <a:path w="152400" h="153670">
                  <a:moveTo>
                    <a:pt x="72390" y="0"/>
                  </a:moveTo>
                  <a:lnTo>
                    <a:pt x="0" y="153669"/>
                  </a:lnTo>
                  <a:lnTo>
                    <a:pt x="152400" y="149859"/>
                  </a:lnTo>
                  <a:lnTo>
                    <a:pt x="72390" y="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8924289" y="2840989"/>
            <a:ext cx="151131" cy="800100"/>
            <a:chOff x="8924290" y="2840989"/>
            <a:chExt cx="151130" cy="800100"/>
          </a:xfrm>
        </p:grpSpPr>
        <p:sp>
          <p:nvSpPr>
            <p:cNvPr id="24" name="object 24"/>
            <p:cNvSpPr/>
            <p:nvPr/>
          </p:nvSpPr>
          <p:spPr>
            <a:xfrm>
              <a:off x="8999220" y="2983229"/>
              <a:ext cx="0" cy="657860"/>
            </a:xfrm>
            <a:custGeom>
              <a:avLst/>
              <a:gdLst/>
              <a:ahLst/>
              <a:cxnLst/>
              <a:rect l="l" t="t" r="r" b="b"/>
              <a:pathLst>
                <a:path h="657860">
                  <a:moveTo>
                    <a:pt x="0" y="657860"/>
                  </a:moveTo>
                  <a:lnTo>
                    <a:pt x="0" y="0"/>
                  </a:lnTo>
                </a:path>
              </a:pathLst>
            </a:custGeom>
            <a:ln w="50800">
              <a:solidFill>
                <a:srgbClr val="000000"/>
              </a:solidFill>
            </a:ln>
          </p:spPr>
          <p:txBody>
            <a:bodyPr wrap="square" lIns="0" tIns="0" rIns="0" bIns="0" rtlCol="0"/>
            <a:lstStyle/>
            <a:p>
              <a:endParaRPr/>
            </a:p>
          </p:txBody>
        </p:sp>
        <p:sp>
          <p:nvSpPr>
            <p:cNvPr id="25" name="object 25"/>
            <p:cNvSpPr/>
            <p:nvPr/>
          </p:nvSpPr>
          <p:spPr>
            <a:xfrm>
              <a:off x="8924290" y="2840989"/>
              <a:ext cx="151130" cy="152400"/>
            </a:xfrm>
            <a:custGeom>
              <a:avLst/>
              <a:gdLst/>
              <a:ahLst/>
              <a:cxnLst/>
              <a:rect l="l" t="t" r="r" b="b"/>
              <a:pathLst>
                <a:path w="151129" h="152400">
                  <a:moveTo>
                    <a:pt x="74929" y="0"/>
                  </a:moveTo>
                  <a:lnTo>
                    <a:pt x="0" y="152400"/>
                  </a:lnTo>
                  <a:lnTo>
                    <a:pt x="151129" y="152400"/>
                  </a:lnTo>
                  <a:lnTo>
                    <a:pt x="74929" y="0"/>
                  </a:lnTo>
                  <a:close/>
                </a:path>
              </a:pathLst>
            </a:custGeom>
            <a:solidFill>
              <a:srgbClr val="000000"/>
            </a:solidFill>
          </p:spPr>
          <p:txBody>
            <a:bodyPr wrap="square" lIns="0" tIns="0" rIns="0" bIns="0" rtlCol="0"/>
            <a:lstStyle/>
            <a:p>
              <a:endParaRPr/>
            </a:p>
          </p:txBody>
        </p:sp>
      </p:grpSp>
      <p:sp>
        <p:nvSpPr>
          <p:cNvPr id="26" name="object 26"/>
          <p:cNvSpPr txBox="1"/>
          <p:nvPr/>
        </p:nvSpPr>
        <p:spPr>
          <a:xfrm>
            <a:off x="8045451" y="3727450"/>
            <a:ext cx="1997711" cy="446276"/>
          </a:xfrm>
          <a:prstGeom prst="rect">
            <a:avLst/>
          </a:prstGeom>
          <a:ln w="6469">
            <a:solidFill>
              <a:srgbClr val="000000"/>
            </a:solidFill>
          </a:ln>
        </p:spPr>
        <p:txBody>
          <a:bodyPr vert="horz" wrap="square" lIns="0" tIns="76200" rIns="0" bIns="0" rtlCol="0">
            <a:spAutoFit/>
          </a:bodyPr>
          <a:lstStyle/>
          <a:p>
            <a:pPr marL="16510" algn="ctr">
              <a:lnSpc>
                <a:spcPct val="100000"/>
              </a:lnSpc>
              <a:spcBef>
                <a:spcPts val="600"/>
              </a:spcBef>
            </a:pPr>
            <a:r>
              <a:rPr sz="2400" b="1" i="1" dirty="0">
                <a:latin typeface="Arial"/>
                <a:cs typeface="Arial"/>
              </a:rPr>
              <a:t>…</a:t>
            </a:r>
            <a:endParaRPr sz="2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921" y="327659"/>
            <a:ext cx="9069071"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8FC125"/>
                </a:solidFill>
                <a:latin typeface="Trebuchet MS"/>
                <a:cs typeface="Trebuchet MS"/>
              </a:rPr>
              <a:t>Generalization and Inheritance</a:t>
            </a:r>
            <a:r>
              <a:rPr sz="3600" b="1" spc="-65" dirty="0">
                <a:solidFill>
                  <a:srgbClr val="8FC125"/>
                </a:solidFill>
                <a:latin typeface="Trebuchet MS"/>
                <a:cs typeface="Trebuchet MS"/>
              </a:rPr>
              <a:t> </a:t>
            </a:r>
            <a:r>
              <a:rPr sz="3600" b="1" spc="-5" dirty="0">
                <a:solidFill>
                  <a:srgbClr val="8FC125"/>
                </a:solidFill>
                <a:latin typeface="Trebuchet MS"/>
                <a:cs typeface="Trebuchet MS"/>
              </a:rPr>
              <a:t>Continue…</a:t>
            </a:r>
            <a:endParaRPr sz="3600">
              <a:latin typeface="Trebuchet MS"/>
              <a:cs typeface="Trebuchet MS"/>
            </a:endParaRPr>
          </a:p>
        </p:txBody>
      </p:sp>
      <p:sp>
        <p:nvSpPr>
          <p:cNvPr id="3" name="object 3"/>
          <p:cNvSpPr txBox="1"/>
          <p:nvPr/>
        </p:nvSpPr>
        <p:spPr>
          <a:xfrm>
            <a:off x="756919" y="1329690"/>
            <a:ext cx="5709920"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F3F3F"/>
                </a:solidFill>
                <a:latin typeface="UnDotum"/>
                <a:cs typeface="UnDotum"/>
              </a:rPr>
              <a:t></a:t>
            </a:r>
            <a:r>
              <a:rPr sz="1900" dirty="0">
                <a:solidFill>
                  <a:srgbClr val="3F3F3F"/>
                </a:solidFill>
                <a:latin typeface="Trebuchet MS"/>
                <a:cs typeface="Trebuchet MS"/>
              </a:rPr>
              <a:t>A </a:t>
            </a:r>
            <a:r>
              <a:rPr sz="1900" spc="-5" dirty="0">
                <a:solidFill>
                  <a:srgbClr val="3F3F3F"/>
                </a:solidFill>
                <a:latin typeface="Trebuchet MS"/>
                <a:cs typeface="Trebuchet MS"/>
              </a:rPr>
              <a:t>large hollow </a:t>
            </a:r>
            <a:r>
              <a:rPr sz="1900" spc="-10" dirty="0">
                <a:solidFill>
                  <a:srgbClr val="3F3F3F"/>
                </a:solidFill>
                <a:latin typeface="Trebuchet MS"/>
                <a:cs typeface="Trebuchet MS"/>
              </a:rPr>
              <a:t>arrowhead </a:t>
            </a:r>
            <a:r>
              <a:rPr sz="1900" spc="-5" dirty="0">
                <a:solidFill>
                  <a:srgbClr val="3F3F3F"/>
                </a:solidFill>
                <a:latin typeface="Trebuchet MS"/>
                <a:cs typeface="Trebuchet MS"/>
              </a:rPr>
              <a:t>denotes</a:t>
            </a:r>
            <a:r>
              <a:rPr sz="1900" dirty="0">
                <a:solidFill>
                  <a:srgbClr val="3F3F3F"/>
                </a:solidFill>
                <a:latin typeface="Trebuchet MS"/>
                <a:cs typeface="Trebuchet MS"/>
              </a:rPr>
              <a:t> </a:t>
            </a:r>
            <a:r>
              <a:rPr sz="1900" spc="-10" dirty="0">
                <a:solidFill>
                  <a:srgbClr val="3F3F3F"/>
                </a:solidFill>
                <a:latin typeface="Trebuchet MS"/>
                <a:cs typeface="Trebuchet MS"/>
              </a:rPr>
              <a:t>generalization.</a:t>
            </a:r>
            <a:endParaRPr sz="1900">
              <a:latin typeface="Trebuchet MS"/>
              <a:cs typeface="Trebuchet MS"/>
            </a:endParaRPr>
          </a:p>
        </p:txBody>
      </p:sp>
      <p:sp>
        <p:nvSpPr>
          <p:cNvPr id="4" name="object 4"/>
          <p:cNvSpPr/>
          <p:nvPr/>
        </p:nvSpPr>
        <p:spPr>
          <a:xfrm>
            <a:off x="981711" y="1845310"/>
            <a:ext cx="9389111" cy="456311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47</a:t>
            </a:fld>
            <a:endParaRPr dirty="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noGrp="1"/>
          </p:cNvGrpSpPr>
          <p:nvPr>
            <p:ph idx="1"/>
          </p:nvPr>
        </p:nvGrpSpPr>
        <p:grpSpPr bwMode="auto">
          <a:xfrm>
            <a:off x="691957" y="841673"/>
            <a:ext cx="10652611" cy="5172918"/>
            <a:chOff x="939" y="227"/>
            <a:chExt cx="6922" cy="5958"/>
          </a:xfrm>
        </p:grpSpPr>
        <p:sp>
          <p:nvSpPr>
            <p:cNvPr id="1027" name="AutoShape 3"/>
            <p:cNvSpPr>
              <a:spLocks/>
            </p:cNvSpPr>
            <p:nvPr/>
          </p:nvSpPr>
          <p:spPr bwMode="auto">
            <a:xfrm>
              <a:off x="1609" y="1089"/>
              <a:ext cx="1895" cy="3756"/>
            </a:xfrm>
            <a:custGeom>
              <a:avLst/>
              <a:gdLst/>
              <a:ahLst/>
              <a:cxnLst>
                <a:cxn ang="0">
                  <a:pos x="1054" y="0"/>
                </a:cxn>
                <a:cxn ang="0">
                  <a:pos x="1894" y="0"/>
                </a:cxn>
                <a:cxn ang="0">
                  <a:pos x="0" y="3170"/>
                </a:cxn>
                <a:cxn ang="0">
                  <a:pos x="0" y="3756"/>
                </a:cxn>
              </a:cxnLst>
              <a:rect l="0" t="0" r="r" b="b"/>
              <a:pathLst>
                <a:path w="1895" h="3756">
                  <a:moveTo>
                    <a:pt x="1054" y="0"/>
                  </a:moveTo>
                  <a:lnTo>
                    <a:pt x="1894" y="0"/>
                  </a:lnTo>
                  <a:moveTo>
                    <a:pt x="0" y="3170"/>
                  </a:moveTo>
                  <a:lnTo>
                    <a:pt x="0" y="375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srcRect/>
            <a:stretch>
              <a:fillRect/>
            </a:stretch>
          </p:blipFill>
          <p:spPr bwMode="auto">
            <a:xfrm>
              <a:off x="1484" y="4256"/>
              <a:ext cx="250" cy="210"/>
            </a:xfrm>
            <a:prstGeom prst="rect">
              <a:avLst/>
            </a:prstGeom>
            <a:noFill/>
            <a:ln w="9525">
              <a:noFill/>
              <a:miter lim="800000"/>
              <a:headEnd/>
              <a:tailEnd/>
            </a:ln>
          </p:spPr>
        </p:pic>
        <p:sp>
          <p:nvSpPr>
            <p:cNvPr id="1029" name="Line 5"/>
            <p:cNvSpPr>
              <a:spLocks noChangeShapeType="1"/>
            </p:cNvSpPr>
            <p:nvPr/>
          </p:nvSpPr>
          <p:spPr bwMode="auto">
            <a:xfrm>
              <a:off x="6750" y="4259"/>
              <a:ext cx="0" cy="41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srcRect/>
            <a:stretch>
              <a:fillRect/>
            </a:stretch>
          </p:blipFill>
          <p:spPr bwMode="auto">
            <a:xfrm>
              <a:off x="6624" y="4256"/>
              <a:ext cx="250" cy="210"/>
            </a:xfrm>
            <a:prstGeom prst="rect">
              <a:avLst/>
            </a:prstGeom>
            <a:noFill/>
            <a:ln w="9525">
              <a:noFill/>
              <a:miter lim="800000"/>
              <a:headEnd/>
              <a:tailEnd/>
            </a:ln>
          </p:spPr>
        </p:pic>
        <p:sp>
          <p:nvSpPr>
            <p:cNvPr id="1031" name="Line 7"/>
            <p:cNvSpPr>
              <a:spLocks noChangeShapeType="1"/>
            </p:cNvSpPr>
            <p:nvPr/>
          </p:nvSpPr>
          <p:spPr bwMode="auto">
            <a:xfrm>
              <a:off x="6198" y="4669"/>
              <a:ext cx="0" cy="176"/>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Line 8"/>
            <p:cNvSpPr>
              <a:spLocks noChangeShapeType="1"/>
            </p:cNvSpPr>
            <p:nvPr/>
          </p:nvSpPr>
          <p:spPr bwMode="auto">
            <a:xfrm>
              <a:off x="6198" y="4669"/>
              <a:ext cx="1184" cy="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AutoShape 9"/>
            <p:cNvSpPr>
              <a:spLocks/>
            </p:cNvSpPr>
            <p:nvPr/>
          </p:nvSpPr>
          <p:spPr bwMode="auto">
            <a:xfrm>
              <a:off x="4219" y="2227"/>
              <a:ext cx="3162" cy="2618"/>
            </a:xfrm>
            <a:custGeom>
              <a:avLst/>
              <a:gdLst/>
              <a:ahLst/>
              <a:cxnLst>
                <a:cxn ang="0">
                  <a:pos x="3162" y="2441"/>
                </a:cxn>
                <a:cxn ang="0">
                  <a:pos x="3162" y="2617"/>
                </a:cxn>
                <a:cxn ang="0">
                  <a:pos x="0" y="0"/>
                </a:cxn>
                <a:cxn ang="0">
                  <a:pos x="0" y="468"/>
                </a:cxn>
              </a:cxnLst>
              <a:rect l="0" t="0" r="r" b="b"/>
              <a:pathLst>
                <a:path w="3162" h="2618">
                  <a:moveTo>
                    <a:pt x="3162" y="2441"/>
                  </a:moveTo>
                  <a:lnTo>
                    <a:pt x="3162" y="2617"/>
                  </a:lnTo>
                  <a:moveTo>
                    <a:pt x="0" y="0"/>
                  </a:moveTo>
                  <a:lnTo>
                    <a:pt x="0" y="46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2"/>
            <a:srcRect/>
            <a:stretch>
              <a:fillRect/>
            </a:stretch>
          </p:blipFill>
          <p:spPr bwMode="auto">
            <a:xfrm>
              <a:off x="4094" y="2222"/>
              <a:ext cx="250" cy="210"/>
            </a:xfrm>
            <a:prstGeom prst="rect">
              <a:avLst/>
            </a:prstGeom>
            <a:noFill/>
            <a:ln w="9525">
              <a:noFill/>
              <a:miter lim="800000"/>
              <a:headEnd/>
              <a:tailEnd/>
            </a:ln>
          </p:spPr>
        </p:pic>
        <p:sp>
          <p:nvSpPr>
            <p:cNvPr id="1035" name="Line 11"/>
            <p:cNvSpPr>
              <a:spLocks noChangeShapeType="1"/>
            </p:cNvSpPr>
            <p:nvPr/>
          </p:nvSpPr>
          <p:spPr bwMode="auto">
            <a:xfrm>
              <a:off x="4220" y="2695"/>
              <a:ext cx="0" cy="224"/>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Line 12"/>
            <p:cNvSpPr>
              <a:spLocks noChangeShapeType="1"/>
            </p:cNvSpPr>
            <p:nvPr/>
          </p:nvSpPr>
          <p:spPr bwMode="auto">
            <a:xfrm>
              <a:off x="1778" y="2696"/>
              <a:ext cx="4985" cy="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AutoShape 13"/>
            <p:cNvSpPr>
              <a:spLocks/>
            </p:cNvSpPr>
            <p:nvPr/>
          </p:nvSpPr>
          <p:spPr bwMode="auto">
            <a:xfrm>
              <a:off x="1779" y="2695"/>
              <a:ext cx="4988" cy="224"/>
            </a:xfrm>
            <a:custGeom>
              <a:avLst/>
              <a:gdLst/>
              <a:ahLst/>
              <a:cxnLst>
                <a:cxn ang="0">
                  <a:pos x="4988" y="0"/>
                </a:cxn>
                <a:cxn ang="0">
                  <a:pos x="4988" y="224"/>
                </a:cxn>
                <a:cxn ang="0">
                  <a:pos x="0" y="1"/>
                </a:cxn>
                <a:cxn ang="0">
                  <a:pos x="0" y="224"/>
                </a:cxn>
              </a:cxnLst>
              <a:rect l="0" t="0" r="r" b="b"/>
              <a:pathLst>
                <a:path w="4988" h="224">
                  <a:moveTo>
                    <a:pt x="4988" y="0"/>
                  </a:moveTo>
                  <a:lnTo>
                    <a:pt x="4988" y="224"/>
                  </a:lnTo>
                  <a:moveTo>
                    <a:pt x="0" y="1"/>
                  </a:moveTo>
                  <a:lnTo>
                    <a:pt x="0" y="224"/>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Rectangle 14"/>
            <p:cNvSpPr>
              <a:spLocks noChangeArrowheads="1"/>
            </p:cNvSpPr>
            <p:nvPr/>
          </p:nvSpPr>
          <p:spPr bwMode="auto">
            <a:xfrm>
              <a:off x="5927" y="2919"/>
              <a:ext cx="1680" cy="1340"/>
            </a:xfrm>
            <a:prstGeom prst="rect">
              <a:avLst/>
            </a:prstGeom>
            <a:no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a:off x="4256" y="4259"/>
              <a:ext cx="0" cy="41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40" name="Picture 16"/>
            <p:cNvPicPr>
              <a:picLocks noChangeAspect="1" noChangeArrowheads="1"/>
            </p:cNvPicPr>
            <p:nvPr/>
          </p:nvPicPr>
          <p:blipFill>
            <a:blip r:embed="rId2"/>
            <a:srcRect/>
            <a:stretch>
              <a:fillRect/>
            </a:stretch>
          </p:blipFill>
          <p:spPr bwMode="auto">
            <a:xfrm>
              <a:off x="4130" y="4256"/>
              <a:ext cx="250" cy="210"/>
            </a:xfrm>
            <a:prstGeom prst="rect">
              <a:avLst/>
            </a:prstGeom>
            <a:noFill/>
            <a:ln w="9525">
              <a:noFill/>
              <a:miter lim="800000"/>
              <a:headEnd/>
              <a:tailEnd/>
            </a:ln>
          </p:spPr>
        </p:pic>
        <p:sp>
          <p:nvSpPr>
            <p:cNvPr id="1041" name="Line 17"/>
            <p:cNvSpPr>
              <a:spLocks noChangeShapeType="1"/>
            </p:cNvSpPr>
            <p:nvPr/>
          </p:nvSpPr>
          <p:spPr bwMode="auto">
            <a:xfrm>
              <a:off x="2716" y="4669"/>
              <a:ext cx="0" cy="176"/>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Line 18"/>
            <p:cNvSpPr>
              <a:spLocks noChangeShapeType="1"/>
            </p:cNvSpPr>
            <p:nvPr/>
          </p:nvSpPr>
          <p:spPr bwMode="auto">
            <a:xfrm>
              <a:off x="2716" y="4669"/>
              <a:ext cx="2192" cy="0"/>
            </a:xfrm>
            <a:prstGeom prst="line">
              <a:avLst/>
            </a:pr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AutoShape 19"/>
            <p:cNvSpPr>
              <a:spLocks/>
            </p:cNvSpPr>
            <p:nvPr/>
          </p:nvSpPr>
          <p:spPr bwMode="auto">
            <a:xfrm>
              <a:off x="3834" y="4669"/>
              <a:ext cx="1074" cy="176"/>
            </a:xfrm>
            <a:custGeom>
              <a:avLst/>
              <a:gdLst/>
              <a:ahLst/>
              <a:cxnLst>
                <a:cxn ang="0">
                  <a:pos x="1074" y="0"/>
                </a:cxn>
                <a:cxn ang="0">
                  <a:pos x="1074" y="176"/>
                </a:cxn>
                <a:cxn ang="0">
                  <a:pos x="0" y="0"/>
                </a:cxn>
                <a:cxn ang="0">
                  <a:pos x="0" y="176"/>
                </a:cxn>
              </a:cxnLst>
              <a:rect l="0" t="0" r="r" b="b"/>
              <a:pathLst>
                <a:path w="1074" h="176">
                  <a:moveTo>
                    <a:pt x="1074" y="0"/>
                  </a:moveTo>
                  <a:lnTo>
                    <a:pt x="1074" y="176"/>
                  </a:lnTo>
                  <a:moveTo>
                    <a:pt x="0" y="0"/>
                  </a:moveTo>
                  <a:lnTo>
                    <a:pt x="0" y="17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AutoShape 20"/>
            <p:cNvSpPr>
              <a:spLocks/>
            </p:cNvSpPr>
            <p:nvPr/>
          </p:nvSpPr>
          <p:spPr bwMode="auto">
            <a:xfrm>
              <a:off x="939" y="227"/>
              <a:ext cx="6922" cy="5958"/>
            </a:xfrm>
            <a:custGeom>
              <a:avLst/>
              <a:gdLst/>
              <a:ahLst/>
              <a:cxnLst>
                <a:cxn ang="0">
                  <a:pos x="2460" y="2691"/>
                </a:cxn>
                <a:cxn ang="0">
                  <a:pos x="4100" y="2691"/>
                </a:cxn>
                <a:cxn ang="0">
                  <a:pos x="4100" y="4031"/>
                </a:cxn>
                <a:cxn ang="0">
                  <a:pos x="2460" y="4031"/>
                </a:cxn>
                <a:cxn ang="0">
                  <a:pos x="2460" y="2691"/>
                </a:cxn>
                <a:cxn ang="0">
                  <a:pos x="0" y="2691"/>
                </a:cxn>
                <a:cxn ang="0">
                  <a:pos x="1680" y="2691"/>
                </a:cxn>
                <a:cxn ang="0">
                  <a:pos x="1680" y="4031"/>
                </a:cxn>
                <a:cxn ang="0">
                  <a:pos x="0" y="4031"/>
                </a:cxn>
                <a:cxn ang="0">
                  <a:pos x="0" y="2691"/>
                </a:cxn>
                <a:cxn ang="0">
                  <a:pos x="0" y="3023"/>
                </a:cxn>
                <a:cxn ang="0">
                  <a:pos x="1680" y="3023"/>
                </a:cxn>
                <a:cxn ang="0">
                  <a:pos x="0" y="3541"/>
                </a:cxn>
                <a:cxn ang="0">
                  <a:pos x="1680" y="3541"/>
                </a:cxn>
                <a:cxn ang="0">
                  <a:pos x="2564" y="0"/>
                </a:cxn>
                <a:cxn ang="0">
                  <a:pos x="3964" y="0"/>
                </a:cxn>
                <a:cxn ang="0">
                  <a:pos x="3964" y="2000"/>
                </a:cxn>
                <a:cxn ang="0">
                  <a:pos x="2564" y="2000"/>
                </a:cxn>
                <a:cxn ang="0">
                  <a:pos x="2564" y="0"/>
                </a:cxn>
                <a:cxn ang="0">
                  <a:pos x="2361" y="4617"/>
                </a:cxn>
                <a:cxn ang="0">
                  <a:pos x="3361" y="4617"/>
                </a:cxn>
                <a:cxn ang="0">
                  <a:pos x="3361" y="5957"/>
                </a:cxn>
                <a:cxn ang="0">
                  <a:pos x="2361" y="5957"/>
                </a:cxn>
                <a:cxn ang="0">
                  <a:pos x="2361" y="4617"/>
                </a:cxn>
                <a:cxn ang="0">
                  <a:pos x="4634" y="4617"/>
                </a:cxn>
                <a:cxn ang="0">
                  <a:pos x="5834" y="4617"/>
                </a:cxn>
                <a:cxn ang="0">
                  <a:pos x="5834" y="5777"/>
                </a:cxn>
                <a:cxn ang="0">
                  <a:pos x="4634" y="5777"/>
                </a:cxn>
                <a:cxn ang="0">
                  <a:pos x="4634" y="4617"/>
                </a:cxn>
                <a:cxn ang="0">
                  <a:pos x="5962" y="4617"/>
                </a:cxn>
                <a:cxn ang="0">
                  <a:pos x="6922" y="4617"/>
                </a:cxn>
                <a:cxn ang="0">
                  <a:pos x="6922" y="5777"/>
                </a:cxn>
                <a:cxn ang="0">
                  <a:pos x="5962" y="5777"/>
                </a:cxn>
                <a:cxn ang="0">
                  <a:pos x="5962" y="4617"/>
                </a:cxn>
                <a:cxn ang="0">
                  <a:pos x="3472" y="4617"/>
                </a:cxn>
                <a:cxn ang="0">
                  <a:pos x="4432" y="4617"/>
                </a:cxn>
                <a:cxn ang="0">
                  <a:pos x="4432" y="5597"/>
                </a:cxn>
                <a:cxn ang="0">
                  <a:pos x="3472" y="5597"/>
                </a:cxn>
                <a:cxn ang="0">
                  <a:pos x="3472" y="4617"/>
                </a:cxn>
                <a:cxn ang="0">
                  <a:pos x="1280" y="4617"/>
                </a:cxn>
                <a:cxn ang="0">
                  <a:pos x="2240" y="4617"/>
                </a:cxn>
                <a:cxn ang="0">
                  <a:pos x="2240" y="5597"/>
                </a:cxn>
                <a:cxn ang="0">
                  <a:pos x="1280" y="5597"/>
                </a:cxn>
                <a:cxn ang="0">
                  <a:pos x="1280" y="4617"/>
                </a:cxn>
                <a:cxn ang="0">
                  <a:pos x="107" y="4617"/>
                </a:cxn>
                <a:cxn ang="0">
                  <a:pos x="1067" y="4617"/>
                </a:cxn>
                <a:cxn ang="0">
                  <a:pos x="1067" y="5597"/>
                </a:cxn>
                <a:cxn ang="0">
                  <a:pos x="107" y="5597"/>
                </a:cxn>
                <a:cxn ang="0">
                  <a:pos x="107" y="4617"/>
                </a:cxn>
                <a:cxn ang="0">
                  <a:pos x="107" y="4948"/>
                </a:cxn>
                <a:cxn ang="0">
                  <a:pos x="1067" y="4948"/>
                </a:cxn>
                <a:cxn ang="0">
                  <a:pos x="804" y="690"/>
                </a:cxn>
                <a:cxn ang="0">
                  <a:pos x="1724" y="690"/>
                </a:cxn>
                <a:cxn ang="0">
                  <a:pos x="1724" y="1310"/>
                </a:cxn>
                <a:cxn ang="0">
                  <a:pos x="804" y="1310"/>
                </a:cxn>
                <a:cxn ang="0">
                  <a:pos x="804" y="690"/>
                </a:cxn>
              </a:cxnLst>
              <a:rect l="0" t="0" r="r" b="b"/>
              <a:pathLst>
                <a:path w="6922" h="5958">
                  <a:moveTo>
                    <a:pt x="2460" y="2691"/>
                  </a:moveTo>
                  <a:lnTo>
                    <a:pt x="4100" y="2691"/>
                  </a:lnTo>
                  <a:lnTo>
                    <a:pt x="4100" y="4031"/>
                  </a:lnTo>
                  <a:lnTo>
                    <a:pt x="2460" y="4031"/>
                  </a:lnTo>
                  <a:lnTo>
                    <a:pt x="2460" y="2691"/>
                  </a:lnTo>
                  <a:close/>
                  <a:moveTo>
                    <a:pt x="0" y="2691"/>
                  </a:moveTo>
                  <a:lnTo>
                    <a:pt x="1680" y="2691"/>
                  </a:lnTo>
                  <a:lnTo>
                    <a:pt x="1680" y="4031"/>
                  </a:lnTo>
                  <a:lnTo>
                    <a:pt x="0" y="4031"/>
                  </a:lnTo>
                  <a:lnTo>
                    <a:pt x="0" y="2691"/>
                  </a:lnTo>
                  <a:close/>
                  <a:moveTo>
                    <a:pt x="0" y="3023"/>
                  </a:moveTo>
                  <a:lnTo>
                    <a:pt x="1680" y="3023"/>
                  </a:lnTo>
                  <a:moveTo>
                    <a:pt x="0" y="3541"/>
                  </a:moveTo>
                  <a:lnTo>
                    <a:pt x="1680" y="3541"/>
                  </a:lnTo>
                  <a:moveTo>
                    <a:pt x="2564" y="0"/>
                  </a:moveTo>
                  <a:lnTo>
                    <a:pt x="3964" y="0"/>
                  </a:lnTo>
                  <a:lnTo>
                    <a:pt x="3964" y="2000"/>
                  </a:lnTo>
                  <a:lnTo>
                    <a:pt x="2564" y="2000"/>
                  </a:lnTo>
                  <a:lnTo>
                    <a:pt x="2564" y="0"/>
                  </a:lnTo>
                  <a:close/>
                  <a:moveTo>
                    <a:pt x="2361" y="4617"/>
                  </a:moveTo>
                  <a:lnTo>
                    <a:pt x="3361" y="4617"/>
                  </a:lnTo>
                  <a:lnTo>
                    <a:pt x="3361" y="5957"/>
                  </a:lnTo>
                  <a:lnTo>
                    <a:pt x="2361" y="5957"/>
                  </a:lnTo>
                  <a:lnTo>
                    <a:pt x="2361" y="4617"/>
                  </a:lnTo>
                  <a:close/>
                  <a:moveTo>
                    <a:pt x="4634" y="4617"/>
                  </a:moveTo>
                  <a:lnTo>
                    <a:pt x="5834" y="4617"/>
                  </a:lnTo>
                  <a:lnTo>
                    <a:pt x="5834" y="5777"/>
                  </a:lnTo>
                  <a:lnTo>
                    <a:pt x="4634" y="5777"/>
                  </a:lnTo>
                  <a:lnTo>
                    <a:pt x="4634" y="4617"/>
                  </a:lnTo>
                  <a:close/>
                  <a:moveTo>
                    <a:pt x="5962" y="4617"/>
                  </a:moveTo>
                  <a:lnTo>
                    <a:pt x="6922" y="4617"/>
                  </a:lnTo>
                  <a:lnTo>
                    <a:pt x="6922" y="5777"/>
                  </a:lnTo>
                  <a:lnTo>
                    <a:pt x="5962" y="5777"/>
                  </a:lnTo>
                  <a:lnTo>
                    <a:pt x="5962" y="4617"/>
                  </a:lnTo>
                  <a:close/>
                  <a:moveTo>
                    <a:pt x="3472" y="4617"/>
                  </a:moveTo>
                  <a:lnTo>
                    <a:pt x="4432" y="4617"/>
                  </a:lnTo>
                  <a:lnTo>
                    <a:pt x="4432" y="5597"/>
                  </a:lnTo>
                  <a:lnTo>
                    <a:pt x="3472" y="5597"/>
                  </a:lnTo>
                  <a:lnTo>
                    <a:pt x="3472" y="4617"/>
                  </a:lnTo>
                  <a:close/>
                  <a:moveTo>
                    <a:pt x="1280" y="4617"/>
                  </a:moveTo>
                  <a:lnTo>
                    <a:pt x="2240" y="4617"/>
                  </a:lnTo>
                  <a:lnTo>
                    <a:pt x="2240" y="5597"/>
                  </a:lnTo>
                  <a:lnTo>
                    <a:pt x="1280" y="5597"/>
                  </a:lnTo>
                  <a:lnTo>
                    <a:pt x="1280" y="4617"/>
                  </a:lnTo>
                  <a:close/>
                  <a:moveTo>
                    <a:pt x="107" y="4617"/>
                  </a:moveTo>
                  <a:lnTo>
                    <a:pt x="1067" y="4617"/>
                  </a:lnTo>
                  <a:lnTo>
                    <a:pt x="1067" y="5597"/>
                  </a:lnTo>
                  <a:lnTo>
                    <a:pt x="107" y="5597"/>
                  </a:lnTo>
                  <a:lnTo>
                    <a:pt x="107" y="4617"/>
                  </a:lnTo>
                  <a:close/>
                  <a:moveTo>
                    <a:pt x="107" y="4948"/>
                  </a:moveTo>
                  <a:lnTo>
                    <a:pt x="1067" y="4948"/>
                  </a:lnTo>
                  <a:moveTo>
                    <a:pt x="804" y="690"/>
                  </a:moveTo>
                  <a:lnTo>
                    <a:pt x="1724" y="690"/>
                  </a:lnTo>
                  <a:lnTo>
                    <a:pt x="1724" y="1310"/>
                  </a:lnTo>
                  <a:lnTo>
                    <a:pt x="804" y="1310"/>
                  </a:lnTo>
                  <a:lnTo>
                    <a:pt x="804" y="690"/>
                  </a:lnTo>
                  <a:close/>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Text Box 21"/>
            <p:cNvSpPr txBox="1">
              <a:spLocks noChangeArrowheads="1"/>
            </p:cNvSpPr>
            <p:nvPr/>
          </p:nvSpPr>
          <p:spPr bwMode="auto">
            <a:xfrm>
              <a:off x="2730" y="837"/>
              <a:ext cx="100" cy="1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71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Text Box 22"/>
            <p:cNvSpPr txBox="1">
              <a:spLocks noChangeArrowheads="1"/>
            </p:cNvSpPr>
            <p:nvPr/>
          </p:nvSpPr>
          <p:spPr bwMode="auto">
            <a:xfrm>
              <a:off x="3278" y="837"/>
              <a:ext cx="130" cy="2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1" u="none" strike="noStrike" cap="none" normalizeH="0" baseline="0" smtClean="0">
                  <a:ln>
                    <a:noFill/>
                  </a:ln>
                  <a:solidFill>
                    <a:schemeClr val="tx1"/>
                  </a:solidFill>
                  <a:effectLst/>
                  <a:latin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Text Box 23"/>
            <p:cNvSpPr txBox="1">
              <a:spLocks noChangeArrowheads="1"/>
            </p:cNvSpPr>
            <p:nvPr/>
          </p:nvSpPr>
          <p:spPr bwMode="auto">
            <a:xfrm>
              <a:off x="4393" y="2428"/>
              <a:ext cx="1161" cy="2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83000"/>
                </a:lnSpc>
                <a:spcBef>
                  <a:spcPct val="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dimensionality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8" name="Text Box 24"/>
            <p:cNvSpPr txBox="1">
              <a:spLocks noChangeArrowheads="1"/>
            </p:cNvSpPr>
            <p:nvPr/>
          </p:nvSpPr>
          <p:spPr bwMode="auto">
            <a:xfrm>
              <a:off x="3301" y="5824"/>
              <a:ext cx="958" cy="360"/>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3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49" name="Text Box 25"/>
            <p:cNvSpPr txBox="1">
              <a:spLocks noChangeArrowheads="1"/>
            </p:cNvSpPr>
            <p:nvPr/>
          </p:nvSpPr>
          <p:spPr bwMode="auto">
            <a:xfrm>
              <a:off x="5573" y="5694"/>
              <a:ext cx="119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0" name="Text Box 26"/>
            <p:cNvSpPr txBox="1">
              <a:spLocks noChangeArrowheads="1"/>
            </p:cNvSpPr>
            <p:nvPr/>
          </p:nvSpPr>
          <p:spPr bwMode="auto">
            <a:xfrm>
              <a:off x="6901" y="5514"/>
              <a:ext cx="960" cy="49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390525" lvl="1" indent="0" algn="l" defTabSz="914400" rtl="0" eaLnBrk="1" fontAlgn="base" latinLnBrk="0" hangingPunct="1">
                <a:lnSpc>
                  <a:spcPct val="100000"/>
                </a:lnSpc>
                <a:spcBef>
                  <a:spcPts val="225"/>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 rotate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1" name="Text Box 27"/>
            <p:cNvSpPr txBox="1">
              <a:spLocks noChangeArrowheads="1"/>
            </p:cNvSpPr>
            <p:nvPr/>
          </p:nvSpPr>
          <p:spPr bwMode="auto">
            <a:xfrm>
              <a:off x="4412" y="5514"/>
              <a:ext cx="96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2" name="Text Box 28"/>
            <p:cNvSpPr txBox="1">
              <a:spLocks noChangeArrowheads="1"/>
            </p:cNvSpPr>
            <p:nvPr/>
          </p:nvSpPr>
          <p:spPr bwMode="auto">
            <a:xfrm>
              <a:off x="2220" y="5514"/>
              <a:ext cx="96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3" name="Text Box 29"/>
            <p:cNvSpPr txBox="1">
              <a:spLocks noChangeArrowheads="1"/>
            </p:cNvSpPr>
            <p:nvPr/>
          </p:nvSpPr>
          <p:spPr bwMode="auto">
            <a:xfrm>
              <a:off x="1047" y="5514"/>
              <a:ext cx="960" cy="31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4" name="Text Box 30"/>
            <p:cNvSpPr txBox="1">
              <a:spLocks noChangeArrowheads="1"/>
            </p:cNvSpPr>
            <p:nvPr/>
          </p:nvSpPr>
          <p:spPr bwMode="auto">
            <a:xfrm>
              <a:off x="6901" y="5176"/>
              <a:ext cx="960" cy="33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diameter</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5" name="Text Box 31"/>
            <p:cNvSpPr txBox="1">
              <a:spLocks noChangeArrowheads="1"/>
            </p:cNvSpPr>
            <p:nvPr/>
          </p:nvSpPr>
          <p:spPr bwMode="auto">
            <a:xfrm>
              <a:off x="5573" y="5176"/>
              <a:ext cx="1190" cy="51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213"/>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numOfSides</a:t>
              </a:r>
              <a:r>
                <a:rPr kumimoji="0" lang="en-US" sz="1200" b="1" i="0" u="none" strike="noStrike" cap="none" normalizeH="0" baseline="0" dirty="0" smtClean="0">
                  <a:ln>
                    <a:noFill/>
                  </a:ln>
                  <a:solidFill>
                    <a:schemeClr val="tx1"/>
                  </a:solidFill>
                  <a:effectLst/>
                  <a:latin typeface="Trebuchet MS" pitchFamily="34" charset="0"/>
                  <a:cs typeface="Arial" pitchFamily="34" charset="0"/>
                </a:rPr>
                <a:t> vertices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6" name="Text Box 32"/>
            <p:cNvSpPr txBox="1">
              <a:spLocks noChangeArrowheads="1"/>
            </p:cNvSpPr>
            <p:nvPr/>
          </p:nvSpPr>
          <p:spPr bwMode="auto">
            <a:xfrm>
              <a:off x="4412" y="5176"/>
              <a:ext cx="960" cy="33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controlPts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7" name="Text Box 33"/>
            <p:cNvSpPr txBox="1">
              <a:spLocks noChangeArrowheads="1"/>
            </p:cNvSpPr>
            <p:nvPr/>
          </p:nvSpPr>
          <p:spPr bwMode="auto">
            <a:xfrm>
              <a:off x="3301" y="5176"/>
              <a:ext cx="958" cy="649"/>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263"/>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rebuchet MS" pitchFamily="34" charset="0"/>
                  <a:cs typeface="Arial" pitchFamily="34" charset="0"/>
                </a:rPr>
                <a:t>radius </a:t>
              </a:r>
              <a:r>
                <a:rPr kumimoji="0" lang="en-US" sz="1200" b="0" i="0" u="none" strike="noStrike" cap="none" normalizeH="0" baseline="0" dirty="0" err="1" smtClean="0">
                  <a:ln>
                    <a:noFill/>
                  </a:ln>
                  <a:solidFill>
                    <a:schemeClr val="tx1"/>
                  </a:solidFill>
                  <a:effectLst/>
                  <a:latin typeface="Trebuchet MS" pitchFamily="34" charset="0"/>
                  <a:cs typeface="Arial" pitchFamily="34" charset="0"/>
                </a:rPr>
                <a:t>startAngle</a:t>
              </a:r>
              <a:r>
                <a:rPr kumimoji="0" lang="en-US" sz="1200" b="0" i="0" u="none" strike="noStrike" cap="none" normalizeH="0" baseline="0" dirty="0" smtClean="0">
                  <a:ln>
                    <a:noFill/>
                  </a:ln>
                  <a:solidFill>
                    <a:schemeClr val="tx1"/>
                  </a:solidFill>
                  <a:effectLst/>
                  <a:latin typeface="Trebuchet MS" pitchFamily="34" charset="0"/>
                  <a:cs typeface="Arial" pitchFamily="34" charset="0"/>
                </a:rPr>
                <a:t> </a:t>
              </a:r>
              <a:r>
                <a:rPr kumimoji="0" lang="en-US" sz="1200" b="0" i="0" u="none" strike="noStrike" cap="none" normalizeH="0" baseline="0" dirty="0" err="1" smtClean="0">
                  <a:ln>
                    <a:noFill/>
                  </a:ln>
                  <a:solidFill>
                    <a:schemeClr val="tx1"/>
                  </a:solidFill>
                  <a:effectLst/>
                  <a:latin typeface="Trebuchet MS" pitchFamily="34" charset="0"/>
                  <a:cs typeface="Arial" pitchFamily="34" charset="0"/>
                </a:rPr>
                <a:t>arcAngle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8" name="Text Box 34"/>
            <p:cNvSpPr txBox="1">
              <a:spLocks noChangeArrowheads="1"/>
            </p:cNvSpPr>
            <p:nvPr/>
          </p:nvSpPr>
          <p:spPr bwMode="auto">
            <a:xfrm>
              <a:off x="2220" y="5176"/>
              <a:ext cx="960" cy="33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endPoints</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9" name="Text Box 35"/>
            <p:cNvSpPr txBox="1">
              <a:spLocks noChangeArrowheads="1"/>
            </p:cNvSpPr>
            <p:nvPr/>
          </p:nvSpPr>
          <p:spPr bwMode="auto">
            <a:xfrm>
              <a:off x="6901"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Circle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0" name="Text Box 36"/>
            <p:cNvSpPr txBox="1">
              <a:spLocks noChangeArrowheads="1"/>
            </p:cNvSpPr>
            <p:nvPr/>
          </p:nvSpPr>
          <p:spPr bwMode="auto">
            <a:xfrm>
              <a:off x="5573" y="4844"/>
              <a:ext cx="119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Polygon</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1" name="Text Box 37"/>
            <p:cNvSpPr txBox="1">
              <a:spLocks noChangeArrowheads="1"/>
            </p:cNvSpPr>
            <p:nvPr/>
          </p:nvSpPr>
          <p:spPr bwMode="auto">
            <a:xfrm>
              <a:off x="4412"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Spline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2" name="Text Box 38"/>
            <p:cNvSpPr txBox="1">
              <a:spLocks noChangeArrowheads="1"/>
            </p:cNvSpPr>
            <p:nvPr/>
          </p:nvSpPr>
          <p:spPr bwMode="auto">
            <a:xfrm>
              <a:off x="3301" y="4844"/>
              <a:ext cx="958"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Arc</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3" name="Text Box 39"/>
            <p:cNvSpPr txBox="1">
              <a:spLocks noChangeArrowheads="1"/>
            </p:cNvSpPr>
            <p:nvPr/>
          </p:nvSpPr>
          <p:spPr bwMode="auto">
            <a:xfrm>
              <a:off x="2220"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Line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4" name="Text Box 40"/>
            <p:cNvSpPr txBox="1">
              <a:spLocks noChangeArrowheads="1"/>
            </p:cNvSpPr>
            <p:nvPr/>
          </p:nvSpPr>
          <p:spPr bwMode="auto">
            <a:xfrm>
              <a:off x="1047" y="4844"/>
              <a:ext cx="96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Point</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5" name="Text Box 41"/>
            <p:cNvSpPr txBox="1">
              <a:spLocks noChangeArrowheads="1"/>
            </p:cNvSpPr>
            <p:nvPr/>
          </p:nvSpPr>
          <p:spPr bwMode="auto">
            <a:xfrm>
              <a:off x="5927" y="3768"/>
              <a:ext cx="1680" cy="49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1730375" lvl="1" indent="0" algn="l" defTabSz="914400" rtl="0" eaLnBrk="1" fontAlgn="base" latinLnBrk="0" hangingPunct="1">
                <a:lnSpc>
                  <a:spcPct val="100000"/>
                </a:lnSpc>
                <a:spcBef>
                  <a:spcPts val="2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scale fill</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6" name="Text Box 42"/>
            <p:cNvSpPr txBox="1">
              <a:spLocks noChangeArrowheads="1"/>
            </p:cNvSpPr>
            <p:nvPr/>
          </p:nvSpPr>
          <p:spPr bwMode="auto">
            <a:xfrm>
              <a:off x="3399" y="3768"/>
              <a:ext cx="1640" cy="491"/>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scale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7" name="Text Box 43"/>
            <p:cNvSpPr txBox="1">
              <a:spLocks noChangeArrowheads="1"/>
            </p:cNvSpPr>
            <p:nvPr/>
          </p:nvSpPr>
          <p:spPr bwMode="auto">
            <a:xfrm>
              <a:off x="5927" y="3251"/>
              <a:ext cx="1680" cy="51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180975" lvl="1" indent="0" algn="l" defTabSz="914400" rtl="0" eaLnBrk="1" fontAlgn="base" latinLnBrk="0" hangingPunct="1">
                <a:lnSpc>
                  <a:spcPct val="100000"/>
                </a:lnSpc>
                <a:spcBef>
                  <a:spcPts val="213"/>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orientation </a:t>
              </a:r>
              <a:r>
                <a:rPr kumimoji="0" lang="en-US" sz="1200" b="1" i="0" u="none" strike="noStrike" cap="none" normalizeH="0" baseline="0" dirty="0" err="1" smtClean="0">
                  <a:ln>
                    <a:noFill/>
                  </a:ln>
                  <a:solidFill>
                    <a:schemeClr val="tx1"/>
                  </a:solidFill>
                  <a:effectLst/>
                  <a:latin typeface="Trebuchet MS" pitchFamily="34" charset="0"/>
                  <a:cs typeface="Arial" pitchFamily="34" charset="0"/>
                </a:rPr>
                <a:t>fillType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8" name="Text Box 44"/>
            <p:cNvSpPr txBox="1">
              <a:spLocks noChangeArrowheads="1"/>
            </p:cNvSpPr>
            <p:nvPr/>
          </p:nvSpPr>
          <p:spPr bwMode="auto">
            <a:xfrm>
              <a:off x="3399" y="3251"/>
              <a:ext cx="1640" cy="518"/>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orientation</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69" name="Text Box 45"/>
            <p:cNvSpPr txBox="1">
              <a:spLocks noChangeArrowheads="1"/>
            </p:cNvSpPr>
            <p:nvPr/>
          </p:nvSpPr>
          <p:spPr bwMode="auto">
            <a:xfrm>
              <a:off x="5927" y="2919"/>
              <a:ext cx="168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TwoDimensional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0" name="Text Box 46"/>
            <p:cNvSpPr txBox="1">
              <a:spLocks noChangeArrowheads="1"/>
            </p:cNvSpPr>
            <p:nvPr/>
          </p:nvSpPr>
          <p:spPr bwMode="auto">
            <a:xfrm>
              <a:off x="3399" y="2919"/>
              <a:ext cx="1640"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OneDimensional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1" name="Text Box 47"/>
            <p:cNvSpPr txBox="1">
              <a:spLocks noChangeArrowheads="1"/>
            </p:cNvSpPr>
            <p:nvPr/>
          </p:nvSpPr>
          <p:spPr bwMode="auto">
            <a:xfrm>
              <a:off x="939" y="2919"/>
              <a:ext cx="1727" cy="332"/>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50"/>
                </a:spcBef>
                <a:spcAft>
                  <a:spcPts val="1000"/>
                </a:spcAft>
                <a:buClrTx/>
                <a:buSzTx/>
                <a:buFontTx/>
                <a:buNone/>
                <a:tabLst/>
              </a:pPr>
              <a:r>
                <a:rPr kumimoji="0" lang="en-US" sz="1200" b="1" i="0" u="none" strike="noStrike" cap="none" normalizeH="0" baseline="0" dirty="0" err="1" smtClean="0">
                  <a:ln>
                    <a:noFill/>
                  </a:ln>
                  <a:solidFill>
                    <a:schemeClr val="tx1"/>
                  </a:solidFill>
                  <a:effectLst/>
                  <a:latin typeface="Calibri" pitchFamily="34" charset="0"/>
                  <a:cs typeface="Arial" pitchFamily="34" charset="0"/>
                </a:rPr>
                <a:t>ZeroDimensional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2" name="Text Box 48"/>
            <p:cNvSpPr txBox="1">
              <a:spLocks noChangeArrowheads="1"/>
            </p:cNvSpPr>
            <p:nvPr/>
          </p:nvSpPr>
          <p:spPr bwMode="auto">
            <a:xfrm>
              <a:off x="3503" y="1382"/>
              <a:ext cx="1403" cy="846"/>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1117600" lvl="1" indent="0" algn="just" defTabSz="914400" rtl="0" eaLnBrk="1" fontAlgn="base" latinLnBrk="0" hangingPunct="1">
                <a:lnSpc>
                  <a:spcPct val="100000"/>
                </a:lnSpc>
                <a:spcBef>
                  <a:spcPts val="2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move select rotate display</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3" name="Text Box 49"/>
            <p:cNvSpPr txBox="1">
              <a:spLocks noChangeArrowheads="1"/>
            </p:cNvSpPr>
            <p:nvPr/>
          </p:nvSpPr>
          <p:spPr bwMode="auto">
            <a:xfrm>
              <a:off x="1761" y="1223"/>
              <a:ext cx="905" cy="314"/>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00"/>
                </a:spcBef>
                <a:spcAft>
                  <a:spcPts val="1000"/>
                </a:spcAft>
                <a:buClrTx/>
                <a:buSzTx/>
                <a:buFontTx/>
                <a:buNone/>
                <a:tabLst/>
              </a:pPr>
              <a:r>
                <a:rPr kumimoji="0" lang="en-US" sz="1200" b="1" i="0" u="none" strike="noStrike" cap="none" normalizeH="0" baseline="0" dirty="0" smtClean="0">
                  <a:ln>
                    <a:noFill/>
                  </a:ln>
                  <a:solidFill>
                    <a:schemeClr val="tx1"/>
                  </a:solidFill>
                  <a:effectLst/>
                  <a:latin typeface="Trebuchet MS" pitchFamily="34" charset="0"/>
                  <a:cs typeface="Arial" pitchFamily="34" charset="0"/>
                </a:rPr>
                <a:t>name</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4" name="Text Box 50"/>
            <p:cNvSpPr txBox="1">
              <a:spLocks noChangeArrowheads="1"/>
            </p:cNvSpPr>
            <p:nvPr/>
          </p:nvSpPr>
          <p:spPr bwMode="auto">
            <a:xfrm>
              <a:off x="1761" y="917"/>
              <a:ext cx="905" cy="306"/>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Diagram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5" name="Text Box 51"/>
            <p:cNvSpPr txBox="1">
              <a:spLocks noChangeArrowheads="1"/>
            </p:cNvSpPr>
            <p:nvPr/>
          </p:nvSpPr>
          <p:spPr bwMode="auto">
            <a:xfrm>
              <a:off x="3503" y="553"/>
              <a:ext cx="1403" cy="829"/>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63"/>
                </a:spcBef>
                <a:spcAft>
                  <a:spcPts val="1000"/>
                </a:spcAft>
                <a:buClrTx/>
                <a:buSzTx/>
                <a:buFontTx/>
                <a:buNone/>
                <a:tabLst/>
              </a:pPr>
              <a:r>
                <a:rPr kumimoji="0" lang="en-US" sz="900" b="1" i="0" u="none" strike="noStrike" cap="none" normalizeH="0" baseline="0" dirty="0" smtClean="0">
                  <a:ln>
                    <a:noFill/>
                  </a:ln>
                  <a:solidFill>
                    <a:schemeClr val="tx1"/>
                  </a:solidFill>
                  <a:effectLst/>
                  <a:latin typeface="Trebuchet MS" pitchFamily="34" charset="0"/>
                  <a:cs typeface="Arial" pitchFamily="34" charset="0"/>
                </a:rPr>
                <a:t>color  </a:t>
              </a:r>
              <a:r>
                <a:rPr kumimoji="0" lang="en-US" sz="900" b="1" i="0" u="none" strike="noStrike" cap="none" normalizeH="0" dirty="0" smtClean="0">
                  <a:ln>
                    <a:noFill/>
                  </a:ln>
                  <a:solidFill>
                    <a:schemeClr val="tx1"/>
                  </a:solidFill>
                  <a:effectLst/>
                  <a:latin typeface="Trebuchet MS" pitchFamily="34" charset="0"/>
                  <a:cs typeface="Arial" pitchFamily="34" charset="0"/>
                </a:rPr>
                <a:t> </a:t>
              </a:r>
            </a:p>
            <a:p>
              <a:pPr marL="457200" marR="0" lvl="1" indent="0" algn="l" defTabSz="914400" rtl="0" eaLnBrk="1" fontAlgn="base" latinLnBrk="0" hangingPunct="1">
                <a:lnSpc>
                  <a:spcPct val="100000"/>
                </a:lnSpc>
                <a:spcBef>
                  <a:spcPts val="163"/>
                </a:spcBef>
                <a:spcAft>
                  <a:spcPts val="1000"/>
                </a:spcAft>
                <a:buClrTx/>
                <a:buSzTx/>
                <a:buFontTx/>
                <a:buNone/>
                <a:tabLst/>
              </a:pPr>
              <a:r>
                <a:rPr kumimoji="0" lang="en-US" sz="900" b="1" i="0" u="none" strike="noStrike" cap="none" normalizeH="0" baseline="0" dirty="0" err="1" smtClean="0">
                  <a:ln>
                    <a:noFill/>
                  </a:ln>
                  <a:solidFill>
                    <a:schemeClr val="tx1"/>
                  </a:solidFill>
                  <a:effectLst/>
                  <a:latin typeface="Trebuchet MS" pitchFamily="34" charset="0"/>
                  <a:cs typeface="Arial" pitchFamily="34" charset="0"/>
                </a:rPr>
                <a:t>centerPosition</a:t>
              </a:r>
              <a:r>
                <a:rPr kumimoji="0" lang="en-US" sz="900" b="1" i="0" u="none" strike="noStrike" cap="none" normalizeH="0" baseline="0" dirty="0" smtClean="0">
                  <a:ln>
                    <a:noFill/>
                  </a:ln>
                  <a:solidFill>
                    <a:schemeClr val="tx1"/>
                  </a:solidFill>
                  <a:effectLst/>
                  <a:latin typeface="Trebuchet MS" pitchFamily="34" charset="0"/>
                  <a:cs typeface="Arial" pitchFamily="34" charset="0"/>
                </a:rPr>
                <a:t>  </a:t>
              </a:r>
              <a:r>
                <a:rPr kumimoji="0" lang="en-US" sz="900" b="1" i="0" u="none" strike="noStrike" cap="none" normalizeH="0" baseline="0" dirty="0" err="1" smtClean="0">
                  <a:ln>
                    <a:noFill/>
                  </a:ln>
                  <a:solidFill>
                    <a:schemeClr val="tx1"/>
                  </a:solidFill>
                  <a:effectLst/>
                  <a:latin typeface="Trebuchet MS" pitchFamily="34" charset="0"/>
                  <a:cs typeface="Arial" pitchFamily="34" charset="0"/>
                </a:rPr>
                <a:t>penThickness</a:t>
              </a:r>
              <a:endParaRPr kumimoji="0" lang="en-US" sz="900" b="1" i="0" u="none" strike="noStrike" cap="none" normalizeH="0" baseline="0" dirty="0" smtClean="0">
                <a:ln>
                  <a:noFill/>
                </a:ln>
                <a:solidFill>
                  <a:schemeClr val="tx1"/>
                </a:solidFill>
                <a:effectLst/>
                <a:latin typeface="Trebuchet MS" pitchFamily="34" charset="0"/>
                <a:cs typeface="Arial" pitchFamily="34" charset="0"/>
              </a:endParaRPr>
            </a:p>
            <a:p>
              <a:pPr marL="457200" marR="0" lvl="1" indent="0" algn="l" defTabSz="914400" rtl="0" eaLnBrk="1" fontAlgn="base" latinLnBrk="0" hangingPunct="1">
                <a:lnSpc>
                  <a:spcPct val="100000"/>
                </a:lnSpc>
                <a:spcBef>
                  <a:spcPts val="163"/>
                </a:spcBef>
                <a:spcAft>
                  <a:spcPts val="1000"/>
                </a:spcAft>
                <a:buClrTx/>
                <a:buSzTx/>
                <a:buFontTx/>
                <a:buNone/>
                <a:tabLst/>
              </a:pPr>
              <a:r>
                <a:rPr kumimoji="0" lang="en-US" sz="900" b="1" i="0" u="none" strike="noStrike" cap="none" normalizeH="0" baseline="0" dirty="0" smtClean="0">
                  <a:ln>
                    <a:noFill/>
                  </a:ln>
                  <a:solidFill>
                    <a:schemeClr val="tx1"/>
                  </a:solidFill>
                  <a:effectLst/>
                  <a:latin typeface="Trebuchet MS" pitchFamily="34" charset="0"/>
                  <a:cs typeface="Arial" pitchFamily="34" charset="0"/>
                </a:rPr>
                <a:t>  </a:t>
              </a:r>
              <a:r>
                <a:rPr kumimoji="0" lang="en-US" sz="900" b="1" i="0" u="none" strike="noStrike" cap="none" normalizeH="0" baseline="0" dirty="0" err="1" smtClean="0">
                  <a:ln>
                    <a:noFill/>
                  </a:ln>
                  <a:solidFill>
                    <a:schemeClr val="tx1"/>
                  </a:solidFill>
                  <a:effectLst/>
                  <a:latin typeface="Trebuchet MS" pitchFamily="34" charset="0"/>
                  <a:cs typeface="Arial" pitchFamily="34" charset="0"/>
                </a:rPr>
                <a:t>penType</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6" name="Text Box 52"/>
            <p:cNvSpPr txBox="1">
              <a:spLocks noChangeArrowheads="1"/>
            </p:cNvSpPr>
            <p:nvPr/>
          </p:nvSpPr>
          <p:spPr bwMode="auto">
            <a:xfrm>
              <a:off x="3503" y="227"/>
              <a:ext cx="1403" cy="326"/>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125"/>
                </a:spcBef>
                <a:spcAft>
                  <a:spcPts val="100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Figure</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653" y="642620"/>
            <a:ext cx="5982335"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rebuchet MS"/>
                <a:cs typeface="Trebuchet MS"/>
              </a:rPr>
              <a:t>Generalization </a:t>
            </a:r>
            <a:r>
              <a:rPr sz="3600" b="1" dirty="0">
                <a:latin typeface="Trebuchet MS"/>
                <a:cs typeface="Trebuchet MS"/>
              </a:rPr>
              <a:t>–</a:t>
            </a:r>
            <a:r>
              <a:rPr sz="3600" b="1" spc="-85" dirty="0">
                <a:latin typeface="Trebuchet MS"/>
                <a:cs typeface="Trebuchet MS"/>
              </a:rPr>
              <a:t> </a:t>
            </a:r>
            <a:r>
              <a:rPr sz="3600" b="1" spc="-5" dirty="0">
                <a:latin typeface="Trebuchet MS"/>
                <a:cs typeface="Trebuchet MS"/>
              </a:rPr>
              <a:t>advantages</a:t>
            </a:r>
            <a:endParaRPr sz="3600">
              <a:latin typeface="Trebuchet MS"/>
              <a:cs typeface="Trebuchet MS"/>
            </a:endParaRPr>
          </a:p>
        </p:txBody>
      </p:sp>
      <p:sp>
        <p:nvSpPr>
          <p:cNvPr id="4" name="object 4"/>
          <p:cNvSpPr txBox="1">
            <a:spLocks noGrp="1"/>
          </p:cNvSpPr>
          <p:nvPr>
            <p:ph type="sldNum" sz="quarter" idx="12"/>
          </p:nvPr>
        </p:nvSpPr>
        <p:spPr>
          <a:xfrm>
            <a:off x="8737600" y="6356355"/>
            <a:ext cx="2844800" cy="198131"/>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0000"/>
                </a:solidFill>
              </a:rPr>
              <a:t>UML</a:t>
            </a:r>
            <a:r>
              <a:rPr spc="-50" dirty="0">
                <a:solidFill>
                  <a:srgbClr val="000000"/>
                </a:solidFill>
              </a:rPr>
              <a:t> </a:t>
            </a:r>
            <a:fld id="{81D60167-4931-47E6-BA6A-407CBD079E47}" type="slidenum">
              <a:rPr dirty="0">
                <a:solidFill>
                  <a:srgbClr val="000000"/>
                </a:solidFill>
              </a:rPr>
              <a:pPr marL="12700">
                <a:lnSpc>
                  <a:spcPct val="100000"/>
                </a:lnSpc>
                <a:spcBef>
                  <a:spcPts val="105"/>
                </a:spcBef>
              </a:pPr>
              <a:t>49</a:t>
            </a:fld>
            <a:endParaRPr dirty="0">
              <a:solidFill>
                <a:srgbClr val="000000"/>
              </a:solidFill>
            </a:endParaRPr>
          </a:p>
        </p:txBody>
      </p:sp>
      <p:sp>
        <p:nvSpPr>
          <p:cNvPr id="3" name="object 3"/>
          <p:cNvSpPr txBox="1"/>
          <p:nvPr/>
        </p:nvSpPr>
        <p:spPr>
          <a:xfrm>
            <a:off x="1149352" y="1917703"/>
            <a:ext cx="5786755" cy="3421449"/>
          </a:xfrm>
          <a:prstGeom prst="rect">
            <a:avLst/>
          </a:prstGeom>
        </p:spPr>
        <p:txBody>
          <a:bodyPr vert="horz" wrap="square" lIns="0" tIns="12700" rIns="0" bIns="0" rtlCol="0">
            <a:spAutoFit/>
          </a:bodyPr>
          <a:lstStyle/>
          <a:p>
            <a:pPr marL="76200">
              <a:lnSpc>
                <a:spcPct val="100000"/>
              </a:lnSpc>
              <a:spcBef>
                <a:spcPts val="100"/>
              </a:spcBef>
            </a:pPr>
            <a:r>
              <a:rPr sz="2850" spc="-179" baseline="11695" dirty="0">
                <a:solidFill>
                  <a:srgbClr val="8FC125"/>
                </a:solidFill>
                <a:latin typeface="UnDotum"/>
                <a:cs typeface="UnDotum"/>
              </a:rPr>
              <a:t></a:t>
            </a:r>
            <a:r>
              <a:rPr sz="2850" spc="-165" baseline="11695" dirty="0">
                <a:solidFill>
                  <a:srgbClr val="8FC125"/>
                </a:solidFill>
                <a:latin typeface="UnDotum"/>
                <a:cs typeface="UnDotum"/>
              </a:rPr>
              <a:t> </a:t>
            </a:r>
            <a:r>
              <a:rPr sz="2400" spc="-5" dirty="0">
                <a:solidFill>
                  <a:srgbClr val="3F3F3F"/>
                </a:solidFill>
                <a:latin typeface="Times New Roman"/>
                <a:cs typeface="Times New Roman"/>
              </a:rPr>
              <a:t>Polymorphism</a:t>
            </a:r>
            <a:endParaRPr sz="2400">
              <a:latin typeface="Times New Roman"/>
              <a:cs typeface="Times New Roman"/>
            </a:endParaRPr>
          </a:p>
          <a:p>
            <a:pPr>
              <a:lnSpc>
                <a:spcPct val="100000"/>
              </a:lnSpc>
            </a:pPr>
            <a:endParaRPr sz="2600">
              <a:latin typeface="Times New Roman"/>
              <a:cs typeface="Times New Roman"/>
            </a:endParaRPr>
          </a:p>
          <a:p>
            <a:pPr marL="76200">
              <a:lnSpc>
                <a:spcPct val="100000"/>
              </a:lnSpc>
              <a:spcBef>
                <a:spcPts val="1889"/>
              </a:spcBef>
            </a:pPr>
            <a:r>
              <a:rPr sz="2850" spc="-179" baseline="11695" dirty="0">
                <a:solidFill>
                  <a:srgbClr val="8FC125"/>
                </a:solidFill>
                <a:latin typeface="UnDotum"/>
                <a:cs typeface="UnDotum"/>
              </a:rPr>
              <a:t> </a:t>
            </a:r>
            <a:r>
              <a:rPr sz="2400" dirty="0">
                <a:solidFill>
                  <a:srgbClr val="3F3F3F"/>
                </a:solidFill>
                <a:latin typeface="Times New Roman"/>
                <a:cs typeface="Times New Roman"/>
              </a:rPr>
              <a:t>Find </a:t>
            </a:r>
            <a:r>
              <a:rPr sz="2400" spc="-10" dirty="0">
                <a:solidFill>
                  <a:srgbClr val="3F3F3F"/>
                </a:solidFill>
                <a:latin typeface="Times New Roman"/>
                <a:cs typeface="Times New Roman"/>
              </a:rPr>
              <a:t>common </a:t>
            </a:r>
            <a:r>
              <a:rPr sz="2400" dirty="0">
                <a:solidFill>
                  <a:srgbClr val="3F3F3F"/>
                </a:solidFill>
                <a:latin typeface="Times New Roman"/>
                <a:cs typeface="Times New Roman"/>
              </a:rPr>
              <a:t>characteristics </a:t>
            </a:r>
            <a:r>
              <a:rPr sz="2400" spc="-5" dirty="0">
                <a:solidFill>
                  <a:srgbClr val="3F3F3F"/>
                </a:solidFill>
                <a:latin typeface="Times New Roman"/>
                <a:cs typeface="Times New Roman"/>
              </a:rPr>
              <a:t>among</a:t>
            </a:r>
            <a:r>
              <a:rPr sz="2400" spc="-20" dirty="0">
                <a:solidFill>
                  <a:srgbClr val="3F3F3F"/>
                </a:solidFill>
                <a:latin typeface="Times New Roman"/>
                <a:cs typeface="Times New Roman"/>
              </a:rPr>
              <a:t> </a:t>
            </a:r>
            <a:r>
              <a:rPr sz="2400" spc="-5" dirty="0">
                <a:solidFill>
                  <a:srgbClr val="3F3F3F"/>
                </a:solidFill>
                <a:latin typeface="Times New Roman"/>
                <a:cs typeface="Times New Roman"/>
              </a:rPr>
              <a:t>classes</a:t>
            </a:r>
            <a:endParaRPr sz="2400">
              <a:latin typeface="Times New Roman"/>
              <a:cs typeface="Times New Roman"/>
            </a:endParaRPr>
          </a:p>
          <a:p>
            <a:pPr>
              <a:lnSpc>
                <a:spcPct val="100000"/>
              </a:lnSpc>
            </a:pPr>
            <a:endParaRPr sz="2600">
              <a:latin typeface="Times New Roman"/>
              <a:cs typeface="Times New Roman"/>
            </a:endParaRPr>
          </a:p>
          <a:p>
            <a:pPr marL="76200">
              <a:lnSpc>
                <a:spcPct val="100000"/>
              </a:lnSpc>
              <a:spcBef>
                <a:spcPts val="1880"/>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Define</a:t>
            </a:r>
            <a:r>
              <a:rPr sz="2400" spc="10" dirty="0">
                <a:solidFill>
                  <a:srgbClr val="3F3F3F"/>
                </a:solidFill>
                <a:latin typeface="Times New Roman"/>
                <a:cs typeface="Times New Roman"/>
              </a:rPr>
              <a:t> </a:t>
            </a:r>
            <a:r>
              <a:rPr sz="2400" dirty="0">
                <a:solidFill>
                  <a:srgbClr val="3F3F3F"/>
                </a:solidFill>
                <a:latin typeface="Times New Roman"/>
                <a:cs typeface="Times New Roman"/>
              </a:rPr>
              <a:t>hierarchies</a:t>
            </a:r>
            <a:endParaRPr sz="2400">
              <a:latin typeface="Times New Roman"/>
              <a:cs typeface="Times New Roman"/>
            </a:endParaRPr>
          </a:p>
          <a:p>
            <a:pPr>
              <a:lnSpc>
                <a:spcPct val="100000"/>
              </a:lnSpc>
            </a:pPr>
            <a:endParaRPr sz="2600">
              <a:latin typeface="Times New Roman"/>
              <a:cs typeface="Times New Roman"/>
            </a:endParaRPr>
          </a:p>
          <a:p>
            <a:pPr marL="76200">
              <a:lnSpc>
                <a:spcPct val="100000"/>
              </a:lnSpc>
              <a:spcBef>
                <a:spcPts val="1889"/>
              </a:spcBef>
            </a:pPr>
            <a:r>
              <a:rPr sz="2850" spc="-179" baseline="11695" dirty="0">
                <a:solidFill>
                  <a:srgbClr val="8FC125"/>
                </a:solidFill>
                <a:latin typeface="UnDotum"/>
                <a:cs typeface="UnDotum"/>
              </a:rPr>
              <a:t> </a:t>
            </a:r>
            <a:r>
              <a:rPr sz="2400" spc="-5" dirty="0">
                <a:solidFill>
                  <a:srgbClr val="3F3F3F"/>
                </a:solidFill>
                <a:latin typeface="Times New Roman"/>
                <a:cs typeface="Times New Roman"/>
              </a:rPr>
              <a:t>Reuse </a:t>
            </a:r>
            <a:r>
              <a:rPr sz="2400" dirty="0">
                <a:solidFill>
                  <a:srgbClr val="3F3F3F"/>
                </a:solidFill>
                <a:latin typeface="Times New Roman"/>
                <a:cs typeface="Times New Roman"/>
              </a:rPr>
              <a:t>of the</a:t>
            </a:r>
            <a:r>
              <a:rPr sz="2400" spc="-5" dirty="0">
                <a:solidFill>
                  <a:srgbClr val="3F3F3F"/>
                </a:solidFill>
                <a:latin typeface="Times New Roman"/>
                <a:cs typeface="Times New Roman"/>
              </a:rPr>
              <a:t> </a:t>
            </a:r>
            <a:r>
              <a:rPr sz="2400" dirty="0">
                <a:solidFill>
                  <a:srgbClr val="3F3F3F"/>
                </a:solidFill>
                <a:latin typeface="Times New Roman"/>
                <a:cs typeface="Times New Roman"/>
              </a:rPr>
              <a:t>code</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Characteristics of Objects</a:t>
            </a:r>
            <a:endParaRPr lang="en-IN" smtClean="0"/>
          </a:p>
        </p:txBody>
      </p:sp>
      <p:sp>
        <p:nvSpPr>
          <p:cNvPr id="7173" name="Rectangle 3"/>
          <p:cNvSpPr>
            <a:spLocks noGrp="1" noChangeArrowheads="1"/>
          </p:cNvSpPr>
          <p:nvPr>
            <p:ph idx="1"/>
          </p:nvPr>
        </p:nvSpPr>
        <p:spPr>
          <a:xfrm>
            <a:off x="812800" y="1671641"/>
            <a:ext cx="10566400" cy="3114675"/>
          </a:xfrm>
        </p:spPr>
        <p:txBody>
          <a:bodyPr/>
          <a:lstStyle/>
          <a:p>
            <a:pPr eaLnBrk="1" hangingPunct="1"/>
            <a:r>
              <a:rPr lang="en-US" sz="2800" smtClean="0"/>
              <a:t>Identity</a:t>
            </a:r>
          </a:p>
          <a:p>
            <a:pPr eaLnBrk="1" hangingPunct="1"/>
            <a:r>
              <a:rPr lang="en-US" sz="2800" smtClean="0"/>
              <a:t>Classification</a:t>
            </a:r>
          </a:p>
          <a:p>
            <a:pPr eaLnBrk="1" hangingPunct="1"/>
            <a:r>
              <a:rPr lang="en-US" sz="2800" smtClean="0"/>
              <a:t>Polymorphism</a:t>
            </a:r>
          </a:p>
          <a:p>
            <a:pPr eaLnBrk="1" hangingPunct="1"/>
            <a:r>
              <a:rPr lang="en-US" sz="2800" smtClean="0"/>
              <a:t>Inheritance</a:t>
            </a:r>
          </a:p>
          <a:p>
            <a:pPr eaLnBrk="1" hangingPunct="1"/>
            <a:endParaRPr lang="en-IN" sz="2800" smtClean="0"/>
          </a:p>
        </p:txBody>
      </p:sp>
      <p:sp>
        <p:nvSpPr>
          <p:cNvPr id="717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7171" name="Slide Number Placeholder 5"/>
          <p:cNvSpPr>
            <a:spLocks noGrp="1"/>
          </p:cNvSpPr>
          <p:nvPr>
            <p:ph type="sldNum" sz="quarter" idx="12"/>
          </p:nvPr>
        </p:nvSpPr>
        <p:spPr>
          <a:noFill/>
        </p:spPr>
        <p:txBody>
          <a:bodyPr/>
          <a:lstStyle/>
          <a:p>
            <a:fld id="{634C963F-0563-4B4B-BD13-2D730626F0A8}" type="slidenum">
              <a:rPr lang="en-IN" smtClean="0">
                <a:cs typeface="Arial" pitchFamily="34" charset="0"/>
              </a:rPr>
              <a:pPr/>
              <a:t>5</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smtClean="0"/>
              <a:t>Aggregation</a:t>
            </a:r>
            <a:endParaRPr lang="en-IN" smtClean="0"/>
          </a:p>
        </p:txBody>
      </p:sp>
      <p:sp>
        <p:nvSpPr>
          <p:cNvPr id="52229" name="Rectangle 3"/>
          <p:cNvSpPr>
            <a:spLocks noGrp="1" noChangeArrowheads="1"/>
          </p:cNvSpPr>
          <p:nvPr>
            <p:ph idx="1"/>
          </p:nvPr>
        </p:nvSpPr>
        <p:spPr/>
        <p:txBody>
          <a:bodyPr/>
          <a:lstStyle/>
          <a:p>
            <a:pPr algn="just" eaLnBrk="1" hangingPunct="1"/>
            <a:r>
              <a:rPr lang="en-US" smtClean="0"/>
              <a:t>It is a </a:t>
            </a:r>
            <a:r>
              <a:rPr lang="en-US" smtClean="0">
                <a:solidFill>
                  <a:srgbClr val="FF0000"/>
                </a:solidFill>
              </a:rPr>
              <a:t>part-of</a:t>
            </a:r>
            <a:r>
              <a:rPr lang="en-US" smtClean="0"/>
              <a:t> relationship </a:t>
            </a:r>
          </a:p>
          <a:p>
            <a:pPr algn="just" eaLnBrk="1" hangingPunct="1"/>
            <a:r>
              <a:rPr lang="en-US" smtClean="0"/>
              <a:t>It has transitivity property i.e. A is part of B and B is part of C then A is part of C.</a:t>
            </a:r>
          </a:p>
          <a:p>
            <a:pPr algn="just" eaLnBrk="1" hangingPunct="1"/>
            <a:r>
              <a:rPr lang="en-US" smtClean="0"/>
              <a:t>It is anti symmetric i.e. if A is a part of B then B is not a part of A.</a:t>
            </a:r>
          </a:p>
          <a:p>
            <a:pPr algn="just" eaLnBrk="1" hangingPunct="1"/>
            <a:r>
              <a:rPr lang="en-US" smtClean="0"/>
              <a:t>Aggregation is a special form of association.</a:t>
            </a:r>
            <a:endParaRPr lang="en-IN" smtClean="0"/>
          </a:p>
        </p:txBody>
      </p:sp>
      <p:sp>
        <p:nvSpPr>
          <p:cNvPr id="5222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52227" name="Slide Number Placeholder 5"/>
          <p:cNvSpPr>
            <a:spLocks noGrp="1"/>
          </p:cNvSpPr>
          <p:nvPr>
            <p:ph type="sldNum" sz="quarter" idx="12"/>
          </p:nvPr>
        </p:nvSpPr>
        <p:spPr>
          <a:noFill/>
        </p:spPr>
        <p:txBody>
          <a:bodyPr/>
          <a:lstStyle/>
          <a:p>
            <a:fld id="{1AB6AA91-58DE-451B-A5BA-C243FC29B87A}" type="slidenum">
              <a:rPr lang="en-IN" smtClean="0">
                <a:cs typeface="Arial" pitchFamily="34" charset="0"/>
              </a:rPr>
              <a:pPr/>
              <a:t>50</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smtClean="0"/>
              <a:t>Aggregation</a:t>
            </a:r>
          </a:p>
        </p:txBody>
      </p:sp>
      <p:sp>
        <p:nvSpPr>
          <p:cNvPr id="53253" name="Rectangle 3"/>
          <p:cNvSpPr>
            <a:spLocks noGrp="1" noChangeArrowheads="1"/>
          </p:cNvSpPr>
          <p:nvPr>
            <p:ph idx="1"/>
          </p:nvPr>
        </p:nvSpPr>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algn="just" eaLnBrk="1" hangingPunct="1"/>
            <a:r>
              <a:rPr lang="en-US" smtClean="0"/>
              <a:t>Aggregation is drawn like Association except that a small diamond indicates the assembly end of the relationship.</a:t>
            </a:r>
          </a:p>
        </p:txBody>
      </p:sp>
      <p:sp>
        <p:nvSpPr>
          <p:cNvPr id="53250"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53251" name="Slide Number Placeholder 5"/>
          <p:cNvSpPr>
            <a:spLocks noGrp="1"/>
          </p:cNvSpPr>
          <p:nvPr>
            <p:ph type="sldNum" sz="quarter" idx="12"/>
          </p:nvPr>
        </p:nvSpPr>
        <p:spPr>
          <a:noFill/>
        </p:spPr>
        <p:txBody>
          <a:bodyPr/>
          <a:lstStyle/>
          <a:p>
            <a:fld id="{4720842E-6220-42C1-B742-A132739D50F2}" type="slidenum">
              <a:rPr lang="en-IN" smtClean="0">
                <a:cs typeface="Arial" pitchFamily="34" charset="0"/>
              </a:rPr>
              <a:pPr/>
              <a:t>51</a:t>
            </a:fld>
            <a:endParaRPr lang="en-IN" smtClean="0">
              <a:cs typeface="Arial" pitchFamily="34" charset="0"/>
            </a:endParaRPr>
          </a:p>
        </p:txBody>
      </p:sp>
      <p:sp>
        <p:nvSpPr>
          <p:cNvPr id="53254" name="Rectangle 4"/>
          <p:cNvSpPr>
            <a:spLocks noChangeArrowheads="1"/>
          </p:cNvSpPr>
          <p:nvPr/>
        </p:nvSpPr>
        <p:spPr bwMode="auto">
          <a:xfrm>
            <a:off x="1007536" y="2214563"/>
            <a:ext cx="1919817" cy="360362"/>
          </a:xfrm>
          <a:prstGeom prst="rect">
            <a:avLst/>
          </a:prstGeom>
          <a:solidFill>
            <a:schemeClr val="accent1"/>
          </a:solidFill>
          <a:ln w="9525">
            <a:solidFill>
              <a:schemeClr val="tx1"/>
            </a:solidFill>
            <a:miter lim="800000"/>
            <a:headEnd/>
            <a:tailEnd/>
          </a:ln>
        </p:spPr>
        <p:txBody>
          <a:bodyPr wrap="none" anchor="ctr"/>
          <a:lstStyle/>
          <a:p>
            <a:pPr algn="ctr"/>
            <a:r>
              <a:rPr lang="en-US"/>
              <a:t>document</a:t>
            </a:r>
            <a:endParaRPr lang="en-IN"/>
          </a:p>
        </p:txBody>
      </p:sp>
      <p:sp>
        <p:nvSpPr>
          <p:cNvPr id="53255" name="Rectangle 5"/>
          <p:cNvSpPr>
            <a:spLocks noChangeArrowheads="1"/>
          </p:cNvSpPr>
          <p:nvPr/>
        </p:nvSpPr>
        <p:spPr bwMode="auto">
          <a:xfrm>
            <a:off x="5039784" y="2214563"/>
            <a:ext cx="1919816" cy="360362"/>
          </a:xfrm>
          <a:prstGeom prst="rect">
            <a:avLst/>
          </a:prstGeom>
          <a:solidFill>
            <a:schemeClr val="accent1"/>
          </a:solidFill>
          <a:ln w="9525">
            <a:solidFill>
              <a:schemeClr val="tx1"/>
            </a:solidFill>
            <a:miter lim="800000"/>
            <a:headEnd/>
            <a:tailEnd/>
          </a:ln>
        </p:spPr>
        <p:txBody>
          <a:bodyPr wrap="none" anchor="ctr"/>
          <a:lstStyle/>
          <a:p>
            <a:pPr algn="ctr"/>
            <a:r>
              <a:rPr lang="en-US"/>
              <a:t>paragraph</a:t>
            </a:r>
            <a:endParaRPr lang="en-IN"/>
          </a:p>
        </p:txBody>
      </p:sp>
      <p:sp>
        <p:nvSpPr>
          <p:cNvPr id="53256" name="Rectangle 6"/>
          <p:cNvSpPr>
            <a:spLocks noChangeArrowheads="1"/>
          </p:cNvSpPr>
          <p:nvPr/>
        </p:nvSpPr>
        <p:spPr bwMode="auto">
          <a:xfrm>
            <a:off x="9457269" y="2214563"/>
            <a:ext cx="1919817" cy="360362"/>
          </a:xfrm>
          <a:prstGeom prst="rect">
            <a:avLst/>
          </a:prstGeom>
          <a:solidFill>
            <a:schemeClr val="accent1"/>
          </a:solidFill>
          <a:ln w="9525">
            <a:solidFill>
              <a:schemeClr val="tx1"/>
            </a:solidFill>
            <a:miter lim="800000"/>
            <a:headEnd/>
            <a:tailEnd/>
          </a:ln>
        </p:spPr>
        <p:txBody>
          <a:bodyPr wrap="none" anchor="ctr"/>
          <a:lstStyle/>
          <a:p>
            <a:pPr algn="ctr"/>
            <a:r>
              <a:rPr lang="en-US"/>
              <a:t>sentence</a:t>
            </a:r>
            <a:endParaRPr lang="en-IN"/>
          </a:p>
        </p:txBody>
      </p:sp>
      <p:sp>
        <p:nvSpPr>
          <p:cNvPr id="53257" name="AutoShape 7"/>
          <p:cNvSpPr>
            <a:spLocks noChangeArrowheads="1"/>
          </p:cNvSpPr>
          <p:nvPr/>
        </p:nvSpPr>
        <p:spPr bwMode="auto">
          <a:xfrm>
            <a:off x="2927351" y="2287588"/>
            <a:ext cx="383116" cy="2159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53258" name="AutoShape 8"/>
          <p:cNvSpPr>
            <a:spLocks noChangeArrowheads="1"/>
          </p:cNvSpPr>
          <p:nvPr/>
        </p:nvSpPr>
        <p:spPr bwMode="auto">
          <a:xfrm>
            <a:off x="6961719" y="2287588"/>
            <a:ext cx="383116" cy="2159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cxnSp>
        <p:nvCxnSpPr>
          <p:cNvPr id="53259" name="AutoShape 9"/>
          <p:cNvCxnSpPr>
            <a:cxnSpLocks noChangeShapeType="1"/>
            <a:stCxn id="53257" idx="3"/>
            <a:endCxn id="53255" idx="1"/>
          </p:cNvCxnSpPr>
          <p:nvPr/>
        </p:nvCxnSpPr>
        <p:spPr bwMode="auto">
          <a:xfrm>
            <a:off x="3310468" y="2395538"/>
            <a:ext cx="1729317" cy="0"/>
          </a:xfrm>
          <a:prstGeom prst="straightConnector1">
            <a:avLst/>
          </a:prstGeom>
          <a:noFill/>
          <a:ln w="9525">
            <a:solidFill>
              <a:schemeClr val="tx1"/>
            </a:solidFill>
            <a:round/>
            <a:headEnd/>
            <a:tailEnd type="oval" w="med" len="med"/>
          </a:ln>
        </p:spPr>
      </p:cxnSp>
      <p:cxnSp>
        <p:nvCxnSpPr>
          <p:cNvPr id="53260" name="AutoShape 10"/>
          <p:cNvCxnSpPr>
            <a:cxnSpLocks noChangeShapeType="1"/>
            <a:stCxn id="53258" idx="3"/>
            <a:endCxn id="53256" idx="1"/>
          </p:cNvCxnSpPr>
          <p:nvPr/>
        </p:nvCxnSpPr>
        <p:spPr bwMode="auto">
          <a:xfrm>
            <a:off x="7344836" y="2395538"/>
            <a:ext cx="2112433" cy="0"/>
          </a:xfrm>
          <a:prstGeom prst="straightConnector1">
            <a:avLst/>
          </a:prstGeom>
          <a:noFill/>
          <a:ln w="9525">
            <a:solidFill>
              <a:schemeClr val="tx1"/>
            </a:solidFill>
            <a:round/>
            <a:headEnd/>
            <a:tailEnd type="oval" w="med" len="med"/>
          </a:ln>
        </p:spPr>
      </p:cxnSp>
      <p:sp>
        <p:nvSpPr>
          <p:cNvPr id="53261" name="Text Box 16"/>
          <p:cNvSpPr txBox="1">
            <a:spLocks noChangeArrowheads="1"/>
          </p:cNvSpPr>
          <p:nvPr/>
        </p:nvSpPr>
        <p:spPr bwMode="auto">
          <a:xfrm>
            <a:off x="4667251" y="2865438"/>
            <a:ext cx="1317092" cy="369332"/>
          </a:xfrm>
          <a:prstGeom prst="rect">
            <a:avLst/>
          </a:prstGeom>
          <a:noFill/>
          <a:ln w="9525">
            <a:noFill/>
            <a:miter lim="800000"/>
            <a:headEnd/>
            <a:tailEnd/>
          </a:ln>
        </p:spPr>
        <p:txBody>
          <a:bodyPr wrap="none">
            <a:spAutoFit/>
          </a:bodyPr>
          <a:lstStyle/>
          <a:p>
            <a:r>
              <a:rPr lang="en-US"/>
              <a:t>Aggregation</a:t>
            </a:r>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mtClean="0"/>
              <a:t>Aggregation</a:t>
            </a:r>
            <a:endParaRPr lang="en-IN" smtClean="0"/>
          </a:p>
        </p:txBody>
      </p:sp>
      <p:sp>
        <p:nvSpPr>
          <p:cNvPr id="54277" name="Rectangle 3"/>
          <p:cNvSpPr>
            <a:spLocks noGrp="1" noChangeArrowheads="1"/>
          </p:cNvSpPr>
          <p:nvPr>
            <p:ph idx="1"/>
          </p:nvPr>
        </p:nvSpPr>
        <p:spPr/>
        <p:txBody>
          <a:bodyPr/>
          <a:lstStyle/>
          <a:p>
            <a:pPr algn="just" eaLnBrk="1" hangingPunct="1"/>
            <a:r>
              <a:rPr lang="en-US" smtClean="0"/>
              <a:t>It is a form of association in which an aggregate object is </a:t>
            </a:r>
            <a:r>
              <a:rPr lang="en-US" smtClean="0">
                <a:solidFill>
                  <a:srgbClr val="FF0000"/>
                </a:solidFill>
              </a:rPr>
              <a:t>made of components</a:t>
            </a:r>
            <a:r>
              <a:rPr lang="en-US" smtClean="0"/>
              <a:t>.</a:t>
            </a:r>
          </a:p>
          <a:p>
            <a:pPr algn="just" eaLnBrk="1" hangingPunct="1"/>
            <a:r>
              <a:rPr lang="en-US" smtClean="0"/>
              <a:t>Components are part of aggregate.</a:t>
            </a:r>
          </a:p>
          <a:p>
            <a:pPr algn="just" eaLnBrk="1" hangingPunct="1"/>
            <a:r>
              <a:rPr lang="en-US" smtClean="0"/>
              <a:t>Aggregate is inherently transitive i.e. an aggregate has parts which may in turn have parts.</a:t>
            </a:r>
            <a:endParaRPr lang="en-IN" smtClean="0"/>
          </a:p>
        </p:txBody>
      </p:sp>
      <p:sp>
        <p:nvSpPr>
          <p:cNvPr id="5427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54275" name="Slide Number Placeholder 5"/>
          <p:cNvSpPr>
            <a:spLocks noGrp="1"/>
          </p:cNvSpPr>
          <p:nvPr>
            <p:ph type="sldNum" sz="quarter" idx="12"/>
          </p:nvPr>
        </p:nvSpPr>
        <p:spPr>
          <a:noFill/>
        </p:spPr>
        <p:txBody>
          <a:bodyPr/>
          <a:lstStyle/>
          <a:p>
            <a:fld id="{0886E1F2-A68E-418A-8A7B-95AFF5A5CB1D}" type="slidenum">
              <a:rPr lang="en-IN" smtClean="0">
                <a:cs typeface="Arial" pitchFamily="34" charset="0"/>
              </a:rPr>
              <a:pPr/>
              <a:t>52</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z="4400" smtClean="0"/>
              <a:t>Identity</a:t>
            </a:r>
            <a:endParaRPr lang="en-IN" smtClean="0"/>
          </a:p>
        </p:txBody>
      </p:sp>
      <p:sp>
        <p:nvSpPr>
          <p:cNvPr id="8197" name="Rectangle 3"/>
          <p:cNvSpPr>
            <a:spLocks noGrp="1" noChangeArrowheads="1"/>
          </p:cNvSpPr>
          <p:nvPr>
            <p:ph idx="1"/>
          </p:nvPr>
        </p:nvSpPr>
        <p:spPr>
          <a:xfrm>
            <a:off x="812800" y="1428750"/>
            <a:ext cx="10566400" cy="4591050"/>
          </a:xfrm>
        </p:spPr>
        <p:txBody>
          <a:bodyPr/>
          <a:lstStyle/>
          <a:p>
            <a:pPr algn="just" eaLnBrk="1" hangingPunct="1"/>
            <a:r>
              <a:rPr lang="en-US" sz="2600" smtClean="0"/>
              <a:t>Means that data is organized into discrete(isolated), distinguishable entities called objects.</a:t>
            </a:r>
          </a:p>
          <a:p>
            <a:pPr algn="just" eaLnBrk="1" hangingPunct="1"/>
            <a:r>
              <a:rPr lang="en-US" sz="2600" smtClean="0"/>
              <a:t>Objects can be concrete(tangible) or conceptual(intangible).</a:t>
            </a:r>
          </a:p>
          <a:p>
            <a:pPr algn="just" eaLnBrk="1" hangingPunct="1"/>
            <a:r>
              <a:rPr lang="en-US" sz="2600" smtClean="0"/>
              <a:t>In real world an object simply exist but within a programming language each object has a unique handle by which it can be uniquely referenced.</a:t>
            </a:r>
          </a:p>
          <a:p>
            <a:pPr algn="just" eaLnBrk="1" hangingPunct="1"/>
            <a:r>
              <a:rPr lang="en-US" sz="2600" smtClean="0"/>
              <a:t>They can be implemented by address, array index or unique value of an attribute.</a:t>
            </a:r>
            <a:endParaRPr lang="en-IN" sz="2600" smtClean="0"/>
          </a:p>
        </p:txBody>
      </p:sp>
      <p:sp>
        <p:nvSpPr>
          <p:cNvPr id="8194"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8195" name="Slide Number Placeholder 5"/>
          <p:cNvSpPr>
            <a:spLocks noGrp="1"/>
          </p:cNvSpPr>
          <p:nvPr>
            <p:ph type="sldNum" sz="quarter" idx="12"/>
          </p:nvPr>
        </p:nvSpPr>
        <p:spPr>
          <a:noFill/>
        </p:spPr>
        <p:txBody>
          <a:bodyPr/>
          <a:lstStyle/>
          <a:p>
            <a:fld id="{3715DEFD-DC52-4440-AF57-E57F4C60ECA2}" type="slidenum">
              <a:rPr lang="en-IN" smtClean="0">
                <a:cs typeface="Arial" pitchFamily="34" charset="0"/>
              </a:rPr>
              <a:pPr/>
              <a:t>6</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Classification</a:t>
            </a:r>
            <a:endParaRPr lang="en-IN" smtClean="0"/>
          </a:p>
        </p:txBody>
      </p:sp>
      <p:sp>
        <p:nvSpPr>
          <p:cNvPr id="9221" name="Rectangle 3"/>
          <p:cNvSpPr>
            <a:spLocks noGrp="1" noChangeArrowheads="1"/>
          </p:cNvSpPr>
          <p:nvPr>
            <p:ph idx="1"/>
          </p:nvPr>
        </p:nvSpPr>
        <p:spPr/>
        <p:txBody>
          <a:bodyPr/>
          <a:lstStyle/>
          <a:p>
            <a:pPr algn="just" eaLnBrk="1" hangingPunct="1"/>
            <a:r>
              <a:rPr lang="en-US" dirty="0" smtClean="0"/>
              <a:t>It means that objects with same data structure (attribute) and behavior (operations) are grouped into a class.</a:t>
            </a:r>
          </a:p>
          <a:p>
            <a:pPr algn="just" eaLnBrk="1" hangingPunct="1"/>
            <a:endParaRPr lang="en-US" dirty="0"/>
          </a:p>
          <a:p>
            <a:pPr algn="just" eaLnBrk="1" hangingPunct="1">
              <a:buNone/>
            </a:pPr>
            <a:endParaRPr lang="en-US" dirty="0" smtClean="0"/>
          </a:p>
          <a:p>
            <a:pPr algn="just" eaLnBrk="1" hangingPunct="1"/>
            <a:r>
              <a:rPr lang="en-US" dirty="0" smtClean="0"/>
              <a:t>A class is an abstraction that describes important properties and ignores the rest.</a:t>
            </a:r>
            <a:endParaRPr lang="en-IN" dirty="0" smtClean="0"/>
          </a:p>
        </p:txBody>
      </p:sp>
      <p:sp>
        <p:nvSpPr>
          <p:cNvPr id="9218"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9219" name="Slide Number Placeholder 5"/>
          <p:cNvSpPr>
            <a:spLocks noGrp="1"/>
          </p:cNvSpPr>
          <p:nvPr>
            <p:ph type="sldNum" sz="quarter" idx="12"/>
          </p:nvPr>
        </p:nvSpPr>
        <p:spPr>
          <a:noFill/>
        </p:spPr>
        <p:txBody>
          <a:bodyPr/>
          <a:lstStyle/>
          <a:p>
            <a:fld id="{6B824DED-0FB2-4845-A526-5A7EA4D77D96}" type="slidenum">
              <a:rPr lang="en-IN" smtClean="0">
                <a:cs typeface="Arial" pitchFamily="34" charset="0"/>
              </a:rPr>
              <a:pPr/>
              <a:t>7</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Polymorphism </a:t>
            </a:r>
            <a:endParaRPr lang="en-IN" smtClean="0"/>
          </a:p>
        </p:txBody>
      </p:sp>
      <p:sp>
        <p:nvSpPr>
          <p:cNvPr id="10245" name="Rectangle 3"/>
          <p:cNvSpPr>
            <a:spLocks noGrp="1" noChangeArrowheads="1"/>
          </p:cNvSpPr>
          <p:nvPr>
            <p:ph idx="1"/>
          </p:nvPr>
        </p:nvSpPr>
        <p:spPr/>
        <p:txBody>
          <a:bodyPr/>
          <a:lstStyle/>
          <a:p>
            <a:pPr algn="just" eaLnBrk="1" hangingPunct="1"/>
            <a:r>
              <a:rPr lang="en-US" dirty="0" smtClean="0"/>
              <a:t>It means that the same operation (i.e. action or transformation that the object performs) may behave differently on different classes.</a:t>
            </a:r>
          </a:p>
          <a:p>
            <a:pPr algn="just" eaLnBrk="1" hangingPunct="1"/>
            <a:endParaRPr lang="en-US" dirty="0"/>
          </a:p>
          <a:p>
            <a:pPr algn="just" eaLnBrk="1" hangingPunct="1">
              <a:buNone/>
            </a:pPr>
            <a:endParaRPr lang="en-US" dirty="0" smtClean="0"/>
          </a:p>
          <a:p>
            <a:pPr algn="just" eaLnBrk="1" hangingPunct="1"/>
            <a:r>
              <a:rPr lang="en-US" dirty="0" smtClean="0"/>
              <a:t>Specific implementation of an operation by a certain class is called a method.</a:t>
            </a:r>
            <a:endParaRPr lang="en-IN" dirty="0" smtClean="0"/>
          </a:p>
        </p:txBody>
      </p:sp>
      <p:sp>
        <p:nvSpPr>
          <p:cNvPr id="10242"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0243" name="Slide Number Placeholder 5"/>
          <p:cNvSpPr>
            <a:spLocks noGrp="1"/>
          </p:cNvSpPr>
          <p:nvPr>
            <p:ph type="sldNum" sz="quarter" idx="12"/>
          </p:nvPr>
        </p:nvSpPr>
        <p:spPr>
          <a:noFill/>
        </p:spPr>
        <p:txBody>
          <a:bodyPr/>
          <a:lstStyle/>
          <a:p>
            <a:fld id="{3D42216C-5204-4375-8629-3CC71FE60591}" type="slidenum">
              <a:rPr lang="en-IN" smtClean="0">
                <a:cs typeface="Arial" pitchFamily="34" charset="0"/>
              </a:rPr>
              <a:pPr/>
              <a:t>8</a:t>
            </a:fld>
            <a:endParaRPr lang="en-IN" smtClean="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mtClean="0"/>
              <a:t>Inheritance</a:t>
            </a:r>
            <a:endParaRPr lang="en-IN" smtClean="0"/>
          </a:p>
        </p:txBody>
      </p:sp>
      <p:sp>
        <p:nvSpPr>
          <p:cNvPr id="11269" name="Rectangle 3"/>
          <p:cNvSpPr>
            <a:spLocks noGrp="1" noChangeArrowheads="1"/>
          </p:cNvSpPr>
          <p:nvPr>
            <p:ph idx="1"/>
          </p:nvPr>
        </p:nvSpPr>
        <p:spPr/>
        <p:txBody>
          <a:bodyPr/>
          <a:lstStyle/>
          <a:p>
            <a:pPr algn="just" eaLnBrk="1" hangingPunct="1"/>
            <a:r>
              <a:rPr lang="en-US" dirty="0" smtClean="0"/>
              <a:t>It is the sharing of attributes and operations among classes based on a hierarchical relationship.</a:t>
            </a:r>
          </a:p>
          <a:p>
            <a:pPr algn="just" eaLnBrk="1" hangingPunct="1">
              <a:buNone/>
            </a:pPr>
            <a:endParaRPr lang="en-US" dirty="0" smtClean="0"/>
          </a:p>
          <a:p>
            <a:pPr algn="just" eaLnBrk="1" hangingPunct="1"/>
            <a:r>
              <a:rPr lang="en-US" dirty="0" smtClean="0"/>
              <a:t>Subclasses can be formed from broadly defined class.</a:t>
            </a:r>
          </a:p>
          <a:p>
            <a:pPr algn="just" eaLnBrk="1" hangingPunct="1">
              <a:buNone/>
            </a:pPr>
            <a:endParaRPr lang="en-US" dirty="0" smtClean="0"/>
          </a:p>
          <a:p>
            <a:pPr algn="just" eaLnBrk="1" hangingPunct="1"/>
            <a:r>
              <a:rPr lang="en-US" dirty="0" smtClean="0"/>
              <a:t>Each subclass incorporates or inherits all the properties of its super class and adds its own unique properties.</a:t>
            </a:r>
            <a:endParaRPr lang="en-IN" dirty="0" smtClean="0"/>
          </a:p>
        </p:txBody>
      </p:sp>
      <p:sp>
        <p:nvSpPr>
          <p:cNvPr id="11266" name="Footer Placeholder 4"/>
          <p:cNvSpPr>
            <a:spLocks noGrp="1"/>
          </p:cNvSpPr>
          <p:nvPr>
            <p:ph type="ftr" sz="quarter" idx="11"/>
          </p:nvPr>
        </p:nvSpPr>
        <p:spPr>
          <a:noFill/>
        </p:spPr>
        <p:txBody>
          <a:bodyPr/>
          <a:lstStyle/>
          <a:p>
            <a:endParaRPr lang="en-US" smtClean="0">
              <a:latin typeface="Arial" pitchFamily="34" charset="0"/>
              <a:cs typeface="Arial" pitchFamily="34" charset="0"/>
            </a:endParaRPr>
          </a:p>
        </p:txBody>
      </p:sp>
      <p:sp>
        <p:nvSpPr>
          <p:cNvPr id="11267" name="Slide Number Placeholder 5"/>
          <p:cNvSpPr>
            <a:spLocks noGrp="1"/>
          </p:cNvSpPr>
          <p:nvPr>
            <p:ph type="sldNum" sz="quarter" idx="12"/>
          </p:nvPr>
        </p:nvSpPr>
        <p:spPr>
          <a:noFill/>
        </p:spPr>
        <p:txBody>
          <a:bodyPr/>
          <a:lstStyle/>
          <a:p>
            <a:fld id="{9B8147D2-C361-44F5-8BE0-1A3DDDB61A61}" type="slidenum">
              <a:rPr lang="en-IN" smtClean="0">
                <a:cs typeface="Arial" pitchFamily="34" charset="0"/>
              </a:rPr>
              <a:pPr/>
              <a:t>9</a:t>
            </a:fld>
            <a:endParaRPr lang="en-IN" smtClean="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2445</Words>
  <Application>Microsoft Office PowerPoint</Application>
  <PresentationFormat>Custom</PresentationFormat>
  <Paragraphs>540</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Object Oriented Modeling and Design  with UML</vt:lpstr>
      <vt:lpstr>Introduction </vt:lpstr>
      <vt:lpstr>Introduction </vt:lpstr>
      <vt:lpstr>What is object-oriented?</vt:lpstr>
      <vt:lpstr>Characteristics of Objects</vt:lpstr>
      <vt:lpstr>Identity</vt:lpstr>
      <vt:lpstr>Classification</vt:lpstr>
      <vt:lpstr>Polymorphism </vt:lpstr>
      <vt:lpstr>Inheritance</vt:lpstr>
      <vt:lpstr>Object-oriented development?</vt:lpstr>
      <vt:lpstr>Object-oriented methodology</vt:lpstr>
      <vt:lpstr>Methodology Stages</vt:lpstr>
      <vt:lpstr>Methodology Stages</vt:lpstr>
      <vt:lpstr>FOUNDATIONAL CHARACTERISTICS OF AN OBJECT‑ORIENTED METHODOLOGY</vt:lpstr>
      <vt:lpstr>Abstraction</vt:lpstr>
      <vt:lpstr>Slide 16</vt:lpstr>
      <vt:lpstr>Encapsulation</vt:lpstr>
      <vt:lpstr>Slide 18</vt:lpstr>
      <vt:lpstr>Advantages of OOD……………</vt:lpstr>
      <vt:lpstr>Modeling </vt:lpstr>
      <vt:lpstr>Purposes of Modeling</vt:lpstr>
      <vt:lpstr>3 models</vt:lpstr>
      <vt:lpstr>Modeling</vt:lpstr>
      <vt:lpstr>Modeling</vt:lpstr>
      <vt:lpstr>Modeling</vt:lpstr>
      <vt:lpstr>Introduction to class modeling</vt:lpstr>
      <vt:lpstr>Class and Object Concept</vt:lpstr>
      <vt:lpstr>Class Diagrams</vt:lpstr>
      <vt:lpstr>Continue….</vt:lpstr>
      <vt:lpstr>Values and Attributes</vt:lpstr>
      <vt:lpstr>Values and Attributes continue….</vt:lpstr>
      <vt:lpstr>Operations and Methods</vt:lpstr>
      <vt:lpstr>Operations and Methods continue…</vt:lpstr>
      <vt:lpstr>Summary of Notation for classes</vt:lpstr>
      <vt:lpstr>Link and Association</vt:lpstr>
      <vt:lpstr>Link and Association continue…</vt:lpstr>
      <vt:lpstr>Link and Association continue…</vt:lpstr>
      <vt:lpstr>Multiplicity</vt:lpstr>
      <vt:lpstr>Multiplicity Continue…</vt:lpstr>
      <vt:lpstr>Association End Names</vt:lpstr>
      <vt:lpstr>Association End Names Continue…</vt:lpstr>
      <vt:lpstr>ordering</vt:lpstr>
      <vt:lpstr>Association Classes</vt:lpstr>
      <vt:lpstr>Qualified Associations</vt:lpstr>
      <vt:lpstr>Qualified Associations Continue…</vt:lpstr>
      <vt:lpstr>Generalization and Inheritance</vt:lpstr>
      <vt:lpstr>Slide 47</vt:lpstr>
      <vt:lpstr>Slide 48</vt:lpstr>
      <vt:lpstr>Generalization – advantages</vt:lpstr>
      <vt:lpstr>Aggregation</vt:lpstr>
      <vt:lpstr>Aggregation</vt:lpstr>
      <vt:lpstr>Aggregation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Modeling and Design  with UML</dc:title>
  <dc:creator>Lenovo</dc:creator>
  <cp:lastModifiedBy>Lenovo</cp:lastModifiedBy>
  <cp:revision>20</cp:revision>
  <dcterms:created xsi:type="dcterms:W3CDTF">2020-08-30T09:20:00Z</dcterms:created>
  <dcterms:modified xsi:type="dcterms:W3CDTF">2020-09-16T13:50:54Z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2016-12-03T00:00:00Z</vt:filetime>
  </property>
  <property fmtid="{D5CDD505-2E9C-101B-9397-08002B2CF9AE}" pid="3" name="Creator">
    <vt:lpwstr>pdftk 1.44 - www.pdftk.com</vt:lpwstr>
  </property>
  <property fmtid="{D5CDD505-2E9C-101B-9397-08002B2CF9AE}" pid="4" name="LastSaved">
    <vt:filetime>2020-08-30T00:00:00Z</vt:filetime>
  </property>
</Properties>
</file>