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117E8-AAC7-4360-A829-A7F5F2DC7723}" type="datetimeFigureOut">
              <a:rPr lang="en-US" smtClean="0"/>
              <a:pPr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8D98-B52A-4B55-8799-000112007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304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Principles of counting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600" dirty="0" smtClean="0"/>
              <a:t>Sum Rule Principle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33601"/>
            <a:ext cx="8686800" cy="272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Product Rule Principle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20255"/>
            <a:ext cx="8686800" cy="188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219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1"/>
            <a:ext cx="8229600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1"/>
            <a:ext cx="8229600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0" y="34290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a Student only needs to choose one of the courses, Clearly there are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= 3+4+2 = 9 courses,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so the student will have 9 choices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Suppose a license plate contains two distinct letters followed by three digits with the first digit not zero. How many different license plates can be printed? 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The </a:t>
            </a:r>
            <a:r>
              <a:rPr lang="en-US" sz="2800" dirty="0"/>
              <a:t>first letter can be printed in </a:t>
            </a:r>
            <a:r>
              <a:rPr lang="en-US" sz="2800" b="1" dirty="0"/>
              <a:t>26 different ways, </a:t>
            </a:r>
            <a:r>
              <a:rPr lang="en-US" sz="2800" b="1" dirty="0" smtClean="0"/>
              <a:t>the second </a:t>
            </a:r>
            <a:r>
              <a:rPr lang="en-US" sz="2800" b="1" dirty="0"/>
              <a:t>letter in 25 </a:t>
            </a:r>
            <a:r>
              <a:rPr lang="en-US" sz="2800" b="1" dirty="0" smtClean="0"/>
              <a:t>dif</a:t>
            </a:r>
            <a:r>
              <a:rPr lang="en-US" sz="2800" dirty="0" smtClean="0"/>
              <a:t>ferent </a:t>
            </a:r>
            <a:r>
              <a:rPr lang="en-US" sz="2800" dirty="0"/>
              <a:t>ways (since the letter printed first cannot be chosen for the second letter), </a:t>
            </a:r>
          </a:p>
          <a:p>
            <a:pPr algn="just">
              <a:buNone/>
            </a:pPr>
            <a:r>
              <a:rPr lang="en-US" sz="2800" dirty="0"/>
              <a:t>the first digit in 9 ways and each of the other two digits in </a:t>
            </a:r>
            <a:r>
              <a:rPr lang="en-US" sz="2800" b="1" dirty="0"/>
              <a:t>10 ways. </a:t>
            </a:r>
            <a:endParaRPr lang="en-US" sz="2800" b="1" dirty="0" smtClean="0"/>
          </a:p>
          <a:p>
            <a:pPr algn="just">
              <a:buNone/>
            </a:pPr>
            <a:endParaRPr lang="en-US" sz="2800" b="1" dirty="0" smtClean="0"/>
          </a:p>
          <a:p>
            <a:pPr algn="just">
              <a:buNone/>
            </a:pPr>
            <a:r>
              <a:rPr lang="en-US" sz="2800" b="1" dirty="0" smtClean="0"/>
              <a:t>Hence 26 *25* 9* 10* </a:t>
            </a:r>
            <a:r>
              <a:rPr lang="en-US" sz="2800" b="1" dirty="0"/>
              <a:t>10 = 585,000 </a:t>
            </a:r>
          </a:p>
          <a:p>
            <a:pPr algn="just">
              <a:buNone/>
            </a:pPr>
            <a:r>
              <a:rPr lang="en-US" sz="2800" dirty="0"/>
              <a:t>different plates can be printed. 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FACTORIAL NOTATION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product of the positive integers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n. inclusive occurs very often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mathematics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hence is denoted by the special symbol n! (read “n factorial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”),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n!= 1*2*3.----*(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n-2)(n-l)n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178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Principles of counting Sum Rule Principle </vt:lpstr>
      <vt:lpstr>Example</vt:lpstr>
      <vt:lpstr>Product Rule Principle</vt:lpstr>
      <vt:lpstr>Example</vt:lpstr>
      <vt:lpstr>Example</vt:lpstr>
      <vt:lpstr>Slide 6</vt:lpstr>
      <vt:lpstr>Suppose a license plate contains two distinct letters followed by three digits with the first digit not zero. How many different license plates can be printed?  </vt:lpstr>
      <vt:lpstr>FACTORIAL NOTATION  </vt:lpstr>
      <vt:lpstr>Examples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Vilas</dc:creator>
  <cp:lastModifiedBy>Dr Vilas</cp:lastModifiedBy>
  <cp:revision>5</cp:revision>
  <dcterms:created xsi:type="dcterms:W3CDTF">2020-10-13T08:30:18Z</dcterms:created>
  <dcterms:modified xsi:type="dcterms:W3CDTF">2020-11-17T09:41:40Z</dcterms:modified>
</cp:coreProperties>
</file>