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4C6C07A-5964-4190-A4D7-D377672D37F2}" type="datetimeFigureOut">
              <a:rPr lang="en-IN" smtClean="0"/>
              <a:t>24-10-2019</a:t>
            </a:fld>
            <a:endParaRPr lang="en-IN"/>
          </a:p>
        </p:txBody>
      </p:sp>
      <p:sp>
        <p:nvSpPr>
          <p:cNvPr id="8" name="Slide Number Placeholder 7"/>
          <p:cNvSpPr>
            <a:spLocks noGrp="1"/>
          </p:cNvSpPr>
          <p:nvPr>
            <p:ph type="sldNum" sz="quarter" idx="11"/>
          </p:nvPr>
        </p:nvSpPr>
        <p:spPr/>
        <p:txBody>
          <a:bodyPr/>
          <a:lstStyle/>
          <a:p>
            <a:fld id="{FB2C877E-1A54-4EC3-9AE6-E20BA191CCB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C6C07A-5964-4190-A4D7-D377672D37F2}" type="datetimeFigureOut">
              <a:rPr lang="en-IN" smtClean="0"/>
              <a:t>24-10-2019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C877E-1A54-4EC3-9AE6-E20BA191CC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C6C07A-5964-4190-A4D7-D377672D37F2}" type="datetimeFigureOut">
              <a:rPr lang="en-IN" smtClean="0"/>
              <a:t>24-10-2019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C877E-1A54-4EC3-9AE6-E20BA191CC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6C07A-5964-4190-A4D7-D377672D37F2}" type="datetimeFigureOut">
              <a:rPr lang="en-IN" smtClean="0"/>
              <a:t>24-10-2019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C877E-1A54-4EC3-9AE6-E20BA191CC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6C07A-5964-4190-A4D7-D377672D37F2}" type="datetimeFigureOut">
              <a:rPr lang="en-IN" smtClean="0"/>
              <a:t>24-10-2019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C877E-1A54-4EC3-9AE6-E20BA191CCBC}"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6C07A-5964-4190-A4D7-D377672D37F2}" type="datetimeFigureOut">
              <a:rPr lang="en-IN" smtClean="0"/>
              <a:t>24-10-2019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C877E-1A54-4EC3-9AE6-E20BA191CCBC}"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4C6C07A-5964-4190-A4D7-D377672D37F2}" type="datetimeFigureOut">
              <a:rPr lang="en-IN" smtClean="0"/>
              <a:t>24-10-2019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2C877E-1A54-4EC3-9AE6-E20BA191CCBC}"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6C07A-5964-4190-A4D7-D377672D37F2}" type="datetimeFigureOut">
              <a:rPr lang="en-IN" smtClean="0"/>
              <a:t>24-10-2019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2C877E-1A54-4EC3-9AE6-E20BA191CC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6C07A-5964-4190-A4D7-D377672D37F2}" type="datetimeFigureOut">
              <a:rPr lang="en-IN" smtClean="0"/>
              <a:t>24-10-2019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2C877E-1A54-4EC3-9AE6-E20BA191CC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6C07A-5964-4190-A4D7-D377672D37F2}" type="datetimeFigureOut">
              <a:rPr lang="en-IN" smtClean="0"/>
              <a:t>24-10-2019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C877E-1A54-4EC3-9AE6-E20BA191CC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6C07A-5964-4190-A4D7-D377672D37F2}" type="datetimeFigureOut">
              <a:rPr lang="en-IN" smtClean="0"/>
              <a:t>24-10-2019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C877E-1A54-4EC3-9AE6-E20BA191CC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4C6C07A-5964-4190-A4D7-D377672D37F2}" type="datetimeFigureOut">
              <a:rPr lang="en-IN" smtClean="0"/>
              <a:t>24-10-2019</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B2C877E-1A54-4EC3-9AE6-E20BA191CCBC}"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TRANSFORMERS</a:t>
            </a:r>
            <a:endParaRPr lang="en-IN" dirty="0"/>
          </a:p>
        </p:txBody>
      </p:sp>
    </p:spTree>
    <p:extLst>
      <p:ext uri="{BB962C8B-B14F-4D97-AF65-F5344CB8AC3E}">
        <p14:creationId xmlns:p14="http://schemas.microsoft.com/office/powerpoint/2010/main" val="365236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INTRODUCTION</a:t>
            </a:r>
          </a:p>
          <a:p>
            <a:r>
              <a:rPr lang="en-US" dirty="0"/>
              <a:t>TYPES </a:t>
            </a:r>
          </a:p>
          <a:p>
            <a:r>
              <a:rPr lang="en-US" dirty="0"/>
              <a:t>CONSTRUCTION AND WORKING</a:t>
            </a:r>
          </a:p>
          <a:p>
            <a:r>
              <a:rPr lang="en-US" dirty="0"/>
              <a:t>LOSSES</a:t>
            </a:r>
          </a:p>
          <a:p>
            <a:r>
              <a:rPr lang="en-US" dirty="0"/>
              <a:t>APPLICATION</a:t>
            </a:r>
            <a:endParaRPr lang="en-IN" dirty="0"/>
          </a:p>
        </p:txBody>
      </p:sp>
    </p:spTree>
    <p:extLst>
      <p:ext uri="{BB962C8B-B14F-4D97-AF65-F5344CB8AC3E}">
        <p14:creationId xmlns:p14="http://schemas.microsoft.com/office/powerpoint/2010/main" val="209577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dirty="0"/>
              <a:t>A Transformer is a static device that transfers electrical energy from one electrical circuit to another without change in frequency.</a:t>
            </a:r>
          </a:p>
          <a:p>
            <a:r>
              <a:rPr lang="en-US" dirty="0"/>
              <a:t>They are also used for increasing or decreasing the alternating voltages in electrical power applications.</a:t>
            </a:r>
          </a:p>
          <a:p>
            <a:r>
              <a:rPr lang="en-IN" dirty="0"/>
              <a:t>A transformer has no internal moving parts, and it transfers energy from one circuit to another by electromagnetic induction</a:t>
            </a:r>
          </a:p>
        </p:txBody>
      </p:sp>
    </p:spTree>
    <p:extLst>
      <p:ext uri="{BB962C8B-B14F-4D97-AF65-F5344CB8AC3E}">
        <p14:creationId xmlns:p14="http://schemas.microsoft.com/office/powerpoint/2010/main" val="344041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a:t>On the basis of construction:</a:t>
            </a:r>
          </a:p>
          <a:p>
            <a:pPr lvl="1"/>
            <a:r>
              <a:rPr lang="en-US" sz="2000" dirty="0"/>
              <a:t>Core type Transformer</a:t>
            </a:r>
          </a:p>
          <a:p>
            <a:pPr lvl="1"/>
            <a:r>
              <a:rPr lang="en-US" sz="2000" dirty="0"/>
              <a:t>Shell type Transformer</a:t>
            </a:r>
          </a:p>
          <a:p>
            <a:pPr marL="0" indent="0">
              <a:buNone/>
            </a:pPr>
            <a:endParaRPr lang="en-US" dirty="0"/>
          </a:p>
          <a:p>
            <a:pPr>
              <a:buFont typeface="Wingdings" pitchFamily="2" charset="2"/>
              <a:buChar char="q"/>
            </a:pPr>
            <a:endParaRPr lang="en-US" dirty="0"/>
          </a:p>
          <a:p>
            <a:pPr marL="457200" lvl="1" indent="0">
              <a:buNone/>
            </a:pPr>
            <a:endParaRPr lang="en-US" dirty="0"/>
          </a:p>
          <a:p>
            <a:pPr lvl="1"/>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35" y="2996952"/>
            <a:ext cx="4181340" cy="2543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076" y="2852936"/>
            <a:ext cx="4129388" cy="2903466"/>
          </a:xfrm>
          <a:prstGeom prst="rect">
            <a:avLst/>
          </a:prstGeom>
        </p:spPr>
      </p:pic>
    </p:spTree>
    <p:extLst>
      <p:ext uri="{BB962C8B-B14F-4D97-AF65-F5344CB8AC3E}">
        <p14:creationId xmlns:p14="http://schemas.microsoft.com/office/powerpoint/2010/main" val="275600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04813"/>
            <a:ext cx="8229600" cy="5721350"/>
          </a:xfrm>
        </p:spPr>
        <p:txBody>
          <a:bodyPr/>
          <a:lstStyle/>
          <a:p>
            <a:pPr>
              <a:buFont typeface="Wingdings" pitchFamily="2" charset="2"/>
              <a:buChar char="q"/>
            </a:pPr>
            <a:r>
              <a:rPr lang="en-US" dirty="0"/>
              <a:t>On the basis of purpose:</a:t>
            </a:r>
          </a:p>
          <a:p>
            <a:pPr lvl="1"/>
            <a:r>
              <a:rPr lang="en-US" sz="2000" dirty="0"/>
              <a:t>Step-Up Transformer</a:t>
            </a:r>
          </a:p>
          <a:p>
            <a:pPr lvl="1"/>
            <a:r>
              <a:rPr lang="en-US" sz="2000" dirty="0"/>
              <a:t>Step-Down Transformer</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114904"/>
            <a:ext cx="6765721" cy="3474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196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a:buFont typeface="Wingdings" pitchFamily="2" charset="2"/>
              <a:buChar char="q"/>
            </a:pPr>
            <a:r>
              <a:rPr lang="en-US" dirty="0"/>
              <a:t>On the basis of the supply:</a:t>
            </a:r>
          </a:p>
          <a:p>
            <a:pPr lvl="1"/>
            <a:r>
              <a:rPr lang="en-US" sz="2000" dirty="0"/>
              <a:t>Single phase Transformer</a:t>
            </a:r>
          </a:p>
          <a:p>
            <a:pPr lvl="1"/>
            <a:r>
              <a:rPr lang="en-US" sz="2000" dirty="0"/>
              <a:t>Three phase Transformer</a:t>
            </a:r>
          </a:p>
          <a:p>
            <a:pPr lvl="1"/>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916832"/>
            <a:ext cx="6264696" cy="3672407"/>
          </a:xfrm>
          <a:prstGeom prst="rect">
            <a:avLst/>
          </a:prstGeom>
        </p:spPr>
      </p:pic>
    </p:spTree>
    <p:extLst>
      <p:ext uri="{BB962C8B-B14F-4D97-AF65-F5344CB8AC3E}">
        <p14:creationId xmlns:p14="http://schemas.microsoft.com/office/powerpoint/2010/main" val="366444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a:buFont typeface="Wingdings" pitchFamily="2" charset="2"/>
              <a:buChar char="q"/>
            </a:pPr>
            <a:r>
              <a:rPr lang="en-US" sz="3100" dirty="0"/>
              <a:t>On the basis of cooling employed</a:t>
            </a:r>
            <a:endParaRPr lang="en-US" dirty="0"/>
          </a:p>
          <a:p>
            <a:pPr>
              <a:buFont typeface="Wingdings" pitchFamily="2" charset="2"/>
              <a:buChar char="Ø"/>
            </a:pPr>
            <a:r>
              <a:rPr lang="en-US" b="1" dirty="0"/>
              <a:t>Oil filled Self-Cooled Type:</a:t>
            </a:r>
          </a:p>
          <a:p>
            <a:pPr marL="0" indent="0">
              <a:buNone/>
            </a:pPr>
            <a:r>
              <a:rPr lang="en-US" dirty="0"/>
              <a:t> Oil filled self cooled type uses small and medium-sized distribution transformers .The assembled windings and core of such transformers are mounted in a welded, oil-tight steel tanks provided with a steel cover. The tank is filled with purified, high quality insulating oil as soon as the core is put back at its proper place. The oil helps in transferring the heat from the core and the windings to the case from where it is radiated out to the surroundings.</a:t>
            </a:r>
          </a:p>
          <a:p>
            <a:pPr>
              <a:buFont typeface="Wingdings" pitchFamily="2" charset="2"/>
              <a:buChar char="Ø"/>
            </a:pPr>
            <a:r>
              <a:rPr lang="en-US" b="1" dirty="0"/>
              <a:t>Oil filled water cooled type:</a:t>
            </a:r>
          </a:p>
          <a:p>
            <a:pPr marL="0" indent="0">
              <a:buNone/>
            </a:pPr>
            <a:r>
              <a:rPr lang="en-US" dirty="0"/>
              <a:t>This type is used for much more economic construction of large transformers as the above told self cooled method is very expensive. The same method is used here as well the windings and the core are immersed in the oil. The only difference is that a cooling coil is mounted near the surface of the oil, through which cold water keeps circulating .This water carries the heat from the device.</a:t>
            </a:r>
          </a:p>
          <a:p>
            <a:pPr>
              <a:buFont typeface="Wingdings" pitchFamily="2" charset="2"/>
              <a:buChar char="Ø"/>
            </a:pPr>
            <a:r>
              <a:rPr lang="en-US" b="1" dirty="0"/>
              <a:t>Air blast type:</a:t>
            </a:r>
          </a:p>
          <a:p>
            <a:pPr marL="0" indent="0">
              <a:buNone/>
            </a:pPr>
            <a:r>
              <a:rPr lang="en-US" dirty="0"/>
              <a:t> This type is used for transformers that use voltages below 25.000 volts. The transformer is housed in a thin sheet metal box open at both ends through which air is blown from the bottom to the top.</a:t>
            </a:r>
          </a:p>
        </p:txBody>
      </p:sp>
    </p:spTree>
    <p:extLst>
      <p:ext uri="{BB962C8B-B14F-4D97-AF65-F5344CB8AC3E}">
        <p14:creationId xmlns:p14="http://schemas.microsoft.com/office/powerpoint/2010/main" val="28325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Construction and Working</a:t>
            </a:r>
            <a:endParaRPr lang="en-IN" sz="48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1854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LOSSES IN A TRANSFORMER</a:t>
            </a:r>
            <a:endParaRPr lang="en-IN" sz="44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818982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178</TotalTime>
  <Words>331</Words>
  <Application>Microsoft Office PowerPoint</Application>
  <PresentationFormat>On-screen Show (4:3)</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Courier New</vt:lpstr>
      <vt:lpstr>Palatino Linotype</vt:lpstr>
      <vt:lpstr>Wingdings</vt:lpstr>
      <vt:lpstr>Executive</vt:lpstr>
      <vt:lpstr>TRANSFORMERS</vt:lpstr>
      <vt:lpstr>PowerPoint Presentation</vt:lpstr>
      <vt:lpstr>INTRODUCTION</vt:lpstr>
      <vt:lpstr>TYPES</vt:lpstr>
      <vt:lpstr>PowerPoint Presentation</vt:lpstr>
      <vt:lpstr>PowerPoint Presentation</vt:lpstr>
      <vt:lpstr>PowerPoint Presentation</vt:lpstr>
      <vt:lpstr>Construction and Working</vt:lpstr>
      <vt:lpstr>LOSSES IN A TRANSFORMER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dc:creator>hp</dc:creator>
  <cp:lastModifiedBy>flick_23</cp:lastModifiedBy>
  <cp:revision>10</cp:revision>
  <dcterms:created xsi:type="dcterms:W3CDTF">2019-10-24T13:20:35Z</dcterms:created>
  <dcterms:modified xsi:type="dcterms:W3CDTF">2019-10-24T16:57:02Z</dcterms:modified>
</cp:coreProperties>
</file>