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439" r:id="rId6"/>
    <p:sldId id="2440" r:id="rId7"/>
    <p:sldId id="260" r:id="rId8"/>
    <p:sldId id="2434" r:id="rId9"/>
    <p:sldId id="2445" r:id="rId10"/>
    <p:sldId id="2450" r:id="rId11"/>
    <p:sldId id="2433" r:id="rId12"/>
    <p:sldId id="2446" r:id="rId13"/>
    <p:sldId id="2438" r:id="rId14"/>
    <p:sldId id="258" r:id="rId15"/>
    <p:sldId id="2442" r:id="rId16"/>
    <p:sldId id="2447" r:id="rId17"/>
    <p:sldId id="2448" r:id="rId18"/>
    <p:sldId id="24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38B30"/>
    <a:srgbClr val="05EE55"/>
    <a:srgbClr val="C0F40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0C4B6-2540-4F44-9ED7-AC220A983C87}" type="doc">
      <dgm:prSet loTypeId="urn:microsoft.com/office/officeart/2005/8/layout/gear1" loCatId="cycle" qsTypeId="urn:microsoft.com/office/officeart/2005/8/quickstyle/3d7" qsCatId="3D" csTypeId="urn:microsoft.com/office/officeart/2005/8/colors/accent1_2" csCatId="accent1" phldr="1"/>
      <dgm:spPr/>
    </dgm:pt>
    <dgm:pt modelId="{C8EFB939-AA38-449B-9922-30289ACB5982}">
      <dgm:prSet phldrT="[Text]"/>
      <dgm:spPr>
        <a:solidFill>
          <a:srgbClr val="038B30"/>
        </a:solidFill>
      </dgm:spPr>
      <dgm:t>
        <a:bodyPr/>
        <a:lstStyle/>
        <a:p>
          <a:r>
            <a:rPr lang="en-US"/>
            <a:t>Applications</a:t>
          </a:r>
          <a:endParaRPr lang="en-US" dirty="0"/>
        </a:p>
      </dgm:t>
    </dgm:pt>
    <dgm:pt modelId="{856120FC-064F-494F-BA49-CC298F3E6A78}" type="parTrans" cxnId="{9961E61A-2966-4981-9CCA-6E81A2F8B319}">
      <dgm:prSet/>
      <dgm:spPr/>
      <dgm:t>
        <a:bodyPr/>
        <a:lstStyle/>
        <a:p>
          <a:endParaRPr lang="en-US"/>
        </a:p>
      </dgm:t>
    </dgm:pt>
    <dgm:pt modelId="{97A31771-603B-4C0A-8753-B78B866CADD0}" type="sibTrans" cxnId="{9961E61A-2966-4981-9CCA-6E81A2F8B319}">
      <dgm:prSet/>
      <dgm:spPr/>
      <dgm:t>
        <a:bodyPr/>
        <a:lstStyle/>
        <a:p>
          <a:endParaRPr lang="en-US"/>
        </a:p>
      </dgm:t>
    </dgm:pt>
    <dgm:pt modelId="{F1783170-8304-4748-9715-614BFBC39521}">
      <dgm:prSet phldrT="[Text]"/>
      <dgm:spPr>
        <a:solidFill>
          <a:srgbClr val="038B30"/>
        </a:solidFill>
      </dgm:spPr>
      <dgm:t>
        <a:bodyPr/>
        <a:lstStyle/>
        <a:p>
          <a:r>
            <a:rPr lang="en-US" dirty="0"/>
            <a:t>Losses</a:t>
          </a:r>
        </a:p>
      </dgm:t>
    </dgm:pt>
    <dgm:pt modelId="{325C1233-90E8-46B5-A239-F702EE520799}" type="parTrans" cxnId="{59C6C29A-7D8C-4441-8E0F-7758FE081267}">
      <dgm:prSet/>
      <dgm:spPr/>
      <dgm:t>
        <a:bodyPr/>
        <a:lstStyle/>
        <a:p>
          <a:endParaRPr lang="en-US"/>
        </a:p>
      </dgm:t>
    </dgm:pt>
    <dgm:pt modelId="{88F8FF34-ADB2-49A1-B8E5-1BB7F3FB2267}" type="sibTrans" cxnId="{59C6C29A-7D8C-4441-8E0F-7758FE081267}">
      <dgm:prSet/>
      <dgm:spPr/>
      <dgm:t>
        <a:bodyPr/>
        <a:lstStyle/>
        <a:p>
          <a:endParaRPr lang="en-US"/>
        </a:p>
      </dgm:t>
    </dgm:pt>
    <dgm:pt modelId="{C39B5D7D-0A6B-4992-B231-B9C74C858979}" type="pres">
      <dgm:prSet presAssocID="{E8A0C4B6-2540-4F44-9ED7-AC220A983C87}" presName="composite" presStyleCnt="0">
        <dgm:presLayoutVars>
          <dgm:chMax val="3"/>
          <dgm:animLvl val="lvl"/>
          <dgm:resizeHandles val="exact"/>
        </dgm:presLayoutVars>
      </dgm:prSet>
      <dgm:spPr/>
    </dgm:pt>
    <dgm:pt modelId="{AB021AA4-2B2C-4171-97B8-0503DDDB320B}" type="pres">
      <dgm:prSet presAssocID="{C8EFB939-AA38-449B-9922-30289ACB5982}" presName="gear1" presStyleLbl="node1" presStyleIdx="0" presStyleCnt="2">
        <dgm:presLayoutVars>
          <dgm:chMax val="1"/>
          <dgm:bulletEnabled val="1"/>
        </dgm:presLayoutVars>
      </dgm:prSet>
      <dgm:spPr/>
    </dgm:pt>
    <dgm:pt modelId="{5F49EB8F-54B8-4FAB-B175-F99389847DF8}" type="pres">
      <dgm:prSet presAssocID="{C8EFB939-AA38-449B-9922-30289ACB5982}" presName="gear1srcNode" presStyleLbl="node1" presStyleIdx="0" presStyleCnt="2"/>
      <dgm:spPr/>
    </dgm:pt>
    <dgm:pt modelId="{A852CB9D-A180-48DF-AC2A-F2F2C2926325}" type="pres">
      <dgm:prSet presAssocID="{C8EFB939-AA38-449B-9922-30289ACB5982}" presName="gear1dstNode" presStyleLbl="node1" presStyleIdx="0" presStyleCnt="2"/>
      <dgm:spPr/>
    </dgm:pt>
    <dgm:pt modelId="{706581CB-49FD-49DA-B3CF-81506671BA81}" type="pres">
      <dgm:prSet presAssocID="{F1783170-8304-4748-9715-614BFBC39521}" presName="gear2" presStyleLbl="node1" presStyleIdx="1" presStyleCnt="2">
        <dgm:presLayoutVars>
          <dgm:chMax val="1"/>
          <dgm:bulletEnabled val="1"/>
        </dgm:presLayoutVars>
      </dgm:prSet>
      <dgm:spPr/>
    </dgm:pt>
    <dgm:pt modelId="{4B63B788-4443-49F9-A4F2-CE89F1BAB9EF}" type="pres">
      <dgm:prSet presAssocID="{F1783170-8304-4748-9715-614BFBC39521}" presName="gear2srcNode" presStyleLbl="node1" presStyleIdx="1" presStyleCnt="2"/>
      <dgm:spPr/>
    </dgm:pt>
    <dgm:pt modelId="{C31349F1-368B-48B5-A379-A44FE0028C11}" type="pres">
      <dgm:prSet presAssocID="{F1783170-8304-4748-9715-614BFBC39521}" presName="gear2dstNode" presStyleLbl="node1" presStyleIdx="1" presStyleCnt="2"/>
      <dgm:spPr/>
    </dgm:pt>
    <dgm:pt modelId="{4F17775B-83D2-4ADA-8A37-7F6FCC7B6FC8}" type="pres">
      <dgm:prSet presAssocID="{97A31771-603B-4C0A-8753-B78B866CADD0}" presName="connector1" presStyleLbl="sibTrans2D1" presStyleIdx="0" presStyleCnt="2"/>
      <dgm:spPr/>
    </dgm:pt>
    <dgm:pt modelId="{226DC0BB-7B24-4949-A373-0AD643E9572E}" type="pres">
      <dgm:prSet presAssocID="{88F8FF34-ADB2-49A1-B8E5-1BB7F3FB2267}" presName="connector2" presStyleLbl="sibTrans2D1" presStyleIdx="1" presStyleCnt="2"/>
      <dgm:spPr/>
    </dgm:pt>
  </dgm:ptLst>
  <dgm:cxnLst>
    <dgm:cxn modelId="{1F336AE6-D82D-4DC4-9352-E4C18C9186F0}" type="presOf" srcId="{F1783170-8304-4748-9715-614BFBC39521}" destId="{706581CB-49FD-49DA-B3CF-81506671BA81}" srcOrd="0" destOrd="0" presId="urn:microsoft.com/office/officeart/2005/8/layout/gear1"/>
    <dgm:cxn modelId="{4541EBCE-93E0-4D19-BF0E-9CBB82D256C4}" type="presOf" srcId="{C8EFB939-AA38-449B-9922-30289ACB5982}" destId="{AB021AA4-2B2C-4171-97B8-0503DDDB320B}" srcOrd="0" destOrd="0" presId="urn:microsoft.com/office/officeart/2005/8/layout/gear1"/>
    <dgm:cxn modelId="{71DCEFC6-535E-4CFD-88F5-625F92D200C1}" type="presOf" srcId="{C8EFB939-AA38-449B-9922-30289ACB5982}" destId="{A852CB9D-A180-48DF-AC2A-F2F2C2926325}" srcOrd="2" destOrd="0" presId="urn:microsoft.com/office/officeart/2005/8/layout/gear1"/>
    <dgm:cxn modelId="{9961E61A-2966-4981-9CCA-6E81A2F8B319}" srcId="{E8A0C4B6-2540-4F44-9ED7-AC220A983C87}" destId="{C8EFB939-AA38-449B-9922-30289ACB5982}" srcOrd="0" destOrd="0" parTransId="{856120FC-064F-494F-BA49-CC298F3E6A78}" sibTransId="{97A31771-603B-4C0A-8753-B78B866CADD0}"/>
    <dgm:cxn modelId="{168F0FA2-51B6-4E4B-9EB6-147EB72CA4AA}" type="presOf" srcId="{88F8FF34-ADB2-49A1-B8E5-1BB7F3FB2267}" destId="{226DC0BB-7B24-4949-A373-0AD643E9572E}" srcOrd="0" destOrd="0" presId="urn:microsoft.com/office/officeart/2005/8/layout/gear1"/>
    <dgm:cxn modelId="{CACA2E3F-AD0B-439E-B592-15E160DACD16}" type="presOf" srcId="{97A31771-603B-4C0A-8753-B78B866CADD0}" destId="{4F17775B-83D2-4ADA-8A37-7F6FCC7B6FC8}" srcOrd="0" destOrd="0" presId="urn:microsoft.com/office/officeart/2005/8/layout/gear1"/>
    <dgm:cxn modelId="{1B41954F-1463-477D-83E1-BFDDBCFC5576}" type="presOf" srcId="{F1783170-8304-4748-9715-614BFBC39521}" destId="{4B63B788-4443-49F9-A4F2-CE89F1BAB9EF}" srcOrd="1" destOrd="0" presId="urn:microsoft.com/office/officeart/2005/8/layout/gear1"/>
    <dgm:cxn modelId="{7574C096-A6DC-4976-8EC8-41147CFFAE58}" type="presOf" srcId="{E8A0C4B6-2540-4F44-9ED7-AC220A983C87}" destId="{C39B5D7D-0A6B-4992-B231-B9C74C858979}" srcOrd="0" destOrd="0" presId="urn:microsoft.com/office/officeart/2005/8/layout/gear1"/>
    <dgm:cxn modelId="{EE3228F4-7B8C-48C3-9206-481A4582B954}" type="presOf" srcId="{C8EFB939-AA38-449B-9922-30289ACB5982}" destId="{5F49EB8F-54B8-4FAB-B175-F99389847DF8}" srcOrd="1" destOrd="0" presId="urn:microsoft.com/office/officeart/2005/8/layout/gear1"/>
    <dgm:cxn modelId="{812D6FB6-53C3-418B-BF45-DC5C16659B38}" type="presOf" srcId="{F1783170-8304-4748-9715-614BFBC39521}" destId="{C31349F1-368B-48B5-A379-A44FE0028C11}" srcOrd="2" destOrd="0" presId="urn:microsoft.com/office/officeart/2005/8/layout/gear1"/>
    <dgm:cxn modelId="{59C6C29A-7D8C-4441-8E0F-7758FE081267}" srcId="{E8A0C4B6-2540-4F44-9ED7-AC220A983C87}" destId="{F1783170-8304-4748-9715-614BFBC39521}" srcOrd="1" destOrd="0" parTransId="{325C1233-90E8-46B5-A239-F702EE520799}" sibTransId="{88F8FF34-ADB2-49A1-B8E5-1BB7F3FB2267}"/>
    <dgm:cxn modelId="{BD25201D-6072-4396-AC90-0F18BAF56FEF}" type="presParOf" srcId="{C39B5D7D-0A6B-4992-B231-B9C74C858979}" destId="{AB021AA4-2B2C-4171-97B8-0503DDDB320B}" srcOrd="0" destOrd="0" presId="urn:microsoft.com/office/officeart/2005/8/layout/gear1"/>
    <dgm:cxn modelId="{E178D827-8EBA-4653-AC5A-0EFD2F9CC356}" type="presParOf" srcId="{C39B5D7D-0A6B-4992-B231-B9C74C858979}" destId="{5F49EB8F-54B8-4FAB-B175-F99389847DF8}" srcOrd="1" destOrd="0" presId="urn:microsoft.com/office/officeart/2005/8/layout/gear1"/>
    <dgm:cxn modelId="{914A13DA-21D5-424C-A5BE-AD7200B677A0}" type="presParOf" srcId="{C39B5D7D-0A6B-4992-B231-B9C74C858979}" destId="{A852CB9D-A180-48DF-AC2A-F2F2C2926325}" srcOrd="2" destOrd="0" presId="urn:microsoft.com/office/officeart/2005/8/layout/gear1"/>
    <dgm:cxn modelId="{18B0D526-CEA4-47AD-8F69-B97836638275}" type="presParOf" srcId="{C39B5D7D-0A6B-4992-B231-B9C74C858979}" destId="{706581CB-49FD-49DA-B3CF-81506671BA81}" srcOrd="3" destOrd="0" presId="urn:microsoft.com/office/officeart/2005/8/layout/gear1"/>
    <dgm:cxn modelId="{4DC9F0AA-4F7F-4215-AA6C-821399974081}" type="presParOf" srcId="{C39B5D7D-0A6B-4992-B231-B9C74C858979}" destId="{4B63B788-4443-49F9-A4F2-CE89F1BAB9EF}" srcOrd="4" destOrd="0" presId="urn:microsoft.com/office/officeart/2005/8/layout/gear1"/>
    <dgm:cxn modelId="{A81433B5-CD8B-4FA1-B236-005D1071003A}" type="presParOf" srcId="{C39B5D7D-0A6B-4992-B231-B9C74C858979}" destId="{C31349F1-368B-48B5-A379-A44FE0028C11}" srcOrd="5" destOrd="0" presId="urn:microsoft.com/office/officeart/2005/8/layout/gear1"/>
    <dgm:cxn modelId="{6C4CFD6E-C8A0-498B-8065-EB54D28C297B}" type="presParOf" srcId="{C39B5D7D-0A6B-4992-B231-B9C74C858979}" destId="{4F17775B-83D2-4ADA-8A37-7F6FCC7B6FC8}" srcOrd="6" destOrd="0" presId="urn:microsoft.com/office/officeart/2005/8/layout/gear1"/>
    <dgm:cxn modelId="{A8370826-0F76-48FF-B026-57CE0D9FD9B1}" type="presParOf" srcId="{C39B5D7D-0A6B-4992-B231-B9C74C858979}" destId="{226DC0BB-7B24-4949-A373-0AD643E9572E}" srcOrd="7"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DB15-21B9-4649-AA41-BF9F1FD7FCEA}" type="doc">
      <dgm:prSet loTypeId="urn:microsoft.com/office/officeart/2005/8/layout/gear1" loCatId="cycle" qsTypeId="urn:microsoft.com/office/officeart/2005/8/quickstyle/3d7" qsCatId="3D" csTypeId="urn:microsoft.com/office/officeart/2005/8/colors/accent1_2" csCatId="accent1" phldr="1"/>
      <dgm:spPr/>
    </dgm:pt>
    <dgm:pt modelId="{93CC727E-75F0-426B-A76E-024971BC9D36}">
      <dgm:prSet phldrT="[Text]" custT="1"/>
      <dgm:spPr>
        <a:solidFill>
          <a:schemeClr val="accent5"/>
        </a:solidFill>
      </dgm:spPr>
      <dgm:t>
        <a:bodyPr/>
        <a:lstStyle/>
        <a:p>
          <a:r>
            <a:rPr lang="en-US" sz="2400" dirty="0"/>
            <a:t>Construct-</a:t>
          </a:r>
          <a:r>
            <a:rPr lang="en-US" sz="2400" dirty="0" err="1"/>
            <a:t>oin</a:t>
          </a:r>
          <a:br>
            <a:rPr lang="en-US" sz="2400" dirty="0"/>
          </a:br>
          <a:r>
            <a:rPr lang="en-US" sz="2400" dirty="0"/>
            <a:t>Working</a:t>
          </a:r>
        </a:p>
      </dgm:t>
    </dgm:pt>
    <dgm:pt modelId="{6FC1A841-0FD6-483A-B94F-5E907E686E9A}" type="parTrans" cxnId="{C491366E-00D4-4926-A9D8-C50038773032}">
      <dgm:prSet/>
      <dgm:spPr/>
      <dgm:t>
        <a:bodyPr/>
        <a:lstStyle/>
        <a:p>
          <a:endParaRPr lang="en-US"/>
        </a:p>
      </dgm:t>
    </dgm:pt>
    <dgm:pt modelId="{F331664E-1D92-4630-9F40-E2C22225F0B9}" type="sibTrans" cxnId="{C491366E-00D4-4926-A9D8-C50038773032}">
      <dgm:prSet/>
      <dgm:spPr/>
      <dgm:t>
        <a:bodyPr/>
        <a:lstStyle/>
        <a:p>
          <a:endParaRPr lang="en-US"/>
        </a:p>
      </dgm:t>
    </dgm:pt>
    <dgm:pt modelId="{0F5B777C-2739-4864-BFEB-06FC5BD37D4F}">
      <dgm:prSet phldrT="[Text]" custT="1"/>
      <dgm:spPr>
        <a:solidFill>
          <a:schemeClr val="accent5">
            <a:lumMod val="60000"/>
            <a:lumOff val="40000"/>
          </a:schemeClr>
        </a:solidFill>
      </dgm:spPr>
      <dgm:t>
        <a:bodyPr/>
        <a:lstStyle/>
        <a:p>
          <a:r>
            <a:rPr lang="en-US" sz="2400" dirty="0"/>
            <a:t>Types</a:t>
          </a:r>
          <a:endParaRPr lang="en-US" sz="1200" dirty="0"/>
        </a:p>
      </dgm:t>
    </dgm:pt>
    <dgm:pt modelId="{466D2F10-3E03-4C14-9EE5-15137FBBBC04}" type="parTrans" cxnId="{D8639D8B-6A7F-479F-96C3-4A0AA65EEB82}">
      <dgm:prSet/>
      <dgm:spPr/>
      <dgm:t>
        <a:bodyPr/>
        <a:lstStyle/>
        <a:p>
          <a:endParaRPr lang="en-US"/>
        </a:p>
      </dgm:t>
    </dgm:pt>
    <dgm:pt modelId="{2DDA477E-E87C-4939-A61C-0D62D7A8E079}" type="sibTrans" cxnId="{D8639D8B-6A7F-479F-96C3-4A0AA65EEB82}">
      <dgm:prSet/>
      <dgm:spPr/>
      <dgm:t>
        <a:bodyPr/>
        <a:lstStyle/>
        <a:p>
          <a:endParaRPr lang="en-US"/>
        </a:p>
      </dgm:t>
    </dgm:pt>
    <dgm:pt modelId="{97C16D91-B081-45D2-855C-111DF2F36814}">
      <dgm:prSet phldrT="[Text]" custT="1"/>
      <dgm:spPr>
        <a:solidFill>
          <a:schemeClr val="accent2">
            <a:lumMod val="40000"/>
            <a:lumOff val="60000"/>
          </a:schemeClr>
        </a:solidFill>
      </dgm:spPr>
      <dgm:t>
        <a:bodyPr/>
        <a:lstStyle/>
        <a:p>
          <a:r>
            <a:rPr lang="en-US" sz="2800" dirty="0"/>
            <a:t>Intro</a:t>
          </a:r>
          <a:endParaRPr lang="en-US" sz="3100" dirty="0"/>
        </a:p>
      </dgm:t>
    </dgm:pt>
    <dgm:pt modelId="{16B02028-E589-44E7-85FD-3197C2AF1535}" type="parTrans" cxnId="{CC71E7B5-0115-4775-BD81-5EF41A919C1B}">
      <dgm:prSet/>
      <dgm:spPr/>
      <dgm:t>
        <a:bodyPr/>
        <a:lstStyle/>
        <a:p>
          <a:endParaRPr lang="en-US"/>
        </a:p>
      </dgm:t>
    </dgm:pt>
    <dgm:pt modelId="{B993B3DA-CABD-4D40-9477-F2C62BAD661D}" type="sibTrans" cxnId="{CC71E7B5-0115-4775-BD81-5EF41A919C1B}">
      <dgm:prSet/>
      <dgm:spPr/>
      <dgm:t>
        <a:bodyPr/>
        <a:lstStyle/>
        <a:p>
          <a:endParaRPr lang="en-US"/>
        </a:p>
      </dgm:t>
    </dgm:pt>
    <dgm:pt modelId="{C7914AE9-2AE6-43BA-99D1-97DE4B5CC680}" type="pres">
      <dgm:prSet presAssocID="{A33FDB15-21B9-4649-AA41-BF9F1FD7FCEA}" presName="composite" presStyleCnt="0">
        <dgm:presLayoutVars>
          <dgm:chMax val="3"/>
          <dgm:animLvl val="lvl"/>
          <dgm:resizeHandles val="exact"/>
        </dgm:presLayoutVars>
      </dgm:prSet>
      <dgm:spPr/>
    </dgm:pt>
    <dgm:pt modelId="{2B45D52E-77AF-4188-8362-39C1E24623F6}" type="pres">
      <dgm:prSet presAssocID="{93CC727E-75F0-426B-A76E-024971BC9D36}" presName="gear1" presStyleLbl="node1" presStyleIdx="0" presStyleCnt="3">
        <dgm:presLayoutVars>
          <dgm:chMax val="1"/>
          <dgm:bulletEnabled val="1"/>
        </dgm:presLayoutVars>
      </dgm:prSet>
      <dgm:spPr/>
    </dgm:pt>
    <dgm:pt modelId="{0516D279-2355-4B25-A3DA-C0A17D82DEE5}" type="pres">
      <dgm:prSet presAssocID="{93CC727E-75F0-426B-A76E-024971BC9D36}" presName="gear1srcNode" presStyleLbl="node1" presStyleIdx="0" presStyleCnt="3"/>
      <dgm:spPr/>
    </dgm:pt>
    <dgm:pt modelId="{6CC77DCD-05D7-4B7E-962C-129744734065}" type="pres">
      <dgm:prSet presAssocID="{93CC727E-75F0-426B-A76E-024971BC9D36}" presName="gear1dstNode" presStyleLbl="node1" presStyleIdx="0" presStyleCnt="3"/>
      <dgm:spPr/>
    </dgm:pt>
    <dgm:pt modelId="{346646A3-0ECD-4531-98EA-963EF6F1BA89}" type="pres">
      <dgm:prSet presAssocID="{0F5B777C-2739-4864-BFEB-06FC5BD37D4F}" presName="gear2" presStyleLbl="node1" presStyleIdx="1" presStyleCnt="3">
        <dgm:presLayoutVars>
          <dgm:chMax val="1"/>
          <dgm:bulletEnabled val="1"/>
        </dgm:presLayoutVars>
      </dgm:prSet>
      <dgm:spPr/>
    </dgm:pt>
    <dgm:pt modelId="{66EA9ABD-E818-43F9-B5DF-CC938EBED740}" type="pres">
      <dgm:prSet presAssocID="{0F5B777C-2739-4864-BFEB-06FC5BD37D4F}" presName="gear2srcNode" presStyleLbl="node1" presStyleIdx="1" presStyleCnt="3"/>
      <dgm:spPr/>
    </dgm:pt>
    <dgm:pt modelId="{B5F97C7E-5AAC-463B-A304-D389D0080D15}" type="pres">
      <dgm:prSet presAssocID="{0F5B777C-2739-4864-BFEB-06FC5BD37D4F}" presName="gear2dstNode" presStyleLbl="node1" presStyleIdx="1" presStyleCnt="3"/>
      <dgm:spPr/>
    </dgm:pt>
    <dgm:pt modelId="{DBE5A8D7-87BA-49C2-B144-6AB16FB4082B}" type="pres">
      <dgm:prSet presAssocID="{97C16D91-B081-45D2-855C-111DF2F36814}" presName="gear3" presStyleLbl="node1" presStyleIdx="2" presStyleCnt="3"/>
      <dgm:spPr/>
    </dgm:pt>
    <dgm:pt modelId="{1581544D-E801-4DC1-A050-0131612D2796}" type="pres">
      <dgm:prSet presAssocID="{97C16D91-B081-45D2-855C-111DF2F36814}" presName="gear3tx" presStyleLbl="node1" presStyleIdx="2" presStyleCnt="3">
        <dgm:presLayoutVars>
          <dgm:chMax val="1"/>
          <dgm:bulletEnabled val="1"/>
        </dgm:presLayoutVars>
      </dgm:prSet>
      <dgm:spPr/>
    </dgm:pt>
    <dgm:pt modelId="{C4F0D96C-D261-407C-B44D-8A4DA6A7AC12}" type="pres">
      <dgm:prSet presAssocID="{97C16D91-B081-45D2-855C-111DF2F36814}" presName="gear3srcNode" presStyleLbl="node1" presStyleIdx="2" presStyleCnt="3"/>
      <dgm:spPr/>
    </dgm:pt>
    <dgm:pt modelId="{722BB873-ECD1-4B28-B690-55A7D4F40028}" type="pres">
      <dgm:prSet presAssocID="{97C16D91-B081-45D2-855C-111DF2F36814}" presName="gear3dstNode" presStyleLbl="node1" presStyleIdx="2" presStyleCnt="3"/>
      <dgm:spPr/>
    </dgm:pt>
    <dgm:pt modelId="{DC1ADA29-D8F7-413B-B630-9FA1A1E9B047}" type="pres">
      <dgm:prSet presAssocID="{F331664E-1D92-4630-9F40-E2C22225F0B9}" presName="connector1" presStyleLbl="sibTrans2D1" presStyleIdx="0" presStyleCnt="3"/>
      <dgm:spPr/>
    </dgm:pt>
    <dgm:pt modelId="{9FEE1DF8-5074-49D9-9A92-6EDE55618BCF}" type="pres">
      <dgm:prSet presAssocID="{2DDA477E-E87C-4939-A61C-0D62D7A8E079}" presName="connector2" presStyleLbl="sibTrans2D1" presStyleIdx="1" presStyleCnt="3"/>
      <dgm:spPr/>
    </dgm:pt>
    <dgm:pt modelId="{E6CBC8A4-33E8-4F60-8BAD-091BE7B5F3F3}" type="pres">
      <dgm:prSet presAssocID="{B993B3DA-CABD-4D40-9477-F2C62BAD661D}" presName="connector3" presStyleLbl="sibTrans2D1" presStyleIdx="2" presStyleCnt="3"/>
      <dgm:spPr/>
    </dgm:pt>
  </dgm:ptLst>
  <dgm:cxnLst>
    <dgm:cxn modelId="{66D697B0-A03F-4D3E-9A61-1205DE7E9CD7}" type="presOf" srcId="{F331664E-1D92-4630-9F40-E2C22225F0B9}" destId="{DC1ADA29-D8F7-413B-B630-9FA1A1E9B047}" srcOrd="0" destOrd="0" presId="urn:microsoft.com/office/officeart/2005/8/layout/gear1"/>
    <dgm:cxn modelId="{022BDECB-D0CC-4214-B55C-37CF69D23CA3}" type="presOf" srcId="{93CC727E-75F0-426B-A76E-024971BC9D36}" destId="{2B45D52E-77AF-4188-8362-39C1E24623F6}" srcOrd="0" destOrd="0" presId="urn:microsoft.com/office/officeart/2005/8/layout/gear1"/>
    <dgm:cxn modelId="{CC71E7B5-0115-4775-BD81-5EF41A919C1B}" srcId="{A33FDB15-21B9-4649-AA41-BF9F1FD7FCEA}" destId="{97C16D91-B081-45D2-855C-111DF2F36814}" srcOrd="2" destOrd="0" parTransId="{16B02028-E589-44E7-85FD-3197C2AF1535}" sibTransId="{B993B3DA-CABD-4D40-9477-F2C62BAD661D}"/>
    <dgm:cxn modelId="{C491366E-00D4-4926-A9D8-C50038773032}" srcId="{A33FDB15-21B9-4649-AA41-BF9F1FD7FCEA}" destId="{93CC727E-75F0-426B-A76E-024971BC9D36}" srcOrd="0" destOrd="0" parTransId="{6FC1A841-0FD6-483A-B94F-5E907E686E9A}" sibTransId="{F331664E-1D92-4630-9F40-E2C22225F0B9}"/>
    <dgm:cxn modelId="{E3E2983D-16C8-4417-81EB-AB398B56E74F}" type="presOf" srcId="{B993B3DA-CABD-4D40-9477-F2C62BAD661D}" destId="{E6CBC8A4-33E8-4F60-8BAD-091BE7B5F3F3}" srcOrd="0" destOrd="0" presId="urn:microsoft.com/office/officeart/2005/8/layout/gear1"/>
    <dgm:cxn modelId="{813DFF0F-6191-4BED-AD45-FCAFBFA51992}" type="presOf" srcId="{0F5B777C-2739-4864-BFEB-06FC5BD37D4F}" destId="{B5F97C7E-5AAC-463B-A304-D389D0080D15}" srcOrd="2" destOrd="0" presId="urn:microsoft.com/office/officeart/2005/8/layout/gear1"/>
    <dgm:cxn modelId="{354FCADF-8F75-4E8E-BAE4-51C2EDA356D1}" type="presOf" srcId="{2DDA477E-E87C-4939-A61C-0D62D7A8E079}" destId="{9FEE1DF8-5074-49D9-9A92-6EDE55618BCF}" srcOrd="0" destOrd="0" presId="urn:microsoft.com/office/officeart/2005/8/layout/gear1"/>
    <dgm:cxn modelId="{1DE0898E-6B64-4E3A-B155-0CD2F4922F98}" type="presOf" srcId="{A33FDB15-21B9-4649-AA41-BF9F1FD7FCEA}" destId="{C7914AE9-2AE6-43BA-99D1-97DE4B5CC680}" srcOrd="0" destOrd="0" presId="urn:microsoft.com/office/officeart/2005/8/layout/gear1"/>
    <dgm:cxn modelId="{60B1A9D0-B835-4C5B-A26F-6915845E4E88}" type="presOf" srcId="{93CC727E-75F0-426B-A76E-024971BC9D36}" destId="{6CC77DCD-05D7-4B7E-962C-129744734065}" srcOrd="2" destOrd="0" presId="urn:microsoft.com/office/officeart/2005/8/layout/gear1"/>
    <dgm:cxn modelId="{432EC04C-7A6B-4182-AB34-D777464C380B}" type="presOf" srcId="{0F5B777C-2739-4864-BFEB-06FC5BD37D4F}" destId="{346646A3-0ECD-4531-98EA-963EF6F1BA89}" srcOrd="0" destOrd="0" presId="urn:microsoft.com/office/officeart/2005/8/layout/gear1"/>
    <dgm:cxn modelId="{821D1404-D552-4F0E-9AA9-F3F0FF996FA7}" type="presOf" srcId="{93CC727E-75F0-426B-A76E-024971BC9D36}" destId="{0516D279-2355-4B25-A3DA-C0A17D82DEE5}" srcOrd="1" destOrd="0" presId="urn:microsoft.com/office/officeart/2005/8/layout/gear1"/>
    <dgm:cxn modelId="{3A26BEFA-FDB1-4924-99DD-3112211AD824}" type="presOf" srcId="{0F5B777C-2739-4864-BFEB-06FC5BD37D4F}" destId="{66EA9ABD-E818-43F9-B5DF-CC938EBED740}" srcOrd="1" destOrd="0" presId="urn:microsoft.com/office/officeart/2005/8/layout/gear1"/>
    <dgm:cxn modelId="{6E04BF9F-8517-4463-AFCF-539F78172866}" type="presOf" srcId="{97C16D91-B081-45D2-855C-111DF2F36814}" destId="{1581544D-E801-4DC1-A050-0131612D2796}" srcOrd="1" destOrd="0" presId="urn:microsoft.com/office/officeart/2005/8/layout/gear1"/>
    <dgm:cxn modelId="{B57A9E3F-87C7-4B12-8190-E81AC97976CA}" type="presOf" srcId="{97C16D91-B081-45D2-855C-111DF2F36814}" destId="{722BB873-ECD1-4B28-B690-55A7D4F40028}" srcOrd="3" destOrd="0" presId="urn:microsoft.com/office/officeart/2005/8/layout/gear1"/>
    <dgm:cxn modelId="{12601C6F-5D59-4AFD-ABD9-5DEF1236F2FD}" type="presOf" srcId="{97C16D91-B081-45D2-855C-111DF2F36814}" destId="{DBE5A8D7-87BA-49C2-B144-6AB16FB4082B}" srcOrd="0" destOrd="0" presId="urn:microsoft.com/office/officeart/2005/8/layout/gear1"/>
    <dgm:cxn modelId="{D4EA4FE0-9953-4E2F-A5CA-AC2FD3D46C88}" type="presOf" srcId="{97C16D91-B081-45D2-855C-111DF2F36814}" destId="{C4F0D96C-D261-407C-B44D-8A4DA6A7AC12}" srcOrd="2" destOrd="0" presId="urn:microsoft.com/office/officeart/2005/8/layout/gear1"/>
    <dgm:cxn modelId="{D8639D8B-6A7F-479F-96C3-4A0AA65EEB82}" srcId="{A33FDB15-21B9-4649-AA41-BF9F1FD7FCEA}" destId="{0F5B777C-2739-4864-BFEB-06FC5BD37D4F}" srcOrd="1" destOrd="0" parTransId="{466D2F10-3E03-4C14-9EE5-15137FBBBC04}" sibTransId="{2DDA477E-E87C-4939-A61C-0D62D7A8E079}"/>
    <dgm:cxn modelId="{2488B115-0A64-4258-B774-0F0E235A26D7}" type="presParOf" srcId="{C7914AE9-2AE6-43BA-99D1-97DE4B5CC680}" destId="{2B45D52E-77AF-4188-8362-39C1E24623F6}" srcOrd="0" destOrd="0" presId="urn:microsoft.com/office/officeart/2005/8/layout/gear1"/>
    <dgm:cxn modelId="{7065A2F3-CD12-48BF-9C81-B729F64662E2}" type="presParOf" srcId="{C7914AE9-2AE6-43BA-99D1-97DE4B5CC680}" destId="{0516D279-2355-4B25-A3DA-C0A17D82DEE5}" srcOrd="1" destOrd="0" presId="urn:microsoft.com/office/officeart/2005/8/layout/gear1"/>
    <dgm:cxn modelId="{2650E99A-3F22-4A7F-B040-68D3FA5D9984}" type="presParOf" srcId="{C7914AE9-2AE6-43BA-99D1-97DE4B5CC680}" destId="{6CC77DCD-05D7-4B7E-962C-129744734065}" srcOrd="2" destOrd="0" presId="urn:microsoft.com/office/officeart/2005/8/layout/gear1"/>
    <dgm:cxn modelId="{14BE5526-6DBA-4401-96CA-9FC7C75142CF}" type="presParOf" srcId="{C7914AE9-2AE6-43BA-99D1-97DE4B5CC680}" destId="{346646A3-0ECD-4531-98EA-963EF6F1BA89}" srcOrd="3" destOrd="0" presId="urn:microsoft.com/office/officeart/2005/8/layout/gear1"/>
    <dgm:cxn modelId="{60D6290C-4331-445E-847A-EC24F0F815DE}" type="presParOf" srcId="{C7914AE9-2AE6-43BA-99D1-97DE4B5CC680}" destId="{66EA9ABD-E818-43F9-B5DF-CC938EBED740}" srcOrd="4" destOrd="0" presId="urn:microsoft.com/office/officeart/2005/8/layout/gear1"/>
    <dgm:cxn modelId="{0D04DB69-9A44-4246-B775-89B21C9DED69}" type="presParOf" srcId="{C7914AE9-2AE6-43BA-99D1-97DE4B5CC680}" destId="{B5F97C7E-5AAC-463B-A304-D389D0080D15}" srcOrd="5" destOrd="0" presId="urn:microsoft.com/office/officeart/2005/8/layout/gear1"/>
    <dgm:cxn modelId="{B473F2DD-CF92-4AF4-899F-28C275022C57}" type="presParOf" srcId="{C7914AE9-2AE6-43BA-99D1-97DE4B5CC680}" destId="{DBE5A8D7-87BA-49C2-B144-6AB16FB4082B}" srcOrd="6" destOrd="0" presId="urn:microsoft.com/office/officeart/2005/8/layout/gear1"/>
    <dgm:cxn modelId="{D10EC178-0462-4590-8661-C8D62126BEBA}" type="presParOf" srcId="{C7914AE9-2AE6-43BA-99D1-97DE4B5CC680}" destId="{1581544D-E801-4DC1-A050-0131612D2796}" srcOrd="7" destOrd="0" presId="urn:microsoft.com/office/officeart/2005/8/layout/gear1"/>
    <dgm:cxn modelId="{BE4FAA5F-1A0B-448C-9DA9-429B89F49B2A}" type="presParOf" srcId="{C7914AE9-2AE6-43BA-99D1-97DE4B5CC680}" destId="{C4F0D96C-D261-407C-B44D-8A4DA6A7AC12}" srcOrd="8" destOrd="0" presId="urn:microsoft.com/office/officeart/2005/8/layout/gear1"/>
    <dgm:cxn modelId="{080ED21D-6F07-4E6D-9312-D7A3C4E08E10}" type="presParOf" srcId="{C7914AE9-2AE6-43BA-99D1-97DE4B5CC680}" destId="{722BB873-ECD1-4B28-B690-55A7D4F40028}" srcOrd="9" destOrd="0" presId="urn:microsoft.com/office/officeart/2005/8/layout/gear1"/>
    <dgm:cxn modelId="{F4206D61-33E2-4203-9A48-DEBB6B00022C}" type="presParOf" srcId="{C7914AE9-2AE6-43BA-99D1-97DE4B5CC680}" destId="{DC1ADA29-D8F7-413B-B630-9FA1A1E9B047}" srcOrd="10" destOrd="0" presId="urn:microsoft.com/office/officeart/2005/8/layout/gear1"/>
    <dgm:cxn modelId="{DDC696F8-E807-455D-BF9A-6C7418660038}" type="presParOf" srcId="{C7914AE9-2AE6-43BA-99D1-97DE4B5CC680}" destId="{9FEE1DF8-5074-49D9-9A92-6EDE55618BCF}" srcOrd="11" destOrd="0" presId="urn:microsoft.com/office/officeart/2005/8/layout/gear1"/>
    <dgm:cxn modelId="{389872EE-2ED0-4C56-B664-3827281821E9}" type="presParOf" srcId="{C7914AE9-2AE6-43BA-99D1-97DE4B5CC680}" destId="{E6CBC8A4-33E8-4F60-8BAD-091BE7B5F3F3}" srcOrd="12" destOrd="0" presId="urn:microsoft.com/office/officeart/2005/8/layout/gear1"/>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1F584CA-C790-4EE2-A3B5-44216E3CEADE}"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94B342E4-6BD3-4EBF-986C-C8504ACBF28A}">
      <dgm:prSet phldrT="[Text]"/>
      <dgm:spPr/>
      <dgm:t>
        <a:bodyPr/>
        <a:lstStyle/>
        <a:p>
          <a:r>
            <a:rPr lang="en-US" dirty="0">
              <a:solidFill>
                <a:srgbClr val="000000"/>
              </a:solidFill>
            </a:rPr>
            <a:t>Core</a:t>
          </a:r>
        </a:p>
      </dgm:t>
    </dgm:pt>
    <dgm:pt modelId="{2C0DE9EA-2B3A-48D4-9C98-185CB188958A}" type="parTrans" cxnId="{9A860A98-6A7D-49F9-AD93-D30BCE08C562}">
      <dgm:prSet/>
      <dgm:spPr/>
      <dgm:t>
        <a:bodyPr/>
        <a:lstStyle/>
        <a:p>
          <a:endParaRPr lang="en-US"/>
        </a:p>
      </dgm:t>
    </dgm:pt>
    <dgm:pt modelId="{2B414A31-409A-41B4-AA6E-D8BDDAFF7630}" type="sibTrans" cxnId="{9A860A98-6A7D-49F9-AD93-D30BCE08C562}">
      <dgm:prSet/>
      <dgm:spPr/>
      <dgm:t>
        <a:bodyPr/>
        <a:lstStyle/>
        <a:p>
          <a:endParaRPr lang="en-US"/>
        </a:p>
      </dgm:t>
    </dgm:pt>
    <dgm:pt modelId="{999A066F-857B-4CC2-B8B1-F5C6FE3114ED}">
      <dgm:prSet phldrT="[Text]" custT="1"/>
      <dgm:spPr/>
      <dgm:t>
        <a:bodyPr/>
        <a:lstStyle/>
        <a:p>
          <a:pPr algn="just"/>
          <a:r>
            <a:rPr lang="en-IN" sz="1600" dirty="0">
              <a:solidFill>
                <a:schemeClr val="accent1">
                  <a:lumMod val="40000"/>
                  <a:lumOff val="60000"/>
                </a:schemeClr>
              </a:solidFill>
            </a:rPr>
            <a:t>Windings are cylindrical former wound.</a:t>
          </a:r>
          <a:endParaRPr lang="en-US" sz="1600" dirty="0">
            <a:solidFill>
              <a:schemeClr val="accent1">
                <a:lumMod val="40000"/>
                <a:lumOff val="60000"/>
              </a:schemeClr>
            </a:solidFill>
          </a:endParaRPr>
        </a:p>
      </dgm:t>
    </dgm:pt>
    <dgm:pt modelId="{1A6190D7-7918-497C-A7EC-B65B7E957CFF}" type="parTrans" cxnId="{6481BFBB-6053-445B-9B69-4D1CAB1EB097}">
      <dgm:prSet/>
      <dgm:spPr/>
      <dgm:t>
        <a:bodyPr/>
        <a:lstStyle/>
        <a:p>
          <a:endParaRPr lang="en-US"/>
        </a:p>
      </dgm:t>
    </dgm:pt>
    <dgm:pt modelId="{1A33249A-D2FB-4F73-B1F4-D0202C70CF28}" type="sibTrans" cxnId="{6481BFBB-6053-445B-9B69-4D1CAB1EB097}">
      <dgm:prSet/>
      <dgm:spPr/>
      <dgm:t>
        <a:bodyPr/>
        <a:lstStyle/>
        <a:p>
          <a:endParaRPr lang="en-US"/>
        </a:p>
      </dgm:t>
    </dgm:pt>
    <dgm:pt modelId="{1D3C916C-BA97-4E61-9CAF-5FEB58FDB550}">
      <dgm:prSet phldrT="[Text]" custT="1"/>
      <dgm:spPr/>
      <dgm:t>
        <a:bodyPr/>
        <a:lstStyle/>
        <a:p>
          <a:pPr algn="just"/>
          <a:r>
            <a:rPr lang="en-IN" sz="1600" dirty="0">
              <a:solidFill>
                <a:schemeClr val="accent1">
                  <a:lumMod val="40000"/>
                  <a:lumOff val="60000"/>
                </a:schemeClr>
              </a:solidFill>
            </a:rPr>
            <a:t>The cylindrical coils have different layers and each layer is insulated from each other.</a:t>
          </a:r>
          <a:endParaRPr lang="en-US" sz="1600" dirty="0">
            <a:solidFill>
              <a:schemeClr val="accent1">
                <a:lumMod val="40000"/>
                <a:lumOff val="60000"/>
              </a:schemeClr>
            </a:solidFill>
          </a:endParaRPr>
        </a:p>
      </dgm:t>
    </dgm:pt>
    <dgm:pt modelId="{F32A1D0D-2C1D-490C-B6C5-D07761B475DA}" type="parTrans" cxnId="{22ECA62E-ED9F-4471-AC11-F22FD43FFBA9}">
      <dgm:prSet/>
      <dgm:spPr/>
      <dgm:t>
        <a:bodyPr/>
        <a:lstStyle/>
        <a:p>
          <a:endParaRPr lang="en-US"/>
        </a:p>
      </dgm:t>
    </dgm:pt>
    <dgm:pt modelId="{359FF4BB-F058-45DA-A19B-676265D0C4FB}" type="sibTrans" cxnId="{22ECA62E-ED9F-4471-AC11-F22FD43FFBA9}">
      <dgm:prSet/>
      <dgm:spPr/>
      <dgm:t>
        <a:bodyPr/>
        <a:lstStyle/>
        <a:p>
          <a:endParaRPr lang="en-US"/>
        </a:p>
      </dgm:t>
    </dgm:pt>
    <dgm:pt modelId="{670EA895-403B-4FFD-88E3-87CFB2A9E5E7}">
      <dgm:prSet phldrT="[Text]" phldr="1"/>
      <dgm:spPr/>
      <dgm:t>
        <a:bodyPr/>
        <a:lstStyle/>
        <a:p>
          <a:endParaRPr lang="en-US" dirty="0"/>
        </a:p>
      </dgm:t>
    </dgm:pt>
    <dgm:pt modelId="{8E8D65DB-41A7-4E86-8ADE-03B1140762F5}" type="parTrans" cxnId="{47E47C9E-33DA-4643-8B4D-54362DEB7BFF}">
      <dgm:prSet/>
      <dgm:spPr/>
      <dgm:t>
        <a:bodyPr/>
        <a:lstStyle/>
        <a:p>
          <a:endParaRPr lang="en-US"/>
        </a:p>
      </dgm:t>
    </dgm:pt>
    <dgm:pt modelId="{8555325A-83F3-4A7C-A014-4FA8B854DEDD}" type="sibTrans" cxnId="{47E47C9E-33DA-4643-8B4D-54362DEB7BFF}">
      <dgm:prSet/>
      <dgm:spPr/>
      <dgm:t>
        <a:bodyPr/>
        <a:lstStyle/>
        <a:p>
          <a:endParaRPr lang="en-US"/>
        </a:p>
      </dgm:t>
    </dgm:pt>
    <dgm:pt modelId="{BB3E3461-060C-42AE-8CDF-12A58F436B39}">
      <dgm:prSet phldrT="[Text]"/>
      <dgm:spPr>
        <a:solidFill>
          <a:srgbClr val="FFFF00"/>
        </a:solidFill>
      </dgm:spPr>
      <dgm:t>
        <a:bodyPr/>
        <a:lstStyle/>
        <a:p>
          <a:r>
            <a:rPr lang="en-US" dirty="0">
              <a:solidFill>
                <a:srgbClr val="000000"/>
              </a:solidFill>
            </a:rPr>
            <a:t>Shell</a:t>
          </a:r>
        </a:p>
      </dgm:t>
    </dgm:pt>
    <dgm:pt modelId="{C35B69B2-B109-4FFE-BD61-4B8474F147DE}" type="parTrans" cxnId="{C75958D9-9DDC-4BC6-A7A2-3F439471A726}">
      <dgm:prSet/>
      <dgm:spPr/>
      <dgm:t>
        <a:bodyPr/>
        <a:lstStyle/>
        <a:p>
          <a:endParaRPr lang="en-US"/>
        </a:p>
      </dgm:t>
    </dgm:pt>
    <dgm:pt modelId="{35C80C55-DABD-4FFE-B44C-8F536CA319FF}" type="sibTrans" cxnId="{C75958D9-9DDC-4BC6-A7A2-3F439471A726}">
      <dgm:prSet/>
      <dgm:spPr/>
      <dgm:t>
        <a:bodyPr/>
        <a:lstStyle/>
        <a:p>
          <a:endParaRPr lang="en-US"/>
        </a:p>
      </dgm:t>
    </dgm:pt>
    <dgm:pt modelId="{917B87B3-F6F1-4051-A602-C59C7A450450}">
      <dgm:prSet phldrT="[Text]" custT="1"/>
      <dgm:spPr/>
      <dgm:t>
        <a:bodyPr/>
        <a:lstStyle/>
        <a:p>
          <a:r>
            <a:rPr lang="en-IN" sz="1600" dirty="0">
              <a:solidFill>
                <a:schemeClr val="accent1">
                  <a:lumMod val="40000"/>
                  <a:lumOff val="60000"/>
                </a:schemeClr>
              </a:solidFill>
            </a:rPr>
            <a:t>Coils are former wound and mounted in layers. </a:t>
          </a:r>
          <a:endParaRPr lang="en-US" sz="1600" dirty="0">
            <a:solidFill>
              <a:schemeClr val="accent1">
                <a:lumMod val="40000"/>
                <a:lumOff val="60000"/>
              </a:schemeClr>
            </a:solidFill>
          </a:endParaRPr>
        </a:p>
      </dgm:t>
    </dgm:pt>
    <dgm:pt modelId="{A64CC81C-603F-427B-A1A1-8DEB90FFE7C0}" type="parTrans" cxnId="{EF3509AC-D91F-4788-8503-B7AAF9BF0715}">
      <dgm:prSet/>
      <dgm:spPr/>
      <dgm:t>
        <a:bodyPr/>
        <a:lstStyle/>
        <a:p>
          <a:endParaRPr lang="en-US"/>
        </a:p>
      </dgm:t>
    </dgm:pt>
    <dgm:pt modelId="{962A2223-E982-4318-8DF7-340F7572F067}" type="sibTrans" cxnId="{EF3509AC-D91F-4788-8503-B7AAF9BF0715}">
      <dgm:prSet/>
      <dgm:spPr/>
      <dgm:t>
        <a:bodyPr/>
        <a:lstStyle/>
        <a:p>
          <a:endParaRPr lang="en-US"/>
        </a:p>
      </dgm:t>
    </dgm:pt>
    <dgm:pt modelId="{5F90C3AA-D747-4B21-84CC-D281D1ACA5E0}">
      <dgm:prSet phldrT="[Text]" custT="1"/>
      <dgm:spPr/>
      <dgm:t>
        <a:bodyPr/>
        <a:lstStyle/>
        <a:p>
          <a:r>
            <a:rPr lang="en-IN" sz="1600" dirty="0">
              <a:solidFill>
                <a:schemeClr val="accent1">
                  <a:lumMod val="40000"/>
                  <a:lumOff val="60000"/>
                </a:schemeClr>
              </a:solidFill>
            </a:rPr>
            <a:t>A shell type transformer may have simple rectangular form</a:t>
          </a:r>
          <a:endParaRPr lang="en-US" sz="1600" dirty="0">
            <a:solidFill>
              <a:schemeClr val="accent1">
                <a:lumMod val="40000"/>
                <a:lumOff val="60000"/>
              </a:schemeClr>
            </a:solidFill>
          </a:endParaRPr>
        </a:p>
      </dgm:t>
    </dgm:pt>
    <dgm:pt modelId="{EBD44D16-5FDA-42FE-8CBA-14240BBF1785}" type="parTrans" cxnId="{84878635-1C45-4469-9E64-BE11F99A1E8D}">
      <dgm:prSet/>
      <dgm:spPr/>
      <dgm:t>
        <a:bodyPr/>
        <a:lstStyle/>
        <a:p>
          <a:endParaRPr lang="en-US"/>
        </a:p>
      </dgm:t>
    </dgm:pt>
    <dgm:pt modelId="{048B0775-7E76-4F1A-B336-7C3A2B7DC158}" type="sibTrans" cxnId="{84878635-1C45-4469-9E64-BE11F99A1E8D}">
      <dgm:prSet/>
      <dgm:spPr/>
      <dgm:t>
        <a:bodyPr/>
        <a:lstStyle/>
        <a:p>
          <a:endParaRPr lang="en-US"/>
        </a:p>
      </dgm:t>
    </dgm:pt>
    <dgm:pt modelId="{7CE4F1FA-39E0-4CD7-B463-62CD948C2863}" type="pres">
      <dgm:prSet presAssocID="{F1F584CA-C790-4EE2-A3B5-44216E3CEADE}" presName="composite" presStyleCnt="0">
        <dgm:presLayoutVars>
          <dgm:chMax val="5"/>
          <dgm:dir/>
          <dgm:animLvl val="ctr"/>
          <dgm:resizeHandles val="exact"/>
        </dgm:presLayoutVars>
      </dgm:prSet>
      <dgm:spPr/>
    </dgm:pt>
    <dgm:pt modelId="{356C11D7-1326-4A69-B1F4-E4FFACB736FF}" type="pres">
      <dgm:prSet presAssocID="{F1F584CA-C790-4EE2-A3B5-44216E3CEADE}" presName="cycle" presStyleCnt="0"/>
      <dgm:spPr/>
    </dgm:pt>
    <dgm:pt modelId="{61E2C655-C95E-4EB1-8AD9-A3ACF76B089B}" type="pres">
      <dgm:prSet presAssocID="{F1F584CA-C790-4EE2-A3B5-44216E3CEADE}" presName="centerShape" presStyleCnt="0"/>
      <dgm:spPr/>
    </dgm:pt>
    <dgm:pt modelId="{495CD21E-D3FD-481F-B4CE-12A1AB494531}" type="pres">
      <dgm:prSet presAssocID="{F1F584CA-C790-4EE2-A3B5-44216E3CEADE}" presName="connSite" presStyleLbl="node1" presStyleIdx="0" presStyleCnt="4"/>
      <dgm:spPr/>
    </dgm:pt>
    <dgm:pt modelId="{C7161E21-CA6A-48A0-B37A-D9CEBBA786E3}" type="pres">
      <dgm:prSet presAssocID="{F1F584CA-C790-4EE2-A3B5-44216E3CEADE}" presName="visible" presStyleLbl="node1" presStyleIdx="0" presStyleCnt="4"/>
      <dgm:spPr>
        <a:gradFill flip="none" rotWithShape="0">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3500000" scaled="1"/>
          <a:tileRect/>
        </a:gradFill>
      </dgm:spPr>
    </dgm:pt>
    <dgm:pt modelId="{1C1B560F-4522-4DE4-9AEB-9F5E6E03B939}" type="pres">
      <dgm:prSet presAssocID="{2C0DE9EA-2B3A-48D4-9C98-185CB188958A}" presName="Name25" presStyleLbl="parChTrans1D1" presStyleIdx="0" presStyleCnt="3"/>
      <dgm:spPr/>
    </dgm:pt>
    <dgm:pt modelId="{3A999ADC-CEF6-454C-BAFF-63FE0B84CAFA}" type="pres">
      <dgm:prSet presAssocID="{94B342E4-6BD3-4EBF-986C-C8504ACBF28A}" presName="node" presStyleCnt="0"/>
      <dgm:spPr/>
    </dgm:pt>
    <dgm:pt modelId="{B921220F-5F1C-43FC-BB52-EB56ED63C1C0}" type="pres">
      <dgm:prSet presAssocID="{94B342E4-6BD3-4EBF-986C-C8504ACBF28A}" presName="parentNode" presStyleLbl="node1" presStyleIdx="1" presStyleCnt="4" custScaleY="116967">
        <dgm:presLayoutVars>
          <dgm:chMax val="1"/>
          <dgm:bulletEnabled val="1"/>
        </dgm:presLayoutVars>
      </dgm:prSet>
      <dgm:spPr/>
    </dgm:pt>
    <dgm:pt modelId="{8178B9BF-E936-49EB-A356-3029F29C216D}" type="pres">
      <dgm:prSet presAssocID="{94B342E4-6BD3-4EBF-986C-C8504ACBF28A}" presName="childNode" presStyleLbl="revTx" presStyleIdx="0" presStyleCnt="2">
        <dgm:presLayoutVars>
          <dgm:bulletEnabled val="1"/>
        </dgm:presLayoutVars>
      </dgm:prSet>
      <dgm:spPr/>
    </dgm:pt>
    <dgm:pt modelId="{AF58BE9B-9F0F-4844-861E-CBDA52D8C6D4}" type="pres">
      <dgm:prSet presAssocID="{8E8D65DB-41A7-4E86-8ADE-03B1140762F5}" presName="Name25" presStyleLbl="parChTrans1D1" presStyleIdx="1" presStyleCnt="3"/>
      <dgm:spPr/>
    </dgm:pt>
    <dgm:pt modelId="{F37F2E5D-7FAD-4BF4-871D-663F705B1D2B}" type="pres">
      <dgm:prSet presAssocID="{670EA895-403B-4FFD-88E3-87CFB2A9E5E7}" presName="node" presStyleCnt="0"/>
      <dgm:spPr/>
    </dgm:pt>
    <dgm:pt modelId="{DFF00A38-5F71-412A-9877-0A3987D35F12}" type="pres">
      <dgm:prSet presAssocID="{670EA895-403B-4FFD-88E3-87CFB2A9E5E7}" presName="parentNode" presStyleLbl="node1" presStyleIdx="2" presStyleCnt="4" custLinFactY="24536" custLinFactNeighborX="-33576" custLinFactNeighborY="100000">
        <dgm:presLayoutVars>
          <dgm:chMax val="1"/>
          <dgm:bulletEnabled val="1"/>
        </dgm:presLayoutVars>
      </dgm:prSet>
      <dgm:spPr/>
    </dgm:pt>
    <dgm:pt modelId="{71CBA7FD-1862-4223-B52B-262CA05FF35C}" type="pres">
      <dgm:prSet presAssocID="{670EA895-403B-4FFD-88E3-87CFB2A9E5E7}" presName="childNode" presStyleLbl="revTx" presStyleIdx="0" presStyleCnt="2">
        <dgm:presLayoutVars>
          <dgm:bulletEnabled val="1"/>
        </dgm:presLayoutVars>
      </dgm:prSet>
      <dgm:spPr/>
    </dgm:pt>
    <dgm:pt modelId="{5475417E-2477-4154-91A9-B40458A98662}" type="pres">
      <dgm:prSet presAssocID="{C35B69B2-B109-4FFE-BD61-4B8474F147DE}" presName="Name25" presStyleLbl="parChTrans1D1" presStyleIdx="2" presStyleCnt="3"/>
      <dgm:spPr/>
    </dgm:pt>
    <dgm:pt modelId="{766315F5-FD56-4B73-BC9C-69378DD41515}" type="pres">
      <dgm:prSet presAssocID="{BB3E3461-060C-42AE-8CDF-12A58F436B39}" presName="node" presStyleCnt="0"/>
      <dgm:spPr/>
    </dgm:pt>
    <dgm:pt modelId="{F3D49DB3-92CC-4300-9CA5-4EA57037C81A}" type="pres">
      <dgm:prSet presAssocID="{BB3E3461-060C-42AE-8CDF-12A58F436B39}" presName="parentNode" presStyleLbl="node1" presStyleIdx="3" presStyleCnt="4">
        <dgm:presLayoutVars>
          <dgm:chMax val="1"/>
          <dgm:bulletEnabled val="1"/>
        </dgm:presLayoutVars>
      </dgm:prSet>
      <dgm:spPr/>
    </dgm:pt>
    <dgm:pt modelId="{EDF77568-11FC-45AF-8886-C49C04E7D5F7}" type="pres">
      <dgm:prSet presAssocID="{BB3E3461-060C-42AE-8CDF-12A58F436B39}" presName="childNode" presStyleLbl="revTx" presStyleIdx="1" presStyleCnt="2">
        <dgm:presLayoutVars>
          <dgm:bulletEnabled val="1"/>
        </dgm:presLayoutVars>
      </dgm:prSet>
      <dgm:spPr/>
    </dgm:pt>
  </dgm:ptLst>
  <dgm:cxnLst>
    <dgm:cxn modelId="{84878635-1C45-4469-9E64-BE11F99A1E8D}" srcId="{BB3E3461-060C-42AE-8CDF-12A58F436B39}" destId="{5F90C3AA-D747-4B21-84CC-D281D1ACA5E0}" srcOrd="1" destOrd="0" parTransId="{EBD44D16-5FDA-42FE-8CBA-14240BBF1785}" sibTransId="{048B0775-7E76-4F1A-B336-7C3A2B7DC158}"/>
    <dgm:cxn modelId="{EF3509AC-D91F-4788-8503-B7AAF9BF0715}" srcId="{BB3E3461-060C-42AE-8CDF-12A58F436B39}" destId="{917B87B3-F6F1-4051-A602-C59C7A450450}" srcOrd="0" destOrd="0" parTransId="{A64CC81C-603F-427B-A1A1-8DEB90FFE7C0}" sibTransId="{962A2223-E982-4318-8DF7-340F7572F067}"/>
    <dgm:cxn modelId="{6B84B1FF-F81D-4527-B678-F87E46C80CDA}" type="presOf" srcId="{F1F584CA-C790-4EE2-A3B5-44216E3CEADE}" destId="{7CE4F1FA-39E0-4CD7-B463-62CD948C2863}" srcOrd="0" destOrd="0" presId="urn:microsoft.com/office/officeart/2005/8/layout/radial2"/>
    <dgm:cxn modelId="{FFEEE7DE-D1AA-4144-A7D2-B524D8F7E2B1}" type="presOf" srcId="{999A066F-857B-4CC2-B8B1-F5C6FE3114ED}" destId="{8178B9BF-E936-49EB-A356-3029F29C216D}" srcOrd="0" destOrd="0" presId="urn:microsoft.com/office/officeart/2005/8/layout/radial2"/>
    <dgm:cxn modelId="{C574C6B7-1D34-46F7-B24A-D040F46A2289}" type="presOf" srcId="{C35B69B2-B109-4FFE-BD61-4B8474F147DE}" destId="{5475417E-2477-4154-91A9-B40458A98662}" srcOrd="0" destOrd="0" presId="urn:microsoft.com/office/officeart/2005/8/layout/radial2"/>
    <dgm:cxn modelId="{C75958D9-9DDC-4BC6-A7A2-3F439471A726}" srcId="{F1F584CA-C790-4EE2-A3B5-44216E3CEADE}" destId="{BB3E3461-060C-42AE-8CDF-12A58F436B39}" srcOrd="2" destOrd="0" parTransId="{C35B69B2-B109-4FFE-BD61-4B8474F147DE}" sibTransId="{35C80C55-DABD-4FFE-B44C-8F536CA319FF}"/>
    <dgm:cxn modelId="{AE879456-C9DA-44FE-A8B3-77BD21914DC3}" type="presOf" srcId="{670EA895-403B-4FFD-88E3-87CFB2A9E5E7}" destId="{DFF00A38-5F71-412A-9877-0A3987D35F12}" srcOrd="0" destOrd="0" presId="urn:microsoft.com/office/officeart/2005/8/layout/radial2"/>
    <dgm:cxn modelId="{738A3DA7-347F-48F5-B799-A4E1151EFBBF}" type="presOf" srcId="{BB3E3461-060C-42AE-8CDF-12A58F436B39}" destId="{F3D49DB3-92CC-4300-9CA5-4EA57037C81A}" srcOrd="0" destOrd="0" presId="urn:microsoft.com/office/officeart/2005/8/layout/radial2"/>
    <dgm:cxn modelId="{A4A682F4-9A13-4312-B07A-BE223B530CA6}" type="presOf" srcId="{2C0DE9EA-2B3A-48D4-9C98-185CB188958A}" destId="{1C1B560F-4522-4DE4-9AEB-9F5E6E03B939}" srcOrd="0" destOrd="0" presId="urn:microsoft.com/office/officeart/2005/8/layout/radial2"/>
    <dgm:cxn modelId="{E182912E-1D1D-4B0F-A1A3-4FCAEB2C8A1D}" type="presOf" srcId="{1D3C916C-BA97-4E61-9CAF-5FEB58FDB550}" destId="{8178B9BF-E936-49EB-A356-3029F29C216D}" srcOrd="0" destOrd="1" presId="urn:microsoft.com/office/officeart/2005/8/layout/radial2"/>
    <dgm:cxn modelId="{D21C7EA9-7DA9-4BD7-B646-DFB88589833B}" type="presOf" srcId="{917B87B3-F6F1-4051-A602-C59C7A450450}" destId="{EDF77568-11FC-45AF-8886-C49C04E7D5F7}" srcOrd="0" destOrd="0" presId="urn:microsoft.com/office/officeart/2005/8/layout/radial2"/>
    <dgm:cxn modelId="{2E5630C3-E2EF-4ADE-A0B4-3FD8F65159BD}" type="presOf" srcId="{5F90C3AA-D747-4B21-84CC-D281D1ACA5E0}" destId="{EDF77568-11FC-45AF-8886-C49C04E7D5F7}" srcOrd="0" destOrd="1" presId="urn:microsoft.com/office/officeart/2005/8/layout/radial2"/>
    <dgm:cxn modelId="{5F531677-61BD-45D7-BE22-AAA7176933B7}" type="presOf" srcId="{8E8D65DB-41A7-4E86-8ADE-03B1140762F5}" destId="{AF58BE9B-9F0F-4844-861E-CBDA52D8C6D4}" srcOrd="0" destOrd="0" presId="urn:microsoft.com/office/officeart/2005/8/layout/radial2"/>
    <dgm:cxn modelId="{6481BFBB-6053-445B-9B69-4D1CAB1EB097}" srcId="{94B342E4-6BD3-4EBF-986C-C8504ACBF28A}" destId="{999A066F-857B-4CC2-B8B1-F5C6FE3114ED}" srcOrd="0" destOrd="0" parTransId="{1A6190D7-7918-497C-A7EC-B65B7E957CFF}" sibTransId="{1A33249A-D2FB-4F73-B1F4-D0202C70CF28}"/>
    <dgm:cxn modelId="{8A952C20-B098-4501-B301-67A669F22B9B}" type="presOf" srcId="{94B342E4-6BD3-4EBF-986C-C8504ACBF28A}" destId="{B921220F-5F1C-43FC-BB52-EB56ED63C1C0}" srcOrd="0" destOrd="0" presId="urn:microsoft.com/office/officeart/2005/8/layout/radial2"/>
    <dgm:cxn modelId="{9A860A98-6A7D-49F9-AD93-D30BCE08C562}" srcId="{F1F584CA-C790-4EE2-A3B5-44216E3CEADE}" destId="{94B342E4-6BD3-4EBF-986C-C8504ACBF28A}" srcOrd="0" destOrd="0" parTransId="{2C0DE9EA-2B3A-48D4-9C98-185CB188958A}" sibTransId="{2B414A31-409A-41B4-AA6E-D8BDDAFF7630}"/>
    <dgm:cxn modelId="{47E47C9E-33DA-4643-8B4D-54362DEB7BFF}" srcId="{F1F584CA-C790-4EE2-A3B5-44216E3CEADE}" destId="{670EA895-403B-4FFD-88E3-87CFB2A9E5E7}" srcOrd="1" destOrd="0" parTransId="{8E8D65DB-41A7-4E86-8ADE-03B1140762F5}" sibTransId="{8555325A-83F3-4A7C-A014-4FA8B854DEDD}"/>
    <dgm:cxn modelId="{22ECA62E-ED9F-4471-AC11-F22FD43FFBA9}" srcId="{94B342E4-6BD3-4EBF-986C-C8504ACBF28A}" destId="{1D3C916C-BA97-4E61-9CAF-5FEB58FDB550}" srcOrd="1" destOrd="0" parTransId="{F32A1D0D-2C1D-490C-B6C5-D07761B475DA}" sibTransId="{359FF4BB-F058-45DA-A19B-676265D0C4FB}"/>
    <dgm:cxn modelId="{52DA47BF-F0F2-466C-993A-8C7B913D12A0}" type="presParOf" srcId="{7CE4F1FA-39E0-4CD7-B463-62CD948C2863}" destId="{356C11D7-1326-4A69-B1F4-E4FFACB736FF}" srcOrd="0" destOrd="0" presId="urn:microsoft.com/office/officeart/2005/8/layout/radial2"/>
    <dgm:cxn modelId="{47B906A8-EE98-4C9C-AD42-6BAD15B895CC}" type="presParOf" srcId="{356C11D7-1326-4A69-B1F4-E4FFACB736FF}" destId="{61E2C655-C95E-4EB1-8AD9-A3ACF76B089B}" srcOrd="0" destOrd="0" presId="urn:microsoft.com/office/officeart/2005/8/layout/radial2"/>
    <dgm:cxn modelId="{AF551D61-05EB-47BD-B404-6A174CC1FDA2}" type="presParOf" srcId="{61E2C655-C95E-4EB1-8AD9-A3ACF76B089B}" destId="{495CD21E-D3FD-481F-B4CE-12A1AB494531}" srcOrd="0" destOrd="0" presId="urn:microsoft.com/office/officeart/2005/8/layout/radial2"/>
    <dgm:cxn modelId="{13B2E364-8F57-4A23-BD19-24B5BCB1AEFF}" type="presParOf" srcId="{61E2C655-C95E-4EB1-8AD9-A3ACF76B089B}" destId="{C7161E21-CA6A-48A0-B37A-D9CEBBA786E3}" srcOrd="1" destOrd="0" presId="urn:microsoft.com/office/officeart/2005/8/layout/radial2"/>
    <dgm:cxn modelId="{2A68F6D6-D565-4AF6-994D-B6B102E6E009}" type="presParOf" srcId="{356C11D7-1326-4A69-B1F4-E4FFACB736FF}" destId="{1C1B560F-4522-4DE4-9AEB-9F5E6E03B939}" srcOrd="1" destOrd="0" presId="urn:microsoft.com/office/officeart/2005/8/layout/radial2"/>
    <dgm:cxn modelId="{98051613-826C-4849-829E-52DF36487FFF}" type="presParOf" srcId="{356C11D7-1326-4A69-B1F4-E4FFACB736FF}" destId="{3A999ADC-CEF6-454C-BAFF-63FE0B84CAFA}" srcOrd="2" destOrd="0" presId="urn:microsoft.com/office/officeart/2005/8/layout/radial2"/>
    <dgm:cxn modelId="{6BCB86CF-F52F-4F2E-A577-442EF6266B1D}" type="presParOf" srcId="{3A999ADC-CEF6-454C-BAFF-63FE0B84CAFA}" destId="{B921220F-5F1C-43FC-BB52-EB56ED63C1C0}" srcOrd="0" destOrd="0" presId="urn:microsoft.com/office/officeart/2005/8/layout/radial2"/>
    <dgm:cxn modelId="{6D0CAC27-97F6-49CE-8E3C-96566ED23490}" type="presParOf" srcId="{3A999ADC-CEF6-454C-BAFF-63FE0B84CAFA}" destId="{8178B9BF-E936-49EB-A356-3029F29C216D}" srcOrd="1" destOrd="0" presId="urn:microsoft.com/office/officeart/2005/8/layout/radial2"/>
    <dgm:cxn modelId="{863307C9-2FCB-4574-A625-4CBDC61E4A22}" type="presParOf" srcId="{356C11D7-1326-4A69-B1F4-E4FFACB736FF}" destId="{AF58BE9B-9F0F-4844-861E-CBDA52D8C6D4}" srcOrd="3" destOrd="0" presId="urn:microsoft.com/office/officeart/2005/8/layout/radial2"/>
    <dgm:cxn modelId="{A8A78CAD-9ED0-4A96-902C-5368237ACE38}" type="presParOf" srcId="{356C11D7-1326-4A69-B1F4-E4FFACB736FF}" destId="{F37F2E5D-7FAD-4BF4-871D-663F705B1D2B}" srcOrd="4" destOrd="0" presId="urn:microsoft.com/office/officeart/2005/8/layout/radial2"/>
    <dgm:cxn modelId="{524548B8-9D4A-4BA2-8711-00AD330887BE}" type="presParOf" srcId="{F37F2E5D-7FAD-4BF4-871D-663F705B1D2B}" destId="{DFF00A38-5F71-412A-9877-0A3987D35F12}" srcOrd="0" destOrd="0" presId="urn:microsoft.com/office/officeart/2005/8/layout/radial2"/>
    <dgm:cxn modelId="{56DA5F39-FF81-4146-9EC1-36902882FF80}" type="presParOf" srcId="{F37F2E5D-7FAD-4BF4-871D-663F705B1D2B}" destId="{71CBA7FD-1862-4223-B52B-262CA05FF35C}" srcOrd="1" destOrd="0" presId="urn:microsoft.com/office/officeart/2005/8/layout/radial2"/>
    <dgm:cxn modelId="{6D0EDED8-62AC-457E-B160-9E5809894F2F}" type="presParOf" srcId="{356C11D7-1326-4A69-B1F4-E4FFACB736FF}" destId="{5475417E-2477-4154-91A9-B40458A98662}" srcOrd="5" destOrd="0" presId="urn:microsoft.com/office/officeart/2005/8/layout/radial2"/>
    <dgm:cxn modelId="{91FE34E1-BFB3-4336-AEFC-63B77FA0FBDA}" type="presParOf" srcId="{356C11D7-1326-4A69-B1F4-E4FFACB736FF}" destId="{766315F5-FD56-4B73-BC9C-69378DD41515}" srcOrd="6" destOrd="0" presId="urn:microsoft.com/office/officeart/2005/8/layout/radial2"/>
    <dgm:cxn modelId="{C07321E4-1B13-49B7-8565-994D1AFA2EE1}" type="presParOf" srcId="{766315F5-FD56-4B73-BC9C-69378DD41515}" destId="{F3D49DB3-92CC-4300-9CA5-4EA57037C81A}" srcOrd="0" destOrd="0" presId="urn:microsoft.com/office/officeart/2005/8/layout/radial2"/>
    <dgm:cxn modelId="{E36F32E3-9989-46B0-8B96-024E6F4DDAD6}" type="presParOf" srcId="{766315F5-FD56-4B73-BC9C-69378DD41515}" destId="{EDF77568-11FC-45AF-8886-C49C04E7D5F7}" srcOrd="1" destOrd="0" presId="urn:microsoft.com/office/officeart/2005/8/layout/radial2"/>
  </dgm:cxnLst>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1799C91-7A3E-420C-B2D1-2A84EC28E762}" type="doc">
      <dgm:prSet loTypeId="urn:microsoft.com/office/officeart/2005/8/layout/arrow6" loCatId="process" qsTypeId="urn:microsoft.com/office/officeart/2005/8/quickstyle/3d5" qsCatId="3D" csTypeId="urn:microsoft.com/office/officeart/2005/8/colors/accent5_3" csCatId="accent5" phldr="1"/>
      <dgm:spPr/>
      <dgm:t>
        <a:bodyPr/>
        <a:lstStyle/>
        <a:p>
          <a:endParaRPr lang="en-US"/>
        </a:p>
      </dgm:t>
    </dgm:pt>
    <dgm:pt modelId="{CBDA8514-3950-47AA-BCEB-8363E3F6A221}">
      <dgm:prSet phldrT="[Text]"/>
      <dgm:spPr/>
      <dgm:t>
        <a:bodyPr/>
        <a:lstStyle/>
        <a:p>
          <a:r>
            <a:rPr lang="en-US" dirty="0">
              <a:solidFill>
                <a:srgbClr val="000000"/>
              </a:solidFill>
            </a:rPr>
            <a:t>Step-Up</a:t>
          </a:r>
        </a:p>
      </dgm:t>
    </dgm:pt>
    <dgm:pt modelId="{7C037BA2-2910-4718-9C0D-6E1C5F0A0424}" type="parTrans" cxnId="{9848BC68-FDD4-48A4-BB19-1C7285D7E68B}">
      <dgm:prSet/>
      <dgm:spPr/>
      <dgm:t>
        <a:bodyPr/>
        <a:lstStyle/>
        <a:p>
          <a:endParaRPr lang="en-US"/>
        </a:p>
      </dgm:t>
    </dgm:pt>
    <dgm:pt modelId="{50461441-7797-404B-8DD5-91EECC5BC5A7}" type="sibTrans" cxnId="{9848BC68-FDD4-48A4-BB19-1C7285D7E68B}">
      <dgm:prSet/>
      <dgm:spPr/>
      <dgm:t>
        <a:bodyPr/>
        <a:lstStyle/>
        <a:p>
          <a:endParaRPr lang="en-US"/>
        </a:p>
      </dgm:t>
    </dgm:pt>
    <dgm:pt modelId="{D87916BC-970A-423F-A0DD-57F60B7C2E3F}">
      <dgm:prSet phldrT="[Text]"/>
      <dgm:spPr/>
      <dgm:t>
        <a:bodyPr/>
        <a:lstStyle/>
        <a:p>
          <a:r>
            <a:rPr lang="en-US" dirty="0">
              <a:solidFill>
                <a:srgbClr val="000000"/>
              </a:solidFill>
            </a:rPr>
            <a:t>Step-Down</a:t>
          </a:r>
        </a:p>
      </dgm:t>
    </dgm:pt>
    <dgm:pt modelId="{CABF6D59-AD5E-44D4-B03D-48D16519C595}" type="parTrans" cxnId="{43ED065E-44F9-445E-87C5-D25FACF84704}">
      <dgm:prSet/>
      <dgm:spPr/>
      <dgm:t>
        <a:bodyPr/>
        <a:lstStyle/>
        <a:p>
          <a:endParaRPr lang="en-US"/>
        </a:p>
      </dgm:t>
    </dgm:pt>
    <dgm:pt modelId="{B73AE899-1082-42BF-9274-6D07E0CD5EEB}" type="sibTrans" cxnId="{43ED065E-44F9-445E-87C5-D25FACF84704}">
      <dgm:prSet/>
      <dgm:spPr/>
      <dgm:t>
        <a:bodyPr/>
        <a:lstStyle/>
        <a:p>
          <a:endParaRPr lang="en-US"/>
        </a:p>
      </dgm:t>
    </dgm:pt>
    <dgm:pt modelId="{8EC13521-08FC-41F8-A56A-98330EFE3467}" type="pres">
      <dgm:prSet presAssocID="{11799C91-7A3E-420C-B2D1-2A84EC28E762}" presName="compositeShape" presStyleCnt="0">
        <dgm:presLayoutVars>
          <dgm:chMax val="2"/>
          <dgm:dir/>
          <dgm:resizeHandles val="exact"/>
        </dgm:presLayoutVars>
      </dgm:prSet>
      <dgm:spPr/>
    </dgm:pt>
    <dgm:pt modelId="{1566FB30-48A0-45AC-8F12-5AC2C1AE3150}" type="pres">
      <dgm:prSet presAssocID="{11799C91-7A3E-420C-B2D1-2A84EC28E762}" presName="ribbon" presStyleLbl="node1" presStyleIdx="0" presStyleCnt="1"/>
      <dgm:spPr/>
    </dgm:pt>
    <dgm:pt modelId="{D0B98694-6C21-4EC5-BDC6-B42F28134077}" type="pres">
      <dgm:prSet presAssocID="{11799C91-7A3E-420C-B2D1-2A84EC28E762}" presName="leftArrowText" presStyleLbl="node1" presStyleIdx="0" presStyleCnt="1">
        <dgm:presLayoutVars>
          <dgm:chMax val="0"/>
          <dgm:bulletEnabled val="1"/>
        </dgm:presLayoutVars>
      </dgm:prSet>
      <dgm:spPr/>
    </dgm:pt>
    <dgm:pt modelId="{E015A96E-80AA-4417-A1A4-D2D12391C337}" type="pres">
      <dgm:prSet presAssocID="{11799C91-7A3E-420C-B2D1-2A84EC28E762}" presName="rightArrowText" presStyleLbl="node1" presStyleIdx="0" presStyleCnt="1">
        <dgm:presLayoutVars>
          <dgm:chMax val="0"/>
          <dgm:bulletEnabled val="1"/>
        </dgm:presLayoutVars>
      </dgm:prSet>
      <dgm:spPr/>
    </dgm:pt>
  </dgm:ptLst>
  <dgm:cxnLst>
    <dgm:cxn modelId="{43ED065E-44F9-445E-87C5-D25FACF84704}" srcId="{11799C91-7A3E-420C-B2D1-2A84EC28E762}" destId="{D87916BC-970A-423F-A0DD-57F60B7C2E3F}" srcOrd="1" destOrd="0" parTransId="{CABF6D59-AD5E-44D4-B03D-48D16519C595}" sibTransId="{B73AE899-1082-42BF-9274-6D07E0CD5EEB}"/>
    <dgm:cxn modelId="{9848BC68-FDD4-48A4-BB19-1C7285D7E68B}" srcId="{11799C91-7A3E-420C-B2D1-2A84EC28E762}" destId="{CBDA8514-3950-47AA-BCEB-8363E3F6A221}" srcOrd="0" destOrd="0" parTransId="{7C037BA2-2910-4718-9C0D-6E1C5F0A0424}" sibTransId="{50461441-7797-404B-8DD5-91EECC5BC5A7}"/>
    <dgm:cxn modelId="{B5904B6E-2E8F-4B0A-93B2-D251DBBC93CA}" type="presOf" srcId="{D87916BC-970A-423F-A0DD-57F60B7C2E3F}" destId="{E015A96E-80AA-4417-A1A4-D2D12391C337}" srcOrd="0" destOrd="0" presId="urn:microsoft.com/office/officeart/2005/8/layout/arrow6"/>
    <dgm:cxn modelId="{CEB948BE-6655-46C4-9601-574B6E0295A4}" type="presOf" srcId="{CBDA8514-3950-47AA-BCEB-8363E3F6A221}" destId="{D0B98694-6C21-4EC5-BDC6-B42F28134077}" srcOrd="0" destOrd="0" presId="urn:microsoft.com/office/officeart/2005/8/layout/arrow6"/>
    <dgm:cxn modelId="{7B98141E-E760-4CB1-A0A6-26AEE2FCB8F0}" type="presOf" srcId="{11799C91-7A3E-420C-B2D1-2A84EC28E762}" destId="{8EC13521-08FC-41F8-A56A-98330EFE3467}" srcOrd="0" destOrd="0" presId="urn:microsoft.com/office/officeart/2005/8/layout/arrow6"/>
    <dgm:cxn modelId="{5DEA11D5-2F35-4777-B00C-5A6F72274D49}" type="presParOf" srcId="{8EC13521-08FC-41F8-A56A-98330EFE3467}" destId="{1566FB30-48A0-45AC-8F12-5AC2C1AE3150}" srcOrd="0" destOrd="0" presId="urn:microsoft.com/office/officeart/2005/8/layout/arrow6"/>
    <dgm:cxn modelId="{F0524CE0-DDB6-4BF4-AEA5-B6422D138432}" type="presParOf" srcId="{8EC13521-08FC-41F8-A56A-98330EFE3467}" destId="{D0B98694-6C21-4EC5-BDC6-B42F28134077}" srcOrd="1" destOrd="0" presId="urn:microsoft.com/office/officeart/2005/8/layout/arrow6"/>
    <dgm:cxn modelId="{0E69E28C-31A4-4EAA-9473-10A6E8020EB9}" type="presParOf" srcId="{8EC13521-08FC-41F8-A56A-98330EFE3467}" destId="{E015A96E-80AA-4417-A1A4-D2D12391C337}"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1501D5-2AA0-4491-B120-E9675E0E93E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19AC4B2-BC45-4A27-B3D4-EDDEED970A82}">
      <dgm:prSet phldrT="[Text]"/>
      <dgm:spPr/>
      <dgm:t>
        <a:bodyPr/>
        <a:lstStyle/>
        <a:p>
          <a:r>
            <a:rPr lang="en-US" dirty="0">
              <a:solidFill>
                <a:srgbClr val="000000"/>
              </a:solidFill>
            </a:rPr>
            <a:t>Single</a:t>
          </a:r>
          <a:br>
            <a:rPr lang="en-US" dirty="0">
              <a:solidFill>
                <a:srgbClr val="000000"/>
              </a:solidFill>
            </a:rPr>
          </a:br>
          <a:r>
            <a:rPr lang="en-US" dirty="0">
              <a:solidFill>
                <a:srgbClr val="000000"/>
              </a:solidFill>
            </a:rPr>
            <a:t>Phase</a:t>
          </a:r>
        </a:p>
      </dgm:t>
    </dgm:pt>
    <dgm:pt modelId="{906B4D61-1CBF-407D-9E1A-8D412EE5BDE2}" type="parTrans" cxnId="{9048A6B9-6400-4D97-8C5F-6EF385AC1BEF}">
      <dgm:prSet/>
      <dgm:spPr/>
      <dgm:t>
        <a:bodyPr/>
        <a:lstStyle/>
        <a:p>
          <a:endParaRPr lang="en-US"/>
        </a:p>
      </dgm:t>
    </dgm:pt>
    <dgm:pt modelId="{2BD4C77F-FE87-49C3-991D-8875226C7FC3}" type="sibTrans" cxnId="{9048A6B9-6400-4D97-8C5F-6EF385AC1BEF}">
      <dgm:prSet/>
      <dgm:spPr/>
      <dgm:t>
        <a:bodyPr/>
        <a:lstStyle/>
        <a:p>
          <a:endParaRPr lang="en-US"/>
        </a:p>
      </dgm:t>
    </dgm:pt>
    <dgm:pt modelId="{D863119D-A1C7-42F3-A3F0-DEE4B603C38E}">
      <dgm:prSet phldrT="[Text]"/>
      <dgm:spPr/>
      <dgm:t>
        <a:bodyPr/>
        <a:lstStyle/>
        <a:p>
          <a:r>
            <a:rPr lang="en-US" b="0" i="0" dirty="0"/>
            <a:t>A </a:t>
          </a:r>
          <a:r>
            <a:rPr lang="en-US" b="1" i="0" dirty="0"/>
            <a:t>single</a:t>
          </a:r>
          <a:r>
            <a:rPr lang="en-US" b="0" i="0" dirty="0"/>
            <a:t>-</a:t>
          </a:r>
          <a:r>
            <a:rPr lang="en-US" b="1" i="0" dirty="0"/>
            <a:t>phase transformer</a:t>
          </a:r>
          <a:r>
            <a:rPr lang="en-US" b="0" i="0" dirty="0"/>
            <a:t> is a type of power </a:t>
          </a:r>
          <a:r>
            <a:rPr lang="en-US" b="1" i="0" dirty="0"/>
            <a:t>transformer</a:t>
          </a:r>
          <a:r>
            <a:rPr lang="en-US" b="0" i="0" dirty="0"/>
            <a:t> that utilizes single phase alternating current.</a:t>
          </a:r>
          <a:endParaRPr lang="en-US" dirty="0"/>
        </a:p>
      </dgm:t>
    </dgm:pt>
    <dgm:pt modelId="{EAB51468-56EF-4312-8C6B-D9DC379161C4}" type="parTrans" cxnId="{1F0F8496-5F07-48FE-8264-14C8697ECA30}">
      <dgm:prSet/>
      <dgm:spPr/>
      <dgm:t>
        <a:bodyPr/>
        <a:lstStyle/>
        <a:p>
          <a:endParaRPr lang="en-US"/>
        </a:p>
      </dgm:t>
    </dgm:pt>
    <dgm:pt modelId="{EE062456-CCB2-4C1C-8050-FC02EAA17936}" type="sibTrans" cxnId="{1F0F8496-5F07-48FE-8264-14C8697ECA30}">
      <dgm:prSet/>
      <dgm:spPr/>
      <dgm:t>
        <a:bodyPr/>
        <a:lstStyle/>
        <a:p>
          <a:endParaRPr lang="en-US"/>
        </a:p>
      </dgm:t>
    </dgm:pt>
    <dgm:pt modelId="{D9F95CCF-92B7-4E7F-BC9D-EF2EC43A581F}">
      <dgm:prSet phldrT="[Text]"/>
      <dgm:spPr/>
      <dgm:t>
        <a:bodyPr/>
        <a:lstStyle/>
        <a:p>
          <a:r>
            <a:rPr lang="en-US" dirty="0">
              <a:solidFill>
                <a:srgbClr val="000000"/>
              </a:solidFill>
            </a:rPr>
            <a:t>Three</a:t>
          </a:r>
          <a:br>
            <a:rPr lang="en-US" dirty="0">
              <a:solidFill>
                <a:srgbClr val="000000"/>
              </a:solidFill>
            </a:rPr>
          </a:br>
          <a:r>
            <a:rPr lang="en-US" dirty="0">
              <a:solidFill>
                <a:srgbClr val="000000"/>
              </a:solidFill>
            </a:rPr>
            <a:t>Phase</a:t>
          </a:r>
        </a:p>
      </dgm:t>
    </dgm:pt>
    <dgm:pt modelId="{4AA99C1C-EBC5-41B7-A15F-2D34AAB59D9C}" type="parTrans" cxnId="{A50FB584-B316-4503-95F1-CA0AB77BBF1D}">
      <dgm:prSet/>
      <dgm:spPr/>
      <dgm:t>
        <a:bodyPr/>
        <a:lstStyle/>
        <a:p>
          <a:endParaRPr lang="en-US"/>
        </a:p>
      </dgm:t>
    </dgm:pt>
    <dgm:pt modelId="{9CC627C8-74F5-4ED5-BBC7-7A16693CCB12}" type="sibTrans" cxnId="{A50FB584-B316-4503-95F1-CA0AB77BBF1D}">
      <dgm:prSet/>
      <dgm:spPr/>
      <dgm:t>
        <a:bodyPr/>
        <a:lstStyle/>
        <a:p>
          <a:endParaRPr lang="en-US"/>
        </a:p>
      </dgm:t>
    </dgm:pt>
    <dgm:pt modelId="{5E9B169A-D1C0-457F-BFE7-ED95725F42EB}">
      <dgm:prSet phldrT="[Text]"/>
      <dgm:spPr/>
      <dgm:t>
        <a:bodyPr/>
        <a:lstStyle/>
        <a:p>
          <a:r>
            <a:rPr lang="en-US" b="0" i="0" dirty="0"/>
            <a:t>A </a:t>
          </a:r>
          <a:r>
            <a:rPr lang="en-US" b="1" i="0" dirty="0"/>
            <a:t>three</a:t>
          </a:r>
          <a:r>
            <a:rPr lang="en-US" b="0" i="0" dirty="0"/>
            <a:t>-</a:t>
          </a:r>
          <a:r>
            <a:rPr lang="en-US" b="1" i="0" dirty="0"/>
            <a:t>phase transformer</a:t>
          </a:r>
          <a:r>
            <a:rPr lang="en-US" b="0" i="0" dirty="0"/>
            <a:t> is made of </a:t>
          </a:r>
          <a:r>
            <a:rPr lang="en-US" b="1" i="0" dirty="0"/>
            <a:t>three</a:t>
          </a:r>
          <a:r>
            <a:rPr lang="en-US" b="0" i="0" dirty="0"/>
            <a:t> sets of primary and secondary windings, each set wound around one leg of</a:t>
          </a:r>
          <a:br>
            <a:rPr lang="en-US" b="0" i="0" dirty="0"/>
          </a:br>
          <a:r>
            <a:rPr lang="en-US" b="0" i="0" dirty="0"/>
            <a:t>an iron core assembly.</a:t>
          </a:r>
          <a:endParaRPr lang="en-US" dirty="0"/>
        </a:p>
      </dgm:t>
    </dgm:pt>
    <dgm:pt modelId="{51806C5D-2A0E-4318-A202-BEA4BA710102}" type="parTrans" cxnId="{77026F63-8585-4E98-9716-D6C11F82143B}">
      <dgm:prSet/>
      <dgm:spPr/>
      <dgm:t>
        <a:bodyPr/>
        <a:lstStyle/>
        <a:p>
          <a:endParaRPr lang="en-US"/>
        </a:p>
      </dgm:t>
    </dgm:pt>
    <dgm:pt modelId="{7D5BC9B2-5E81-42C6-AC6C-68F6620AD95D}" type="sibTrans" cxnId="{77026F63-8585-4E98-9716-D6C11F82143B}">
      <dgm:prSet/>
      <dgm:spPr/>
      <dgm:t>
        <a:bodyPr/>
        <a:lstStyle/>
        <a:p>
          <a:endParaRPr lang="en-US"/>
        </a:p>
      </dgm:t>
    </dgm:pt>
    <dgm:pt modelId="{9489674E-C5FA-4FE4-AD68-64E8B143E88C}" type="pres">
      <dgm:prSet presAssocID="{DD1501D5-2AA0-4491-B120-E9675E0E93E1}" presName="Name0" presStyleCnt="0">
        <dgm:presLayoutVars>
          <dgm:dir/>
          <dgm:animLvl val="lvl"/>
          <dgm:resizeHandles/>
        </dgm:presLayoutVars>
      </dgm:prSet>
      <dgm:spPr/>
    </dgm:pt>
    <dgm:pt modelId="{5E1D1E9E-2F1E-4BE5-A6BA-503826D821FA}" type="pres">
      <dgm:prSet presAssocID="{019AC4B2-BC45-4A27-B3D4-EDDEED970A82}" presName="linNode" presStyleCnt="0"/>
      <dgm:spPr/>
    </dgm:pt>
    <dgm:pt modelId="{B2834EFA-13FF-401D-A2CA-0739405106EB}" type="pres">
      <dgm:prSet presAssocID="{019AC4B2-BC45-4A27-B3D4-EDDEED970A82}" presName="parentShp" presStyleLbl="node1" presStyleIdx="0" presStyleCnt="2">
        <dgm:presLayoutVars>
          <dgm:bulletEnabled val="1"/>
        </dgm:presLayoutVars>
      </dgm:prSet>
      <dgm:spPr/>
    </dgm:pt>
    <dgm:pt modelId="{D52E3AE4-27B5-4AF1-82CD-33D498A344CF}" type="pres">
      <dgm:prSet presAssocID="{019AC4B2-BC45-4A27-B3D4-EDDEED970A82}" presName="childShp" presStyleLbl="bgAccFollowNode1" presStyleIdx="0" presStyleCnt="2">
        <dgm:presLayoutVars>
          <dgm:bulletEnabled val="1"/>
        </dgm:presLayoutVars>
      </dgm:prSet>
      <dgm:spPr/>
    </dgm:pt>
    <dgm:pt modelId="{B6F79B64-4FDD-41A2-8584-1C7D9A25035F}" type="pres">
      <dgm:prSet presAssocID="{2BD4C77F-FE87-49C3-991D-8875226C7FC3}" presName="spacing" presStyleCnt="0"/>
      <dgm:spPr/>
    </dgm:pt>
    <dgm:pt modelId="{A7937459-B88F-46F7-B01E-E888F8E7AD9C}" type="pres">
      <dgm:prSet presAssocID="{D9F95CCF-92B7-4E7F-BC9D-EF2EC43A581F}" presName="linNode" presStyleCnt="0"/>
      <dgm:spPr/>
    </dgm:pt>
    <dgm:pt modelId="{DDF1257F-BA7C-457F-BC78-94F0165D7240}" type="pres">
      <dgm:prSet presAssocID="{D9F95CCF-92B7-4E7F-BC9D-EF2EC43A581F}" presName="parentShp" presStyleLbl="node1" presStyleIdx="1" presStyleCnt="2" custLinFactNeighborX="-1783" custLinFactNeighborY="8278">
        <dgm:presLayoutVars>
          <dgm:bulletEnabled val="1"/>
        </dgm:presLayoutVars>
      </dgm:prSet>
      <dgm:spPr/>
    </dgm:pt>
    <dgm:pt modelId="{26E1874A-4294-444B-AD4F-BE19D112A842}" type="pres">
      <dgm:prSet presAssocID="{D9F95CCF-92B7-4E7F-BC9D-EF2EC43A581F}" presName="childShp" presStyleLbl="bgAccFollowNode1" presStyleIdx="1" presStyleCnt="2">
        <dgm:presLayoutVars>
          <dgm:bulletEnabled val="1"/>
        </dgm:presLayoutVars>
      </dgm:prSet>
      <dgm:spPr/>
    </dgm:pt>
  </dgm:ptLst>
  <dgm:cxnLst>
    <dgm:cxn modelId="{FB71A52B-A586-4BB5-B36D-1805D762CE58}" type="presOf" srcId="{019AC4B2-BC45-4A27-B3D4-EDDEED970A82}" destId="{B2834EFA-13FF-401D-A2CA-0739405106EB}" srcOrd="0" destOrd="0" presId="urn:microsoft.com/office/officeart/2005/8/layout/vList6"/>
    <dgm:cxn modelId="{77026F63-8585-4E98-9716-D6C11F82143B}" srcId="{D9F95CCF-92B7-4E7F-BC9D-EF2EC43A581F}" destId="{5E9B169A-D1C0-457F-BFE7-ED95725F42EB}" srcOrd="0" destOrd="0" parTransId="{51806C5D-2A0E-4318-A202-BEA4BA710102}" sibTransId="{7D5BC9B2-5E81-42C6-AC6C-68F6620AD95D}"/>
    <dgm:cxn modelId="{A50FB584-B316-4503-95F1-CA0AB77BBF1D}" srcId="{DD1501D5-2AA0-4491-B120-E9675E0E93E1}" destId="{D9F95CCF-92B7-4E7F-BC9D-EF2EC43A581F}" srcOrd="1" destOrd="0" parTransId="{4AA99C1C-EBC5-41B7-A15F-2D34AAB59D9C}" sibTransId="{9CC627C8-74F5-4ED5-BBC7-7A16693CCB12}"/>
    <dgm:cxn modelId="{FE5E98D7-2226-4423-9B35-141623883023}" type="presOf" srcId="{DD1501D5-2AA0-4491-B120-E9675E0E93E1}" destId="{9489674E-C5FA-4FE4-AD68-64E8B143E88C}" srcOrd="0" destOrd="0" presId="urn:microsoft.com/office/officeart/2005/8/layout/vList6"/>
    <dgm:cxn modelId="{2E08D532-B237-4254-B0BD-6F65483E063B}" type="presOf" srcId="{5E9B169A-D1C0-457F-BFE7-ED95725F42EB}" destId="{26E1874A-4294-444B-AD4F-BE19D112A842}" srcOrd="0" destOrd="0" presId="urn:microsoft.com/office/officeart/2005/8/layout/vList6"/>
    <dgm:cxn modelId="{9048A6B9-6400-4D97-8C5F-6EF385AC1BEF}" srcId="{DD1501D5-2AA0-4491-B120-E9675E0E93E1}" destId="{019AC4B2-BC45-4A27-B3D4-EDDEED970A82}" srcOrd="0" destOrd="0" parTransId="{906B4D61-1CBF-407D-9E1A-8D412EE5BDE2}" sibTransId="{2BD4C77F-FE87-49C3-991D-8875226C7FC3}"/>
    <dgm:cxn modelId="{B7A38A80-56BD-4C3D-8BC5-586C6752781C}" type="presOf" srcId="{D863119D-A1C7-42F3-A3F0-DEE4B603C38E}" destId="{D52E3AE4-27B5-4AF1-82CD-33D498A344CF}" srcOrd="0" destOrd="0" presId="urn:microsoft.com/office/officeart/2005/8/layout/vList6"/>
    <dgm:cxn modelId="{728B7C80-E37C-4EB1-B7FF-D79A15D83C92}" type="presOf" srcId="{D9F95CCF-92B7-4E7F-BC9D-EF2EC43A581F}" destId="{DDF1257F-BA7C-457F-BC78-94F0165D7240}" srcOrd="0" destOrd="0" presId="urn:microsoft.com/office/officeart/2005/8/layout/vList6"/>
    <dgm:cxn modelId="{1F0F8496-5F07-48FE-8264-14C8697ECA30}" srcId="{019AC4B2-BC45-4A27-B3D4-EDDEED970A82}" destId="{D863119D-A1C7-42F3-A3F0-DEE4B603C38E}" srcOrd="0" destOrd="0" parTransId="{EAB51468-56EF-4312-8C6B-D9DC379161C4}" sibTransId="{EE062456-CCB2-4C1C-8050-FC02EAA17936}"/>
    <dgm:cxn modelId="{C40C9CA9-F2DC-4084-91D8-9D7CEA9A7AB9}" type="presParOf" srcId="{9489674E-C5FA-4FE4-AD68-64E8B143E88C}" destId="{5E1D1E9E-2F1E-4BE5-A6BA-503826D821FA}" srcOrd="0" destOrd="0" presId="urn:microsoft.com/office/officeart/2005/8/layout/vList6"/>
    <dgm:cxn modelId="{C8435A96-9B1B-4CC4-B618-4750BDB63E81}" type="presParOf" srcId="{5E1D1E9E-2F1E-4BE5-A6BA-503826D821FA}" destId="{B2834EFA-13FF-401D-A2CA-0739405106EB}" srcOrd="0" destOrd="0" presId="urn:microsoft.com/office/officeart/2005/8/layout/vList6"/>
    <dgm:cxn modelId="{60168E56-B392-4C38-B99E-F492732D3134}" type="presParOf" srcId="{5E1D1E9E-2F1E-4BE5-A6BA-503826D821FA}" destId="{D52E3AE4-27B5-4AF1-82CD-33D498A344CF}" srcOrd="1" destOrd="0" presId="urn:microsoft.com/office/officeart/2005/8/layout/vList6"/>
    <dgm:cxn modelId="{2BFC0663-FF00-4D24-8944-BCB6AD7E16FD}" type="presParOf" srcId="{9489674E-C5FA-4FE4-AD68-64E8B143E88C}" destId="{B6F79B64-4FDD-41A2-8584-1C7D9A25035F}" srcOrd="1" destOrd="0" presId="urn:microsoft.com/office/officeart/2005/8/layout/vList6"/>
    <dgm:cxn modelId="{A2556985-1CA7-4F0C-9843-4D5277394DB8}" type="presParOf" srcId="{9489674E-C5FA-4FE4-AD68-64E8B143E88C}" destId="{A7937459-B88F-46F7-B01E-E888F8E7AD9C}" srcOrd="2" destOrd="0" presId="urn:microsoft.com/office/officeart/2005/8/layout/vList6"/>
    <dgm:cxn modelId="{E6F00C7F-6988-4E9A-A912-A9B32FBCD98A}" type="presParOf" srcId="{A7937459-B88F-46F7-B01E-E888F8E7AD9C}" destId="{DDF1257F-BA7C-457F-BC78-94F0165D7240}" srcOrd="0" destOrd="0" presId="urn:microsoft.com/office/officeart/2005/8/layout/vList6"/>
    <dgm:cxn modelId="{EE031F1A-F889-4C90-88A8-FC9B20A196C6}" type="presParOf" srcId="{A7937459-B88F-46F7-B01E-E888F8E7AD9C}" destId="{26E1874A-4294-444B-AD4F-BE19D112A842}"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D6B993-AE38-4426-B6F3-79906B2996B8}" type="doc">
      <dgm:prSet loTypeId="urn:microsoft.com/office/officeart/2005/8/layout/arrow2" loCatId="process" qsTypeId="urn:microsoft.com/office/officeart/2005/8/quickstyle/simple1" qsCatId="simple" csTypeId="urn:microsoft.com/office/officeart/2005/8/colors/accent2_1" csCatId="accent2" phldr="1"/>
      <dgm:spPr/>
    </dgm:pt>
    <dgm:pt modelId="{CEDC74B3-D941-4005-A249-92DBDF280167}">
      <dgm:prSet phldrT="[Text]"/>
      <dgm:spPr/>
      <dgm:t>
        <a:bodyPr/>
        <a:lstStyle/>
        <a:p>
          <a:r>
            <a:rPr lang="en-US" dirty="0" err="1">
              <a:solidFill>
                <a:schemeClr val="bg1"/>
              </a:solidFill>
            </a:rPr>
            <a:t>Airblast</a:t>
          </a:r>
          <a:r>
            <a:rPr lang="en-US" dirty="0">
              <a:solidFill>
                <a:schemeClr val="bg1"/>
              </a:solidFill>
            </a:rPr>
            <a:t> type</a:t>
          </a:r>
        </a:p>
      </dgm:t>
    </dgm:pt>
    <dgm:pt modelId="{449652A7-5A47-46EF-BB07-45D0BD91B3FD}" type="parTrans" cxnId="{76095E09-D7F5-486B-BB48-C768D70F8777}">
      <dgm:prSet/>
      <dgm:spPr/>
      <dgm:t>
        <a:bodyPr/>
        <a:lstStyle/>
        <a:p>
          <a:endParaRPr lang="en-US"/>
        </a:p>
      </dgm:t>
    </dgm:pt>
    <dgm:pt modelId="{EE56F709-7586-43F7-879A-223A5742145C}" type="sibTrans" cxnId="{76095E09-D7F5-486B-BB48-C768D70F8777}">
      <dgm:prSet/>
      <dgm:spPr/>
      <dgm:t>
        <a:bodyPr/>
        <a:lstStyle/>
        <a:p>
          <a:endParaRPr lang="en-US"/>
        </a:p>
      </dgm:t>
    </dgm:pt>
    <dgm:pt modelId="{4024994E-ED6A-4693-9F20-B9A9D4DD60EA}">
      <dgm:prSet phldrT="[Text]"/>
      <dgm:spPr/>
      <dgm:t>
        <a:bodyPr/>
        <a:lstStyle/>
        <a:p>
          <a:br>
            <a:rPr lang="en-US" dirty="0">
              <a:solidFill>
                <a:schemeClr val="bg1"/>
              </a:solidFill>
            </a:rPr>
          </a:br>
          <a:r>
            <a:rPr lang="en-US" dirty="0">
              <a:solidFill>
                <a:schemeClr val="bg1"/>
              </a:solidFill>
            </a:rPr>
            <a:t>Water cooled type</a:t>
          </a:r>
        </a:p>
      </dgm:t>
    </dgm:pt>
    <dgm:pt modelId="{5E0ECB76-E757-4919-8B85-31638B4D8649}" type="parTrans" cxnId="{F63F5002-09F9-4E27-9986-9CF38EF0FF47}">
      <dgm:prSet/>
      <dgm:spPr/>
      <dgm:t>
        <a:bodyPr/>
        <a:lstStyle/>
        <a:p>
          <a:endParaRPr lang="en-US"/>
        </a:p>
      </dgm:t>
    </dgm:pt>
    <dgm:pt modelId="{78B6366C-AFB6-4DE0-BB0A-D7A62411C720}" type="sibTrans" cxnId="{F63F5002-09F9-4E27-9986-9CF38EF0FF47}">
      <dgm:prSet/>
      <dgm:spPr/>
      <dgm:t>
        <a:bodyPr/>
        <a:lstStyle/>
        <a:p>
          <a:endParaRPr lang="en-US"/>
        </a:p>
      </dgm:t>
    </dgm:pt>
    <dgm:pt modelId="{665506EA-C9EE-43E4-9D73-09A40C2DA6EC}">
      <dgm:prSet phldrT="[Text]"/>
      <dgm:spPr/>
      <dgm:t>
        <a:bodyPr/>
        <a:lstStyle/>
        <a:p>
          <a:br>
            <a:rPr lang="en-US" dirty="0">
              <a:solidFill>
                <a:schemeClr val="bg1"/>
              </a:solidFill>
            </a:rPr>
          </a:br>
          <a:r>
            <a:rPr lang="en-US" dirty="0">
              <a:solidFill>
                <a:schemeClr val="bg1"/>
              </a:solidFill>
            </a:rPr>
            <a:t>Self cooled type</a:t>
          </a:r>
        </a:p>
      </dgm:t>
    </dgm:pt>
    <dgm:pt modelId="{DC897A83-9A87-4387-8B84-BCEF363E3348}" type="parTrans" cxnId="{DC086B21-F516-4317-B2AB-2539933BCFB8}">
      <dgm:prSet/>
      <dgm:spPr/>
      <dgm:t>
        <a:bodyPr/>
        <a:lstStyle/>
        <a:p>
          <a:endParaRPr lang="en-US"/>
        </a:p>
      </dgm:t>
    </dgm:pt>
    <dgm:pt modelId="{EA17D578-E3B1-4732-BFD8-400AFE967802}" type="sibTrans" cxnId="{DC086B21-F516-4317-B2AB-2539933BCFB8}">
      <dgm:prSet/>
      <dgm:spPr/>
      <dgm:t>
        <a:bodyPr/>
        <a:lstStyle/>
        <a:p>
          <a:endParaRPr lang="en-US"/>
        </a:p>
      </dgm:t>
    </dgm:pt>
    <dgm:pt modelId="{7DAA2C1E-AF7E-40C4-B2B4-E022C829DEE0}" type="pres">
      <dgm:prSet presAssocID="{08D6B993-AE38-4426-B6F3-79906B2996B8}" presName="arrowDiagram" presStyleCnt="0">
        <dgm:presLayoutVars>
          <dgm:chMax val="5"/>
          <dgm:dir/>
          <dgm:resizeHandles val="exact"/>
        </dgm:presLayoutVars>
      </dgm:prSet>
      <dgm:spPr/>
    </dgm:pt>
    <dgm:pt modelId="{E7788713-D46F-4B61-851F-2BC43CC93126}" type="pres">
      <dgm:prSet presAssocID="{08D6B993-AE38-4426-B6F3-79906B2996B8}" presName="arrow" presStyleLbl="bgShp" presStyleIdx="0" presStyleCnt="1"/>
      <dgm:spPr>
        <a:solidFill>
          <a:srgbClr val="FFFF00"/>
        </a:solidFill>
      </dgm:spPr>
    </dgm:pt>
    <dgm:pt modelId="{AABF243E-6326-4485-B821-9565EDFF7967}" type="pres">
      <dgm:prSet presAssocID="{08D6B993-AE38-4426-B6F3-79906B2996B8}" presName="arrowDiagram3" presStyleCnt="0"/>
      <dgm:spPr/>
    </dgm:pt>
    <dgm:pt modelId="{4AECC4A5-1556-453A-883F-EA0EF850AAE8}" type="pres">
      <dgm:prSet presAssocID="{CEDC74B3-D941-4005-A249-92DBDF280167}" presName="bullet3a" presStyleLbl="node1" presStyleIdx="0" presStyleCnt="3"/>
      <dgm:spPr>
        <a:solidFill>
          <a:schemeClr val="tx1"/>
        </a:solidFill>
      </dgm:spPr>
    </dgm:pt>
    <dgm:pt modelId="{7ACA8219-3C1B-4521-A3BA-A8FAAFCB1152}" type="pres">
      <dgm:prSet presAssocID="{CEDC74B3-D941-4005-A249-92DBDF280167}" presName="textBox3a" presStyleLbl="revTx" presStyleIdx="0" presStyleCnt="3">
        <dgm:presLayoutVars>
          <dgm:bulletEnabled val="1"/>
        </dgm:presLayoutVars>
      </dgm:prSet>
      <dgm:spPr/>
    </dgm:pt>
    <dgm:pt modelId="{476D2BFB-5F17-4D80-8507-577F9B8BB49B}" type="pres">
      <dgm:prSet presAssocID="{4024994E-ED6A-4693-9F20-B9A9D4DD60EA}" presName="bullet3b" presStyleLbl="node1" presStyleIdx="1" presStyleCnt="3"/>
      <dgm:spPr>
        <a:solidFill>
          <a:schemeClr val="tx1"/>
        </a:solidFill>
      </dgm:spPr>
    </dgm:pt>
    <dgm:pt modelId="{6A786225-FD9C-4C02-8D3D-54F6AD6C446F}" type="pres">
      <dgm:prSet presAssocID="{4024994E-ED6A-4693-9F20-B9A9D4DD60EA}" presName="textBox3b" presStyleLbl="revTx" presStyleIdx="1" presStyleCnt="3" custLinFactNeighborY="8971">
        <dgm:presLayoutVars>
          <dgm:bulletEnabled val="1"/>
        </dgm:presLayoutVars>
      </dgm:prSet>
      <dgm:spPr/>
    </dgm:pt>
    <dgm:pt modelId="{5A5CD4C0-D48D-441A-873A-9061F791FB2F}" type="pres">
      <dgm:prSet presAssocID="{665506EA-C9EE-43E4-9D73-09A40C2DA6EC}" presName="bullet3c" presStyleLbl="node1" presStyleIdx="2" presStyleCnt="3"/>
      <dgm:spPr>
        <a:solidFill>
          <a:schemeClr val="tx1"/>
        </a:solidFill>
      </dgm:spPr>
    </dgm:pt>
    <dgm:pt modelId="{477B9C01-A651-48AC-B43F-0B35A1FDB145}" type="pres">
      <dgm:prSet presAssocID="{665506EA-C9EE-43E4-9D73-09A40C2DA6EC}" presName="textBox3c" presStyleLbl="revTx" presStyleIdx="2" presStyleCnt="3">
        <dgm:presLayoutVars>
          <dgm:bulletEnabled val="1"/>
        </dgm:presLayoutVars>
      </dgm:prSet>
      <dgm:spPr/>
    </dgm:pt>
  </dgm:ptLst>
  <dgm:cxnLst>
    <dgm:cxn modelId="{F63F5002-09F9-4E27-9986-9CF38EF0FF47}" srcId="{08D6B993-AE38-4426-B6F3-79906B2996B8}" destId="{4024994E-ED6A-4693-9F20-B9A9D4DD60EA}" srcOrd="1" destOrd="0" parTransId="{5E0ECB76-E757-4919-8B85-31638B4D8649}" sibTransId="{78B6366C-AFB6-4DE0-BB0A-D7A62411C720}"/>
    <dgm:cxn modelId="{76095E09-D7F5-486B-BB48-C768D70F8777}" srcId="{08D6B993-AE38-4426-B6F3-79906B2996B8}" destId="{CEDC74B3-D941-4005-A249-92DBDF280167}" srcOrd="0" destOrd="0" parTransId="{449652A7-5A47-46EF-BB07-45D0BD91B3FD}" sibTransId="{EE56F709-7586-43F7-879A-223A5742145C}"/>
    <dgm:cxn modelId="{DC086B21-F516-4317-B2AB-2539933BCFB8}" srcId="{08D6B993-AE38-4426-B6F3-79906B2996B8}" destId="{665506EA-C9EE-43E4-9D73-09A40C2DA6EC}" srcOrd="2" destOrd="0" parTransId="{DC897A83-9A87-4387-8B84-BCEF363E3348}" sibTransId="{EA17D578-E3B1-4732-BFD8-400AFE967802}"/>
    <dgm:cxn modelId="{8DBD4766-0D9F-44E4-B6CA-E5FE1158C7AD}" type="presOf" srcId="{665506EA-C9EE-43E4-9D73-09A40C2DA6EC}" destId="{477B9C01-A651-48AC-B43F-0B35A1FDB145}" srcOrd="0" destOrd="0" presId="urn:microsoft.com/office/officeart/2005/8/layout/arrow2"/>
    <dgm:cxn modelId="{D0C02AC7-1B37-4976-9D0F-C8B07BAB40E8}" type="presOf" srcId="{08D6B993-AE38-4426-B6F3-79906B2996B8}" destId="{7DAA2C1E-AF7E-40C4-B2B4-E022C829DEE0}" srcOrd="0" destOrd="0" presId="urn:microsoft.com/office/officeart/2005/8/layout/arrow2"/>
    <dgm:cxn modelId="{1A28B5DB-9A4D-4E6C-BC10-47DC7D33AE47}" type="presOf" srcId="{4024994E-ED6A-4693-9F20-B9A9D4DD60EA}" destId="{6A786225-FD9C-4C02-8D3D-54F6AD6C446F}" srcOrd="0" destOrd="0" presId="urn:microsoft.com/office/officeart/2005/8/layout/arrow2"/>
    <dgm:cxn modelId="{04A9771B-164B-49CE-AD09-567150DF2218}" type="presOf" srcId="{CEDC74B3-D941-4005-A249-92DBDF280167}" destId="{7ACA8219-3C1B-4521-A3BA-A8FAAFCB1152}" srcOrd="0" destOrd="0" presId="urn:microsoft.com/office/officeart/2005/8/layout/arrow2"/>
    <dgm:cxn modelId="{FB47A069-8C0D-4B6C-A8DA-C99D49348690}" type="presParOf" srcId="{7DAA2C1E-AF7E-40C4-B2B4-E022C829DEE0}" destId="{E7788713-D46F-4B61-851F-2BC43CC93126}" srcOrd="0" destOrd="0" presId="urn:microsoft.com/office/officeart/2005/8/layout/arrow2"/>
    <dgm:cxn modelId="{FB2134A4-5085-4AA9-A691-AB5B2E9EE2E0}" type="presParOf" srcId="{7DAA2C1E-AF7E-40C4-B2B4-E022C829DEE0}" destId="{AABF243E-6326-4485-B821-9565EDFF7967}" srcOrd="1" destOrd="0" presId="urn:microsoft.com/office/officeart/2005/8/layout/arrow2"/>
    <dgm:cxn modelId="{F4804127-A7C2-409C-92B0-C5CDFD70DC9C}" type="presParOf" srcId="{AABF243E-6326-4485-B821-9565EDFF7967}" destId="{4AECC4A5-1556-453A-883F-EA0EF850AAE8}" srcOrd="0" destOrd="0" presId="urn:microsoft.com/office/officeart/2005/8/layout/arrow2"/>
    <dgm:cxn modelId="{C2E5F679-070B-427E-A746-8B187072CFB6}" type="presParOf" srcId="{AABF243E-6326-4485-B821-9565EDFF7967}" destId="{7ACA8219-3C1B-4521-A3BA-A8FAAFCB1152}" srcOrd="1" destOrd="0" presId="urn:microsoft.com/office/officeart/2005/8/layout/arrow2"/>
    <dgm:cxn modelId="{A4D274D4-0C96-44DF-9CD1-0BD49C0C0A5B}" type="presParOf" srcId="{AABF243E-6326-4485-B821-9565EDFF7967}" destId="{476D2BFB-5F17-4D80-8507-577F9B8BB49B}" srcOrd="2" destOrd="0" presId="urn:microsoft.com/office/officeart/2005/8/layout/arrow2"/>
    <dgm:cxn modelId="{E1DDBBAB-302D-4FF5-93B2-A51117877FB8}" type="presParOf" srcId="{AABF243E-6326-4485-B821-9565EDFF7967}" destId="{6A786225-FD9C-4C02-8D3D-54F6AD6C446F}" srcOrd="3" destOrd="0" presId="urn:microsoft.com/office/officeart/2005/8/layout/arrow2"/>
    <dgm:cxn modelId="{A8A70801-2BE9-46A9-BDEA-25B1FEB70FE1}" type="presParOf" srcId="{AABF243E-6326-4485-B821-9565EDFF7967}" destId="{5A5CD4C0-D48D-441A-873A-9061F791FB2F}" srcOrd="4" destOrd="0" presId="urn:microsoft.com/office/officeart/2005/8/layout/arrow2"/>
    <dgm:cxn modelId="{5E998D9F-F2AD-429B-B04B-2A923B56F317}" type="presParOf" srcId="{AABF243E-6326-4485-B821-9565EDFF7967}" destId="{477B9C01-A651-48AC-B43F-0B35A1FDB145}"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85EBC8-371B-4B46-BCFA-D240DAF031D2}"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B99EE658-1C01-427B-81B4-FF79C8EC6DB5}">
      <dgm:prSet phldrT="[Text]"/>
      <dgm:spPr/>
      <dgm:t>
        <a:bodyPr/>
        <a:lstStyle/>
        <a:p>
          <a:r>
            <a:rPr lang="en-US" dirty="0"/>
            <a:t>ENERGY LOSS</a:t>
          </a:r>
        </a:p>
      </dgm:t>
    </dgm:pt>
    <dgm:pt modelId="{13E355FA-241A-4A52-B033-B1BFEA6698D4}" type="parTrans" cxnId="{071CF708-9641-43AB-8611-9C0E87C70AB9}">
      <dgm:prSet/>
      <dgm:spPr/>
      <dgm:t>
        <a:bodyPr/>
        <a:lstStyle/>
        <a:p>
          <a:endParaRPr lang="en-US"/>
        </a:p>
      </dgm:t>
    </dgm:pt>
    <dgm:pt modelId="{ADE4B2B9-756A-4987-BC4A-5FC7F6F511BD}" type="sibTrans" cxnId="{071CF708-9641-43AB-8611-9C0E87C70AB9}">
      <dgm:prSet/>
      <dgm:spPr/>
      <dgm:t>
        <a:bodyPr/>
        <a:lstStyle/>
        <a:p>
          <a:endParaRPr lang="en-US"/>
        </a:p>
      </dgm:t>
    </dgm:pt>
    <dgm:pt modelId="{1FBA10AA-E87A-40EE-80E5-3A6F86CBDBF3}">
      <dgm:prSet phldrT="[Text]"/>
      <dgm:spPr>
        <a:solidFill>
          <a:schemeClr val="bg2">
            <a:lumMod val="90000"/>
          </a:schemeClr>
        </a:solidFill>
      </dgm:spPr>
      <dgm:t>
        <a:bodyPr/>
        <a:lstStyle/>
        <a:p>
          <a:r>
            <a:rPr lang="en-US" dirty="0">
              <a:solidFill>
                <a:schemeClr val="tx1"/>
              </a:solidFill>
            </a:rPr>
            <a:t>EDDY CURRENT</a:t>
          </a:r>
        </a:p>
      </dgm:t>
    </dgm:pt>
    <dgm:pt modelId="{57B41189-74A4-4468-A9E6-876FFC112F80}" type="parTrans" cxnId="{BFB770CC-C7C9-4DC6-9F0E-AC63B4470558}">
      <dgm:prSet/>
      <dgm:spPr/>
      <dgm:t>
        <a:bodyPr/>
        <a:lstStyle/>
        <a:p>
          <a:endParaRPr lang="en-US"/>
        </a:p>
      </dgm:t>
    </dgm:pt>
    <dgm:pt modelId="{1FE019C7-9519-4D8C-BD7F-91856A0FF5A5}" type="sibTrans" cxnId="{BFB770CC-C7C9-4DC6-9F0E-AC63B4470558}">
      <dgm:prSet/>
      <dgm:spPr/>
      <dgm:t>
        <a:bodyPr/>
        <a:lstStyle/>
        <a:p>
          <a:endParaRPr lang="en-US"/>
        </a:p>
      </dgm:t>
    </dgm:pt>
    <dgm:pt modelId="{63E1BBA1-5FBE-48B6-BB8E-CAC89F8BBE98}">
      <dgm:prSet phldrT="[Text]"/>
      <dgm:spPr>
        <a:solidFill>
          <a:schemeClr val="bg2">
            <a:lumMod val="90000"/>
          </a:schemeClr>
        </a:solidFill>
      </dgm:spPr>
      <dgm:t>
        <a:bodyPr/>
        <a:lstStyle/>
        <a:p>
          <a:r>
            <a:rPr lang="en-US" dirty="0">
              <a:solidFill>
                <a:schemeClr val="tx1"/>
              </a:solidFill>
            </a:rPr>
            <a:t>HYSTERESIS</a:t>
          </a:r>
        </a:p>
      </dgm:t>
    </dgm:pt>
    <dgm:pt modelId="{0E311FF2-10BC-4757-ADF4-ABB144700799}" type="parTrans" cxnId="{E092B29E-97AA-442E-B4BC-ECACB81E23FE}">
      <dgm:prSet/>
      <dgm:spPr/>
      <dgm:t>
        <a:bodyPr/>
        <a:lstStyle/>
        <a:p>
          <a:endParaRPr lang="en-US"/>
        </a:p>
      </dgm:t>
    </dgm:pt>
    <dgm:pt modelId="{4D67AE40-ACD2-4CDD-871F-A9616AE34EB5}" type="sibTrans" cxnId="{E092B29E-97AA-442E-B4BC-ECACB81E23FE}">
      <dgm:prSet/>
      <dgm:spPr/>
      <dgm:t>
        <a:bodyPr/>
        <a:lstStyle/>
        <a:p>
          <a:endParaRPr lang="en-US"/>
        </a:p>
      </dgm:t>
    </dgm:pt>
    <dgm:pt modelId="{955F1F2F-17CC-4FDC-8B0D-6F083B528E86}">
      <dgm:prSet phldrT="[Text]"/>
      <dgm:spPr>
        <a:solidFill>
          <a:schemeClr val="bg2">
            <a:lumMod val="90000"/>
          </a:schemeClr>
        </a:solidFill>
      </dgm:spPr>
      <dgm:t>
        <a:bodyPr/>
        <a:lstStyle/>
        <a:p>
          <a:r>
            <a:rPr lang="en-US" dirty="0">
              <a:solidFill>
                <a:schemeClr val="tx1"/>
              </a:solidFill>
            </a:rPr>
            <a:t>WINDING JOULE</a:t>
          </a:r>
        </a:p>
      </dgm:t>
    </dgm:pt>
    <dgm:pt modelId="{FA6CA42D-D63F-4EEA-A474-C831C977146D}" type="parTrans" cxnId="{33378C43-D36F-4FF9-BA6B-A86B503EDA62}">
      <dgm:prSet/>
      <dgm:spPr/>
      <dgm:t>
        <a:bodyPr/>
        <a:lstStyle/>
        <a:p>
          <a:endParaRPr lang="en-US"/>
        </a:p>
      </dgm:t>
    </dgm:pt>
    <dgm:pt modelId="{EB654B1F-362E-4617-A4B5-36A1C8156D79}" type="sibTrans" cxnId="{33378C43-D36F-4FF9-BA6B-A86B503EDA62}">
      <dgm:prSet/>
      <dgm:spPr/>
      <dgm:t>
        <a:bodyPr/>
        <a:lstStyle/>
        <a:p>
          <a:endParaRPr lang="en-US"/>
        </a:p>
      </dgm:t>
    </dgm:pt>
    <dgm:pt modelId="{70C44C04-4EE8-4CA0-A6F5-EB060C7F0870}" type="pres">
      <dgm:prSet presAssocID="{0085EBC8-371B-4B46-BCFA-D240DAF031D2}" presName="Name0" presStyleCnt="0">
        <dgm:presLayoutVars>
          <dgm:chPref val="1"/>
          <dgm:dir/>
          <dgm:animOne val="branch"/>
          <dgm:animLvl val="lvl"/>
          <dgm:resizeHandles val="exact"/>
        </dgm:presLayoutVars>
      </dgm:prSet>
      <dgm:spPr/>
    </dgm:pt>
    <dgm:pt modelId="{A9075E12-0214-4502-A8C9-694EECC8B049}" type="pres">
      <dgm:prSet presAssocID="{B99EE658-1C01-427B-81B4-FF79C8EC6DB5}" presName="root1" presStyleCnt="0"/>
      <dgm:spPr/>
    </dgm:pt>
    <dgm:pt modelId="{D08A64D5-F25B-4ADE-AD3D-AC9CBA1AB7F9}" type="pres">
      <dgm:prSet presAssocID="{B99EE658-1C01-427B-81B4-FF79C8EC6DB5}" presName="LevelOneTextNode" presStyleLbl="node0" presStyleIdx="0" presStyleCnt="1">
        <dgm:presLayoutVars>
          <dgm:chPref val="3"/>
        </dgm:presLayoutVars>
      </dgm:prSet>
      <dgm:spPr/>
    </dgm:pt>
    <dgm:pt modelId="{7BB43D38-8A04-4690-B8D7-76C6C3EC562C}" type="pres">
      <dgm:prSet presAssocID="{B99EE658-1C01-427B-81B4-FF79C8EC6DB5}" presName="level2hierChild" presStyleCnt="0"/>
      <dgm:spPr/>
    </dgm:pt>
    <dgm:pt modelId="{D3A26BB7-7B54-4B6A-BE4D-A96C77F3088C}" type="pres">
      <dgm:prSet presAssocID="{57B41189-74A4-4468-A9E6-876FFC112F80}" presName="conn2-1" presStyleLbl="parChTrans1D2" presStyleIdx="0" presStyleCnt="3"/>
      <dgm:spPr/>
    </dgm:pt>
    <dgm:pt modelId="{B7FDE34C-872A-4475-A71D-82C1A241BB6E}" type="pres">
      <dgm:prSet presAssocID="{57B41189-74A4-4468-A9E6-876FFC112F80}" presName="connTx" presStyleLbl="parChTrans1D2" presStyleIdx="0" presStyleCnt="3"/>
      <dgm:spPr/>
    </dgm:pt>
    <dgm:pt modelId="{34ABF56E-7065-429B-81C4-8A7014BFE8A8}" type="pres">
      <dgm:prSet presAssocID="{1FBA10AA-E87A-40EE-80E5-3A6F86CBDBF3}" presName="root2" presStyleCnt="0"/>
      <dgm:spPr/>
    </dgm:pt>
    <dgm:pt modelId="{D98E698F-E37C-4361-9AE6-37D8653EC662}" type="pres">
      <dgm:prSet presAssocID="{1FBA10AA-E87A-40EE-80E5-3A6F86CBDBF3}" presName="LevelTwoTextNode" presStyleLbl="node2" presStyleIdx="0" presStyleCnt="3">
        <dgm:presLayoutVars>
          <dgm:chPref val="3"/>
        </dgm:presLayoutVars>
      </dgm:prSet>
      <dgm:spPr/>
    </dgm:pt>
    <dgm:pt modelId="{005D6339-D507-435A-A414-600A1B869EB5}" type="pres">
      <dgm:prSet presAssocID="{1FBA10AA-E87A-40EE-80E5-3A6F86CBDBF3}" presName="level3hierChild" presStyleCnt="0"/>
      <dgm:spPr/>
    </dgm:pt>
    <dgm:pt modelId="{AC4DE302-618E-45DA-A8C2-2A99F17C11D5}" type="pres">
      <dgm:prSet presAssocID="{0E311FF2-10BC-4757-ADF4-ABB144700799}" presName="conn2-1" presStyleLbl="parChTrans1D2" presStyleIdx="1" presStyleCnt="3"/>
      <dgm:spPr/>
    </dgm:pt>
    <dgm:pt modelId="{838DAE26-59D8-4A4E-A26A-ECD74BB6D061}" type="pres">
      <dgm:prSet presAssocID="{0E311FF2-10BC-4757-ADF4-ABB144700799}" presName="connTx" presStyleLbl="parChTrans1D2" presStyleIdx="1" presStyleCnt="3"/>
      <dgm:spPr/>
    </dgm:pt>
    <dgm:pt modelId="{DEC34B77-7243-4398-9668-613BE93162DB}" type="pres">
      <dgm:prSet presAssocID="{63E1BBA1-5FBE-48B6-BB8E-CAC89F8BBE98}" presName="root2" presStyleCnt="0"/>
      <dgm:spPr/>
    </dgm:pt>
    <dgm:pt modelId="{13425A71-3A10-48D2-BFB7-D1EA2E7FDF4C}" type="pres">
      <dgm:prSet presAssocID="{63E1BBA1-5FBE-48B6-BB8E-CAC89F8BBE98}" presName="LevelTwoTextNode" presStyleLbl="node2" presStyleIdx="1" presStyleCnt="3">
        <dgm:presLayoutVars>
          <dgm:chPref val="3"/>
        </dgm:presLayoutVars>
      </dgm:prSet>
      <dgm:spPr/>
    </dgm:pt>
    <dgm:pt modelId="{61102429-9E68-45F2-818E-24A058696319}" type="pres">
      <dgm:prSet presAssocID="{63E1BBA1-5FBE-48B6-BB8E-CAC89F8BBE98}" presName="level3hierChild" presStyleCnt="0"/>
      <dgm:spPr/>
    </dgm:pt>
    <dgm:pt modelId="{94BC6102-AC04-49FE-AFD7-B0B6936E123C}" type="pres">
      <dgm:prSet presAssocID="{FA6CA42D-D63F-4EEA-A474-C831C977146D}" presName="conn2-1" presStyleLbl="parChTrans1D2" presStyleIdx="2" presStyleCnt="3"/>
      <dgm:spPr/>
    </dgm:pt>
    <dgm:pt modelId="{A166BA8A-8F6F-4AA3-AA9B-03C968044C57}" type="pres">
      <dgm:prSet presAssocID="{FA6CA42D-D63F-4EEA-A474-C831C977146D}" presName="connTx" presStyleLbl="parChTrans1D2" presStyleIdx="2" presStyleCnt="3"/>
      <dgm:spPr/>
    </dgm:pt>
    <dgm:pt modelId="{16023FB8-D924-45F8-960B-B48ED27BA533}" type="pres">
      <dgm:prSet presAssocID="{955F1F2F-17CC-4FDC-8B0D-6F083B528E86}" presName="root2" presStyleCnt="0"/>
      <dgm:spPr/>
    </dgm:pt>
    <dgm:pt modelId="{3BC10707-8212-4013-8D15-1DFA34F58AE1}" type="pres">
      <dgm:prSet presAssocID="{955F1F2F-17CC-4FDC-8B0D-6F083B528E86}" presName="LevelTwoTextNode" presStyleLbl="node2" presStyleIdx="2" presStyleCnt="3">
        <dgm:presLayoutVars>
          <dgm:chPref val="3"/>
        </dgm:presLayoutVars>
      </dgm:prSet>
      <dgm:spPr/>
    </dgm:pt>
    <dgm:pt modelId="{53299971-F1FF-4B83-94BB-ACDF7530C293}" type="pres">
      <dgm:prSet presAssocID="{955F1F2F-17CC-4FDC-8B0D-6F083B528E86}" presName="level3hierChild" presStyleCnt="0"/>
      <dgm:spPr/>
    </dgm:pt>
  </dgm:ptLst>
  <dgm:cxnLst>
    <dgm:cxn modelId="{7369AAC3-0DCC-49DE-B812-FEB3E075A65C}" type="presOf" srcId="{0E311FF2-10BC-4757-ADF4-ABB144700799}" destId="{838DAE26-59D8-4A4E-A26A-ECD74BB6D061}" srcOrd="1" destOrd="0" presId="urn:microsoft.com/office/officeart/2008/layout/HorizontalMultiLevelHierarchy"/>
    <dgm:cxn modelId="{071CF708-9641-43AB-8611-9C0E87C70AB9}" srcId="{0085EBC8-371B-4B46-BCFA-D240DAF031D2}" destId="{B99EE658-1C01-427B-81B4-FF79C8EC6DB5}" srcOrd="0" destOrd="0" parTransId="{13E355FA-241A-4A52-B033-B1BFEA6698D4}" sibTransId="{ADE4B2B9-756A-4987-BC4A-5FC7F6F511BD}"/>
    <dgm:cxn modelId="{BFB770CC-C7C9-4DC6-9F0E-AC63B4470558}" srcId="{B99EE658-1C01-427B-81B4-FF79C8EC6DB5}" destId="{1FBA10AA-E87A-40EE-80E5-3A6F86CBDBF3}" srcOrd="0" destOrd="0" parTransId="{57B41189-74A4-4468-A9E6-876FFC112F80}" sibTransId="{1FE019C7-9519-4D8C-BD7F-91856A0FF5A5}"/>
    <dgm:cxn modelId="{DE006AE4-E218-4FC7-BA9A-B02B5A99919E}" type="presOf" srcId="{57B41189-74A4-4468-A9E6-876FFC112F80}" destId="{D3A26BB7-7B54-4B6A-BE4D-A96C77F3088C}" srcOrd="0" destOrd="0" presId="urn:microsoft.com/office/officeart/2008/layout/HorizontalMultiLevelHierarchy"/>
    <dgm:cxn modelId="{D15DB44C-C590-4C37-BA6C-855FACDFB3DB}" type="presOf" srcId="{0E311FF2-10BC-4757-ADF4-ABB144700799}" destId="{AC4DE302-618E-45DA-A8C2-2A99F17C11D5}" srcOrd="0" destOrd="0" presId="urn:microsoft.com/office/officeart/2008/layout/HorizontalMultiLevelHierarchy"/>
    <dgm:cxn modelId="{6021E36D-2392-4E3B-946E-456D7D491E82}" type="presOf" srcId="{1FBA10AA-E87A-40EE-80E5-3A6F86CBDBF3}" destId="{D98E698F-E37C-4361-9AE6-37D8653EC662}" srcOrd="0" destOrd="0" presId="urn:microsoft.com/office/officeart/2008/layout/HorizontalMultiLevelHierarchy"/>
    <dgm:cxn modelId="{425CBFD2-3124-4556-A7B6-5F550CF3E1C0}" type="presOf" srcId="{955F1F2F-17CC-4FDC-8B0D-6F083B528E86}" destId="{3BC10707-8212-4013-8D15-1DFA34F58AE1}" srcOrd="0" destOrd="0" presId="urn:microsoft.com/office/officeart/2008/layout/HorizontalMultiLevelHierarchy"/>
    <dgm:cxn modelId="{E092B29E-97AA-442E-B4BC-ECACB81E23FE}" srcId="{B99EE658-1C01-427B-81B4-FF79C8EC6DB5}" destId="{63E1BBA1-5FBE-48B6-BB8E-CAC89F8BBE98}" srcOrd="1" destOrd="0" parTransId="{0E311FF2-10BC-4757-ADF4-ABB144700799}" sibTransId="{4D67AE40-ACD2-4CDD-871F-A9616AE34EB5}"/>
    <dgm:cxn modelId="{B10016BE-4D27-4AA7-945B-9D2717E805E6}" type="presOf" srcId="{63E1BBA1-5FBE-48B6-BB8E-CAC89F8BBE98}" destId="{13425A71-3A10-48D2-BFB7-D1EA2E7FDF4C}" srcOrd="0" destOrd="0" presId="urn:microsoft.com/office/officeart/2008/layout/HorizontalMultiLevelHierarchy"/>
    <dgm:cxn modelId="{039D8244-E9D4-41D5-9AC4-46580E3A34B3}" type="presOf" srcId="{FA6CA42D-D63F-4EEA-A474-C831C977146D}" destId="{94BC6102-AC04-49FE-AFD7-B0B6936E123C}" srcOrd="0" destOrd="0" presId="urn:microsoft.com/office/officeart/2008/layout/HorizontalMultiLevelHierarchy"/>
    <dgm:cxn modelId="{763CD24C-1D2F-4674-B289-8C03E1689F7C}" type="presOf" srcId="{0085EBC8-371B-4B46-BCFA-D240DAF031D2}" destId="{70C44C04-4EE8-4CA0-A6F5-EB060C7F0870}" srcOrd="0" destOrd="0" presId="urn:microsoft.com/office/officeart/2008/layout/HorizontalMultiLevelHierarchy"/>
    <dgm:cxn modelId="{33378C43-D36F-4FF9-BA6B-A86B503EDA62}" srcId="{B99EE658-1C01-427B-81B4-FF79C8EC6DB5}" destId="{955F1F2F-17CC-4FDC-8B0D-6F083B528E86}" srcOrd="2" destOrd="0" parTransId="{FA6CA42D-D63F-4EEA-A474-C831C977146D}" sibTransId="{EB654B1F-362E-4617-A4B5-36A1C8156D79}"/>
    <dgm:cxn modelId="{949D5473-4AC0-4E9D-956B-533997B65A67}" type="presOf" srcId="{57B41189-74A4-4468-A9E6-876FFC112F80}" destId="{B7FDE34C-872A-4475-A71D-82C1A241BB6E}" srcOrd="1" destOrd="0" presId="urn:microsoft.com/office/officeart/2008/layout/HorizontalMultiLevelHierarchy"/>
    <dgm:cxn modelId="{AEB5E381-E57D-4F6A-9B89-0920680810F3}" type="presOf" srcId="{B99EE658-1C01-427B-81B4-FF79C8EC6DB5}" destId="{D08A64D5-F25B-4ADE-AD3D-AC9CBA1AB7F9}" srcOrd="0" destOrd="0" presId="urn:microsoft.com/office/officeart/2008/layout/HorizontalMultiLevelHierarchy"/>
    <dgm:cxn modelId="{3629C665-0559-4B9C-906D-FE4A02A6B41C}" type="presOf" srcId="{FA6CA42D-D63F-4EEA-A474-C831C977146D}" destId="{A166BA8A-8F6F-4AA3-AA9B-03C968044C57}" srcOrd="1" destOrd="0" presId="urn:microsoft.com/office/officeart/2008/layout/HorizontalMultiLevelHierarchy"/>
    <dgm:cxn modelId="{C76FDE7B-4DE6-413F-B14A-40444FBFE94F}" type="presParOf" srcId="{70C44C04-4EE8-4CA0-A6F5-EB060C7F0870}" destId="{A9075E12-0214-4502-A8C9-694EECC8B049}" srcOrd="0" destOrd="0" presId="urn:microsoft.com/office/officeart/2008/layout/HorizontalMultiLevelHierarchy"/>
    <dgm:cxn modelId="{47B87869-8120-49C0-B525-2B2093FA7833}" type="presParOf" srcId="{A9075E12-0214-4502-A8C9-694EECC8B049}" destId="{D08A64D5-F25B-4ADE-AD3D-AC9CBA1AB7F9}" srcOrd="0" destOrd="0" presId="urn:microsoft.com/office/officeart/2008/layout/HorizontalMultiLevelHierarchy"/>
    <dgm:cxn modelId="{870C1110-83AE-4F14-A51F-B98C81714494}" type="presParOf" srcId="{A9075E12-0214-4502-A8C9-694EECC8B049}" destId="{7BB43D38-8A04-4690-B8D7-76C6C3EC562C}" srcOrd="1" destOrd="0" presId="urn:microsoft.com/office/officeart/2008/layout/HorizontalMultiLevelHierarchy"/>
    <dgm:cxn modelId="{4E94EF42-15FD-4437-BFD7-A5D0CCB529FB}" type="presParOf" srcId="{7BB43D38-8A04-4690-B8D7-76C6C3EC562C}" destId="{D3A26BB7-7B54-4B6A-BE4D-A96C77F3088C}" srcOrd="0" destOrd="0" presId="urn:microsoft.com/office/officeart/2008/layout/HorizontalMultiLevelHierarchy"/>
    <dgm:cxn modelId="{E60CAE55-DCAC-497C-9E76-7A1B60AA8E2C}" type="presParOf" srcId="{D3A26BB7-7B54-4B6A-BE4D-A96C77F3088C}" destId="{B7FDE34C-872A-4475-A71D-82C1A241BB6E}" srcOrd="0" destOrd="0" presId="urn:microsoft.com/office/officeart/2008/layout/HorizontalMultiLevelHierarchy"/>
    <dgm:cxn modelId="{7382A0E1-DCC8-478B-87F7-3FAA1A25C45A}" type="presParOf" srcId="{7BB43D38-8A04-4690-B8D7-76C6C3EC562C}" destId="{34ABF56E-7065-429B-81C4-8A7014BFE8A8}" srcOrd="1" destOrd="0" presId="urn:microsoft.com/office/officeart/2008/layout/HorizontalMultiLevelHierarchy"/>
    <dgm:cxn modelId="{D2635B9C-1F9B-4752-9869-8FB6B15FA6B2}" type="presParOf" srcId="{34ABF56E-7065-429B-81C4-8A7014BFE8A8}" destId="{D98E698F-E37C-4361-9AE6-37D8653EC662}" srcOrd="0" destOrd="0" presId="urn:microsoft.com/office/officeart/2008/layout/HorizontalMultiLevelHierarchy"/>
    <dgm:cxn modelId="{F4A36018-0352-4BD6-8828-223B6F39AB92}" type="presParOf" srcId="{34ABF56E-7065-429B-81C4-8A7014BFE8A8}" destId="{005D6339-D507-435A-A414-600A1B869EB5}" srcOrd="1" destOrd="0" presId="urn:microsoft.com/office/officeart/2008/layout/HorizontalMultiLevelHierarchy"/>
    <dgm:cxn modelId="{976AD1A5-D7B7-4DD5-B6F9-F4C5C466D07D}" type="presParOf" srcId="{7BB43D38-8A04-4690-B8D7-76C6C3EC562C}" destId="{AC4DE302-618E-45DA-A8C2-2A99F17C11D5}" srcOrd="2" destOrd="0" presId="urn:microsoft.com/office/officeart/2008/layout/HorizontalMultiLevelHierarchy"/>
    <dgm:cxn modelId="{79F03926-1E4A-44CC-8249-0EAC3281421D}" type="presParOf" srcId="{AC4DE302-618E-45DA-A8C2-2A99F17C11D5}" destId="{838DAE26-59D8-4A4E-A26A-ECD74BB6D061}" srcOrd="0" destOrd="0" presId="urn:microsoft.com/office/officeart/2008/layout/HorizontalMultiLevelHierarchy"/>
    <dgm:cxn modelId="{0C6F95D5-922B-408A-AB2A-4608C127C313}" type="presParOf" srcId="{7BB43D38-8A04-4690-B8D7-76C6C3EC562C}" destId="{DEC34B77-7243-4398-9668-613BE93162DB}" srcOrd="3" destOrd="0" presId="urn:microsoft.com/office/officeart/2008/layout/HorizontalMultiLevelHierarchy"/>
    <dgm:cxn modelId="{6CDAD37C-25ED-48A0-ABF6-7C8172FAE2DC}" type="presParOf" srcId="{DEC34B77-7243-4398-9668-613BE93162DB}" destId="{13425A71-3A10-48D2-BFB7-D1EA2E7FDF4C}" srcOrd="0" destOrd="0" presId="urn:microsoft.com/office/officeart/2008/layout/HorizontalMultiLevelHierarchy"/>
    <dgm:cxn modelId="{44E864DA-D824-4521-B791-942DD67E500E}" type="presParOf" srcId="{DEC34B77-7243-4398-9668-613BE93162DB}" destId="{61102429-9E68-45F2-818E-24A058696319}" srcOrd="1" destOrd="0" presId="urn:microsoft.com/office/officeart/2008/layout/HorizontalMultiLevelHierarchy"/>
    <dgm:cxn modelId="{BC2CB6E3-2E40-475F-9148-FBB0FBA6D731}" type="presParOf" srcId="{7BB43D38-8A04-4690-B8D7-76C6C3EC562C}" destId="{94BC6102-AC04-49FE-AFD7-B0B6936E123C}" srcOrd="4" destOrd="0" presId="urn:microsoft.com/office/officeart/2008/layout/HorizontalMultiLevelHierarchy"/>
    <dgm:cxn modelId="{97591C96-470C-42AC-A962-D60C14EDD3A4}" type="presParOf" srcId="{94BC6102-AC04-49FE-AFD7-B0B6936E123C}" destId="{A166BA8A-8F6F-4AA3-AA9B-03C968044C57}" srcOrd="0" destOrd="0" presId="urn:microsoft.com/office/officeart/2008/layout/HorizontalMultiLevelHierarchy"/>
    <dgm:cxn modelId="{3542D9BF-EE20-4770-B025-CD1797D3D3CA}" type="presParOf" srcId="{7BB43D38-8A04-4690-B8D7-76C6C3EC562C}" destId="{16023FB8-D924-45F8-960B-B48ED27BA533}" srcOrd="5" destOrd="0" presId="urn:microsoft.com/office/officeart/2008/layout/HorizontalMultiLevelHierarchy"/>
    <dgm:cxn modelId="{9BC5E71A-CCCE-492F-BC38-CA493FD04379}" type="presParOf" srcId="{16023FB8-D924-45F8-960B-B48ED27BA533}" destId="{3BC10707-8212-4013-8D15-1DFA34F58AE1}" srcOrd="0" destOrd="0" presId="urn:microsoft.com/office/officeart/2008/layout/HorizontalMultiLevelHierarchy"/>
    <dgm:cxn modelId="{7CD84F03-AC82-46AA-9DFA-096A18E66AB3}" type="presParOf" srcId="{16023FB8-D924-45F8-960B-B48ED27BA533}" destId="{53299971-F1FF-4B83-94BB-ACDF7530C293}"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1AA4-2B2C-4171-97B8-0503DDDB320B}">
      <dsp:nvSpPr>
        <dsp:cNvPr id="0" name=""/>
        <dsp:cNvSpPr/>
      </dsp:nvSpPr>
      <dsp:spPr>
        <a:xfrm>
          <a:off x="2648736" y="1370848"/>
          <a:ext cx="2154190" cy="2154190"/>
        </a:xfrm>
        <a:prstGeom prst="gear9">
          <a:avLst/>
        </a:prstGeom>
        <a:solidFill>
          <a:srgbClr val="038B30"/>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Applications</a:t>
          </a:r>
          <a:endParaRPr lang="en-US" sz="1900" kern="1200" dirty="0"/>
        </a:p>
      </dsp:txBody>
      <dsp:txXfrm>
        <a:off x="3081824" y="1875457"/>
        <a:ext cx="1288014" cy="1107298"/>
      </dsp:txXfrm>
    </dsp:sp>
    <dsp:sp modelId="{706581CB-49FD-49DA-B3CF-81506671BA81}">
      <dsp:nvSpPr>
        <dsp:cNvPr id="0" name=""/>
        <dsp:cNvSpPr/>
      </dsp:nvSpPr>
      <dsp:spPr>
        <a:xfrm>
          <a:off x="1395389" y="861676"/>
          <a:ext cx="1566684" cy="1566684"/>
        </a:xfrm>
        <a:prstGeom prst="gear6">
          <a:avLst/>
        </a:prstGeom>
        <a:solidFill>
          <a:srgbClr val="038B30"/>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Losses</a:t>
          </a:r>
        </a:p>
      </dsp:txBody>
      <dsp:txXfrm>
        <a:off x="1789806" y="1258477"/>
        <a:ext cx="777850" cy="773082"/>
      </dsp:txXfrm>
    </dsp:sp>
    <dsp:sp modelId="{4F17775B-83D2-4ADA-8A37-7F6FCC7B6FC8}">
      <dsp:nvSpPr>
        <dsp:cNvPr id="0" name=""/>
        <dsp:cNvSpPr/>
      </dsp:nvSpPr>
      <dsp:spPr>
        <a:xfrm>
          <a:off x="2740562" y="1008072"/>
          <a:ext cx="2649654" cy="2649654"/>
        </a:xfrm>
        <a:prstGeom prst="circularArrow">
          <a:avLst>
            <a:gd name="adj1" fmla="val 4878"/>
            <a:gd name="adj2" fmla="val 312630"/>
            <a:gd name="adj3" fmla="val 3121494"/>
            <a:gd name="adj4" fmla="val 15250363"/>
            <a:gd name="adj5" fmla="val 5691"/>
          </a:avLst>
        </a:prstGeom>
        <a:solidFill>
          <a:schemeClr val="accent1">
            <a:tint val="60000"/>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sp>
    <dsp:sp modelId="{226DC0BB-7B24-4949-A373-0AD643E9572E}">
      <dsp:nvSpPr>
        <dsp:cNvPr id="0" name=""/>
        <dsp:cNvSpPr/>
      </dsp:nvSpPr>
      <dsp:spPr>
        <a:xfrm>
          <a:off x="1117932" y="516219"/>
          <a:ext cx="2003397" cy="200339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5D52E-77AF-4188-8362-39C1E24623F6}">
      <dsp:nvSpPr>
        <dsp:cNvPr id="0" name=""/>
        <dsp:cNvSpPr/>
      </dsp:nvSpPr>
      <dsp:spPr>
        <a:xfrm>
          <a:off x="2467074" y="1771339"/>
          <a:ext cx="2164969" cy="2164969"/>
        </a:xfrm>
        <a:prstGeom prst="gear9">
          <a:avLst/>
        </a:prstGeom>
        <a:solidFill>
          <a:schemeClr val="accent5"/>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Construct-</a:t>
          </a:r>
          <a:r>
            <a:rPr lang="en-US" sz="2400" kern="1200" dirty="0" err="1"/>
            <a:t>oin</a:t>
          </a:r>
          <a:br>
            <a:rPr lang="en-US" sz="2400" kern="1200" dirty="0"/>
          </a:br>
          <a:r>
            <a:rPr lang="en-US" sz="2400" kern="1200" dirty="0"/>
            <a:t>Working</a:t>
          </a:r>
        </a:p>
      </dsp:txBody>
      <dsp:txXfrm>
        <a:off x="2902329" y="2278473"/>
        <a:ext cx="1294459" cy="1112838"/>
      </dsp:txXfrm>
    </dsp:sp>
    <dsp:sp modelId="{346646A3-0ECD-4531-98EA-963EF6F1BA89}">
      <dsp:nvSpPr>
        <dsp:cNvPr id="0" name=""/>
        <dsp:cNvSpPr/>
      </dsp:nvSpPr>
      <dsp:spPr>
        <a:xfrm>
          <a:off x="1207455" y="1259618"/>
          <a:ext cx="1574523" cy="1574523"/>
        </a:xfrm>
        <a:prstGeom prst="gear6">
          <a:avLst/>
        </a:prstGeom>
        <a:solidFill>
          <a:schemeClr val="accent5">
            <a:lumMod val="60000"/>
            <a:lumOff val="4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Types</a:t>
          </a:r>
          <a:endParaRPr lang="en-US" sz="1200" kern="1200" dirty="0"/>
        </a:p>
      </dsp:txBody>
      <dsp:txXfrm>
        <a:off x="1603846" y="1658405"/>
        <a:ext cx="781741" cy="776949"/>
      </dsp:txXfrm>
    </dsp:sp>
    <dsp:sp modelId="{DBE5A8D7-87BA-49C2-B144-6AB16FB4082B}">
      <dsp:nvSpPr>
        <dsp:cNvPr id="0" name=""/>
        <dsp:cNvSpPr/>
      </dsp:nvSpPr>
      <dsp:spPr>
        <a:xfrm rot="20700000">
          <a:off x="2089349" y="173358"/>
          <a:ext cx="1542711" cy="1542711"/>
        </a:xfrm>
        <a:prstGeom prst="gear6">
          <a:avLst/>
        </a:prstGeom>
        <a:solidFill>
          <a:schemeClr val="accent2">
            <a:lumMod val="40000"/>
            <a:lumOff val="6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Intro</a:t>
          </a:r>
          <a:endParaRPr lang="en-US" sz="3100" kern="1200" dirty="0"/>
        </a:p>
      </dsp:txBody>
      <dsp:txXfrm rot="-20700000">
        <a:off x="2427710" y="511720"/>
        <a:ext cx="865987" cy="865987"/>
      </dsp:txXfrm>
    </dsp:sp>
    <dsp:sp modelId="{DC1ADA29-D8F7-413B-B630-9FA1A1E9B047}">
      <dsp:nvSpPr>
        <dsp:cNvPr id="0" name=""/>
        <dsp:cNvSpPr/>
      </dsp:nvSpPr>
      <dsp:spPr>
        <a:xfrm>
          <a:off x="2297794" y="1446243"/>
          <a:ext cx="2771161" cy="2771161"/>
        </a:xfrm>
        <a:prstGeom prst="circularArrow">
          <a:avLst>
            <a:gd name="adj1" fmla="val 4687"/>
            <a:gd name="adj2" fmla="val 299029"/>
            <a:gd name="adj3" fmla="val 2509808"/>
            <a:gd name="adj4" fmla="val 15875040"/>
            <a:gd name="adj5" fmla="val 5469"/>
          </a:avLst>
        </a:prstGeom>
        <a:solidFill>
          <a:schemeClr val="accent1">
            <a:tint val="60000"/>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sp>
    <dsp:sp modelId="{9FEE1DF8-5074-49D9-9A92-6EDE55618BCF}">
      <dsp:nvSpPr>
        <dsp:cNvPr id="0" name=""/>
        <dsp:cNvSpPr/>
      </dsp:nvSpPr>
      <dsp:spPr>
        <a:xfrm>
          <a:off x="928610" y="912343"/>
          <a:ext cx="2013422" cy="20134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sp>
    <dsp:sp modelId="{E6CBC8A4-33E8-4F60-8BAD-091BE7B5F3F3}">
      <dsp:nvSpPr>
        <dsp:cNvPr id="0" name=""/>
        <dsp:cNvSpPr/>
      </dsp:nvSpPr>
      <dsp:spPr>
        <a:xfrm>
          <a:off x="1732503" y="-163446"/>
          <a:ext cx="2170874" cy="21708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417E-2477-4154-91A9-B40458A98662}">
      <dsp:nvSpPr>
        <dsp:cNvPr id="0" name=""/>
        <dsp:cNvSpPr/>
      </dsp:nvSpPr>
      <dsp:spPr>
        <a:xfrm rot="2562644">
          <a:off x="1604292" y="3345524"/>
          <a:ext cx="623937" cy="65214"/>
        </a:xfrm>
        <a:custGeom>
          <a:avLst/>
          <a:gdLst/>
          <a:ahLst/>
          <a:cxnLst/>
          <a:rect l="0" t="0" r="0" b="0"/>
          <a:pathLst>
            <a:path>
              <a:moveTo>
                <a:pt x="0" y="32607"/>
              </a:moveTo>
              <a:lnTo>
                <a:pt x="623937"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8BE9B-9F0F-4844-861E-CBDA52D8C6D4}">
      <dsp:nvSpPr>
        <dsp:cNvPr id="0" name=""/>
        <dsp:cNvSpPr/>
      </dsp:nvSpPr>
      <dsp:spPr>
        <a:xfrm rot="2586476">
          <a:off x="1602934" y="3355795"/>
          <a:ext cx="623094" cy="65214"/>
        </a:xfrm>
        <a:custGeom>
          <a:avLst/>
          <a:gdLst/>
          <a:ahLst/>
          <a:cxnLst/>
          <a:rect l="0" t="0" r="0" b="0"/>
          <a:pathLst>
            <a:path>
              <a:moveTo>
                <a:pt x="0" y="32607"/>
              </a:moveTo>
              <a:lnTo>
                <a:pt x="623094"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B560F-4522-4DE4-9AEB-9F5E6E03B939}">
      <dsp:nvSpPr>
        <dsp:cNvPr id="0" name=""/>
        <dsp:cNvSpPr/>
      </dsp:nvSpPr>
      <dsp:spPr>
        <a:xfrm rot="19037356">
          <a:off x="1609685" y="1653879"/>
          <a:ext cx="583272" cy="65214"/>
        </a:xfrm>
        <a:custGeom>
          <a:avLst/>
          <a:gdLst/>
          <a:ahLst/>
          <a:cxnLst/>
          <a:rect l="0" t="0" r="0" b="0"/>
          <a:pathLst>
            <a:path>
              <a:moveTo>
                <a:pt x="0" y="32607"/>
              </a:moveTo>
              <a:lnTo>
                <a:pt x="583272"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61E21-CA6A-48A0-B37A-D9CEBBA786E3}">
      <dsp:nvSpPr>
        <dsp:cNvPr id="0" name=""/>
        <dsp:cNvSpPr/>
      </dsp:nvSpPr>
      <dsp:spPr>
        <a:xfrm>
          <a:off x="377" y="1533265"/>
          <a:ext cx="1984297" cy="1984297"/>
        </a:xfrm>
        <a:prstGeom prst="ellipse">
          <a:avLst/>
        </a:prstGeom>
        <a:gradFill flip="none" rotWithShape="0">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1220F-5F1C-43FC-BB52-EB56ED63C1C0}">
      <dsp:nvSpPr>
        <dsp:cNvPr id="0" name=""/>
        <dsp:cNvSpPr/>
      </dsp:nvSpPr>
      <dsp:spPr>
        <a:xfrm>
          <a:off x="1987614" y="361012"/>
          <a:ext cx="1190578" cy="13925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0000"/>
              </a:solidFill>
            </a:rPr>
            <a:t>Core</a:t>
          </a:r>
        </a:p>
      </dsp:txBody>
      <dsp:txXfrm>
        <a:off x="2161970" y="564951"/>
        <a:ext cx="841866" cy="984705"/>
      </dsp:txXfrm>
    </dsp:sp>
    <dsp:sp modelId="{8178B9BF-E936-49EB-A356-3029F29C216D}">
      <dsp:nvSpPr>
        <dsp:cNvPr id="0" name=""/>
        <dsp:cNvSpPr/>
      </dsp:nvSpPr>
      <dsp:spPr>
        <a:xfrm>
          <a:off x="3297250" y="361012"/>
          <a:ext cx="1785867" cy="1392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just" defTabSz="711200">
            <a:lnSpc>
              <a:spcPct val="90000"/>
            </a:lnSpc>
            <a:spcBef>
              <a:spcPct val="0"/>
            </a:spcBef>
            <a:spcAft>
              <a:spcPct val="15000"/>
            </a:spcAft>
            <a:buChar char="•"/>
          </a:pPr>
          <a:r>
            <a:rPr lang="en-IN" sz="1600" kern="1200" dirty="0">
              <a:solidFill>
                <a:schemeClr val="accent1">
                  <a:lumMod val="40000"/>
                  <a:lumOff val="60000"/>
                </a:schemeClr>
              </a:solidFill>
            </a:rPr>
            <a:t>Windings are cylindrical former wound.</a:t>
          </a:r>
          <a:endParaRPr lang="en-US" sz="1600" kern="1200" dirty="0">
            <a:solidFill>
              <a:schemeClr val="accent1">
                <a:lumMod val="40000"/>
                <a:lumOff val="60000"/>
              </a:schemeClr>
            </a:solidFill>
          </a:endParaRPr>
        </a:p>
        <a:p>
          <a:pPr marL="171450" lvl="1" indent="-171450" algn="just" defTabSz="711200">
            <a:lnSpc>
              <a:spcPct val="90000"/>
            </a:lnSpc>
            <a:spcBef>
              <a:spcPct val="0"/>
            </a:spcBef>
            <a:spcAft>
              <a:spcPct val="15000"/>
            </a:spcAft>
            <a:buChar char="•"/>
          </a:pPr>
          <a:r>
            <a:rPr lang="en-IN" sz="1600" kern="1200" dirty="0">
              <a:solidFill>
                <a:schemeClr val="accent1">
                  <a:lumMod val="40000"/>
                  <a:lumOff val="60000"/>
                </a:schemeClr>
              </a:solidFill>
            </a:rPr>
            <a:t>The cylindrical coils have different layers and each layer is insulated from each other.</a:t>
          </a:r>
          <a:endParaRPr lang="en-US" sz="1600" kern="1200" dirty="0">
            <a:solidFill>
              <a:schemeClr val="accent1">
                <a:lumMod val="40000"/>
                <a:lumOff val="60000"/>
              </a:schemeClr>
            </a:solidFill>
          </a:endParaRPr>
        </a:p>
      </dsp:txBody>
      <dsp:txXfrm>
        <a:off x="3297250" y="361012"/>
        <a:ext cx="1785867" cy="1392583"/>
      </dsp:txXfrm>
    </dsp:sp>
    <dsp:sp modelId="{DFF00A38-5F71-412A-9877-0A3987D35F12}">
      <dsp:nvSpPr>
        <dsp:cNvPr id="0" name=""/>
        <dsp:cNvSpPr/>
      </dsp:nvSpPr>
      <dsp:spPr>
        <a:xfrm>
          <a:off x="1981244" y="3412823"/>
          <a:ext cx="1190578" cy="11905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2155600" y="3587179"/>
        <a:ext cx="841866" cy="841866"/>
      </dsp:txXfrm>
    </dsp:sp>
    <dsp:sp modelId="{F3D49DB3-92CC-4300-9CA5-4EA57037C81A}">
      <dsp:nvSpPr>
        <dsp:cNvPr id="0" name=""/>
        <dsp:cNvSpPr/>
      </dsp:nvSpPr>
      <dsp:spPr>
        <a:xfrm>
          <a:off x="1987614" y="3398233"/>
          <a:ext cx="1190578" cy="1190578"/>
        </a:xfrm>
        <a:prstGeom prst="ellipse">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0000"/>
              </a:solidFill>
            </a:rPr>
            <a:t>Shell</a:t>
          </a:r>
        </a:p>
      </dsp:txBody>
      <dsp:txXfrm>
        <a:off x="2161970" y="3572589"/>
        <a:ext cx="841866" cy="841866"/>
      </dsp:txXfrm>
    </dsp:sp>
    <dsp:sp modelId="{EDF77568-11FC-45AF-8886-C49C04E7D5F7}">
      <dsp:nvSpPr>
        <dsp:cNvPr id="0" name=""/>
        <dsp:cNvSpPr/>
      </dsp:nvSpPr>
      <dsp:spPr>
        <a:xfrm>
          <a:off x="3297250" y="3398233"/>
          <a:ext cx="1785867" cy="119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chemeClr val="accent1">
                  <a:lumMod val="40000"/>
                  <a:lumOff val="60000"/>
                </a:schemeClr>
              </a:solidFill>
            </a:rPr>
            <a:t>Coils are former wound and mounted in layers. </a:t>
          </a:r>
          <a:endParaRPr lang="en-US" sz="1600" kern="1200" dirty="0">
            <a:solidFill>
              <a:schemeClr val="accent1">
                <a:lumMod val="40000"/>
                <a:lumOff val="60000"/>
              </a:schemeClr>
            </a:solidFill>
          </a:endParaRPr>
        </a:p>
        <a:p>
          <a:pPr marL="171450" lvl="1" indent="-171450" algn="l" defTabSz="711200">
            <a:lnSpc>
              <a:spcPct val="90000"/>
            </a:lnSpc>
            <a:spcBef>
              <a:spcPct val="0"/>
            </a:spcBef>
            <a:spcAft>
              <a:spcPct val="15000"/>
            </a:spcAft>
            <a:buChar char="•"/>
          </a:pPr>
          <a:r>
            <a:rPr lang="en-IN" sz="1600" kern="1200" dirty="0">
              <a:solidFill>
                <a:schemeClr val="accent1">
                  <a:lumMod val="40000"/>
                  <a:lumOff val="60000"/>
                </a:schemeClr>
              </a:solidFill>
            </a:rPr>
            <a:t>A shell type transformer may have simple rectangular form</a:t>
          </a:r>
          <a:endParaRPr lang="en-US" sz="1600" kern="1200" dirty="0">
            <a:solidFill>
              <a:schemeClr val="accent1">
                <a:lumMod val="40000"/>
                <a:lumOff val="60000"/>
              </a:schemeClr>
            </a:solidFill>
          </a:endParaRPr>
        </a:p>
      </dsp:txBody>
      <dsp:txXfrm>
        <a:off x="3297250" y="3398233"/>
        <a:ext cx="1785867" cy="1190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6FB30-48A0-45AC-8F12-5AC2C1AE3150}">
      <dsp:nvSpPr>
        <dsp:cNvPr id="0" name=""/>
        <dsp:cNvSpPr/>
      </dsp:nvSpPr>
      <dsp:spPr>
        <a:xfrm>
          <a:off x="0" y="614679"/>
          <a:ext cx="6118225" cy="2447290"/>
        </a:xfrm>
        <a:prstGeom prst="leftRightRibbon">
          <a:avLst/>
        </a:prstGeom>
        <a:solidFill>
          <a:schemeClr val="accent5">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0B98694-6C21-4EC5-BDC6-B42F28134077}">
      <dsp:nvSpPr>
        <dsp:cNvPr id="0" name=""/>
        <dsp:cNvSpPr/>
      </dsp:nvSpPr>
      <dsp:spPr>
        <a:xfrm>
          <a:off x="734186" y="1042955"/>
          <a:ext cx="2019014" cy="1199172"/>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145796" rIns="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rgbClr val="000000"/>
              </a:solidFill>
            </a:rPr>
            <a:t>Step-Up</a:t>
          </a:r>
        </a:p>
      </dsp:txBody>
      <dsp:txXfrm>
        <a:off x="734186" y="1042955"/>
        <a:ext cx="2019014" cy="1199172"/>
      </dsp:txXfrm>
    </dsp:sp>
    <dsp:sp modelId="{E015A96E-80AA-4417-A1A4-D2D12391C337}">
      <dsp:nvSpPr>
        <dsp:cNvPr id="0" name=""/>
        <dsp:cNvSpPr/>
      </dsp:nvSpPr>
      <dsp:spPr>
        <a:xfrm>
          <a:off x="3059112" y="1434522"/>
          <a:ext cx="2386107" cy="1199172"/>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145796" rIns="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rgbClr val="000000"/>
              </a:solidFill>
            </a:rPr>
            <a:t>Step-Down</a:t>
          </a:r>
        </a:p>
      </dsp:txBody>
      <dsp:txXfrm>
        <a:off x="3059112" y="1434522"/>
        <a:ext cx="2386107" cy="1199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E3AE4-27B5-4AF1-82CD-33D498A344CF}">
      <dsp:nvSpPr>
        <dsp:cNvPr id="0" name=""/>
        <dsp:cNvSpPr/>
      </dsp:nvSpPr>
      <dsp:spPr>
        <a:xfrm>
          <a:off x="3073931" y="471"/>
          <a:ext cx="4610898" cy="183800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A </a:t>
          </a:r>
          <a:r>
            <a:rPr lang="en-US" sz="1900" b="1" i="0" kern="1200" dirty="0"/>
            <a:t>single</a:t>
          </a:r>
          <a:r>
            <a:rPr lang="en-US" sz="1900" b="0" i="0" kern="1200" dirty="0"/>
            <a:t>-</a:t>
          </a:r>
          <a:r>
            <a:rPr lang="en-US" sz="1900" b="1" i="0" kern="1200" dirty="0"/>
            <a:t>phase transformer</a:t>
          </a:r>
          <a:r>
            <a:rPr lang="en-US" sz="1900" b="0" i="0" kern="1200" dirty="0"/>
            <a:t> is a type of power </a:t>
          </a:r>
          <a:r>
            <a:rPr lang="en-US" sz="1900" b="1" i="0" kern="1200" dirty="0"/>
            <a:t>transformer</a:t>
          </a:r>
          <a:r>
            <a:rPr lang="en-US" sz="1900" b="0" i="0" kern="1200" dirty="0"/>
            <a:t> that utilizes single phase alternating current.</a:t>
          </a:r>
          <a:endParaRPr lang="en-US" sz="1900" kern="1200" dirty="0"/>
        </a:p>
      </dsp:txBody>
      <dsp:txXfrm>
        <a:off x="3073931" y="230222"/>
        <a:ext cx="3921645" cy="1378507"/>
      </dsp:txXfrm>
    </dsp:sp>
    <dsp:sp modelId="{B2834EFA-13FF-401D-A2CA-0739405106EB}">
      <dsp:nvSpPr>
        <dsp:cNvPr id="0" name=""/>
        <dsp:cNvSpPr/>
      </dsp:nvSpPr>
      <dsp:spPr>
        <a:xfrm>
          <a:off x="0" y="471"/>
          <a:ext cx="3073932" cy="183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solidFill>
                <a:srgbClr val="000000"/>
              </a:solidFill>
            </a:rPr>
            <a:t>Single</a:t>
          </a:r>
          <a:br>
            <a:rPr lang="en-US" sz="5200" kern="1200" dirty="0">
              <a:solidFill>
                <a:srgbClr val="000000"/>
              </a:solidFill>
            </a:rPr>
          </a:br>
          <a:r>
            <a:rPr lang="en-US" sz="5200" kern="1200" dirty="0">
              <a:solidFill>
                <a:srgbClr val="000000"/>
              </a:solidFill>
            </a:rPr>
            <a:t>Phase</a:t>
          </a:r>
        </a:p>
      </dsp:txBody>
      <dsp:txXfrm>
        <a:off x="89724" y="90195"/>
        <a:ext cx="2894484" cy="1658561"/>
      </dsp:txXfrm>
    </dsp:sp>
    <dsp:sp modelId="{26E1874A-4294-444B-AD4F-BE19D112A842}">
      <dsp:nvSpPr>
        <dsp:cNvPr id="0" name=""/>
        <dsp:cNvSpPr/>
      </dsp:nvSpPr>
      <dsp:spPr>
        <a:xfrm>
          <a:off x="3073931" y="2022281"/>
          <a:ext cx="4610898" cy="183800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A </a:t>
          </a:r>
          <a:r>
            <a:rPr lang="en-US" sz="1900" b="1" i="0" kern="1200" dirty="0"/>
            <a:t>three</a:t>
          </a:r>
          <a:r>
            <a:rPr lang="en-US" sz="1900" b="0" i="0" kern="1200" dirty="0"/>
            <a:t>-</a:t>
          </a:r>
          <a:r>
            <a:rPr lang="en-US" sz="1900" b="1" i="0" kern="1200" dirty="0"/>
            <a:t>phase transformer</a:t>
          </a:r>
          <a:r>
            <a:rPr lang="en-US" sz="1900" b="0" i="0" kern="1200" dirty="0"/>
            <a:t> is made of </a:t>
          </a:r>
          <a:r>
            <a:rPr lang="en-US" sz="1900" b="1" i="0" kern="1200" dirty="0"/>
            <a:t>three</a:t>
          </a:r>
          <a:r>
            <a:rPr lang="en-US" sz="1900" b="0" i="0" kern="1200" dirty="0"/>
            <a:t> sets of primary and secondary windings, each set wound around one leg of</a:t>
          </a:r>
          <a:br>
            <a:rPr lang="en-US" sz="1900" b="0" i="0" kern="1200" dirty="0"/>
          </a:br>
          <a:r>
            <a:rPr lang="en-US" sz="1900" b="0" i="0" kern="1200" dirty="0"/>
            <a:t>an iron core assembly.</a:t>
          </a:r>
          <a:endParaRPr lang="en-US" sz="1900" kern="1200" dirty="0"/>
        </a:p>
      </dsp:txBody>
      <dsp:txXfrm>
        <a:off x="3073931" y="2252032"/>
        <a:ext cx="3921645" cy="1378507"/>
      </dsp:txXfrm>
    </dsp:sp>
    <dsp:sp modelId="{DDF1257F-BA7C-457F-BC78-94F0165D7240}">
      <dsp:nvSpPr>
        <dsp:cNvPr id="0" name=""/>
        <dsp:cNvSpPr/>
      </dsp:nvSpPr>
      <dsp:spPr>
        <a:xfrm>
          <a:off x="0" y="2022752"/>
          <a:ext cx="3073932" cy="183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solidFill>
                <a:srgbClr val="000000"/>
              </a:solidFill>
            </a:rPr>
            <a:t>Three</a:t>
          </a:r>
          <a:br>
            <a:rPr lang="en-US" sz="5200" kern="1200" dirty="0">
              <a:solidFill>
                <a:srgbClr val="000000"/>
              </a:solidFill>
            </a:rPr>
          </a:br>
          <a:r>
            <a:rPr lang="en-US" sz="5200" kern="1200" dirty="0">
              <a:solidFill>
                <a:srgbClr val="000000"/>
              </a:solidFill>
            </a:rPr>
            <a:t>Phase</a:t>
          </a:r>
        </a:p>
      </dsp:txBody>
      <dsp:txXfrm>
        <a:off x="89724" y="2112476"/>
        <a:ext cx="2894484" cy="16585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88713-D46F-4B61-851F-2BC43CC93126}">
      <dsp:nvSpPr>
        <dsp:cNvPr id="0" name=""/>
        <dsp:cNvSpPr/>
      </dsp:nvSpPr>
      <dsp:spPr>
        <a:xfrm>
          <a:off x="180276" y="0"/>
          <a:ext cx="6863486" cy="4289679"/>
        </a:xfrm>
        <a:prstGeom prst="swooshArrow">
          <a:avLst>
            <a:gd name="adj1" fmla="val 25000"/>
            <a:gd name="adj2" fmla="val 25000"/>
          </a:avLst>
        </a:prstGeom>
        <a:solidFill>
          <a:srgbClr val="FFFF00"/>
        </a:solidFill>
        <a:ln>
          <a:noFill/>
        </a:ln>
        <a:effectLst/>
      </dsp:spPr>
      <dsp:style>
        <a:lnRef idx="0">
          <a:scrgbClr r="0" g="0" b="0"/>
        </a:lnRef>
        <a:fillRef idx="1">
          <a:scrgbClr r="0" g="0" b="0"/>
        </a:fillRef>
        <a:effectRef idx="0">
          <a:scrgbClr r="0" g="0" b="0"/>
        </a:effectRef>
        <a:fontRef idx="minor"/>
      </dsp:style>
    </dsp:sp>
    <dsp:sp modelId="{4AECC4A5-1556-453A-883F-EA0EF850AAE8}">
      <dsp:nvSpPr>
        <dsp:cNvPr id="0" name=""/>
        <dsp:cNvSpPr/>
      </dsp:nvSpPr>
      <dsp:spPr>
        <a:xfrm>
          <a:off x="1051939" y="2960736"/>
          <a:ext cx="178450" cy="178450"/>
        </a:xfrm>
        <a:prstGeom prst="ellipse">
          <a:avLst/>
        </a:prstGeom>
        <a:solidFill>
          <a:schemeClr val="tx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A8219-3C1B-4521-A3BA-A8FAAFCB1152}">
      <dsp:nvSpPr>
        <dsp:cNvPr id="0" name=""/>
        <dsp:cNvSpPr/>
      </dsp:nvSpPr>
      <dsp:spPr>
        <a:xfrm>
          <a:off x="1141164" y="3049961"/>
          <a:ext cx="1599192" cy="123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57" tIns="0" rIns="0" bIns="0" numCol="1" spcCol="1270" anchor="t" anchorCtr="0">
          <a:noAutofit/>
        </a:bodyPr>
        <a:lstStyle/>
        <a:p>
          <a:pPr marL="0" lvl="0" indent="0" algn="l" defTabSz="1689100">
            <a:lnSpc>
              <a:spcPct val="90000"/>
            </a:lnSpc>
            <a:spcBef>
              <a:spcPct val="0"/>
            </a:spcBef>
            <a:spcAft>
              <a:spcPct val="35000"/>
            </a:spcAft>
            <a:buNone/>
          </a:pPr>
          <a:r>
            <a:rPr lang="en-US" sz="3800" kern="1200" dirty="0" err="1">
              <a:solidFill>
                <a:schemeClr val="bg1"/>
              </a:solidFill>
            </a:rPr>
            <a:t>Airblast</a:t>
          </a:r>
          <a:r>
            <a:rPr lang="en-US" sz="3800" kern="1200" dirty="0">
              <a:solidFill>
                <a:schemeClr val="bg1"/>
              </a:solidFill>
            </a:rPr>
            <a:t> type</a:t>
          </a:r>
        </a:p>
      </dsp:txBody>
      <dsp:txXfrm>
        <a:off x="1141164" y="3049961"/>
        <a:ext cx="1599192" cy="1239717"/>
      </dsp:txXfrm>
    </dsp:sp>
    <dsp:sp modelId="{476D2BFB-5F17-4D80-8507-577F9B8BB49B}">
      <dsp:nvSpPr>
        <dsp:cNvPr id="0" name=""/>
        <dsp:cNvSpPr/>
      </dsp:nvSpPr>
      <dsp:spPr>
        <a:xfrm>
          <a:off x="2627109" y="1794801"/>
          <a:ext cx="322583" cy="322583"/>
        </a:xfrm>
        <a:prstGeom prst="ellipse">
          <a:avLst/>
        </a:prstGeom>
        <a:solidFill>
          <a:schemeClr val="tx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86225-FD9C-4C02-8D3D-54F6AD6C446F}">
      <dsp:nvSpPr>
        <dsp:cNvPr id="0" name=""/>
        <dsp:cNvSpPr/>
      </dsp:nvSpPr>
      <dsp:spPr>
        <a:xfrm>
          <a:off x="2788401" y="1956093"/>
          <a:ext cx="1647236" cy="233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31" tIns="0" rIns="0" bIns="0" numCol="1" spcCol="1270" anchor="t" anchorCtr="0">
          <a:noAutofit/>
        </a:bodyPr>
        <a:lstStyle/>
        <a:p>
          <a:pPr marL="0" lvl="0" indent="0" algn="l" defTabSz="1689100">
            <a:lnSpc>
              <a:spcPct val="90000"/>
            </a:lnSpc>
            <a:spcBef>
              <a:spcPct val="0"/>
            </a:spcBef>
            <a:spcAft>
              <a:spcPct val="35000"/>
            </a:spcAft>
            <a:buNone/>
          </a:pPr>
          <a:br>
            <a:rPr lang="en-US" sz="3800" kern="1200" dirty="0">
              <a:solidFill>
                <a:schemeClr val="bg1"/>
              </a:solidFill>
            </a:rPr>
          </a:br>
          <a:r>
            <a:rPr lang="en-US" sz="3800" kern="1200" dirty="0">
              <a:solidFill>
                <a:schemeClr val="bg1"/>
              </a:solidFill>
            </a:rPr>
            <a:t>Water cooled type</a:t>
          </a:r>
        </a:p>
      </dsp:txBody>
      <dsp:txXfrm>
        <a:off x="2788401" y="1956093"/>
        <a:ext cx="1647236" cy="2333585"/>
      </dsp:txXfrm>
    </dsp:sp>
    <dsp:sp modelId="{5A5CD4C0-D48D-441A-873A-9061F791FB2F}">
      <dsp:nvSpPr>
        <dsp:cNvPr id="0" name=""/>
        <dsp:cNvSpPr/>
      </dsp:nvSpPr>
      <dsp:spPr>
        <a:xfrm>
          <a:off x="4521431" y="1085288"/>
          <a:ext cx="446126" cy="446126"/>
        </a:xfrm>
        <a:prstGeom prst="ellipse">
          <a:avLst/>
        </a:prstGeom>
        <a:solidFill>
          <a:schemeClr val="tx1"/>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B9C01-A651-48AC-B43F-0B35A1FDB145}">
      <dsp:nvSpPr>
        <dsp:cNvPr id="0" name=""/>
        <dsp:cNvSpPr/>
      </dsp:nvSpPr>
      <dsp:spPr>
        <a:xfrm>
          <a:off x="4744495" y="1308352"/>
          <a:ext cx="1647236" cy="2981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93" tIns="0" rIns="0" bIns="0" numCol="1" spcCol="1270" anchor="t" anchorCtr="0">
          <a:noAutofit/>
        </a:bodyPr>
        <a:lstStyle/>
        <a:p>
          <a:pPr marL="0" lvl="0" indent="0" algn="l" defTabSz="1689100">
            <a:lnSpc>
              <a:spcPct val="90000"/>
            </a:lnSpc>
            <a:spcBef>
              <a:spcPct val="0"/>
            </a:spcBef>
            <a:spcAft>
              <a:spcPct val="35000"/>
            </a:spcAft>
            <a:buNone/>
          </a:pPr>
          <a:br>
            <a:rPr lang="en-US" sz="3800" kern="1200" dirty="0">
              <a:solidFill>
                <a:schemeClr val="bg1"/>
              </a:solidFill>
            </a:rPr>
          </a:br>
          <a:r>
            <a:rPr lang="en-US" sz="3800" kern="1200" dirty="0">
              <a:solidFill>
                <a:schemeClr val="bg1"/>
              </a:solidFill>
            </a:rPr>
            <a:t>Self cooled type</a:t>
          </a:r>
        </a:p>
      </dsp:txBody>
      <dsp:txXfrm>
        <a:off x="4744495" y="1308352"/>
        <a:ext cx="1647236" cy="2981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C6102-AC04-49FE-AFD7-B0B6936E123C}">
      <dsp:nvSpPr>
        <dsp:cNvPr id="0" name=""/>
        <dsp:cNvSpPr/>
      </dsp:nvSpPr>
      <dsp:spPr>
        <a:xfrm>
          <a:off x="184856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9926" y="3316465"/>
        <a:ext cx="72669" cy="72669"/>
      </dsp:txXfrm>
    </dsp:sp>
    <dsp:sp modelId="{AC4DE302-618E-45DA-A8C2-2A99F17C11D5}">
      <dsp:nvSpPr>
        <dsp:cNvPr id="0" name=""/>
        <dsp:cNvSpPr/>
      </dsp:nvSpPr>
      <dsp:spPr>
        <a:xfrm>
          <a:off x="1848569" y="2663613"/>
          <a:ext cx="675382" cy="91440"/>
        </a:xfrm>
        <a:custGeom>
          <a:avLst/>
          <a:gdLst/>
          <a:ahLst/>
          <a:cxnLst/>
          <a:rect l="0" t="0" r="0" b="0"/>
          <a:pathLst>
            <a:path>
              <a:moveTo>
                <a:pt x="0" y="45720"/>
              </a:moveTo>
              <a:lnTo>
                <a:pt x="675382"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376" y="2692448"/>
        <a:ext cx="33769" cy="33769"/>
      </dsp:txXfrm>
    </dsp:sp>
    <dsp:sp modelId="{D3A26BB7-7B54-4B6A-BE4D-A96C77F3088C}">
      <dsp:nvSpPr>
        <dsp:cNvPr id="0" name=""/>
        <dsp:cNvSpPr/>
      </dsp:nvSpPr>
      <dsp:spPr>
        <a:xfrm>
          <a:off x="1848569" y="1422400"/>
          <a:ext cx="675382" cy="1286933"/>
        </a:xfrm>
        <a:custGeom>
          <a:avLst/>
          <a:gdLst/>
          <a:ahLst/>
          <a:cxnLst/>
          <a:rect l="0" t="0" r="0" b="0"/>
          <a:pathLst>
            <a:path>
              <a:moveTo>
                <a:pt x="0" y="1286933"/>
              </a:moveTo>
              <a:lnTo>
                <a:pt x="337691" y="1286933"/>
              </a:lnTo>
              <a:lnTo>
                <a:pt x="337691" y="0"/>
              </a:lnTo>
              <a:lnTo>
                <a:pt x="67538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9926" y="2029532"/>
        <a:ext cx="72669" cy="72669"/>
      </dsp:txXfrm>
    </dsp:sp>
    <dsp:sp modelId="{D08A64D5-F25B-4ADE-AD3D-AC9CBA1AB7F9}">
      <dsp:nvSpPr>
        <dsp:cNvPr id="0" name=""/>
        <dsp:cNvSpPr/>
      </dsp:nvSpPr>
      <dsp:spPr>
        <a:xfrm rot="16200000">
          <a:off x="-1375537" y="2194560"/>
          <a:ext cx="5418667" cy="102954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ENERGY LOSS</a:t>
          </a:r>
        </a:p>
      </dsp:txBody>
      <dsp:txXfrm>
        <a:off x="-1375537" y="2194560"/>
        <a:ext cx="5418667" cy="1029546"/>
      </dsp:txXfrm>
    </dsp:sp>
    <dsp:sp modelId="{D98E698F-E37C-4361-9AE6-37D8653EC662}">
      <dsp:nvSpPr>
        <dsp:cNvPr id="0" name=""/>
        <dsp:cNvSpPr/>
      </dsp:nvSpPr>
      <dsp:spPr>
        <a:xfrm>
          <a:off x="2523952" y="907626"/>
          <a:ext cx="3376913" cy="1029546"/>
        </a:xfrm>
        <a:prstGeom prst="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EDDY CURRENT</a:t>
          </a:r>
        </a:p>
      </dsp:txBody>
      <dsp:txXfrm>
        <a:off x="2523952" y="907626"/>
        <a:ext cx="3376913" cy="1029546"/>
      </dsp:txXfrm>
    </dsp:sp>
    <dsp:sp modelId="{13425A71-3A10-48D2-BFB7-D1EA2E7FDF4C}">
      <dsp:nvSpPr>
        <dsp:cNvPr id="0" name=""/>
        <dsp:cNvSpPr/>
      </dsp:nvSpPr>
      <dsp:spPr>
        <a:xfrm>
          <a:off x="2523952" y="2194560"/>
          <a:ext cx="3376913" cy="1029546"/>
        </a:xfrm>
        <a:prstGeom prst="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HYSTERESIS</a:t>
          </a:r>
        </a:p>
      </dsp:txBody>
      <dsp:txXfrm>
        <a:off x="2523952" y="2194560"/>
        <a:ext cx="3376913" cy="1029546"/>
      </dsp:txXfrm>
    </dsp:sp>
    <dsp:sp modelId="{3BC10707-8212-4013-8D15-1DFA34F58AE1}">
      <dsp:nvSpPr>
        <dsp:cNvPr id="0" name=""/>
        <dsp:cNvSpPr/>
      </dsp:nvSpPr>
      <dsp:spPr>
        <a:xfrm>
          <a:off x="2523952" y="3481493"/>
          <a:ext cx="3376913" cy="1029546"/>
        </a:xfrm>
        <a:prstGeom prst="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WINDING JOULE</a:t>
          </a:r>
        </a:p>
      </dsp:txBody>
      <dsp:txXfrm>
        <a:off x="2523952" y="3481493"/>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10/25/2019</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9.jpeg"/><Relationship Id="rId7" Type="http://schemas.openxmlformats.org/officeDocument/2006/relationships/diagramColors" Target="../diagrams/colors7.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2.sv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13"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microsoft.com/office/2007/relationships/hdphoto" Target="../media/hdphoto4.wdp"/><Relationship Id="rId11" Type="http://schemas.openxmlformats.org/officeDocument/2006/relationships/diagramQuickStyle" Target="../diagrams/quickStyle3.xml"/><Relationship Id="rId5" Type="http://schemas.openxmlformats.org/officeDocument/2006/relationships/image" Target="../media/image6.png"/><Relationship Id="rId10" Type="http://schemas.openxmlformats.org/officeDocument/2006/relationships/diagramLayout" Target="../diagrams/layout3.xml"/><Relationship Id="rId4" Type="http://schemas.microsoft.com/office/2007/relationships/hdphoto" Target="../media/hdphoto3.wdp"/><Relationship Id="rId9" Type="http://schemas.openxmlformats.org/officeDocument/2006/relationships/diagramData" Target="../diagrams/data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6.wdp"/><Relationship Id="rId7" Type="http://schemas.openxmlformats.org/officeDocument/2006/relationships/diagramColors" Target="../diagrams/colors4.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microsoft.com/office/2007/relationships/hdphoto" Target="../media/hdphoto7.wdp"/><Relationship Id="rId4" Type="http://schemas.openxmlformats.org/officeDocument/2006/relationships/diagramData" Target="../diagrams/data4.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6.wdp"/><Relationship Id="rId7" Type="http://schemas.openxmlformats.org/officeDocument/2006/relationships/diagramColors" Target="../diagrams/colors5.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2.jpg"/><Relationship Id="rId4" Type="http://schemas.openxmlformats.org/officeDocument/2006/relationships/diagramData" Target="../diagrams/data5.xml"/><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6.wdp"/><Relationship Id="rId7" Type="http://schemas.openxmlformats.org/officeDocument/2006/relationships/diagramColors" Target="../diagrams/colors6.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14.jpg"/><Relationship Id="rId4" Type="http://schemas.openxmlformats.org/officeDocument/2006/relationships/diagramData" Target="../diagrams/data6.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Autofit/>
          </a:bodyPr>
          <a:lstStyle/>
          <a:p>
            <a:r>
              <a:rPr lang="en-US" sz="7200" dirty="0">
                <a:latin typeface="Bahnschrift SemiCondensed" panose="020B0502040204020203" pitchFamily="34" charset="0"/>
              </a:rPr>
              <a:t>TRANSFORMERS</a:t>
            </a:r>
          </a:p>
        </p:txBody>
      </p:sp>
    </p:spTree>
    <p:extLst>
      <p:ext uri="{BB962C8B-B14F-4D97-AF65-F5344CB8AC3E}">
        <p14:creationId xmlns:p14="http://schemas.microsoft.com/office/powerpoint/2010/main" val="25062102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xmlns="" val="1"/>
              </a:ext>
            </a:extLst>
          </p:cNvPr>
          <p:cNvSpPr/>
          <p:nvPr/>
        </p:nvSpPr>
        <p:spPr>
          <a:xfrm flipH="1">
            <a:off x="6410324" y="3848100"/>
            <a:ext cx="5781675" cy="300990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6834488" y="4223911"/>
            <a:ext cx="5120660" cy="258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6600" b="1" dirty="0">
                <a:solidFill>
                  <a:schemeClr val="bg1"/>
                </a:solidFill>
                <a:latin typeface="+mj-lt"/>
                <a:cs typeface="Gill Sans" panose="020B0502020104020203" pitchFamily="34" charset="-79"/>
              </a:rPr>
              <a:t>E N E R G Y</a:t>
            </a:r>
            <a:br>
              <a:rPr lang="en-US" sz="6600" b="1" dirty="0">
                <a:solidFill>
                  <a:schemeClr val="bg1"/>
                </a:solidFill>
                <a:latin typeface="+mj-lt"/>
                <a:cs typeface="Gill Sans" panose="020B0502020104020203" pitchFamily="34" charset="-79"/>
              </a:rPr>
            </a:br>
            <a:r>
              <a:rPr lang="en-US" sz="6600" b="1" dirty="0">
                <a:solidFill>
                  <a:schemeClr val="bg1"/>
                </a:solidFill>
                <a:latin typeface="+mj-lt"/>
                <a:cs typeface="Gill Sans" panose="020B0502020104020203" pitchFamily="34" charset="-79"/>
              </a:rPr>
              <a:t>  	L O S </a:t>
            </a:r>
            <a:r>
              <a:rPr lang="en-US" sz="6600" b="1" dirty="0" err="1">
                <a:solidFill>
                  <a:schemeClr val="bg1"/>
                </a:solidFill>
                <a:latin typeface="+mj-lt"/>
                <a:cs typeface="Gill Sans" panose="020B0502020104020203" pitchFamily="34" charset="-79"/>
              </a:rPr>
              <a:t>S</a:t>
            </a:r>
            <a:r>
              <a:rPr lang="en-US" sz="6600" b="1" dirty="0">
                <a:solidFill>
                  <a:schemeClr val="bg1"/>
                </a:solidFill>
                <a:latin typeface="+mj-lt"/>
                <a:cs typeface="Gill Sans" panose="020B0502020104020203" pitchFamily="34" charset="-79"/>
              </a:rPr>
              <a:t> E S</a:t>
            </a:r>
            <a:endParaRPr lang="en-US" sz="20800" b="1" dirty="0">
              <a:latin typeface="+mj-lt"/>
            </a:endParaRP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E N E R G Y  L O S </a:t>
            </a:r>
            <a:r>
              <a:rPr lang="en-US" dirty="0" err="1"/>
              <a:t>S</a:t>
            </a:r>
            <a:r>
              <a:rPr lang="en-US" dirty="0"/>
              <a:t> E S</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706224" y="6468302"/>
            <a:ext cx="485775" cy="389697"/>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a:xfrm>
            <a:off x="11627745" y="6472421"/>
            <a:ext cx="642731" cy="407804"/>
          </a:xfrm>
        </p:spPr>
        <p:txBody>
          <a:bodyPr/>
          <a:lstStyle/>
          <a:p>
            <a:fld id="{8C2E478F-E849-4A8C-AF1F-CBCC78A7CBFA}" type="slidenum">
              <a:rPr lang="en-US" smtClean="0"/>
              <a:pPr/>
              <a:t>10</a:t>
            </a:fld>
            <a:endParaRPr lang="en-US" dirty="0"/>
          </a:p>
        </p:txBody>
      </p:sp>
      <p:graphicFrame>
        <p:nvGraphicFramePr>
          <p:cNvPr id="12" name="Diagram 11"/>
          <p:cNvGraphicFramePr/>
          <p:nvPr>
            <p:extLst>
              <p:ext uri="{D42A27DB-BD31-4B8C-83A1-F6EECF244321}">
                <p14:modId xmlns:p14="http://schemas.microsoft.com/office/powerpoint/2010/main" val="2443515389"/>
              </p:ext>
            </p:extLst>
          </p:nvPr>
        </p:nvGraphicFramePr>
        <p:xfrm>
          <a:off x="240925" y="719666"/>
          <a:ext cx="671988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92228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2">
                                            <p:graphicEl>
                                              <a:dgm id="{D08A64D5-F25B-4ADE-AD3D-AC9CBA1AB7F9}"/>
                                            </p:graphicEl>
                                          </p:spTgt>
                                        </p:tgtEl>
                                        <p:attrNameLst>
                                          <p:attrName>style.visibility</p:attrName>
                                        </p:attrNameLst>
                                      </p:cBhvr>
                                      <p:to>
                                        <p:strVal val="visible"/>
                                      </p:to>
                                    </p:set>
                                    <p:animEffect transition="in" filter="fade">
                                      <p:cBhvr>
                                        <p:cTn id="19" dur="750"/>
                                        <p:tgtEl>
                                          <p:spTgt spid="12">
                                            <p:graphicEl>
                                              <a:dgm id="{D08A64D5-F25B-4ADE-AD3D-AC9CBA1AB7F9}"/>
                                            </p:graphicEl>
                                          </p:spTgt>
                                        </p:tgtEl>
                                      </p:cBhvr>
                                    </p:animEffect>
                                    <p:anim calcmode="lin" valueType="num">
                                      <p:cBhvr>
                                        <p:cTn id="20" dur="750" fill="hold"/>
                                        <p:tgtEl>
                                          <p:spTgt spid="12">
                                            <p:graphicEl>
                                              <a:dgm id="{D08A64D5-F25B-4ADE-AD3D-AC9CBA1AB7F9}"/>
                                            </p:graphicEl>
                                          </p:spTgt>
                                        </p:tgtEl>
                                        <p:attrNameLst>
                                          <p:attrName>ppt_x</p:attrName>
                                        </p:attrNameLst>
                                      </p:cBhvr>
                                      <p:tavLst>
                                        <p:tav tm="0">
                                          <p:val>
                                            <p:strVal val="#ppt_x"/>
                                          </p:val>
                                        </p:tav>
                                        <p:tav tm="100000">
                                          <p:val>
                                            <p:strVal val="#ppt_x"/>
                                          </p:val>
                                        </p:tav>
                                      </p:tavLst>
                                    </p:anim>
                                    <p:anim calcmode="lin" valueType="num">
                                      <p:cBhvr>
                                        <p:cTn id="21" dur="750" fill="hold"/>
                                        <p:tgtEl>
                                          <p:spTgt spid="12">
                                            <p:graphicEl>
                                              <a:dgm id="{D08A64D5-F25B-4ADE-AD3D-AC9CBA1AB7F9}"/>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2">
                                            <p:graphicEl>
                                              <a:dgm id="{D3A26BB7-7B54-4B6A-BE4D-A96C77F3088C}"/>
                                            </p:graphicEl>
                                          </p:spTgt>
                                        </p:tgtEl>
                                        <p:attrNameLst>
                                          <p:attrName>style.visibility</p:attrName>
                                        </p:attrNameLst>
                                      </p:cBhvr>
                                      <p:to>
                                        <p:strVal val="visible"/>
                                      </p:to>
                                    </p:set>
                                    <p:animEffect transition="in" filter="fade">
                                      <p:cBhvr>
                                        <p:cTn id="26" dur="750"/>
                                        <p:tgtEl>
                                          <p:spTgt spid="12">
                                            <p:graphicEl>
                                              <a:dgm id="{D3A26BB7-7B54-4B6A-BE4D-A96C77F3088C}"/>
                                            </p:graphicEl>
                                          </p:spTgt>
                                        </p:tgtEl>
                                      </p:cBhvr>
                                    </p:animEffect>
                                    <p:anim calcmode="lin" valueType="num">
                                      <p:cBhvr>
                                        <p:cTn id="27" dur="750" fill="hold"/>
                                        <p:tgtEl>
                                          <p:spTgt spid="12">
                                            <p:graphicEl>
                                              <a:dgm id="{D3A26BB7-7B54-4B6A-BE4D-A96C77F3088C}"/>
                                            </p:graphicEl>
                                          </p:spTgt>
                                        </p:tgtEl>
                                        <p:attrNameLst>
                                          <p:attrName>ppt_x</p:attrName>
                                        </p:attrNameLst>
                                      </p:cBhvr>
                                      <p:tavLst>
                                        <p:tav tm="0">
                                          <p:val>
                                            <p:strVal val="#ppt_x"/>
                                          </p:val>
                                        </p:tav>
                                        <p:tav tm="100000">
                                          <p:val>
                                            <p:strVal val="#ppt_x"/>
                                          </p:val>
                                        </p:tav>
                                      </p:tavLst>
                                    </p:anim>
                                    <p:anim calcmode="lin" valueType="num">
                                      <p:cBhvr>
                                        <p:cTn id="28" dur="750" fill="hold"/>
                                        <p:tgtEl>
                                          <p:spTgt spid="12">
                                            <p:graphicEl>
                                              <a:dgm id="{D3A26BB7-7B54-4B6A-BE4D-A96C77F308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2">
                                            <p:graphicEl>
                                              <a:dgm id="{D98E698F-E37C-4361-9AE6-37D8653EC662}"/>
                                            </p:graphicEl>
                                          </p:spTgt>
                                        </p:tgtEl>
                                        <p:attrNameLst>
                                          <p:attrName>style.visibility</p:attrName>
                                        </p:attrNameLst>
                                      </p:cBhvr>
                                      <p:to>
                                        <p:strVal val="visible"/>
                                      </p:to>
                                    </p:set>
                                    <p:animEffect transition="in" filter="fade">
                                      <p:cBhvr>
                                        <p:cTn id="31" dur="750"/>
                                        <p:tgtEl>
                                          <p:spTgt spid="12">
                                            <p:graphicEl>
                                              <a:dgm id="{D98E698F-E37C-4361-9AE6-37D8653EC662}"/>
                                            </p:graphicEl>
                                          </p:spTgt>
                                        </p:tgtEl>
                                      </p:cBhvr>
                                    </p:animEffect>
                                    <p:anim calcmode="lin" valueType="num">
                                      <p:cBhvr>
                                        <p:cTn id="32" dur="750" fill="hold"/>
                                        <p:tgtEl>
                                          <p:spTgt spid="12">
                                            <p:graphicEl>
                                              <a:dgm id="{D98E698F-E37C-4361-9AE6-37D8653EC662}"/>
                                            </p:graphicEl>
                                          </p:spTgt>
                                        </p:tgtEl>
                                        <p:attrNameLst>
                                          <p:attrName>ppt_x</p:attrName>
                                        </p:attrNameLst>
                                      </p:cBhvr>
                                      <p:tavLst>
                                        <p:tav tm="0">
                                          <p:val>
                                            <p:strVal val="#ppt_x"/>
                                          </p:val>
                                        </p:tav>
                                        <p:tav tm="100000">
                                          <p:val>
                                            <p:strVal val="#ppt_x"/>
                                          </p:val>
                                        </p:tav>
                                      </p:tavLst>
                                    </p:anim>
                                    <p:anim calcmode="lin" valueType="num">
                                      <p:cBhvr>
                                        <p:cTn id="33" dur="750" fill="hold"/>
                                        <p:tgtEl>
                                          <p:spTgt spid="12">
                                            <p:graphicEl>
                                              <a:dgm id="{D98E698F-E37C-4361-9AE6-37D8653EC662}"/>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2">
                                            <p:graphicEl>
                                              <a:dgm id="{AC4DE302-618E-45DA-A8C2-2A99F17C11D5}"/>
                                            </p:graphicEl>
                                          </p:spTgt>
                                        </p:tgtEl>
                                        <p:attrNameLst>
                                          <p:attrName>style.visibility</p:attrName>
                                        </p:attrNameLst>
                                      </p:cBhvr>
                                      <p:to>
                                        <p:strVal val="visible"/>
                                      </p:to>
                                    </p:set>
                                    <p:animEffect transition="in" filter="fade">
                                      <p:cBhvr>
                                        <p:cTn id="38" dur="750"/>
                                        <p:tgtEl>
                                          <p:spTgt spid="12">
                                            <p:graphicEl>
                                              <a:dgm id="{AC4DE302-618E-45DA-A8C2-2A99F17C11D5}"/>
                                            </p:graphicEl>
                                          </p:spTgt>
                                        </p:tgtEl>
                                      </p:cBhvr>
                                    </p:animEffect>
                                    <p:anim calcmode="lin" valueType="num">
                                      <p:cBhvr>
                                        <p:cTn id="39" dur="750" fill="hold"/>
                                        <p:tgtEl>
                                          <p:spTgt spid="12">
                                            <p:graphicEl>
                                              <a:dgm id="{AC4DE302-618E-45DA-A8C2-2A99F17C11D5}"/>
                                            </p:graphicEl>
                                          </p:spTgt>
                                        </p:tgtEl>
                                        <p:attrNameLst>
                                          <p:attrName>ppt_x</p:attrName>
                                        </p:attrNameLst>
                                      </p:cBhvr>
                                      <p:tavLst>
                                        <p:tav tm="0">
                                          <p:val>
                                            <p:strVal val="#ppt_x"/>
                                          </p:val>
                                        </p:tav>
                                        <p:tav tm="100000">
                                          <p:val>
                                            <p:strVal val="#ppt_x"/>
                                          </p:val>
                                        </p:tav>
                                      </p:tavLst>
                                    </p:anim>
                                    <p:anim calcmode="lin" valueType="num">
                                      <p:cBhvr>
                                        <p:cTn id="40" dur="750" fill="hold"/>
                                        <p:tgtEl>
                                          <p:spTgt spid="12">
                                            <p:graphicEl>
                                              <a:dgm id="{AC4DE302-618E-45DA-A8C2-2A99F17C11D5}"/>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2">
                                            <p:graphicEl>
                                              <a:dgm id="{13425A71-3A10-48D2-BFB7-D1EA2E7FDF4C}"/>
                                            </p:graphicEl>
                                          </p:spTgt>
                                        </p:tgtEl>
                                        <p:attrNameLst>
                                          <p:attrName>style.visibility</p:attrName>
                                        </p:attrNameLst>
                                      </p:cBhvr>
                                      <p:to>
                                        <p:strVal val="visible"/>
                                      </p:to>
                                    </p:set>
                                    <p:animEffect transition="in" filter="fade">
                                      <p:cBhvr>
                                        <p:cTn id="43" dur="750"/>
                                        <p:tgtEl>
                                          <p:spTgt spid="12">
                                            <p:graphicEl>
                                              <a:dgm id="{13425A71-3A10-48D2-BFB7-D1EA2E7FDF4C}"/>
                                            </p:graphicEl>
                                          </p:spTgt>
                                        </p:tgtEl>
                                      </p:cBhvr>
                                    </p:animEffect>
                                    <p:anim calcmode="lin" valueType="num">
                                      <p:cBhvr>
                                        <p:cTn id="44" dur="750" fill="hold"/>
                                        <p:tgtEl>
                                          <p:spTgt spid="12">
                                            <p:graphicEl>
                                              <a:dgm id="{13425A71-3A10-48D2-BFB7-D1EA2E7FDF4C}"/>
                                            </p:graphicEl>
                                          </p:spTgt>
                                        </p:tgtEl>
                                        <p:attrNameLst>
                                          <p:attrName>ppt_x</p:attrName>
                                        </p:attrNameLst>
                                      </p:cBhvr>
                                      <p:tavLst>
                                        <p:tav tm="0">
                                          <p:val>
                                            <p:strVal val="#ppt_x"/>
                                          </p:val>
                                        </p:tav>
                                        <p:tav tm="100000">
                                          <p:val>
                                            <p:strVal val="#ppt_x"/>
                                          </p:val>
                                        </p:tav>
                                      </p:tavLst>
                                    </p:anim>
                                    <p:anim calcmode="lin" valueType="num">
                                      <p:cBhvr>
                                        <p:cTn id="45" dur="750" fill="hold"/>
                                        <p:tgtEl>
                                          <p:spTgt spid="12">
                                            <p:graphicEl>
                                              <a:dgm id="{13425A71-3A10-48D2-BFB7-D1EA2E7FDF4C}"/>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2">
                                            <p:graphicEl>
                                              <a:dgm id="{94BC6102-AC04-49FE-AFD7-B0B6936E123C}"/>
                                            </p:graphicEl>
                                          </p:spTgt>
                                        </p:tgtEl>
                                        <p:attrNameLst>
                                          <p:attrName>style.visibility</p:attrName>
                                        </p:attrNameLst>
                                      </p:cBhvr>
                                      <p:to>
                                        <p:strVal val="visible"/>
                                      </p:to>
                                    </p:set>
                                    <p:animEffect transition="in" filter="fade">
                                      <p:cBhvr>
                                        <p:cTn id="50" dur="750"/>
                                        <p:tgtEl>
                                          <p:spTgt spid="12">
                                            <p:graphicEl>
                                              <a:dgm id="{94BC6102-AC04-49FE-AFD7-B0B6936E123C}"/>
                                            </p:graphicEl>
                                          </p:spTgt>
                                        </p:tgtEl>
                                      </p:cBhvr>
                                    </p:animEffect>
                                    <p:anim calcmode="lin" valueType="num">
                                      <p:cBhvr>
                                        <p:cTn id="51" dur="750" fill="hold"/>
                                        <p:tgtEl>
                                          <p:spTgt spid="12">
                                            <p:graphicEl>
                                              <a:dgm id="{94BC6102-AC04-49FE-AFD7-B0B6936E123C}"/>
                                            </p:graphicEl>
                                          </p:spTgt>
                                        </p:tgtEl>
                                        <p:attrNameLst>
                                          <p:attrName>ppt_x</p:attrName>
                                        </p:attrNameLst>
                                      </p:cBhvr>
                                      <p:tavLst>
                                        <p:tav tm="0">
                                          <p:val>
                                            <p:strVal val="#ppt_x"/>
                                          </p:val>
                                        </p:tav>
                                        <p:tav tm="100000">
                                          <p:val>
                                            <p:strVal val="#ppt_x"/>
                                          </p:val>
                                        </p:tav>
                                      </p:tavLst>
                                    </p:anim>
                                    <p:anim calcmode="lin" valueType="num">
                                      <p:cBhvr>
                                        <p:cTn id="52" dur="750" fill="hold"/>
                                        <p:tgtEl>
                                          <p:spTgt spid="12">
                                            <p:graphicEl>
                                              <a:dgm id="{94BC6102-AC04-49FE-AFD7-B0B6936E123C}"/>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2">
                                            <p:graphicEl>
                                              <a:dgm id="{3BC10707-8212-4013-8D15-1DFA34F58AE1}"/>
                                            </p:graphicEl>
                                          </p:spTgt>
                                        </p:tgtEl>
                                        <p:attrNameLst>
                                          <p:attrName>style.visibility</p:attrName>
                                        </p:attrNameLst>
                                      </p:cBhvr>
                                      <p:to>
                                        <p:strVal val="visible"/>
                                      </p:to>
                                    </p:set>
                                    <p:animEffect transition="in" filter="fade">
                                      <p:cBhvr>
                                        <p:cTn id="55" dur="750"/>
                                        <p:tgtEl>
                                          <p:spTgt spid="12">
                                            <p:graphicEl>
                                              <a:dgm id="{3BC10707-8212-4013-8D15-1DFA34F58AE1}"/>
                                            </p:graphicEl>
                                          </p:spTgt>
                                        </p:tgtEl>
                                      </p:cBhvr>
                                    </p:animEffect>
                                    <p:anim calcmode="lin" valueType="num">
                                      <p:cBhvr>
                                        <p:cTn id="56" dur="750" fill="hold"/>
                                        <p:tgtEl>
                                          <p:spTgt spid="12">
                                            <p:graphicEl>
                                              <a:dgm id="{3BC10707-8212-4013-8D15-1DFA34F58AE1}"/>
                                            </p:graphicEl>
                                          </p:spTgt>
                                        </p:tgtEl>
                                        <p:attrNameLst>
                                          <p:attrName>ppt_x</p:attrName>
                                        </p:attrNameLst>
                                      </p:cBhvr>
                                      <p:tavLst>
                                        <p:tav tm="0">
                                          <p:val>
                                            <p:strVal val="#ppt_x"/>
                                          </p:val>
                                        </p:tav>
                                        <p:tav tm="100000">
                                          <p:val>
                                            <p:strVal val="#ppt_x"/>
                                          </p:val>
                                        </p:tav>
                                      </p:tavLst>
                                    </p:anim>
                                    <p:anim calcmode="lin" valueType="num">
                                      <p:cBhvr>
                                        <p:cTn id="57" dur="750" fill="hold"/>
                                        <p:tgtEl>
                                          <p:spTgt spid="12">
                                            <p:graphicEl>
                                              <a:dgm id="{3BC10707-8212-4013-8D15-1DFA34F58AE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Graphic spid="12"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09551" y="594860"/>
            <a:ext cx="4048124" cy="932544"/>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IN" sz="3200" dirty="0">
                <a:solidFill>
                  <a:schemeClr val="tx1"/>
                </a:solidFill>
              </a:rPr>
              <a:t>Winding joule losses</a:t>
            </a:r>
            <a:endParaRPr lang="en-US" sz="3200" dirty="0">
              <a:solidFill>
                <a:schemeClr val="tx1"/>
              </a:solidFill>
            </a:endParaRP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209551" y="2089154"/>
            <a:ext cx="3921918" cy="3684588"/>
          </a:xfrm>
        </p:spPr>
        <p:txBody>
          <a:bodyPr>
            <a:noAutofit/>
          </a:bodyPr>
          <a:lstStyle/>
          <a:p>
            <a:pPr>
              <a:buFont typeface="Wingdings" panose="05000000000000000000" pitchFamily="2" charset="2"/>
              <a:buChar char="q"/>
            </a:pPr>
            <a:r>
              <a:rPr lang="en-IN" sz="1800" dirty="0"/>
              <a:t>Current flowing through a winding's conductor causes joule heating due to the resistance of the wire</a:t>
            </a:r>
            <a:r>
              <a:rPr lang="en-US" sz="1800" dirty="0"/>
              <a:t>. </a:t>
            </a:r>
          </a:p>
          <a:p>
            <a:pPr>
              <a:buFont typeface="Wingdings" panose="05000000000000000000" pitchFamily="2" charset="2"/>
              <a:buChar char="q"/>
            </a:pPr>
            <a:r>
              <a:rPr lang="en-IN" sz="1800" dirty="0"/>
              <a:t>As frequency increases, skin effect and proximity effect causes the winding's resistance and, hence, losses to increase.</a:t>
            </a:r>
            <a:endParaRPr lang="en-US" sz="1800" dirty="0"/>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4710684" y="547383"/>
            <a:ext cx="2873833" cy="5920920"/>
          </a:xfrm>
        </p:spPr>
      </p:pic>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7829550" y="2089155"/>
            <a:ext cx="4362450" cy="3684588"/>
          </a:xfrm>
        </p:spPr>
        <p:txBody>
          <a:bodyPr>
            <a:noAutofit/>
          </a:bodyPr>
          <a:lstStyle/>
          <a:p>
            <a:pPr>
              <a:buFont typeface="Wingdings" panose="05000000000000000000" pitchFamily="2" charset="2"/>
              <a:buChar char="q"/>
            </a:pPr>
            <a:r>
              <a:rPr lang="en-IN" sz="1800" dirty="0"/>
              <a:t>Eddy currents are induced in the conductive metal transformer core by the changing magnetic field, and this current flowing through the resistance of the iron dissipates energy as heat in the core. </a:t>
            </a:r>
            <a:r>
              <a:rPr lang="en-US" sz="1800" dirty="0"/>
              <a:t> </a:t>
            </a:r>
          </a:p>
          <a:p>
            <a:pPr>
              <a:buFont typeface="Wingdings" panose="05000000000000000000" pitchFamily="2" charset="2"/>
              <a:buChar char="q"/>
            </a:pPr>
            <a:r>
              <a:rPr lang="en-IN" sz="1800" dirty="0"/>
              <a:t>The eddy current loss is a complex function of the square of supply frequency and inverse square of the material thickness. </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11</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
        <p:nvSpPr>
          <p:cNvPr id="10"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8007046" y="547383"/>
            <a:ext cx="4048124" cy="932544"/>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IN" sz="3200" dirty="0">
                <a:solidFill>
                  <a:schemeClr val="tx1"/>
                </a:solidFill>
              </a:rPr>
              <a:t>Eddy current losses</a:t>
            </a:r>
            <a:endParaRPr lang="en-US" sz="3200" dirty="0">
              <a:solidFill>
                <a:schemeClr val="tx1"/>
              </a:solidFill>
            </a:endParaRPr>
          </a:p>
        </p:txBody>
      </p:sp>
    </p:spTree>
    <p:extLst>
      <p:ext uri="{BB962C8B-B14F-4D97-AF65-F5344CB8AC3E}">
        <p14:creationId xmlns:p14="http://schemas.microsoft.com/office/powerpoint/2010/main" val="3174381467"/>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plus(in)">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plus(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out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out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32"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Effect transition="in" filter="plus(out)">
                                      <p:cBhvr>
                                        <p:cTn id="27" dur="2000"/>
                                        <p:tgtEl>
                                          <p:spTgt spid="10">
                                            <p:bg/>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32"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plus(out)">
                                      <p:cBhvr>
                                        <p:cTn id="32" dur="20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arn(inHorizontal)">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barn(inHorizontal)">
                                      <p:cBhvr>
                                        <p:cTn id="4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p:bldP spid="7" grpId="0" build="p"/>
      <p:bldP spid="10"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495300" y="934176"/>
            <a:ext cx="4791075" cy="573989"/>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sz="4000" dirty="0">
                <a:solidFill>
                  <a:schemeClr val="tx1"/>
                </a:solidFill>
              </a:rPr>
              <a:t>Hysteresis losses</a:t>
            </a:r>
            <a:endParaRPr lang="en-US" sz="4000" dirty="0">
              <a:solidFill>
                <a:schemeClr val="tx1"/>
              </a:solidFill>
            </a:endParaRP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694417" y="1875768"/>
            <a:ext cx="4226024" cy="3857329"/>
          </a:xfrm>
        </p:spPr>
        <p:txBody>
          <a:bodyPr>
            <a:noAutofit/>
          </a:bodyPr>
          <a:lstStyle/>
          <a:p>
            <a:pPr>
              <a:buFont typeface="Wingdings" panose="05000000000000000000" pitchFamily="2" charset="2"/>
              <a:buChar char="q"/>
            </a:pPr>
            <a:r>
              <a:rPr lang="en-IN" dirty="0"/>
              <a:t>Hysteresis loss is due to the reversal of magnetization of transformer core whenever it is subjected to alternating nature of magnetizing force.</a:t>
            </a:r>
          </a:p>
          <a:p>
            <a:pPr>
              <a:buFont typeface="Wingdings" panose="05000000000000000000" pitchFamily="2" charset="2"/>
              <a:buChar char="q"/>
            </a:pPr>
            <a:r>
              <a:rPr lang="en-IN" dirty="0"/>
              <a:t> Whenever the core is subjected to an alternating magnetic field, the domain present in the material will change their orientation after every half cycle.</a:t>
            </a:r>
          </a:p>
          <a:p>
            <a:pPr>
              <a:buFont typeface="Wingdings" panose="05000000000000000000" pitchFamily="2" charset="2"/>
              <a:buChar char="q"/>
            </a:pPr>
            <a:r>
              <a:rPr lang="en-IN" dirty="0"/>
              <a:t> The power consumed by the magnetic domains for changing the orientation after every half cycle is called Hysteresis loss.</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12</a:t>
            </a:fld>
            <a:endParaRPr lang="en-US" dirty="0"/>
          </a:p>
        </p:txBody>
      </p:sp>
      <p:pic>
        <p:nvPicPr>
          <p:cNvPr id="9" name="Picture 8"/>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43726" y="934176"/>
            <a:ext cx="4319794" cy="4798921"/>
          </a:xfrm>
          <a:prstGeom prst="rect">
            <a:avLst/>
          </a:prstGeom>
          <a:solidFill>
            <a:schemeClr val="accent1">
              <a:lumMod val="20000"/>
              <a:lumOff val="80000"/>
            </a:schemeClr>
          </a:solidFill>
        </p:spPr>
      </p:pic>
    </p:spTree>
    <p:extLst>
      <p:ext uri="{BB962C8B-B14F-4D97-AF65-F5344CB8AC3E}">
        <p14:creationId xmlns:p14="http://schemas.microsoft.com/office/powerpoint/2010/main" val="1507751133"/>
      </p:ext>
    </p:extLst>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2"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2)">
                                      <p:cBhvr>
                                        <p:cTn id="3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943600" y="933450"/>
            <a:ext cx="5962650" cy="5076825"/>
          </a:xfrm>
          <a:prstGeom prst="rect">
            <a:avLst/>
          </a:prstGeom>
        </p:spPr>
      </p:pic>
      <p:sp>
        <p:nvSpPr>
          <p:cNvPr id="2" name="Content Placeholder 1"/>
          <p:cNvSpPr>
            <a:spLocks noGrp="1"/>
          </p:cNvSpPr>
          <p:nvPr>
            <p:ph sz="quarter" idx="16"/>
          </p:nvPr>
        </p:nvSpPr>
        <p:spPr>
          <a:xfrm>
            <a:off x="6400191" y="647700"/>
            <a:ext cx="5220309" cy="5739659"/>
          </a:xfrm>
        </p:spPr>
        <p:txBody>
          <a:bodyPr>
            <a:normAutofit/>
          </a:bodyPr>
          <a:lstStyle/>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IN" sz="2000" dirty="0"/>
          </a:p>
        </p:txBody>
      </p:sp>
      <p:sp>
        <p:nvSpPr>
          <p:cNvPr id="3" name="Title 2"/>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solidFill>
                  <a:schemeClr val="tx1"/>
                </a:solidFill>
              </a:rPr>
              <a:t>A p </a:t>
            </a:r>
            <a:r>
              <a:rPr lang="en-IN" dirty="0" err="1">
                <a:solidFill>
                  <a:schemeClr val="tx1"/>
                </a:solidFill>
              </a:rPr>
              <a:t>p</a:t>
            </a:r>
            <a:r>
              <a:rPr lang="en-IN" dirty="0">
                <a:solidFill>
                  <a:schemeClr val="tx1"/>
                </a:solidFill>
              </a:rPr>
              <a:t> l I c a t I o n s</a:t>
            </a:r>
          </a:p>
        </p:txBody>
      </p:sp>
      <p:sp>
        <p:nvSpPr>
          <p:cNvPr id="4" name="Content Placeholder 3"/>
          <p:cNvSpPr>
            <a:spLocks noGrp="1"/>
          </p:cNvSpPr>
          <p:nvPr>
            <p:ph idx="1"/>
          </p:nvPr>
        </p:nvSpPr>
        <p:spPr>
          <a:xfrm>
            <a:off x="694417" y="2066925"/>
            <a:ext cx="4572908" cy="4320434"/>
          </a:xfrm>
        </p:spPr>
        <p:txBody>
          <a:bodyPr>
            <a:noAutofit/>
          </a:bodyPr>
          <a:lstStyle/>
          <a:p>
            <a:pPr>
              <a:buFont typeface="Wingdings" panose="05000000000000000000" pitchFamily="2" charset="2"/>
              <a:buChar char="q"/>
            </a:pPr>
            <a:r>
              <a:rPr lang="en-IN" sz="2000" dirty="0"/>
              <a:t>In electric power transmission, transformers allow transmission of electric power at high voltages, which reduces the loss due to heating of the wires. </a:t>
            </a:r>
          </a:p>
          <a:p>
            <a:pPr>
              <a:buFont typeface="Wingdings" panose="05000000000000000000" pitchFamily="2" charset="2"/>
              <a:buChar char="q"/>
            </a:pPr>
            <a:r>
              <a:rPr lang="en-IN" sz="2000" dirty="0"/>
              <a:t>This allows generating plants to be located economically at a distance from electrical consumers.</a:t>
            </a:r>
          </a:p>
          <a:p>
            <a:pPr marL="0" indent="0">
              <a:buNone/>
            </a:pPr>
            <a:endParaRPr lang="en-IN" sz="2000" dirty="0"/>
          </a:p>
        </p:txBody>
      </p:sp>
      <p:sp>
        <p:nvSpPr>
          <p:cNvPr id="7" name="Slide Number Placeholder 6"/>
          <p:cNvSpPr>
            <a:spLocks noGrp="1"/>
          </p:cNvSpPr>
          <p:nvPr>
            <p:ph type="sldNum" sz="quarter" idx="18"/>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41140498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sz="quarter" idx="16"/>
          </p:nvPr>
        </p:nvPicPr>
        <p:blipFill>
          <a:blip r:embed="rId2"/>
          <a:stretch>
            <a:fillRect/>
          </a:stretch>
        </p:blipFill>
        <p:spPr>
          <a:xfrm>
            <a:off x="6224793" y="1366325"/>
            <a:ext cx="5481431" cy="45388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itle 2"/>
          <p:cNvSpPr>
            <a:spLocks noGrp="1"/>
          </p:cNvSpPr>
          <p:nvPr>
            <p:ph type="title"/>
          </p:nvPr>
        </p:nvSpPr>
        <p:spPr>
          <a:xfrm>
            <a:off x="333375" y="891945"/>
            <a:ext cx="4575796" cy="573989"/>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3600" dirty="0">
                <a:solidFill>
                  <a:schemeClr val="tx1"/>
                </a:solidFill>
              </a:rPr>
              <a:t>A P </a:t>
            </a:r>
            <a:r>
              <a:rPr lang="en-US" sz="3600" dirty="0" err="1">
                <a:solidFill>
                  <a:schemeClr val="tx1"/>
                </a:solidFill>
              </a:rPr>
              <a:t>P</a:t>
            </a:r>
            <a:r>
              <a:rPr lang="en-US" sz="3600" dirty="0">
                <a:solidFill>
                  <a:schemeClr val="tx1"/>
                </a:solidFill>
              </a:rPr>
              <a:t> L I C A T I O N S</a:t>
            </a:r>
            <a:endParaRPr lang="en-IN" sz="3600" dirty="0">
              <a:solidFill>
                <a:schemeClr val="tx1"/>
              </a:solidFill>
            </a:endParaRPr>
          </a:p>
        </p:txBody>
      </p:sp>
      <p:sp>
        <p:nvSpPr>
          <p:cNvPr id="4" name="Content Placeholder 3"/>
          <p:cNvSpPr>
            <a:spLocks noGrp="1"/>
          </p:cNvSpPr>
          <p:nvPr>
            <p:ph idx="1"/>
          </p:nvPr>
        </p:nvSpPr>
        <p:spPr>
          <a:xfrm>
            <a:off x="685800" y="1707084"/>
            <a:ext cx="4152028" cy="3857329"/>
          </a:xfrm>
        </p:spPr>
        <p:txBody>
          <a:bodyPr>
            <a:noAutofit/>
          </a:bodyPr>
          <a:lstStyle/>
          <a:p>
            <a:pPr>
              <a:buFont typeface="Wingdings" panose="05000000000000000000" pitchFamily="2" charset="2"/>
              <a:buChar char="q"/>
            </a:pPr>
            <a:r>
              <a:rPr lang="en-IN" sz="2000" dirty="0"/>
              <a:t>Signal and audio transformers are used to couple stages of amplifiers and to match devices such as microphones and record players to the input of amplifiers.</a:t>
            </a:r>
          </a:p>
          <a:p>
            <a:pPr>
              <a:buFont typeface="Wingdings" panose="05000000000000000000" pitchFamily="2" charset="2"/>
              <a:buChar char="q"/>
            </a:pPr>
            <a:r>
              <a:rPr lang="en-IN" sz="2000" dirty="0"/>
              <a:t>A balloon transformer converts a signal that is referenced to ground to a signal that has balanced voltages to ground, such as between external cables and internal circuits. </a:t>
            </a:r>
          </a:p>
        </p:txBody>
      </p:sp>
      <p:sp>
        <p:nvSpPr>
          <p:cNvPr id="7" name="Slide Number Placeholder 6"/>
          <p:cNvSpPr>
            <a:spLocks noGrp="1"/>
          </p:cNvSpPr>
          <p:nvPr>
            <p:ph type="sldNum" sz="quarter" idx="18"/>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863206551"/>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32"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out)">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normAutofit/>
          </a:bodyPr>
          <a:lstStyle/>
          <a:p>
            <a:r>
              <a:rPr lang="en-US" sz="7200" dirty="0"/>
              <a:t>T H A N K  Y O U</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T H A N K  Y O U</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207078912"/>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1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1750" fill="hold"/>
                                        <p:tgtEl>
                                          <p:spTgt spid="6"/>
                                        </p:tgtEl>
                                        <p:attrNameLst>
                                          <p:attrName>ppt_y</p:attrName>
                                        </p:attrNameLst>
                                      </p:cBhvr>
                                      <p:tavLst>
                                        <p:tav tm="0">
                                          <p:val>
                                            <p:strVal val="#ppt_y"/>
                                          </p:val>
                                        </p:tav>
                                        <p:tav tm="100000">
                                          <p:val>
                                            <p:strVal val="#ppt_y"/>
                                          </p:val>
                                        </p:tav>
                                      </p:tavLst>
                                    </p:anim>
                                    <p:anim calcmode="lin" valueType="num">
                                      <p:cBhvr>
                                        <p:cTn id="9" dur="1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1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75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xmlns="" val="1"/>
              </a:ext>
            </a:extLst>
          </p:cNvPr>
          <p:cNvGrpSpPr/>
          <p:nvPr/>
        </p:nvGrpSpPr>
        <p:grpSpPr>
          <a:xfrm>
            <a:off x="1674097" y="455952"/>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1006151" y="2323359"/>
            <a:ext cx="4351911" cy="2384466"/>
          </a:xfrm>
        </p:spPr>
        <p:txBody>
          <a:bodyPr>
            <a:normAutofit/>
          </a:bodyPr>
          <a:lstStyle/>
          <a:p>
            <a:r>
              <a:rPr lang="en-US" sz="9600" dirty="0"/>
              <a:t>INDEX</a:t>
            </a:r>
            <a:endParaRPr lang="en-US" sz="4800" dirty="0"/>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graphicFrame>
        <p:nvGraphicFramePr>
          <p:cNvPr id="8" name="Diagram 7"/>
          <p:cNvGraphicFramePr/>
          <p:nvPr>
            <p:extLst>
              <p:ext uri="{D42A27DB-BD31-4B8C-83A1-F6EECF244321}">
                <p14:modId xmlns:p14="http://schemas.microsoft.com/office/powerpoint/2010/main" val="1805545355"/>
              </p:ext>
            </p:extLst>
          </p:nvPr>
        </p:nvGraphicFramePr>
        <p:xfrm>
          <a:off x="6127513" y="3051134"/>
          <a:ext cx="5689144" cy="39167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Diagram 8"/>
          <p:cNvGraphicFramePr/>
          <p:nvPr>
            <p:extLst>
              <p:ext uri="{D42A27DB-BD31-4B8C-83A1-F6EECF244321}">
                <p14:modId xmlns:p14="http://schemas.microsoft.com/office/powerpoint/2010/main" val="1161517942"/>
              </p:ext>
            </p:extLst>
          </p:nvPr>
        </p:nvGraphicFramePr>
        <p:xfrm>
          <a:off x="5524376" y="270587"/>
          <a:ext cx="5327779" cy="393630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2948305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26"/>
                                        </p:tgtEl>
                                        <p:attrNameLst>
                                          <p:attrName>ppt_y</p:attrName>
                                        </p:attrNameLst>
                                      </p:cBhvr>
                                      <p:tavLst>
                                        <p:tav tm="0">
                                          <p:val>
                                            <p:strVal val="#ppt_y"/>
                                          </p:val>
                                        </p:tav>
                                        <p:tav tm="100000">
                                          <p:val>
                                            <p:strVal val="#ppt_y"/>
                                          </p:val>
                                        </p:tav>
                                      </p:tavLst>
                                    </p:anim>
                                    <p:anim calcmode="lin" valueType="num">
                                      <p:cBhvr>
                                        <p:cTn id="9" dur="10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grpId="0" nodeType="clickEffect">
                                  <p:stCondLst>
                                    <p:cond delay="0"/>
                                  </p:stCondLst>
                                  <p:childTnLst>
                                    <p:set>
                                      <p:cBhvr>
                                        <p:cTn id="15" dur="1" fill="hold">
                                          <p:stCondLst>
                                            <p:cond delay="0"/>
                                          </p:stCondLst>
                                        </p:cTn>
                                        <p:tgtEl>
                                          <p:spTgt spid="9">
                                            <p:graphicEl>
                                              <a:dgm id="{2B45D52E-77AF-4188-8362-39C1E24623F6}"/>
                                            </p:graphicEl>
                                          </p:spTgt>
                                        </p:tgtEl>
                                        <p:attrNameLst>
                                          <p:attrName>style.visibility</p:attrName>
                                        </p:attrNameLst>
                                      </p:cBhvr>
                                      <p:to>
                                        <p:strVal val="visible"/>
                                      </p:to>
                                    </p:set>
                                    <p:animEffect transition="in" filter="fade">
                                      <p:cBhvr>
                                        <p:cTn id="16" dur="1000"/>
                                        <p:tgtEl>
                                          <p:spTgt spid="9">
                                            <p:graphicEl>
                                              <a:dgm id="{2B45D52E-77AF-4188-8362-39C1E24623F6}"/>
                                            </p:graphicEl>
                                          </p:spTgt>
                                        </p:tgtEl>
                                      </p:cBhvr>
                                    </p:animEffect>
                                    <p:anim calcmode="lin" valueType="num">
                                      <p:cBhvr>
                                        <p:cTn id="17" dur="1000" fill="hold"/>
                                        <p:tgtEl>
                                          <p:spTgt spid="9">
                                            <p:graphicEl>
                                              <a:dgm id="{2B45D52E-77AF-4188-8362-39C1E24623F6}"/>
                                            </p:graphicEl>
                                          </p:spTgt>
                                        </p:tgtEl>
                                        <p:attrNameLst>
                                          <p:attrName>style.rotation</p:attrName>
                                        </p:attrNameLst>
                                      </p:cBhvr>
                                      <p:tavLst>
                                        <p:tav tm="0">
                                          <p:val>
                                            <p:fltVal val="720"/>
                                          </p:val>
                                        </p:tav>
                                        <p:tav tm="100000">
                                          <p:val>
                                            <p:fltVal val="0"/>
                                          </p:val>
                                        </p:tav>
                                      </p:tavLst>
                                    </p:anim>
                                    <p:anim calcmode="lin" valueType="num">
                                      <p:cBhvr>
                                        <p:cTn id="18" dur="1000" fill="hold"/>
                                        <p:tgtEl>
                                          <p:spTgt spid="9">
                                            <p:graphicEl>
                                              <a:dgm id="{2B45D52E-77AF-4188-8362-39C1E24623F6}"/>
                                            </p:graphicEl>
                                          </p:spTgt>
                                        </p:tgtEl>
                                        <p:attrNameLst>
                                          <p:attrName>ppt_h</p:attrName>
                                        </p:attrNameLst>
                                      </p:cBhvr>
                                      <p:tavLst>
                                        <p:tav tm="0">
                                          <p:val>
                                            <p:fltVal val="0"/>
                                          </p:val>
                                        </p:tav>
                                        <p:tav tm="100000">
                                          <p:val>
                                            <p:strVal val="#ppt_h"/>
                                          </p:val>
                                        </p:tav>
                                      </p:tavLst>
                                    </p:anim>
                                    <p:anim calcmode="lin" valueType="num">
                                      <p:cBhvr>
                                        <p:cTn id="19" dur="1000" fill="hold"/>
                                        <p:tgtEl>
                                          <p:spTgt spid="9">
                                            <p:graphicEl>
                                              <a:dgm id="{2B45D52E-77AF-4188-8362-39C1E24623F6}"/>
                                            </p:graphicEl>
                                          </p:spTgt>
                                        </p:tgtEl>
                                        <p:attrNameLst>
                                          <p:attrName>ppt_w</p:attrName>
                                        </p:attrNameLst>
                                      </p:cBhvr>
                                      <p:tavLst>
                                        <p:tav tm="0">
                                          <p:val>
                                            <p:fltVal val="0"/>
                                          </p:val>
                                        </p:tav>
                                        <p:tav tm="100000">
                                          <p:val>
                                            <p:strVal val="#ppt_w"/>
                                          </p:val>
                                        </p:tav>
                                      </p:tavLst>
                                    </p:anim>
                                  </p:childTnLst>
                                </p:cTn>
                              </p:par>
                              <p:par>
                                <p:cTn id="20" presetID="35" presetClass="entr" presetSubtype="0" fill="hold" grpId="0" nodeType="withEffect">
                                  <p:stCondLst>
                                    <p:cond delay="0"/>
                                  </p:stCondLst>
                                  <p:childTnLst>
                                    <p:set>
                                      <p:cBhvr>
                                        <p:cTn id="21" dur="1" fill="hold">
                                          <p:stCondLst>
                                            <p:cond delay="0"/>
                                          </p:stCondLst>
                                        </p:cTn>
                                        <p:tgtEl>
                                          <p:spTgt spid="9">
                                            <p:graphicEl>
                                              <a:dgm id="{DC1ADA29-D8F7-413B-B630-9FA1A1E9B047}"/>
                                            </p:graphicEl>
                                          </p:spTgt>
                                        </p:tgtEl>
                                        <p:attrNameLst>
                                          <p:attrName>style.visibility</p:attrName>
                                        </p:attrNameLst>
                                      </p:cBhvr>
                                      <p:to>
                                        <p:strVal val="visible"/>
                                      </p:to>
                                    </p:set>
                                    <p:animEffect transition="in" filter="fade">
                                      <p:cBhvr>
                                        <p:cTn id="22" dur="1000"/>
                                        <p:tgtEl>
                                          <p:spTgt spid="9">
                                            <p:graphicEl>
                                              <a:dgm id="{DC1ADA29-D8F7-413B-B630-9FA1A1E9B047}"/>
                                            </p:graphicEl>
                                          </p:spTgt>
                                        </p:tgtEl>
                                      </p:cBhvr>
                                    </p:animEffect>
                                    <p:anim calcmode="lin" valueType="num">
                                      <p:cBhvr>
                                        <p:cTn id="23" dur="1000" fill="hold"/>
                                        <p:tgtEl>
                                          <p:spTgt spid="9">
                                            <p:graphicEl>
                                              <a:dgm id="{DC1ADA29-D8F7-413B-B630-9FA1A1E9B047}"/>
                                            </p:graphicEl>
                                          </p:spTgt>
                                        </p:tgtEl>
                                        <p:attrNameLst>
                                          <p:attrName>style.rotation</p:attrName>
                                        </p:attrNameLst>
                                      </p:cBhvr>
                                      <p:tavLst>
                                        <p:tav tm="0">
                                          <p:val>
                                            <p:fltVal val="720"/>
                                          </p:val>
                                        </p:tav>
                                        <p:tav tm="100000">
                                          <p:val>
                                            <p:fltVal val="0"/>
                                          </p:val>
                                        </p:tav>
                                      </p:tavLst>
                                    </p:anim>
                                    <p:anim calcmode="lin" valueType="num">
                                      <p:cBhvr>
                                        <p:cTn id="24" dur="1000" fill="hold"/>
                                        <p:tgtEl>
                                          <p:spTgt spid="9">
                                            <p:graphicEl>
                                              <a:dgm id="{DC1ADA29-D8F7-413B-B630-9FA1A1E9B047}"/>
                                            </p:graphicEl>
                                          </p:spTgt>
                                        </p:tgtEl>
                                        <p:attrNameLst>
                                          <p:attrName>ppt_h</p:attrName>
                                        </p:attrNameLst>
                                      </p:cBhvr>
                                      <p:tavLst>
                                        <p:tav tm="0">
                                          <p:val>
                                            <p:fltVal val="0"/>
                                          </p:val>
                                        </p:tav>
                                        <p:tav tm="100000">
                                          <p:val>
                                            <p:strVal val="#ppt_h"/>
                                          </p:val>
                                        </p:tav>
                                      </p:tavLst>
                                    </p:anim>
                                    <p:anim calcmode="lin" valueType="num">
                                      <p:cBhvr>
                                        <p:cTn id="25" dur="1000" fill="hold"/>
                                        <p:tgtEl>
                                          <p:spTgt spid="9">
                                            <p:graphicEl>
                                              <a:dgm id="{DC1ADA29-D8F7-413B-B630-9FA1A1E9B047}"/>
                                            </p:graphicEl>
                                          </p:spTgt>
                                        </p:tgtEl>
                                        <p:attrNameLst>
                                          <p:attrName>ppt_w</p:attrName>
                                        </p:attrNameLst>
                                      </p:cBhvr>
                                      <p:tavLst>
                                        <p:tav tm="0">
                                          <p:val>
                                            <p:fltVal val="0"/>
                                          </p:val>
                                        </p:tav>
                                        <p:tav tm="100000">
                                          <p:val>
                                            <p:strVal val="#ppt_w"/>
                                          </p:val>
                                        </p:tav>
                                      </p:tavLst>
                                    </p:anim>
                                  </p:childTnLst>
                                </p:cTn>
                              </p:par>
                              <p:par>
                                <p:cTn id="26" presetID="35" presetClass="entr" presetSubtype="0" fill="hold" grpId="0" nodeType="withEffect">
                                  <p:stCondLst>
                                    <p:cond delay="0"/>
                                  </p:stCondLst>
                                  <p:childTnLst>
                                    <p:set>
                                      <p:cBhvr>
                                        <p:cTn id="27" dur="1" fill="hold">
                                          <p:stCondLst>
                                            <p:cond delay="0"/>
                                          </p:stCondLst>
                                        </p:cTn>
                                        <p:tgtEl>
                                          <p:spTgt spid="9">
                                            <p:graphicEl>
                                              <a:dgm id="{346646A3-0ECD-4531-98EA-963EF6F1BA89}"/>
                                            </p:graphicEl>
                                          </p:spTgt>
                                        </p:tgtEl>
                                        <p:attrNameLst>
                                          <p:attrName>style.visibility</p:attrName>
                                        </p:attrNameLst>
                                      </p:cBhvr>
                                      <p:to>
                                        <p:strVal val="visible"/>
                                      </p:to>
                                    </p:set>
                                    <p:animEffect transition="in" filter="fade">
                                      <p:cBhvr>
                                        <p:cTn id="28" dur="1000"/>
                                        <p:tgtEl>
                                          <p:spTgt spid="9">
                                            <p:graphicEl>
                                              <a:dgm id="{346646A3-0ECD-4531-98EA-963EF6F1BA89}"/>
                                            </p:graphicEl>
                                          </p:spTgt>
                                        </p:tgtEl>
                                      </p:cBhvr>
                                    </p:animEffect>
                                    <p:anim calcmode="lin" valueType="num">
                                      <p:cBhvr>
                                        <p:cTn id="29" dur="1000" fill="hold"/>
                                        <p:tgtEl>
                                          <p:spTgt spid="9">
                                            <p:graphicEl>
                                              <a:dgm id="{346646A3-0ECD-4531-98EA-963EF6F1BA89}"/>
                                            </p:graphicEl>
                                          </p:spTgt>
                                        </p:tgtEl>
                                        <p:attrNameLst>
                                          <p:attrName>style.rotation</p:attrName>
                                        </p:attrNameLst>
                                      </p:cBhvr>
                                      <p:tavLst>
                                        <p:tav tm="0">
                                          <p:val>
                                            <p:fltVal val="720"/>
                                          </p:val>
                                        </p:tav>
                                        <p:tav tm="100000">
                                          <p:val>
                                            <p:fltVal val="0"/>
                                          </p:val>
                                        </p:tav>
                                      </p:tavLst>
                                    </p:anim>
                                    <p:anim calcmode="lin" valueType="num">
                                      <p:cBhvr>
                                        <p:cTn id="30" dur="1000" fill="hold"/>
                                        <p:tgtEl>
                                          <p:spTgt spid="9">
                                            <p:graphicEl>
                                              <a:dgm id="{346646A3-0ECD-4531-98EA-963EF6F1BA89}"/>
                                            </p:graphicEl>
                                          </p:spTgt>
                                        </p:tgtEl>
                                        <p:attrNameLst>
                                          <p:attrName>ppt_h</p:attrName>
                                        </p:attrNameLst>
                                      </p:cBhvr>
                                      <p:tavLst>
                                        <p:tav tm="0">
                                          <p:val>
                                            <p:fltVal val="0"/>
                                          </p:val>
                                        </p:tav>
                                        <p:tav tm="100000">
                                          <p:val>
                                            <p:strVal val="#ppt_h"/>
                                          </p:val>
                                        </p:tav>
                                      </p:tavLst>
                                    </p:anim>
                                    <p:anim calcmode="lin" valueType="num">
                                      <p:cBhvr>
                                        <p:cTn id="31" dur="1000" fill="hold"/>
                                        <p:tgtEl>
                                          <p:spTgt spid="9">
                                            <p:graphicEl>
                                              <a:dgm id="{346646A3-0ECD-4531-98EA-963EF6F1BA89}"/>
                                            </p:graphicEl>
                                          </p:spTgt>
                                        </p:tgtEl>
                                        <p:attrNameLst>
                                          <p:attrName>ppt_w</p:attrName>
                                        </p:attrNameLst>
                                      </p:cBhvr>
                                      <p:tavLst>
                                        <p:tav tm="0">
                                          <p:val>
                                            <p:fltVal val="0"/>
                                          </p:val>
                                        </p:tav>
                                        <p:tav tm="100000">
                                          <p:val>
                                            <p:strVal val="#ppt_w"/>
                                          </p:val>
                                        </p:tav>
                                      </p:tavLst>
                                    </p:anim>
                                  </p:childTnLst>
                                </p:cTn>
                              </p:par>
                              <p:par>
                                <p:cTn id="32" presetID="35" presetClass="entr" presetSubtype="0" fill="hold" grpId="0" nodeType="withEffect">
                                  <p:stCondLst>
                                    <p:cond delay="0"/>
                                  </p:stCondLst>
                                  <p:childTnLst>
                                    <p:set>
                                      <p:cBhvr>
                                        <p:cTn id="33" dur="1" fill="hold">
                                          <p:stCondLst>
                                            <p:cond delay="0"/>
                                          </p:stCondLst>
                                        </p:cTn>
                                        <p:tgtEl>
                                          <p:spTgt spid="9">
                                            <p:graphicEl>
                                              <a:dgm id="{9FEE1DF8-5074-49D9-9A92-6EDE55618BCF}"/>
                                            </p:graphicEl>
                                          </p:spTgt>
                                        </p:tgtEl>
                                        <p:attrNameLst>
                                          <p:attrName>style.visibility</p:attrName>
                                        </p:attrNameLst>
                                      </p:cBhvr>
                                      <p:to>
                                        <p:strVal val="visible"/>
                                      </p:to>
                                    </p:set>
                                    <p:animEffect transition="in" filter="fade">
                                      <p:cBhvr>
                                        <p:cTn id="34" dur="1000"/>
                                        <p:tgtEl>
                                          <p:spTgt spid="9">
                                            <p:graphicEl>
                                              <a:dgm id="{9FEE1DF8-5074-49D9-9A92-6EDE55618BCF}"/>
                                            </p:graphicEl>
                                          </p:spTgt>
                                        </p:tgtEl>
                                      </p:cBhvr>
                                    </p:animEffect>
                                    <p:anim calcmode="lin" valueType="num">
                                      <p:cBhvr>
                                        <p:cTn id="35" dur="1000" fill="hold"/>
                                        <p:tgtEl>
                                          <p:spTgt spid="9">
                                            <p:graphicEl>
                                              <a:dgm id="{9FEE1DF8-5074-49D9-9A92-6EDE55618BCF}"/>
                                            </p:graphicEl>
                                          </p:spTgt>
                                        </p:tgtEl>
                                        <p:attrNameLst>
                                          <p:attrName>style.rotation</p:attrName>
                                        </p:attrNameLst>
                                      </p:cBhvr>
                                      <p:tavLst>
                                        <p:tav tm="0">
                                          <p:val>
                                            <p:fltVal val="720"/>
                                          </p:val>
                                        </p:tav>
                                        <p:tav tm="100000">
                                          <p:val>
                                            <p:fltVal val="0"/>
                                          </p:val>
                                        </p:tav>
                                      </p:tavLst>
                                    </p:anim>
                                    <p:anim calcmode="lin" valueType="num">
                                      <p:cBhvr>
                                        <p:cTn id="36" dur="1000" fill="hold"/>
                                        <p:tgtEl>
                                          <p:spTgt spid="9">
                                            <p:graphicEl>
                                              <a:dgm id="{9FEE1DF8-5074-49D9-9A92-6EDE55618BCF}"/>
                                            </p:graphicEl>
                                          </p:spTgt>
                                        </p:tgtEl>
                                        <p:attrNameLst>
                                          <p:attrName>ppt_h</p:attrName>
                                        </p:attrNameLst>
                                      </p:cBhvr>
                                      <p:tavLst>
                                        <p:tav tm="0">
                                          <p:val>
                                            <p:fltVal val="0"/>
                                          </p:val>
                                        </p:tav>
                                        <p:tav tm="100000">
                                          <p:val>
                                            <p:strVal val="#ppt_h"/>
                                          </p:val>
                                        </p:tav>
                                      </p:tavLst>
                                    </p:anim>
                                    <p:anim calcmode="lin" valueType="num">
                                      <p:cBhvr>
                                        <p:cTn id="37" dur="1000" fill="hold"/>
                                        <p:tgtEl>
                                          <p:spTgt spid="9">
                                            <p:graphicEl>
                                              <a:dgm id="{9FEE1DF8-5074-49D9-9A92-6EDE55618BCF}"/>
                                            </p:graphicEl>
                                          </p:spTgt>
                                        </p:tgtEl>
                                        <p:attrNameLst>
                                          <p:attrName>ppt_w</p:attrName>
                                        </p:attrNameLst>
                                      </p:cBhvr>
                                      <p:tavLst>
                                        <p:tav tm="0">
                                          <p:val>
                                            <p:fltVal val="0"/>
                                          </p:val>
                                        </p:tav>
                                        <p:tav tm="100000">
                                          <p:val>
                                            <p:strVal val="#ppt_w"/>
                                          </p:val>
                                        </p:tav>
                                      </p:tavLst>
                                    </p:anim>
                                  </p:childTnLst>
                                </p:cTn>
                              </p:par>
                              <p:par>
                                <p:cTn id="38" presetID="35" presetClass="entr" presetSubtype="0" fill="hold" grpId="0" nodeType="withEffect">
                                  <p:stCondLst>
                                    <p:cond delay="0"/>
                                  </p:stCondLst>
                                  <p:childTnLst>
                                    <p:set>
                                      <p:cBhvr>
                                        <p:cTn id="39" dur="1" fill="hold">
                                          <p:stCondLst>
                                            <p:cond delay="0"/>
                                          </p:stCondLst>
                                        </p:cTn>
                                        <p:tgtEl>
                                          <p:spTgt spid="9">
                                            <p:graphicEl>
                                              <a:dgm id="{DBE5A8D7-87BA-49C2-B144-6AB16FB4082B}"/>
                                            </p:graphicEl>
                                          </p:spTgt>
                                        </p:tgtEl>
                                        <p:attrNameLst>
                                          <p:attrName>style.visibility</p:attrName>
                                        </p:attrNameLst>
                                      </p:cBhvr>
                                      <p:to>
                                        <p:strVal val="visible"/>
                                      </p:to>
                                    </p:set>
                                    <p:animEffect transition="in" filter="fade">
                                      <p:cBhvr>
                                        <p:cTn id="40" dur="1000"/>
                                        <p:tgtEl>
                                          <p:spTgt spid="9">
                                            <p:graphicEl>
                                              <a:dgm id="{DBE5A8D7-87BA-49C2-B144-6AB16FB4082B}"/>
                                            </p:graphicEl>
                                          </p:spTgt>
                                        </p:tgtEl>
                                      </p:cBhvr>
                                    </p:animEffect>
                                    <p:anim calcmode="lin" valueType="num">
                                      <p:cBhvr>
                                        <p:cTn id="41" dur="1000" fill="hold"/>
                                        <p:tgtEl>
                                          <p:spTgt spid="9">
                                            <p:graphicEl>
                                              <a:dgm id="{DBE5A8D7-87BA-49C2-B144-6AB16FB4082B}"/>
                                            </p:graphicEl>
                                          </p:spTgt>
                                        </p:tgtEl>
                                        <p:attrNameLst>
                                          <p:attrName>style.rotation</p:attrName>
                                        </p:attrNameLst>
                                      </p:cBhvr>
                                      <p:tavLst>
                                        <p:tav tm="0">
                                          <p:val>
                                            <p:fltVal val="720"/>
                                          </p:val>
                                        </p:tav>
                                        <p:tav tm="100000">
                                          <p:val>
                                            <p:fltVal val="0"/>
                                          </p:val>
                                        </p:tav>
                                      </p:tavLst>
                                    </p:anim>
                                    <p:anim calcmode="lin" valueType="num">
                                      <p:cBhvr>
                                        <p:cTn id="42" dur="1000" fill="hold"/>
                                        <p:tgtEl>
                                          <p:spTgt spid="9">
                                            <p:graphicEl>
                                              <a:dgm id="{DBE5A8D7-87BA-49C2-B144-6AB16FB4082B}"/>
                                            </p:graphicEl>
                                          </p:spTgt>
                                        </p:tgtEl>
                                        <p:attrNameLst>
                                          <p:attrName>ppt_h</p:attrName>
                                        </p:attrNameLst>
                                      </p:cBhvr>
                                      <p:tavLst>
                                        <p:tav tm="0">
                                          <p:val>
                                            <p:fltVal val="0"/>
                                          </p:val>
                                        </p:tav>
                                        <p:tav tm="100000">
                                          <p:val>
                                            <p:strVal val="#ppt_h"/>
                                          </p:val>
                                        </p:tav>
                                      </p:tavLst>
                                    </p:anim>
                                    <p:anim calcmode="lin" valueType="num">
                                      <p:cBhvr>
                                        <p:cTn id="43" dur="1000" fill="hold"/>
                                        <p:tgtEl>
                                          <p:spTgt spid="9">
                                            <p:graphicEl>
                                              <a:dgm id="{DBE5A8D7-87BA-49C2-B144-6AB16FB4082B}"/>
                                            </p:graphicEl>
                                          </p:spTgt>
                                        </p:tgtEl>
                                        <p:attrNameLst>
                                          <p:attrName>ppt_w</p:attrName>
                                        </p:attrNameLst>
                                      </p:cBhvr>
                                      <p:tavLst>
                                        <p:tav tm="0">
                                          <p:val>
                                            <p:fltVal val="0"/>
                                          </p:val>
                                        </p:tav>
                                        <p:tav tm="100000">
                                          <p:val>
                                            <p:strVal val="#ppt_w"/>
                                          </p:val>
                                        </p:tav>
                                      </p:tavLst>
                                    </p:anim>
                                  </p:childTnLst>
                                </p:cTn>
                              </p:par>
                              <p:par>
                                <p:cTn id="44" presetID="35" presetClass="entr" presetSubtype="0" fill="hold" grpId="0" nodeType="withEffect">
                                  <p:stCondLst>
                                    <p:cond delay="0"/>
                                  </p:stCondLst>
                                  <p:childTnLst>
                                    <p:set>
                                      <p:cBhvr>
                                        <p:cTn id="45" dur="1" fill="hold">
                                          <p:stCondLst>
                                            <p:cond delay="0"/>
                                          </p:stCondLst>
                                        </p:cTn>
                                        <p:tgtEl>
                                          <p:spTgt spid="9">
                                            <p:graphicEl>
                                              <a:dgm id="{E6CBC8A4-33E8-4F60-8BAD-091BE7B5F3F3}"/>
                                            </p:graphicEl>
                                          </p:spTgt>
                                        </p:tgtEl>
                                        <p:attrNameLst>
                                          <p:attrName>style.visibility</p:attrName>
                                        </p:attrNameLst>
                                      </p:cBhvr>
                                      <p:to>
                                        <p:strVal val="visible"/>
                                      </p:to>
                                    </p:set>
                                    <p:animEffect transition="in" filter="fade">
                                      <p:cBhvr>
                                        <p:cTn id="46" dur="1000"/>
                                        <p:tgtEl>
                                          <p:spTgt spid="9">
                                            <p:graphicEl>
                                              <a:dgm id="{E6CBC8A4-33E8-4F60-8BAD-091BE7B5F3F3}"/>
                                            </p:graphicEl>
                                          </p:spTgt>
                                        </p:tgtEl>
                                      </p:cBhvr>
                                    </p:animEffect>
                                    <p:anim calcmode="lin" valueType="num">
                                      <p:cBhvr>
                                        <p:cTn id="47" dur="1000" fill="hold"/>
                                        <p:tgtEl>
                                          <p:spTgt spid="9">
                                            <p:graphicEl>
                                              <a:dgm id="{E6CBC8A4-33E8-4F60-8BAD-091BE7B5F3F3}"/>
                                            </p:graphicEl>
                                          </p:spTgt>
                                        </p:tgtEl>
                                        <p:attrNameLst>
                                          <p:attrName>style.rotation</p:attrName>
                                        </p:attrNameLst>
                                      </p:cBhvr>
                                      <p:tavLst>
                                        <p:tav tm="0">
                                          <p:val>
                                            <p:fltVal val="720"/>
                                          </p:val>
                                        </p:tav>
                                        <p:tav tm="100000">
                                          <p:val>
                                            <p:fltVal val="0"/>
                                          </p:val>
                                        </p:tav>
                                      </p:tavLst>
                                    </p:anim>
                                    <p:anim calcmode="lin" valueType="num">
                                      <p:cBhvr>
                                        <p:cTn id="48" dur="1000" fill="hold"/>
                                        <p:tgtEl>
                                          <p:spTgt spid="9">
                                            <p:graphicEl>
                                              <a:dgm id="{E6CBC8A4-33E8-4F60-8BAD-091BE7B5F3F3}"/>
                                            </p:graphicEl>
                                          </p:spTgt>
                                        </p:tgtEl>
                                        <p:attrNameLst>
                                          <p:attrName>ppt_h</p:attrName>
                                        </p:attrNameLst>
                                      </p:cBhvr>
                                      <p:tavLst>
                                        <p:tav tm="0">
                                          <p:val>
                                            <p:fltVal val="0"/>
                                          </p:val>
                                        </p:tav>
                                        <p:tav tm="100000">
                                          <p:val>
                                            <p:strVal val="#ppt_h"/>
                                          </p:val>
                                        </p:tav>
                                      </p:tavLst>
                                    </p:anim>
                                    <p:anim calcmode="lin" valueType="num">
                                      <p:cBhvr>
                                        <p:cTn id="49" dur="1000" fill="hold"/>
                                        <p:tgtEl>
                                          <p:spTgt spid="9">
                                            <p:graphicEl>
                                              <a:dgm id="{E6CBC8A4-33E8-4F60-8BAD-091BE7B5F3F3}"/>
                                            </p:graphicEl>
                                          </p:spTgt>
                                        </p:tgtEl>
                                        <p:attrNameLst>
                                          <p:attrName>ppt_w</p:attrName>
                                        </p:attrNameLst>
                                      </p:cBhvr>
                                      <p:tavLst>
                                        <p:tav tm="0">
                                          <p:val>
                                            <p:fltVal val="0"/>
                                          </p:val>
                                        </p:tav>
                                        <p:tav tm="100000">
                                          <p:val>
                                            <p:strVal val="#ppt_w"/>
                                          </p:val>
                                        </p:tav>
                                      </p:tavLst>
                                    </p:anim>
                                  </p:childTnLst>
                                </p:cTn>
                              </p:par>
                            </p:childTnLst>
                          </p:cTn>
                        </p:par>
                      </p:childTnLst>
                    </p:cTn>
                  </p:par>
                  <p:par>
                    <p:cTn id="50" fill="hold">
                      <p:stCondLst>
                        <p:cond delay="indefinite"/>
                      </p:stCondLst>
                      <p:childTnLst>
                        <p:par>
                          <p:cTn id="51" fill="hold">
                            <p:stCondLst>
                              <p:cond delay="0"/>
                            </p:stCondLst>
                            <p:childTnLst>
                              <p:par>
                                <p:cTn id="52" presetID="35" presetClass="entr" presetSubtype="0" fill="hold" grpId="0" nodeType="clickEffect">
                                  <p:stCondLst>
                                    <p:cond delay="0"/>
                                  </p:stCondLst>
                                  <p:childTnLst>
                                    <p:set>
                                      <p:cBhvr>
                                        <p:cTn id="53" dur="1" fill="hold">
                                          <p:stCondLst>
                                            <p:cond delay="0"/>
                                          </p:stCondLst>
                                        </p:cTn>
                                        <p:tgtEl>
                                          <p:spTgt spid="8">
                                            <p:graphicEl>
                                              <a:dgm id="{AB021AA4-2B2C-4171-97B8-0503DDDB320B}"/>
                                            </p:graphicEl>
                                          </p:spTgt>
                                        </p:tgtEl>
                                        <p:attrNameLst>
                                          <p:attrName>style.visibility</p:attrName>
                                        </p:attrNameLst>
                                      </p:cBhvr>
                                      <p:to>
                                        <p:strVal val="visible"/>
                                      </p:to>
                                    </p:set>
                                    <p:animEffect transition="in" filter="fade">
                                      <p:cBhvr>
                                        <p:cTn id="54" dur="1000"/>
                                        <p:tgtEl>
                                          <p:spTgt spid="8">
                                            <p:graphicEl>
                                              <a:dgm id="{AB021AA4-2B2C-4171-97B8-0503DDDB320B}"/>
                                            </p:graphicEl>
                                          </p:spTgt>
                                        </p:tgtEl>
                                      </p:cBhvr>
                                    </p:animEffect>
                                    <p:anim calcmode="lin" valueType="num">
                                      <p:cBhvr>
                                        <p:cTn id="55" dur="1000" fill="hold"/>
                                        <p:tgtEl>
                                          <p:spTgt spid="8">
                                            <p:graphicEl>
                                              <a:dgm id="{AB021AA4-2B2C-4171-97B8-0503DDDB320B}"/>
                                            </p:graphicEl>
                                          </p:spTgt>
                                        </p:tgtEl>
                                        <p:attrNameLst>
                                          <p:attrName>style.rotation</p:attrName>
                                        </p:attrNameLst>
                                      </p:cBhvr>
                                      <p:tavLst>
                                        <p:tav tm="0">
                                          <p:val>
                                            <p:fltVal val="720"/>
                                          </p:val>
                                        </p:tav>
                                        <p:tav tm="100000">
                                          <p:val>
                                            <p:fltVal val="0"/>
                                          </p:val>
                                        </p:tav>
                                      </p:tavLst>
                                    </p:anim>
                                    <p:anim calcmode="lin" valueType="num">
                                      <p:cBhvr>
                                        <p:cTn id="56" dur="1000" fill="hold"/>
                                        <p:tgtEl>
                                          <p:spTgt spid="8">
                                            <p:graphicEl>
                                              <a:dgm id="{AB021AA4-2B2C-4171-97B8-0503DDDB320B}"/>
                                            </p:graphicEl>
                                          </p:spTgt>
                                        </p:tgtEl>
                                        <p:attrNameLst>
                                          <p:attrName>ppt_h</p:attrName>
                                        </p:attrNameLst>
                                      </p:cBhvr>
                                      <p:tavLst>
                                        <p:tav tm="0">
                                          <p:val>
                                            <p:fltVal val="0"/>
                                          </p:val>
                                        </p:tav>
                                        <p:tav tm="100000">
                                          <p:val>
                                            <p:strVal val="#ppt_h"/>
                                          </p:val>
                                        </p:tav>
                                      </p:tavLst>
                                    </p:anim>
                                    <p:anim calcmode="lin" valueType="num">
                                      <p:cBhvr>
                                        <p:cTn id="57" dur="1000" fill="hold"/>
                                        <p:tgtEl>
                                          <p:spTgt spid="8">
                                            <p:graphicEl>
                                              <a:dgm id="{AB021AA4-2B2C-4171-97B8-0503DDDB320B}"/>
                                            </p:graphicEl>
                                          </p:spTgt>
                                        </p:tgtEl>
                                        <p:attrNameLst>
                                          <p:attrName>ppt_w</p:attrName>
                                        </p:attrNameLst>
                                      </p:cBhvr>
                                      <p:tavLst>
                                        <p:tav tm="0">
                                          <p:val>
                                            <p:fltVal val="0"/>
                                          </p:val>
                                        </p:tav>
                                        <p:tav tm="100000">
                                          <p:val>
                                            <p:strVal val="#ppt_w"/>
                                          </p:val>
                                        </p:tav>
                                      </p:tavLst>
                                    </p:anim>
                                  </p:childTnLst>
                                </p:cTn>
                              </p:par>
                            </p:childTnLst>
                          </p:cTn>
                        </p:par>
                      </p:childTnLst>
                    </p:cTn>
                  </p:par>
                  <p:par>
                    <p:cTn id="58" fill="hold">
                      <p:stCondLst>
                        <p:cond delay="indefinite"/>
                      </p:stCondLst>
                      <p:childTnLst>
                        <p:par>
                          <p:cTn id="59" fill="hold">
                            <p:stCondLst>
                              <p:cond delay="0"/>
                            </p:stCondLst>
                            <p:childTnLst>
                              <p:par>
                                <p:cTn id="60" presetID="35" presetClass="entr" presetSubtype="0" fill="hold" grpId="0" nodeType="clickEffect">
                                  <p:stCondLst>
                                    <p:cond delay="0"/>
                                  </p:stCondLst>
                                  <p:childTnLst>
                                    <p:set>
                                      <p:cBhvr>
                                        <p:cTn id="61" dur="1" fill="hold">
                                          <p:stCondLst>
                                            <p:cond delay="0"/>
                                          </p:stCondLst>
                                        </p:cTn>
                                        <p:tgtEl>
                                          <p:spTgt spid="8">
                                            <p:graphicEl>
                                              <a:dgm id="{4F17775B-83D2-4ADA-8A37-7F6FCC7B6FC8}"/>
                                            </p:graphicEl>
                                          </p:spTgt>
                                        </p:tgtEl>
                                        <p:attrNameLst>
                                          <p:attrName>style.visibility</p:attrName>
                                        </p:attrNameLst>
                                      </p:cBhvr>
                                      <p:to>
                                        <p:strVal val="visible"/>
                                      </p:to>
                                    </p:set>
                                    <p:animEffect transition="in" filter="fade">
                                      <p:cBhvr>
                                        <p:cTn id="62" dur="1000"/>
                                        <p:tgtEl>
                                          <p:spTgt spid="8">
                                            <p:graphicEl>
                                              <a:dgm id="{4F17775B-83D2-4ADA-8A37-7F6FCC7B6FC8}"/>
                                            </p:graphicEl>
                                          </p:spTgt>
                                        </p:tgtEl>
                                      </p:cBhvr>
                                    </p:animEffect>
                                    <p:anim calcmode="lin" valueType="num">
                                      <p:cBhvr>
                                        <p:cTn id="63" dur="1000" fill="hold"/>
                                        <p:tgtEl>
                                          <p:spTgt spid="8">
                                            <p:graphicEl>
                                              <a:dgm id="{4F17775B-83D2-4ADA-8A37-7F6FCC7B6FC8}"/>
                                            </p:graphicEl>
                                          </p:spTgt>
                                        </p:tgtEl>
                                        <p:attrNameLst>
                                          <p:attrName>style.rotation</p:attrName>
                                        </p:attrNameLst>
                                      </p:cBhvr>
                                      <p:tavLst>
                                        <p:tav tm="0">
                                          <p:val>
                                            <p:fltVal val="720"/>
                                          </p:val>
                                        </p:tav>
                                        <p:tav tm="100000">
                                          <p:val>
                                            <p:fltVal val="0"/>
                                          </p:val>
                                        </p:tav>
                                      </p:tavLst>
                                    </p:anim>
                                    <p:anim calcmode="lin" valueType="num">
                                      <p:cBhvr>
                                        <p:cTn id="64" dur="1000" fill="hold"/>
                                        <p:tgtEl>
                                          <p:spTgt spid="8">
                                            <p:graphicEl>
                                              <a:dgm id="{4F17775B-83D2-4ADA-8A37-7F6FCC7B6FC8}"/>
                                            </p:graphicEl>
                                          </p:spTgt>
                                        </p:tgtEl>
                                        <p:attrNameLst>
                                          <p:attrName>ppt_h</p:attrName>
                                        </p:attrNameLst>
                                      </p:cBhvr>
                                      <p:tavLst>
                                        <p:tav tm="0">
                                          <p:val>
                                            <p:fltVal val="0"/>
                                          </p:val>
                                        </p:tav>
                                        <p:tav tm="100000">
                                          <p:val>
                                            <p:strVal val="#ppt_h"/>
                                          </p:val>
                                        </p:tav>
                                      </p:tavLst>
                                    </p:anim>
                                    <p:anim calcmode="lin" valueType="num">
                                      <p:cBhvr>
                                        <p:cTn id="65" dur="1000" fill="hold"/>
                                        <p:tgtEl>
                                          <p:spTgt spid="8">
                                            <p:graphicEl>
                                              <a:dgm id="{4F17775B-83D2-4ADA-8A37-7F6FCC7B6FC8}"/>
                                            </p:graphicEl>
                                          </p:spTgt>
                                        </p:tgtEl>
                                        <p:attrNameLst>
                                          <p:attrName>ppt_w</p:attrName>
                                        </p:attrNameLst>
                                      </p:cBhvr>
                                      <p:tavLst>
                                        <p:tav tm="0">
                                          <p:val>
                                            <p:fltVal val="0"/>
                                          </p:val>
                                        </p:tav>
                                        <p:tav tm="100000">
                                          <p:val>
                                            <p:strVal val="#ppt_w"/>
                                          </p:val>
                                        </p:tav>
                                      </p:tavLst>
                                    </p:anim>
                                  </p:childTnLst>
                                </p:cTn>
                              </p:par>
                              <p:par>
                                <p:cTn id="66" presetID="35" presetClass="entr" presetSubtype="0" fill="hold" grpId="0" nodeType="withEffect">
                                  <p:stCondLst>
                                    <p:cond delay="0"/>
                                  </p:stCondLst>
                                  <p:childTnLst>
                                    <p:set>
                                      <p:cBhvr>
                                        <p:cTn id="67" dur="1" fill="hold">
                                          <p:stCondLst>
                                            <p:cond delay="0"/>
                                          </p:stCondLst>
                                        </p:cTn>
                                        <p:tgtEl>
                                          <p:spTgt spid="8">
                                            <p:graphicEl>
                                              <a:dgm id="{706581CB-49FD-49DA-B3CF-81506671BA81}"/>
                                            </p:graphicEl>
                                          </p:spTgt>
                                        </p:tgtEl>
                                        <p:attrNameLst>
                                          <p:attrName>style.visibility</p:attrName>
                                        </p:attrNameLst>
                                      </p:cBhvr>
                                      <p:to>
                                        <p:strVal val="visible"/>
                                      </p:to>
                                    </p:set>
                                    <p:animEffect transition="in" filter="fade">
                                      <p:cBhvr>
                                        <p:cTn id="68" dur="1000"/>
                                        <p:tgtEl>
                                          <p:spTgt spid="8">
                                            <p:graphicEl>
                                              <a:dgm id="{706581CB-49FD-49DA-B3CF-81506671BA81}"/>
                                            </p:graphicEl>
                                          </p:spTgt>
                                        </p:tgtEl>
                                      </p:cBhvr>
                                    </p:animEffect>
                                    <p:anim calcmode="lin" valueType="num">
                                      <p:cBhvr>
                                        <p:cTn id="69" dur="1000" fill="hold"/>
                                        <p:tgtEl>
                                          <p:spTgt spid="8">
                                            <p:graphicEl>
                                              <a:dgm id="{706581CB-49FD-49DA-B3CF-81506671BA81}"/>
                                            </p:graphicEl>
                                          </p:spTgt>
                                        </p:tgtEl>
                                        <p:attrNameLst>
                                          <p:attrName>style.rotation</p:attrName>
                                        </p:attrNameLst>
                                      </p:cBhvr>
                                      <p:tavLst>
                                        <p:tav tm="0">
                                          <p:val>
                                            <p:fltVal val="720"/>
                                          </p:val>
                                        </p:tav>
                                        <p:tav tm="100000">
                                          <p:val>
                                            <p:fltVal val="0"/>
                                          </p:val>
                                        </p:tav>
                                      </p:tavLst>
                                    </p:anim>
                                    <p:anim calcmode="lin" valueType="num">
                                      <p:cBhvr>
                                        <p:cTn id="70" dur="1000" fill="hold"/>
                                        <p:tgtEl>
                                          <p:spTgt spid="8">
                                            <p:graphicEl>
                                              <a:dgm id="{706581CB-49FD-49DA-B3CF-81506671BA81}"/>
                                            </p:graphicEl>
                                          </p:spTgt>
                                        </p:tgtEl>
                                        <p:attrNameLst>
                                          <p:attrName>ppt_h</p:attrName>
                                        </p:attrNameLst>
                                      </p:cBhvr>
                                      <p:tavLst>
                                        <p:tav tm="0">
                                          <p:val>
                                            <p:fltVal val="0"/>
                                          </p:val>
                                        </p:tav>
                                        <p:tav tm="100000">
                                          <p:val>
                                            <p:strVal val="#ppt_h"/>
                                          </p:val>
                                        </p:tav>
                                      </p:tavLst>
                                    </p:anim>
                                    <p:anim calcmode="lin" valueType="num">
                                      <p:cBhvr>
                                        <p:cTn id="71" dur="1000" fill="hold"/>
                                        <p:tgtEl>
                                          <p:spTgt spid="8">
                                            <p:graphicEl>
                                              <a:dgm id="{706581CB-49FD-49DA-B3CF-81506671BA81}"/>
                                            </p:graphicEl>
                                          </p:spTgt>
                                        </p:tgtEl>
                                        <p:attrNameLst>
                                          <p:attrName>ppt_w</p:attrName>
                                        </p:attrNameLst>
                                      </p:cBhvr>
                                      <p:tavLst>
                                        <p:tav tm="0">
                                          <p:val>
                                            <p:fltVal val="0"/>
                                          </p:val>
                                        </p:tav>
                                        <p:tav tm="100000">
                                          <p:val>
                                            <p:strVal val="#ppt_w"/>
                                          </p:val>
                                        </p:tav>
                                      </p:tavLst>
                                    </p:anim>
                                  </p:childTnLst>
                                </p:cTn>
                              </p:par>
                              <p:par>
                                <p:cTn id="72" presetID="35" presetClass="entr" presetSubtype="0" fill="hold" grpId="0" nodeType="withEffect">
                                  <p:stCondLst>
                                    <p:cond delay="0"/>
                                  </p:stCondLst>
                                  <p:childTnLst>
                                    <p:set>
                                      <p:cBhvr>
                                        <p:cTn id="73" dur="1" fill="hold">
                                          <p:stCondLst>
                                            <p:cond delay="0"/>
                                          </p:stCondLst>
                                        </p:cTn>
                                        <p:tgtEl>
                                          <p:spTgt spid="8">
                                            <p:graphicEl>
                                              <a:dgm id="{226DC0BB-7B24-4949-A373-0AD643E9572E}"/>
                                            </p:graphicEl>
                                          </p:spTgt>
                                        </p:tgtEl>
                                        <p:attrNameLst>
                                          <p:attrName>style.visibility</p:attrName>
                                        </p:attrNameLst>
                                      </p:cBhvr>
                                      <p:to>
                                        <p:strVal val="visible"/>
                                      </p:to>
                                    </p:set>
                                    <p:animEffect transition="in" filter="fade">
                                      <p:cBhvr>
                                        <p:cTn id="74" dur="1000"/>
                                        <p:tgtEl>
                                          <p:spTgt spid="8">
                                            <p:graphicEl>
                                              <a:dgm id="{226DC0BB-7B24-4949-A373-0AD643E9572E}"/>
                                            </p:graphicEl>
                                          </p:spTgt>
                                        </p:tgtEl>
                                      </p:cBhvr>
                                    </p:animEffect>
                                    <p:anim calcmode="lin" valueType="num">
                                      <p:cBhvr>
                                        <p:cTn id="75" dur="1000" fill="hold"/>
                                        <p:tgtEl>
                                          <p:spTgt spid="8">
                                            <p:graphicEl>
                                              <a:dgm id="{226DC0BB-7B24-4949-A373-0AD643E9572E}"/>
                                            </p:graphicEl>
                                          </p:spTgt>
                                        </p:tgtEl>
                                        <p:attrNameLst>
                                          <p:attrName>style.rotation</p:attrName>
                                        </p:attrNameLst>
                                      </p:cBhvr>
                                      <p:tavLst>
                                        <p:tav tm="0">
                                          <p:val>
                                            <p:fltVal val="720"/>
                                          </p:val>
                                        </p:tav>
                                        <p:tav tm="100000">
                                          <p:val>
                                            <p:fltVal val="0"/>
                                          </p:val>
                                        </p:tav>
                                      </p:tavLst>
                                    </p:anim>
                                    <p:anim calcmode="lin" valueType="num">
                                      <p:cBhvr>
                                        <p:cTn id="76" dur="1000" fill="hold"/>
                                        <p:tgtEl>
                                          <p:spTgt spid="8">
                                            <p:graphicEl>
                                              <a:dgm id="{226DC0BB-7B24-4949-A373-0AD643E9572E}"/>
                                            </p:graphicEl>
                                          </p:spTgt>
                                        </p:tgtEl>
                                        <p:attrNameLst>
                                          <p:attrName>ppt_h</p:attrName>
                                        </p:attrNameLst>
                                      </p:cBhvr>
                                      <p:tavLst>
                                        <p:tav tm="0">
                                          <p:val>
                                            <p:fltVal val="0"/>
                                          </p:val>
                                        </p:tav>
                                        <p:tav tm="100000">
                                          <p:val>
                                            <p:strVal val="#ppt_h"/>
                                          </p:val>
                                        </p:tav>
                                      </p:tavLst>
                                    </p:anim>
                                    <p:anim calcmode="lin" valueType="num">
                                      <p:cBhvr>
                                        <p:cTn id="77" dur="1000" fill="hold"/>
                                        <p:tgtEl>
                                          <p:spTgt spid="8">
                                            <p:graphicEl>
                                              <a:dgm id="{226DC0BB-7B24-4949-A373-0AD643E9572E}"/>
                                            </p:graphic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Graphic spid="8" grpId="0">
        <p:bldSub>
          <a:bldDgm bld="one"/>
        </p:bldSub>
      </p:bldGraphic>
      <p:bldGraphic spid="9" grpId="0" uiExpand="1">
        <p:bldSub>
          <a:bldDgm bld="lvlAtOnc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270585" y="451186"/>
            <a:ext cx="11131422" cy="6201539"/>
            <a:chOff x="1808219" y="-24574"/>
            <a:chExt cx="7662723" cy="6201539"/>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9" y="-24574"/>
              <a:ext cx="7662723" cy="620153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397924" y="69607"/>
              <a:ext cx="916433" cy="6017115"/>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1900337" y="214503"/>
              <a:ext cx="6405469" cy="5836624"/>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595844" y="3272825"/>
            <a:ext cx="579089" cy="554327"/>
          </a:xfrm>
        </p:spPr>
        <p:txBody>
          <a:bodyPr>
            <a:noAutofit/>
          </a:bodyPr>
          <a:lstStyle/>
          <a:p>
            <a:r>
              <a:rPr lang="en-US" sz="3400" dirty="0">
                <a:solidFill>
                  <a:srgbClr val="000000"/>
                </a:solidFill>
              </a:rPr>
              <a:t>INTRODUCTION</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
        <p:nvSpPr>
          <p:cNvPr id="2" name="Rectangle 1"/>
          <p:cNvSpPr/>
          <p:nvPr/>
        </p:nvSpPr>
        <p:spPr>
          <a:xfrm>
            <a:off x="2499308" y="1612040"/>
            <a:ext cx="7906139" cy="3785652"/>
          </a:xfrm>
          <a:prstGeom prst="rect">
            <a:avLst/>
          </a:prstGeom>
        </p:spPr>
        <p:txBody>
          <a:bodyPr wrap="square">
            <a:spAutoFit/>
          </a:bodyPr>
          <a:lstStyle/>
          <a:p>
            <a:pPr marL="342900" indent="-342900" algn="just">
              <a:buFont typeface="Wingdings" panose="05000000000000000000" pitchFamily="2" charset="2"/>
              <a:buChar char="ü"/>
            </a:pPr>
            <a:r>
              <a:rPr lang="en-US" sz="2400" dirty="0">
                <a:solidFill>
                  <a:srgbClr val="FFFF00"/>
                </a:solidFill>
              </a:rPr>
              <a:t>A Transformer is a static device that transfers electrical energy from one electrical circuit to another without change in frequency.</a:t>
            </a:r>
          </a:p>
          <a:p>
            <a:pPr algn="just"/>
            <a:endParaRPr lang="en-US" sz="2400" dirty="0">
              <a:solidFill>
                <a:srgbClr val="FFFF00"/>
              </a:solidFill>
            </a:endParaRPr>
          </a:p>
          <a:p>
            <a:pPr marL="342900" indent="-342900" algn="just">
              <a:buFont typeface="Wingdings" panose="05000000000000000000" pitchFamily="2" charset="2"/>
              <a:buChar char="ü"/>
            </a:pPr>
            <a:r>
              <a:rPr lang="en-US" sz="2400" dirty="0">
                <a:solidFill>
                  <a:srgbClr val="FFFF00"/>
                </a:solidFill>
              </a:rPr>
              <a:t>They are also used for increasing or decreasing the alternating voltages in electrical power applications.</a:t>
            </a:r>
          </a:p>
          <a:p>
            <a:pPr algn="just"/>
            <a:endParaRPr lang="en-US" sz="2400" dirty="0">
              <a:solidFill>
                <a:srgbClr val="FFFF00"/>
              </a:solidFill>
            </a:endParaRPr>
          </a:p>
          <a:p>
            <a:pPr marL="342900" indent="-342900" algn="just">
              <a:buFont typeface="Wingdings" panose="05000000000000000000" pitchFamily="2" charset="2"/>
              <a:buChar char="ü"/>
            </a:pPr>
            <a:r>
              <a:rPr lang="en-IN" sz="2400" dirty="0">
                <a:solidFill>
                  <a:srgbClr val="FFFF00"/>
                </a:solidFill>
              </a:rPr>
              <a:t>A transformer has no internal moving parts, and it transfers energy from one circuit to another by electromagnetic induction</a:t>
            </a:r>
          </a:p>
        </p:txBody>
      </p:sp>
    </p:spTree>
    <p:extLst>
      <p:ext uri="{BB962C8B-B14F-4D97-AF65-F5344CB8AC3E}">
        <p14:creationId xmlns:p14="http://schemas.microsoft.com/office/powerpoint/2010/main" val="4236326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heel(2)">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2)">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heel(2)">
                                      <p:cBhvr>
                                        <p:cTn id="22"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595882" y="521559"/>
            <a:ext cx="6062091" cy="811940"/>
          </a:xfrm>
        </p:spPr>
        <p:txBody>
          <a:bodyPr>
            <a:normAutofit/>
          </a:bodyPr>
          <a:lstStyle/>
          <a:p>
            <a:r>
              <a:rPr lang="en-US" sz="4000" dirty="0"/>
              <a:t>TYPES OF TRANSFORMERS</a:t>
            </a:r>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a:xfrm>
            <a:off x="7343775" y="0"/>
            <a:ext cx="4848224" cy="6858000"/>
          </a:xfrm>
        </p:spPr>
      </p:pic>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pic>
        <p:nvPicPr>
          <p:cNvPr id="9" name="Picture 8"/>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6501"/>
                    </a14:imgEffect>
                    <a14:imgEffect>
                      <a14:saturation sat="400000"/>
                    </a14:imgEffect>
                  </a14:imgLayer>
                </a14:imgProps>
              </a:ext>
              <a:ext uri="{28A0092B-C50C-407E-A947-70E740481C1C}">
                <a14:useLocalDpi xmlns:a14="http://schemas.microsoft.com/office/drawing/2010/main" val="0"/>
              </a:ext>
            </a:extLst>
          </a:blip>
          <a:stretch>
            <a:fillRect/>
          </a:stretch>
        </p:blipFill>
        <p:spPr>
          <a:xfrm flipH="1">
            <a:off x="7343774" y="3597923"/>
            <a:ext cx="2381251" cy="2148433"/>
          </a:xfrm>
          <a:prstGeom prst="rect">
            <a:avLst/>
          </a:prstGeom>
          <a:solidFill>
            <a:srgbClr val="000000"/>
          </a:solid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tretch>
            <a:fillRect/>
          </a:stretch>
        </p:blipFill>
        <p:spPr>
          <a:xfrm flipH="1">
            <a:off x="9891563" y="3597923"/>
            <a:ext cx="2300435" cy="2148433"/>
          </a:xfrm>
          <a:prstGeom prst="rect">
            <a:avLst/>
          </a:prstGeom>
          <a:solidFill>
            <a:srgbClr val="000000">
              <a:alpha val="0"/>
            </a:srgbClr>
          </a:solidFill>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3" name="Diagram 12"/>
          <p:cNvGraphicFramePr/>
          <p:nvPr>
            <p:extLst>
              <p:ext uri="{D42A27DB-BD31-4B8C-83A1-F6EECF244321}">
                <p14:modId xmlns:p14="http://schemas.microsoft.com/office/powerpoint/2010/main" val="1342478836"/>
              </p:ext>
            </p:extLst>
          </p:nvPr>
        </p:nvGraphicFramePr>
        <p:xfrm>
          <a:off x="888491" y="1333499"/>
          <a:ext cx="5476875" cy="49498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Rectangle 13"/>
          <p:cNvSpPr/>
          <p:nvPr/>
        </p:nvSpPr>
        <p:spPr>
          <a:xfrm>
            <a:off x="1266892" y="2980031"/>
            <a:ext cx="1200083" cy="1569660"/>
          </a:xfrm>
          <a:prstGeom prst="rect">
            <a:avLst/>
          </a:prstGeom>
          <a:noFill/>
        </p:spPr>
        <p:txBody>
          <a:bodyPr wrap="square" lIns="91440" tIns="45720" rIns="91440" bIns="45720">
            <a:spAutoFit/>
          </a:bodyP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Cons-</a:t>
            </a:r>
            <a:r>
              <a:rPr lang="en-US"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truct</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-ion</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5" name="Picture 14"/>
          <p:cNvPicPr/>
          <p:nvPr/>
        </p:nvPicPr>
        <p:blipFill>
          <a:blip r:embed="rId14">
            <a:extLst>
              <a:ext uri="{28A0092B-C50C-407E-A947-70E740481C1C}">
                <a14:useLocalDpi xmlns:a14="http://schemas.microsoft.com/office/drawing/2010/main" val="0"/>
              </a:ext>
            </a:extLst>
          </a:blip>
          <a:stretch>
            <a:fillRect/>
          </a:stretch>
        </p:blipFill>
        <p:spPr>
          <a:xfrm>
            <a:off x="7480934" y="521559"/>
            <a:ext cx="4711065" cy="2822575"/>
          </a:xfrm>
          <a:prstGeom prst="rect">
            <a:avLst/>
          </a:prstGeom>
        </p:spPr>
      </p:pic>
    </p:spTree>
    <p:extLst>
      <p:ext uri="{BB962C8B-B14F-4D97-AF65-F5344CB8AC3E}">
        <p14:creationId xmlns:p14="http://schemas.microsoft.com/office/powerpoint/2010/main" val="48532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graphicEl>
                                              <a:dgm id="{C7161E21-CA6A-48A0-B37A-D9CEBBA786E3}"/>
                                            </p:graphicEl>
                                          </p:spTgt>
                                        </p:tgtEl>
                                        <p:attrNameLst>
                                          <p:attrName>style.visibility</p:attrName>
                                        </p:attrNameLst>
                                      </p:cBhvr>
                                      <p:to>
                                        <p:strVal val="visible"/>
                                      </p:to>
                                    </p:set>
                                    <p:animEffect transition="in" filter="circle(in)">
                                      <p:cBhvr>
                                        <p:cTn id="29" dur="1500"/>
                                        <p:tgtEl>
                                          <p:spTgt spid="13">
                                            <p:graphicEl>
                                              <a:dgm id="{C7161E21-CA6A-48A0-B37A-D9CEBBA786E3}"/>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3">
                                            <p:graphicEl>
                                              <a:dgm id="{1C1B560F-4522-4DE4-9AEB-9F5E6E03B939}"/>
                                            </p:graphicEl>
                                          </p:spTgt>
                                        </p:tgtEl>
                                        <p:attrNameLst>
                                          <p:attrName>style.visibility</p:attrName>
                                        </p:attrNameLst>
                                      </p:cBhvr>
                                      <p:to>
                                        <p:strVal val="visible"/>
                                      </p:to>
                                    </p:set>
                                    <p:animEffect transition="in" filter="circle(in)">
                                      <p:cBhvr>
                                        <p:cTn id="34" dur="1500"/>
                                        <p:tgtEl>
                                          <p:spTgt spid="13">
                                            <p:graphicEl>
                                              <a:dgm id="{1C1B560F-4522-4DE4-9AEB-9F5E6E03B939}"/>
                                            </p:graphic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3">
                                            <p:graphicEl>
                                              <a:dgm id="{B921220F-5F1C-43FC-BB52-EB56ED63C1C0}"/>
                                            </p:graphicEl>
                                          </p:spTgt>
                                        </p:tgtEl>
                                        <p:attrNameLst>
                                          <p:attrName>style.visibility</p:attrName>
                                        </p:attrNameLst>
                                      </p:cBhvr>
                                      <p:to>
                                        <p:strVal val="visible"/>
                                      </p:to>
                                    </p:set>
                                    <p:animEffect transition="in" filter="circle(in)">
                                      <p:cBhvr>
                                        <p:cTn id="37" dur="1500"/>
                                        <p:tgtEl>
                                          <p:spTgt spid="13">
                                            <p:graphicEl>
                                              <a:dgm id="{B921220F-5F1C-43FC-BB52-EB56ED63C1C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graphicEl>
                                              <a:dgm id="{8178B9BF-E936-49EB-A356-3029F29C216D}"/>
                                            </p:graphicEl>
                                          </p:spTgt>
                                        </p:tgtEl>
                                        <p:attrNameLst>
                                          <p:attrName>style.visibility</p:attrName>
                                        </p:attrNameLst>
                                      </p:cBhvr>
                                      <p:to>
                                        <p:strVal val="visible"/>
                                      </p:to>
                                    </p:set>
                                    <p:animEffect transition="in" filter="circle(in)">
                                      <p:cBhvr>
                                        <p:cTn id="42" dur="1500"/>
                                        <p:tgtEl>
                                          <p:spTgt spid="13">
                                            <p:graphicEl>
                                              <a:dgm id="{8178B9BF-E936-49EB-A356-3029F29C216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3">
                                            <p:graphicEl>
                                              <a:dgm id="{AF58BE9B-9F0F-4844-861E-CBDA52D8C6D4}"/>
                                            </p:graphicEl>
                                          </p:spTgt>
                                        </p:tgtEl>
                                        <p:attrNameLst>
                                          <p:attrName>style.visibility</p:attrName>
                                        </p:attrNameLst>
                                      </p:cBhvr>
                                      <p:to>
                                        <p:strVal val="visible"/>
                                      </p:to>
                                    </p:set>
                                    <p:animEffect transition="in" filter="circle(in)">
                                      <p:cBhvr>
                                        <p:cTn id="47" dur="1500"/>
                                        <p:tgtEl>
                                          <p:spTgt spid="13">
                                            <p:graphicEl>
                                              <a:dgm id="{AF58BE9B-9F0F-4844-861E-CBDA52D8C6D4}"/>
                                            </p:graphicEl>
                                          </p:spTgt>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3">
                                            <p:graphicEl>
                                              <a:dgm id="{DFF00A38-5F71-412A-9877-0A3987D35F12}"/>
                                            </p:graphicEl>
                                          </p:spTgt>
                                        </p:tgtEl>
                                        <p:attrNameLst>
                                          <p:attrName>style.visibility</p:attrName>
                                        </p:attrNameLst>
                                      </p:cBhvr>
                                      <p:to>
                                        <p:strVal val="visible"/>
                                      </p:to>
                                    </p:set>
                                    <p:animEffect transition="in" filter="circle(in)">
                                      <p:cBhvr>
                                        <p:cTn id="50" dur="1500"/>
                                        <p:tgtEl>
                                          <p:spTgt spid="13">
                                            <p:graphicEl>
                                              <a:dgm id="{DFF00A38-5F71-412A-9877-0A3987D35F12}"/>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3">
                                            <p:graphicEl>
                                              <a:dgm id="{5475417E-2477-4154-91A9-B40458A98662}"/>
                                            </p:graphicEl>
                                          </p:spTgt>
                                        </p:tgtEl>
                                        <p:attrNameLst>
                                          <p:attrName>style.visibility</p:attrName>
                                        </p:attrNameLst>
                                      </p:cBhvr>
                                      <p:to>
                                        <p:strVal val="visible"/>
                                      </p:to>
                                    </p:set>
                                    <p:animEffect transition="in" filter="circle(in)">
                                      <p:cBhvr>
                                        <p:cTn id="55" dur="1500"/>
                                        <p:tgtEl>
                                          <p:spTgt spid="13">
                                            <p:graphicEl>
                                              <a:dgm id="{5475417E-2477-4154-91A9-B40458A98662}"/>
                                            </p:graphicEl>
                                          </p:spTgt>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13">
                                            <p:graphicEl>
                                              <a:dgm id="{F3D49DB3-92CC-4300-9CA5-4EA57037C81A}"/>
                                            </p:graphicEl>
                                          </p:spTgt>
                                        </p:tgtEl>
                                        <p:attrNameLst>
                                          <p:attrName>style.visibility</p:attrName>
                                        </p:attrNameLst>
                                      </p:cBhvr>
                                      <p:to>
                                        <p:strVal val="visible"/>
                                      </p:to>
                                    </p:set>
                                    <p:animEffect transition="in" filter="circle(in)">
                                      <p:cBhvr>
                                        <p:cTn id="58" dur="1500"/>
                                        <p:tgtEl>
                                          <p:spTgt spid="13">
                                            <p:graphicEl>
                                              <a:dgm id="{F3D49DB3-92CC-4300-9CA5-4EA57037C81A}"/>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13">
                                            <p:graphicEl>
                                              <a:dgm id="{EDF77568-11FC-45AF-8886-C49C04E7D5F7}"/>
                                            </p:graphicEl>
                                          </p:spTgt>
                                        </p:tgtEl>
                                        <p:attrNameLst>
                                          <p:attrName>style.visibility</p:attrName>
                                        </p:attrNameLst>
                                      </p:cBhvr>
                                      <p:to>
                                        <p:strVal val="visible"/>
                                      </p:to>
                                    </p:set>
                                    <p:animEffect transition="in" filter="circle(in)">
                                      <p:cBhvr>
                                        <p:cTn id="63" dur="1500"/>
                                        <p:tgtEl>
                                          <p:spTgt spid="13">
                                            <p:graphicEl>
                                              <a:dgm id="{EDF77568-11FC-45AF-8886-C49C04E7D5F7}"/>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ox(out)">
                                      <p:cBhvr>
                                        <p:cTn id="68" dur="20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box(in)">
                                      <p:cBhvr>
                                        <p:cTn id="73" dur="20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box(out)">
                                      <p:cBhvr>
                                        <p:cTn id="7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3" grpId="0">
        <p:bldSub>
          <a:bldDgm bld="one"/>
        </p:bldSub>
      </p:bldGraphic>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5510539" y="739500"/>
            <a:ext cx="6117771" cy="573989"/>
          </a:xfrm>
        </p:spPr>
        <p:txBody>
          <a:bodyPr/>
          <a:lstStyle/>
          <a:p>
            <a:r>
              <a:rPr lang="en-US" sz="4000" dirty="0"/>
              <a:t>On the basis of purpose:</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208890466"/>
              </p:ext>
            </p:extLst>
          </p:nvPr>
        </p:nvGraphicFramePr>
        <p:xfrm>
          <a:off x="5510213" y="1962150"/>
          <a:ext cx="6118225" cy="3676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16" name="Picture 15"/>
          <p:cNvPicPr>
            <a:picLocks noChangeAspect="1"/>
          </p:cNvPicPr>
          <p:nvPr/>
        </p:nvPicPr>
        <p:blipFill>
          <a:blip r:embed="rId9">
            <a:extLst>
              <a:ext uri="{BEBA8EAE-BF5A-486C-A8C5-ECC9F3942E4B}">
                <a14:imgProps xmlns:a14="http://schemas.microsoft.com/office/drawing/2010/main">
                  <a14:imgLayer r:embed="rId10">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19393" y="1894014"/>
            <a:ext cx="4780010" cy="374478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9734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2864498" y="279918"/>
            <a:ext cx="8684767" cy="6533632"/>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5725368" y="855121"/>
            <a:ext cx="5445713" cy="573989"/>
          </a:xfrm>
        </p:spPr>
        <p:txBody>
          <a:bodyPr/>
          <a:lstStyle/>
          <a:p>
            <a:r>
              <a:rPr lang="en-US" sz="4000" dirty="0"/>
              <a:t>On the basis of SUPPLY:</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7780475"/>
              </p:ext>
            </p:extLst>
          </p:nvPr>
        </p:nvGraphicFramePr>
        <p:xfrm>
          <a:off x="4133462" y="2192694"/>
          <a:ext cx="7684830" cy="38607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7" name="Picture 16"/>
          <p:cNvPicPr>
            <a:picLocks noChangeAspect="1"/>
          </p:cNvPicPr>
          <p:nvPr/>
        </p:nvPicPr>
        <p:blipFill>
          <a:blip r:embed="rId9"/>
          <a:stretch>
            <a:fillRect/>
          </a:stretch>
        </p:blipFill>
        <p:spPr>
          <a:xfrm>
            <a:off x="128152" y="556978"/>
            <a:ext cx="2520466" cy="2524125"/>
          </a:xfrm>
          <a:prstGeom prst="rect">
            <a:avLst/>
          </a:prstGeom>
        </p:spPr>
      </p:pic>
      <p:pic>
        <p:nvPicPr>
          <p:cNvPr id="18" name="Picture 17"/>
          <p:cNvPicPr>
            <a:picLocks noChangeAspect="1"/>
          </p:cNvPicPr>
          <p:nvPr/>
        </p:nvPicPr>
        <p:blipFill>
          <a:blip r:embed="rId10"/>
          <a:stretch>
            <a:fillRect/>
          </a:stretch>
        </p:blipFill>
        <p:spPr>
          <a:xfrm>
            <a:off x="128152" y="3821376"/>
            <a:ext cx="2504221" cy="2152650"/>
          </a:xfrm>
          <a:prstGeom prst="rect">
            <a:avLst/>
          </a:prstGeom>
        </p:spPr>
      </p:pic>
    </p:spTree>
    <p:extLst>
      <p:ext uri="{BB962C8B-B14F-4D97-AF65-F5344CB8AC3E}">
        <p14:creationId xmlns:p14="http://schemas.microsoft.com/office/powerpoint/2010/main" val="222974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fltVal val="0"/>
                                          </p:val>
                                        </p:tav>
                                        <p:tav tm="100000">
                                          <p:val>
                                            <p:strVal val="#ppt_w"/>
                                          </p:val>
                                        </p:tav>
                                      </p:tavLst>
                                    </p:anim>
                                    <p:anim calcmode="lin" valueType="num">
                                      <p:cBhvr>
                                        <p:cTn id="14" dur="1000" fill="hold"/>
                                        <p:tgtEl>
                                          <p:spTgt spid="17"/>
                                        </p:tgtEl>
                                        <p:attrNameLst>
                                          <p:attrName>ppt_h</p:attrName>
                                        </p:attrNameLst>
                                      </p:cBhvr>
                                      <p:tavLst>
                                        <p:tav tm="0">
                                          <p:val>
                                            <p:fltVal val="0"/>
                                          </p:val>
                                        </p:tav>
                                        <p:tav tm="100000">
                                          <p:val>
                                            <p:strVal val="#ppt_h"/>
                                          </p:val>
                                        </p:tav>
                                      </p:tavLst>
                                    </p:anim>
                                    <p:anim calcmode="lin" valueType="num">
                                      <p:cBhvr>
                                        <p:cTn id="15" dur="1000" fill="hold"/>
                                        <p:tgtEl>
                                          <p:spTgt spid="17"/>
                                        </p:tgtEl>
                                        <p:attrNameLst>
                                          <p:attrName>style.rotation</p:attrName>
                                        </p:attrNameLst>
                                      </p:cBhvr>
                                      <p:tavLst>
                                        <p:tav tm="0">
                                          <p:val>
                                            <p:fltVal val="90"/>
                                          </p:val>
                                        </p:tav>
                                        <p:tav tm="100000">
                                          <p:val>
                                            <p:fltVal val="0"/>
                                          </p:val>
                                        </p:tav>
                                      </p:tavLst>
                                    </p:anim>
                                    <p:animEffect transition="in" filter="fade">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fltVal val="0"/>
                                          </p:val>
                                        </p:tav>
                                        <p:tav tm="100000">
                                          <p:val>
                                            <p:strVal val="#ppt_w"/>
                                          </p:val>
                                        </p:tav>
                                      </p:tavLst>
                                    </p:anim>
                                    <p:anim calcmode="lin" valueType="num">
                                      <p:cBhvr>
                                        <p:cTn id="22" dur="1000" fill="hold"/>
                                        <p:tgtEl>
                                          <p:spTgt spid="18"/>
                                        </p:tgtEl>
                                        <p:attrNameLst>
                                          <p:attrName>ppt_h</p:attrName>
                                        </p:attrNameLst>
                                      </p:cBhvr>
                                      <p:tavLst>
                                        <p:tav tm="0">
                                          <p:val>
                                            <p:fltVal val="0"/>
                                          </p:val>
                                        </p:tav>
                                        <p:tav tm="100000">
                                          <p:val>
                                            <p:strVal val="#ppt_h"/>
                                          </p:val>
                                        </p:tav>
                                      </p:tavLst>
                                    </p:anim>
                                    <p:anim calcmode="lin" valueType="num">
                                      <p:cBhvr>
                                        <p:cTn id="23" dur="1000" fill="hold"/>
                                        <p:tgtEl>
                                          <p:spTgt spid="18"/>
                                        </p:tgtEl>
                                        <p:attrNameLst>
                                          <p:attrName>style.rotation</p:attrName>
                                        </p:attrNameLst>
                                      </p:cBhvr>
                                      <p:tavLst>
                                        <p:tav tm="0">
                                          <p:val>
                                            <p:fltVal val="90"/>
                                          </p:val>
                                        </p:tav>
                                        <p:tav tm="100000">
                                          <p:val>
                                            <p:fltVal val="0"/>
                                          </p:val>
                                        </p:tav>
                                      </p:tavLst>
                                    </p:anim>
                                    <p:animEffect transition="in" filter="fade">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
                                            <p:graphicEl>
                                              <a:dgm id="{B2834EFA-13FF-401D-A2CA-0739405106EB}"/>
                                            </p:graphicEl>
                                          </p:spTgt>
                                        </p:tgtEl>
                                        <p:attrNameLst>
                                          <p:attrName>style.visibility</p:attrName>
                                        </p:attrNameLst>
                                      </p:cBhvr>
                                      <p:to>
                                        <p:strVal val="visible"/>
                                      </p:to>
                                    </p:set>
                                    <p:animEffect transition="in" filter="box(out)">
                                      <p:cBhvr>
                                        <p:cTn id="29" dur="1250"/>
                                        <p:tgtEl>
                                          <p:spTgt spid="5">
                                            <p:graphicEl>
                                              <a:dgm id="{B2834EFA-13FF-401D-A2CA-0739405106E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
                                            <p:graphicEl>
                                              <a:dgm id="{D52E3AE4-27B5-4AF1-82CD-33D498A344CF}"/>
                                            </p:graphicEl>
                                          </p:spTgt>
                                        </p:tgtEl>
                                        <p:attrNameLst>
                                          <p:attrName>style.visibility</p:attrName>
                                        </p:attrNameLst>
                                      </p:cBhvr>
                                      <p:to>
                                        <p:strVal val="visible"/>
                                      </p:to>
                                    </p:set>
                                    <p:animEffect transition="in" filter="box(out)">
                                      <p:cBhvr>
                                        <p:cTn id="34" dur="1250"/>
                                        <p:tgtEl>
                                          <p:spTgt spid="5">
                                            <p:graphicEl>
                                              <a:dgm id="{D52E3AE4-27B5-4AF1-82CD-33D498A344CF}"/>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
                                            <p:graphicEl>
                                              <a:dgm id="{DDF1257F-BA7C-457F-BC78-94F0165D7240}"/>
                                            </p:graphicEl>
                                          </p:spTgt>
                                        </p:tgtEl>
                                        <p:attrNameLst>
                                          <p:attrName>style.visibility</p:attrName>
                                        </p:attrNameLst>
                                      </p:cBhvr>
                                      <p:to>
                                        <p:strVal val="visible"/>
                                      </p:to>
                                    </p:set>
                                    <p:animEffect transition="in" filter="box(out)">
                                      <p:cBhvr>
                                        <p:cTn id="39" dur="1250"/>
                                        <p:tgtEl>
                                          <p:spTgt spid="5">
                                            <p:graphicEl>
                                              <a:dgm id="{DDF1257F-BA7C-457F-BC78-94F0165D724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5">
                                            <p:graphicEl>
                                              <a:dgm id="{26E1874A-4294-444B-AD4F-BE19D112A842}"/>
                                            </p:graphicEl>
                                          </p:spTgt>
                                        </p:tgtEl>
                                        <p:attrNameLst>
                                          <p:attrName>style.visibility</p:attrName>
                                        </p:attrNameLst>
                                      </p:cBhvr>
                                      <p:to>
                                        <p:strVal val="visible"/>
                                      </p:to>
                                    </p:set>
                                    <p:animEffect transition="in" filter="box(out)">
                                      <p:cBhvr>
                                        <p:cTn id="44" dur="1250"/>
                                        <p:tgtEl>
                                          <p:spTgt spid="5">
                                            <p:graphicEl>
                                              <a:dgm id="{26E1874A-4294-444B-AD4F-BE19D112A8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2864498" y="279918"/>
            <a:ext cx="8684767" cy="6533632"/>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4074744" y="659178"/>
            <a:ext cx="8117256" cy="573989"/>
          </a:xfrm>
        </p:spPr>
        <p:txBody>
          <a:bodyPr/>
          <a:lstStyle/>
          <a:p>
            <a:r>
              <a:rPr lang="en-US" sz="4400" dirty="0"/>
              <a:t>ON BASIS OF COOLING EMPLOYED</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7</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87126780"/>
              </p:ext>
            </p:extLst>
          </p:nvPr>
        </p:nvGraphicFramePr>
        <p:xfrm>
          <a:off x="4325225" y="1510227"/>
          <a:ext cx="7224040" cy="4289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p:cNvPicPr>
            <a:picLocks noChangeAspect="1"/>
          </p:cNvPicPr>
          <p:nvPr/>
        </p:nvPicPr>
        <p:blipFill>
          <a:blip r:embed="rId9"/>
          <a:stretch>
            <a:fillRect/>
          </a:stretch>
        </p:blipFill>
        <p:spPr>
          <a:xfrm>
            <a:off x="171920" y="556978"/>
            <a:ext cx="2397059" cy="2438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10"/>
          <a:stretch>
            <a:fillRect/>
          </a:stretch>
        </p:blipFill>
        <p:spPr>
          <a:xfrm>
            <a:off x="206125" y="3590925"/>
            <a:ext cx="2314974" cy="2439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05987854"/>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9">
                                            <p:graphicEl>
                                              <a:dgm id="{E7788713-D46F-4B61-851F-2BC43CC93126}"/>
                                            </p:graphicEl>
                                          </p:spTgt>
                                        </p:tgtEl>
                                        <p:attrNameLst>
                                          <p:attrName>style.visibility</p:attrName>
                                        </p:attrNameLst>
                                      </p:cBhvr>
                                      <p:to>
                                        <p:strVal val="visible"/>
                                      </p:to>
                                    </p:set>
                                    <p:anim calcmode="lin" valueType="num">
                                      <p:cBhvr>
                                        <p:cTn id="15" dur="500" fill="hold"/>
                                        <p:tgtEl>
                                          <p:spTgt spid="9">
                                            <p:graphicEl>
                                              <a:dgm id="{E7788713-D46F-4B61-851F-2BC43CC93126}"/>
                                            </p:graphicEl>
                                          </p:spTgt>
                                        </p:tgtEl>
                                        <p:attrNameLst>
                                          <p:attrName>ppt_w</p:attrName>
                                        </p:attrNameLst>
                                      </p:cBhvr>
                                      <p:tavLst>
                                        <p:tav tm="0">
                                          <p:val>
                                            <p:fltVal val="0"/>
                                          </p:val>
                                        </p:tav>
                                        <p:tav tm="100000">
                                          <p:val>
                                            <p:strVal val="#ppt_w"/>
                                          </p:val>
                                        </p:tav>
                                      </p:tavLst>
                                    </p:anim>
                                    <p:anim calcmode="lin" valueType="num">
                                      <p:cBhvr>
                                        <p:cTn id="16" dur="500" fill="hold"/>
                                        <p:tgtEl>
                                          <p:spTgt spid="9">
                                            <p:graphicEl>
                                              <a:dgm id="{E7788713-D46F-4B61-851F-2BC43CC93126}"/>
                                            </p:graphicEl>
                                          </p:spTgt>
                                        </p:tgtEl>
                                        <p:attrNameLst>
                                          <p:attrName>ppt_h</p:attrName>
                                        </p:attrNameLst>
                                      </p:cBhvr>
                                      <p:tavLst>
                                        <p:tav tm="0">
                                          <p:val>
                                            <p:fltVal val="0"/>
                                          </p:val>
                                        </p:tav>
                                        <p:tav tm="100000">
                                          <p:val>
                                            <p:strVal val="#ppt_h"/>
                                          </p:val>
                                        </p:tav>
                                      </p:tavLst>
                                    </p:anim>
                                    <p:anim calcmode="lin" valueType="num">
                                      <p:cBhvr>
                                        <p:cTn id="17" dur="500" fill="hold"/>
                                        <p:tgtEl>
                                          <p:spTgt spid="9">
                                            <p:graphicEl>
                                              <a:dgm id="{E7788713-D46F-4B61-851F-2BC43CC93126}"/>
                                            </p:graphicEl>
                                          </p:spTgt>
                                        </p:tgtEl>
                                        <p:attrNameLst>
                                          <p:attrName>style.rotation</p:attrName>
                                        </p:attrNameLst>
                                      </p:cBhvr>
                                      <p:tavLst>
                                        <p:tav tm="0">
                                          <p:val>
                                            <p:fltVal val="360"/>
                                          </p:val>
                                        </p:tav>
                                        <p:tav tm="100000">
                                          <p:val>
                                            <p:fltVal val="0"/>
                                          </p:val>
                                        </p:tav>
                                      </p:tavLst>
                                    </p:anim>
                                    <p:animEffect transition="in" filter="fade">
                                      <p:cBhvr>
                                        <p:cTn id="18" dur="500"/>
                                        <p:tgtEl>
                                          <p:spTgt spid="9">
                                            <p:graphicEl>
                                              <a:dgm id="{E7788713-D46F-4B61-851F-2BC43CC931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9">
                                            <p:graphicEl>
                                              <a:dgm id="{4AECC4A5-1556-453A-883F-EA0EF850AAE8}"/>
                                            </p:graphicEl>
                                          </p:spTgt>
                                        </p:tgtEl>
                                        <p:attrNameLst>
                                          <p:attrName>style.visibility</p:attrName>
                                        </p:attrNameLst>
                                      </p:cBhvr>
                                      <p:to>
                                        <p:strVal val="visible"/>
                                      </p:to>
                                    </p:set>
                                    <p:anim calcmode="lin" valueType="num">
                                      <p:cBhvr>
                                        <p:cTn id="23" dur="500" fill="hold"/>
                                        <p:tgtEl>
                                          <p:spTgt spid="9">
                                            <p:graphicEl>
                                              <a:dgm id="{4AECC4A5-1556-453A-883F-EA0EF850AAE8}"/>
                                            </p:graphicEl>
                                          </p:spTgt>
                                        </p:tgtEl>
                                        <p:attrNameLst>
                                          <p:attrName>ppt_w</p:attrName>
                                        </p:attrNameLst>
                                      </p:cBhvr>
                                      <p:tavLst>
                                        <p:tav tm="0">
                                          <p:val>
                                            <p:fltVal val="0"/>
                                          </p:val>
                                        </p:tav>
                                        <p:tav tm="100000">
                                          <p:val>
                                            <p:strVal val="#ppt_w"/>
                                          </p:val>
                                        </p:tav>
                                      </p:tavLst>
                                    </p:anim>
                                    <p:anim calcmode="lin" valueType="num">
                                      <p:cBhvr>
                                        <p:cTn id="24" dur="500" fill="hold"/>
                                        <p:tgtEl>
                                          <p:spTgt spid="9">
                                            <p:graphicEl>
                                              <a:dgm id="{4AECC4A5-1556-453A-883F-EA0EF850AAE8}"/>
                                            </p:graphicEl>
                                          </p:spTgt>
                                        </p:tgtEl>
                                        <p:attrNameLst>
                                          <p:attrName>ppt_h</p:attrName>
                                        </p:attrNameLst>
                                      </p:cBhvr>
                                      <p:tavLst>
                                        <p:tav tm="0">
                                          <p:val>
                                            <p:fltVal val="0"/>
                                          </p:val>
                                        </p:tav>
                                        <p:tav tm="100000">
                                          <p:val>
                                            <p:strVal val="#ppt_h"/>
                                          </p:val>
                                        </p:tav>
                                      </p:tavLst>
                                    </p:anim>
                                    <p:anim calcmode="lin" valueType="num">
                                      <p:cBhvr>
                                        <p:cTn id="25" dur="500" fill="hold"/>
                                        <p:tgtEl>
                                          <p:spTgt spid="9">
                                            <p:graphicEl>
                                              <a:dgm id="{4AECC4A5-1556-453A-883F-EA0EF850AAE8}"/>
                                            </p:graphicEl>
                                          </p:spTgt>
                                        </p:tgtEl>
                                        <p:attrNameLst>
                                          <p:attrName>style.rotation</p:attrName>
                                        </p:attrNameLst>
                                      </p:cBhvr>
                                      <p:tavLst>
                                        <p:tav tm="0">
                                          <p:val>
                                            <p:fltVal val="360"/>
                                          </p:val>
                                        </p:tav>
                                        <p:tav tm="100000">
                                          <p:val>
                                            <p:fltVal val="0"/>
                                          </p:val>
                                        </p:tav>
                                      </p:tavLst>
                                    </p:anim>
                                    <p:animEffect transition="in" filter="fade">
                                      <p:cBhvr>
                                        <p:cTn id="26" dur="500"/>
                                        <p:tgtEl>
                                          <p:spTgt spid="9">
                                            <p:graphicEl>
                                              <a:dgm id="{4AECC4A5-1556-453A-883F-EA0EF850AAE8}"/>
                                            </p:graphicEl>
                                          </p:spTgt>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9">
                                            <p:graphicEl>
                                              <a:dgm id="{7ACA8219-3C1B-4521-A3BA-A8FAAFCB1152}"/>
                                            </p:graphicEl>
                                          </p:spTgt>
                                        </p:tgtEl>
                                        <p:attrNameLst>
                                          <p:attrName>style.visibility</p:attrName>
                                        </p:attrNameLst>
                                      </p:cBhvr>
                                      <p:to>
                                        <p:strVal val="visible"/>
                                      </p:to>
                                    </p:set>
                                    <p:anim calcmode="lin" valueType="num">
                                      <p:cBhvr>
                                        <p:cTn id="29" dur="500" fill="hold"/>
                                        <p:tgtEl>
                                          <p:spTgt spid="9">
                                            <p:graphicEl>
                                              <a:dgm id="{7ACA8219-3C1B-4521-A3BA-A8FAAFCB1152}"/>
                                            </p:graphicEl>
                                          </p:spTgt>
                                        </p:tgtEl>
                                        <p:attrNameLst>
                                          <p:attrName>ppt_w</p:attrName>
                                        </p:attrNameLst>
                                      </p:cBhvr>
                                      <p:tavLst>
                                        <p:tav tm="0">
                                          <p:val>
                                            <p:fltVal val="0"/>
                                          </p:val>
                                        </p:tav>
                                        <p:tav tm="100000">
                                          <p:val>
                                            <p:strVal val="#ppt_w"/>
                                          </p:val>
                                        </p:tav>
                                      </p:tavLst>
                                    </p:anim>
                                    <p:anim calcmode="lin" valueType="num">
                                      <p:cBhvr>
                                        <p:cTn id="30" dur="500" fill="hold"/>
                                        <p:tgtEl>
                                          <p:spTgt spid="9">
                                            <p:graphicEl>
                                              <a:dgm id="{7ACA8219-3C1B-4521-A3BA-A8FAAFCB1152}"/>
                                            </p:graphicEl>
                                          </p:spTgt>
                                        </p:tgtEl>
                                        <p:attrNameLst>
                                          <p:attrName>ppt_h</p:attrName>
                                        </p:attrNameLst>
                                      </p:cBhvr>
                                      <p:tavLst>
                                        <p:tav tm="0">
                                          <p:val>
                                            <p:fltVal val="0"/>
                                          </p:val>
                                        </p:tav>
                                        <p:tav tm="100000">
                                          <p:val>
                                            <p:strVal val="#ppt_h"/>
                                          </p:val>
                                        </p:tav>
                                      </p:tavLst>
                                    </p:anim>
                                    <p:anim calcmode="lin" valueType="num">
                                      <p:cBhvr>
                                        <p:cTn id="31" dur="500" fill="hold"/>
                                        <p:tgtEl>
                                          <p:spTgt spid="9">
                                            <p:graphicEl>
                                              <a:dgm id="{7ACA8219-3C1B-4521-A3BA-A8FAAFCB1152}"/>
                                            </p:graphicEl>
                                          </p:spTgt>
                                        </p:tgtEl>
                                        <p:attrNameLst>
                                          <p:attrName>style.rotation</p:attrName>
                                        </p:attrNameLst>
                                      </p:cBhvr>
                                      <p:tavLst>
                                        <p:tav tm="0">
                                          <p:val>
                                            <p:fltVal val="360"/>
                                          </p:val>
                                        </p:tav>
                                        <p:tav tm="100000">
                                          <p:val>
                                            <p:fltVal val="0"/>
                                          </p:val>
                                        </p:tav>
                                      </p:tavLst>
                                    </p:anim>
                                    <p:animEffect transition="in" filter="fade">
                                      <p:cBhvr>
                                        <p:cTn id="32" dur="500"/>
                                        <p:tgtEl>
                                          <p:spTgt spid="9">
                                            <p:graphicEl>
                                              <a:dgm id="{7ACA8219-3C1B-4521-A3BA-A8FAAFCB115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9">
                                            <p:graphicEl>
                                              <a:dgm id="{476D2BFB-5F17-4D80-8507-577F9B8BB49B}"/>
                                            </p:graphicEl>
                                          </p:spTgt>
                                        </p:tgtEl>
                                        <p:attrNameLst>
                                          <p:attrName>style.visibility</p:attrName>
                                        </p:attrNameLst>
                                      </p:cBhvr>
                                      <p:to>
                                        <p:strVal val="visible"/>
                                      </p:to>
                                    </p:set>
                                    <p:anim calcmode="lin" valueType="num">
                                      <p:cBhvr>
                                        <p:cTn id="37" dur="500" fill="hold"/>
                                        <p:tgtEl>
                                          <p:spTgt spid="9">
                                            <p:graphicEl>
                                              <a:dgm id="{476D2BFB-5F17-4D80-8507-577F9B8BB49B}"/>
                                            </p:graphicEl>
                                          </p:spTgt>
                                        </p:tgtEl>
                                        <p:attrNameLst>
                                          <p:attrName>ppt_w</p:attrName>
                                        </p:attrNameLst>
                                      </p:cBhvr>
                                      <p:tavLst>
                                        <p:tav tm="0">
                                          <p:val>
                                            <p:fltVal val="0"/>
                                          </p:val>
                                        </p:tav>
                                        <p:tav tm="100000">
                                          <p:val>
                                            <p:strVal val="#ppt_w"/>
                                          </p:val>
                                        </p:tav>
                                      </p:tavLst>
                                    </p:anim>
                                    <p:anim calcmode="lin" valueType="num">
                                      <p:cBhvr>
                                        <p:cTn id="38" dur="500" fill="hold"/>
                                        <p:tgtEl>
                                          <p:spTgt spid="9">
                                            <p:graphicEl>
                                              <a:dgm id="{476D2BFB-5F17-4D80-8507-577F9B8BB49B}"/>
                                            </p:graphicEl>
                                          </p:spTgt>
                                        </p:tgtEl>
                                        <p:attrNameLst>
                                          <p:attrName>ppt_h</p:attrName>
                                        </p:attrNameLst>
                                      </p:cBhvr>
                                      <p:tavLst>
                                        <p:tav tm="0">
                                          <p:val>
                                            <p:fltVal val="0"/>
                                          </p:val>
                                        </p:tav>
                                        <p:tav tm="100000">
                                          <p:val>
                                            <p:strVal val="#ppt_h"/>
                                          </p:val>
                                        </p:tav>
                                      </p:tavLst>
                                    </p:anim>
                                    <p:anim calcmode="lin" valueType="num">
                                      <p:cBhvr>
                                        <p:cTn id="39" dur="500" fill="hold"/>
                                        <p:tgtEl>
                                          <p:spTgt spid="9">
                                            <p:graphicEl>
                                              <a:dgm id="{476D2BFB-5F17-4D80-8507-577F9B8BB49B}"/>
                                            </p:graphicEl>
                                          </p:spTgt>
                                        </p:tgtEl>
                                        <p:attrNameLst>
                                          <p:attrName>style.rotation</p:attrName>
                                        </p:attrNameLst>
                                      </p:cBhvr>
                                      <p:tavLst>
                                        <p:tav tm="0">
                                          <p:val>
                                            <p:fltVal val="360"/>
                                          </p:val>
                                        </p:tav>
                                        <p:tav tm="100000">
                                          <p:val>
                                            <p:fltVal val="0"/>
                                          </p:val>
                                        </p:tav>
                                      </p:tavLst>
                                    </p:anim>
                                    <p:animEffect transition="in" filter="fade">
                                      <p:cBhvr>
                                        <p:cTn id="40" dur="500"/>
                                        <p:tgtEl>
                                          <p:spTgt spid="9">
                                            <p:graphicEl>
                                              <a:dgm id="{476D2BFB-5F17-4D80-8507-577F9B8BB49B}"/>
                                            </p:graphicEl>
                                          </p:spTgt>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9">
                                            <p:graphicEl>
                                              <a:dgm id="{6A786225-FD9C-4C02-8D3D-54F6AD6C446F}"/>
                                            </p:graphicEl>
                                          </p:spTgt>
                                        </p:tgtEl>
                                        <p:attrNameLst>
                                          <p:attrName>style.visibility</p:attrName>
                                        </p:attrNameLst>
                                      </p:cBhvr>
                                      <p:to>
                                        <p:strVal val="visible"/>
                                      </p:to>
                                    </p:set>
                                    <p:anim calcmode="lin" valueType="num">
                                      <p:cBhvr>
                                        <p:cTn id="43" dur="500" fill="hold"/>
                                        <p:tgtEl>
                                          <p:spTgt spid="9">
                                            <p:graphicEl>
                                              <a:dgm id="{6A786225-FD9C-4C02-8D3D-54F6AD6C446F}"/>
                                            </p:graphicEl>
                                          </p:spTgt>
                                        </p:tgtEl>
                                        <p:attrNameLst>
                                          <p:attrName>ppt_w</p:attrName>
                                        </p:attrNameLst>
                                      </p:cBhvr>
                                      <p:tavLst>
                                        <p:tav tm="0">
                                          <p:val>
                                            <p:fltVal val="0"/>
                                          </p:val>
                                        </p:tav>
                                        <p:tav tm="100000">
                                          <p:val>
                                            <p:strVal val="#ppt_w"/>
                                          </p:val>
                                        </p:tav>
                                      </p:tavLst>
                                    </p:anim>
                                    <p:anim calcmode="lin" valueType="num">
                                      <p:cBhvr>
                                        <p:cTn id="44" dur="500" fill="hold"/>
                                        <p:tgtEl>
                                          <p:spTgt spid="9">
                                            <p:graphicEl>
                                              <a:dgm id="{6A786225-FD9C-4C02-8D3D-54F6AD6C446F}"/>
                                            </p:graphicEl>
                                          </p:spTgt>
                                        </p:tgtEl>
                                        <p:attrNameLst>
                                          <p:attrName>ppt_h</p:attrName>
                                        </p:attrNameLst>
                                      </p:cBhvr>
                                      <p:tavLst>
                                        <p:tav tm="0">
                                          <p:val>
                                            <p:fltVal val="0"/>
                                          </p:val>
                                        </p:tav>
                                        <p:tav tm="100000">
                                          <p:val>
                                            <p:strVal val="#ppt_h"/>
                                          </p:val>
                                        </p:tav>
                                      </p:tavLst>
                                    </p:anim>
                                    <p:anim calcmode="lin" valueType="num">
                                      <p:cBhvr>
                                        <p:cTn id="45" dur="500" fill="hold"/>
                                        <p:tgtEl>
                                          <p:spTgt spid="9">
                                            <p:graphicEl>
                                              <a:dgm id="{6A786225-FD9C-4C02-8D3D-54F6AD6C446F}"/>
                                            </p:graphicEl>
                                          </p:spTgt>
                                        </p:tgtEl>
                                        <p:attrNameLst>
                                          <p:attrName>style.rotation</p:attrName>
                                        </p:attrNameLst>
                                      </p:cBhvr>
                                      <p:tavLst>
                                        <p:tav tm="0">
                                          <p:val>
                                            <p:fltVal val="360"/>
                                          </p:val>
                                        </p:tav>
                                        <p:tav tm="100000">
                                          <p:val>
                                            <p:fltVal val="0"/>
                                          </p:val>
                                        </p:tav>
                                      </p:tavLst>
                                    </p:anim>
                                    <p:animEffect transition="in" filter="fade">
                                      <p:cBhvr>
                                        <p:cTn id="46" dur="500"/>
                                        <p:tgtEl>
                                          <p:spTgt spid="9">
                                            <p:graphicEl>
                                              <a:dgm id="{6A786225-FD9C-4C02-8D3D-54F6AD6C446F}"/>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9">
                                            <p:graphicEl>
                                              <a:dgm id="{5A5CD4C0-D48D-441A-873A-9061F791FB2F}"/>
                                            </p:graphicEl>
                                          </p:spTgt>
                                        </p:tgtEl>
                                        <p:attrNameLst>
                                          <p:attrName>style.visibility</p:attrName>
                                        </p:attrNameLst>
                                      </p:cBhvr>
                                      <p:to>
                                        <p:strVal val="visible"/>
                                      </p:to>
                                    </p:set>
                                    <p:anim calcmode="lin" valueType="num">
                                      <p:cBhvr>
                                        <p:cTn id="51" dur="500" fill="hold"/>
                                        <p:tgtEl>
                                          <p:spTgt spid="9">
                                            <p:graphicEl>
                                              <a:dgm id="{5A5CD4C0-D48D-441A-873A-9061F791FB2F}"/>
                                            </p:graphicEl>
                                          </p:spTgt>
                                        </p:tgtEl>
                                        <p:attrNameLst>
                                          <p:attrName>ppt_w</p:attrName>
                                        </p:attrNameLst>
                                      </p:cBhvr>
                                      <p:tavLst>
                                        <p:tav tm="0">
                                          <p:val>
                                            <p:fltVal val="0"/>
                                          </p:val>
                                        </p:tav>
                                        <p:tav tm="100000">
                                          <p:val>
                                            <p:strVal val="#ppt_w"/>
                                          </p:val>
                                        </p:tav>
                                      </p:tavLst>
                                    </p:anim>
                                    <p:anim calcmode="lin" valueType="num">
                                      <p:cBhvr>
                                        <p:cTn id="52" dur="500" fill="hold"/>
                                        <p:tgtEl>
                                          <p:spTgt spid="9">
                                            <p:graphicEl>
                                              <a:dgm id="{5A5CD4C0-D48D-441A-873A-9061F791FB2F}"/>
                                            </p:graphicEl>
                                          </p:spTgt>
                                        </p:tgtEl>
                                        <p:attrNameLst>
                                          <p:attrName>ppt_h</p:attrName>
                                        </p:attrNameLst>
                                      </p:cBhvr>
                                      <p:tavLst>
                                        <p:tav tm="0">
                                          <p:val>
                                            <p:fltVal val="0"/>
                                          </p:val>
                                        </p:tav>
                                        <p:tav tm="100000">
                                          <p:val>
                                            <p:strVal val="#ppt_h"/>
                                          </p:val>
                                        </p:tav>
                                      </p:tavLst>
                                    </p:anim>
                                    <p:anim calcmode="lin" valueType="num">
                                      <p:cBhvr>
                                        <p:cTn id="53" dur="500" fill="hold"/>
                                        <p:tgtEl>
                                          <p:spTgt spid="9">
                                            <p:graphicEl>
                                              <a:dgm id="{5A5CD4C0-D48D-441A-873A-9061F791FB2F}"/>
                                            </p:graphicEl>
                                          </p:spTgt>
                                        </p:tgtEl>
                                        <p:attrNameLst>
                                          <p:attrName>style.rotation</p:attrName>
                                        </p:attrNameLst>
                                      </p:cBhvr>
                                      <p:tavLst>
                                        <p:tav tm="0">
                                          <p:val>
                                            <p:fltVal val="360"/>
                                          </p:val>
                                        </p:tav>
                                        <p:tav tm="100000">
                                          <p:val>
                                            <p:fltVal val="0"/>
                                          </p:val>
                                        </p:tav>
                                      </p:tavLst>
                                    </p:anim>
                                    <p:animEffect transition="in" filter="fade">
                                      <p:cBhvr>
                                        <p:cTn id="54" dur="500"/>
                                        <p:tgtEl>
                                          <p:spTgt spid="9">
                                            <p:graphicEl>
                                              <a:dgm id="{5A5CD4C0-D48D-441A-873A-9061F791FB2F}"/>
                                            </p:graphicEl>
                                          </p:spTgt>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9">
                                            <p:graphicEl>
                                              <a:dgm id="{477B9C01-A651-48AC-B43F-0B35A1FDB145}"/>
                                            </p:graphicEl>
                                          </p:spTgt>
                                        </p:tgtEl>
                                        <p:attrNameLst>
                                          <p:attrName>style.visibility</p:attrName>
                                        </p:attrNameLst>
                                      </p:cBhvr>
                                      <p:to>
                                        <p:strVal val="visible"/>
                                      </p:to>
                                    </p:set>
                                    <p:anim calcmode="lin" valueType="num">
                                      <p:cBhvr>
                                        <p:cTn id="57" dur="500" fill="hold"/>
                                        <p:tgtEl>
                                          <p:spTgt spid="9">
                                            <p:graphicEl>
                                              <a:dgm id="{477B9C01-A651-48AC-B43F-0B35A1FDB145}"/>
                                            </p:graphicEl>
                                          </p:spTgt>
                                        </p:tgtEl>
                                        <p:attrNameLst>
                                          <p:attrName>ppt_w</p:attrName>
                                        </p:attrNameLst>
                                      </p:cBhvr>
                                      <p:tavLst>
                                        <p:tav tm="0">
                                          <p:val>
                                            <p:fltVal val="0"/>
                                          </p:val>
                                        </p:tav>
                                        <p:tav tm="100000">
                                          <p:val>
                                            <p:strVal val="#ppt_w"/>
                                          </p:val>
                                        </p:tav>
                                      </p:tavLst>
                                    </p:anim>
                                    <p:anim calcmode="lin" valueType="num">
                                      <p:cBhvr>
                                        <p:cTn id="58" dur="500" fill="hold"/>
                                        <p:tgtEl>
                                          <p:spTgt spid="9">
                                            <p:graphicEl>
                                              <a:dgm id="{477B9C01-A651-48AC-B43F-0B35A1FDB145}"/>
                                            </p:graphicEl>
                                          </p:spTgt>
                                        </p:tgtEl>
                                        <p:attrNameLst>
                                          <p:attrName>ppt_h</p:attrName>
                                        </p:attrNameLst>
                                      </p:cBhvr>
                                      <p:tavLst>
                                        <p:tav tm="0">
                                          <p:val>
                                            <p:fltVal val="0"/>
                                          </p:val>
                                        </p:tav>
                                        <p:tav tm="100000">
                                          <p:val>
                                            <p:strVal val="#ppt_h"/>
                                          </p:val>
                                        </p:tav>
                                      </p:tavLst>
                                    </p:anim>
                                    <p:anim calcmode="lin" valueType="num">
                                      <p:cBhvr>
                                        <p:cTn id="59" dur="500" fill="hold"/>
                                        <p:tgtEl>
                                          <p:spTgt spid="9">
                                            <p:graphicEl>
                                              <a:dgm id="{477B9C01-A651-48AC-B43F-0B35A1FDB145}"/>
                                            </p:graphicEl>
                                          </p:spTgt>
                                        </p:tgtEl>
                                        <p:attrNameLst>
                                          <p:attrName>style.rotation</p:attrName>
                                        </p:attrNameLst>
                                      </p:cBhvr>
                                      <p:tavLst>
                                        <p:tav tm="0">
                                          <p:val>
                                            <p:fltVal val="360"/>
                                          </p:val>
                                        </p:tav>
                                        <p:tav tm="100000">
                                          <p:val>
                                            <p:fltVal val="0"/>
                                          </p:val>
                                        </p:tav>
                                      </p:tavLst>
                                    </p:anim>
                                    <p:animEffect transition="in" filter="fade">
                                      <p:cBhvr>
                                        <p:cTn id="60" dur="500"/>
                                        <p:tgtEl>
                                          <p:spTgt spid="9">
                                            <p:graphicEl>
                                              <a:dgm id="{477B9C01-A651-48AC-B43F-0B35A1FDB145}"/>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1000" fill="hold"/>
                                        <p:tgtEl>
                                          <p:spTgt spid="10"/>
                                        </p:tgtEl>
                                        <p:attrNameLst>
                                          <p:attrName>ppt_w</p:attrName>
                                        </p:attrNameLst>
                                      </p:cBhvr>
                                      <p:tavLst>
                                        <p:tav tm="0">
                                          <p:val>
                                            <p:fltVal val="0"/>
                                          </p:val>
                                        </p:tav>
                                        <p:tav tm="100000">
                                          <p:val>
                                            <p:strVal val="#ppt_w"/>
                                          </p:val>
                                        </p:tav>
                                      </p:tavLst>
                                    </p:anim>
                                    <p:anim calcmode="lin" valueType="num">
                                      <p:cBhvr>
                                        <p:cTn id="66" dur="1000" fill="hold"/>
                                        <p:tgtEl>
                                          <p:spTgt spid="10"/>
                                        </p:tgtEl>
                                        <p:attrNameLst>
                                          <p:attrName>ppt_h</p:attrName>
                                        </p:attrNameLst>
                                      </p:cBhvr>
                                      <p:tavLst>
                                        <p:tav tm="0">
                                          <p:val>
                                            <p:fltVal val="0"/>
                                          </p:val>
                                        </p:tav>
                                        <p:tav tm="100000">
                                          <p:val>
                                            <p:strVal val="#ppt_h"/>
                                          </p:val>
                                        </p:tav>
                                      </p:tavLst>
                                    </p:anim>
                                    <p:anim calcmode="lin" valueType="num">
                                      <p:cBhvr>
                                        <p:cTn id="67" dur="1000" fill="hold"/>
                                        <p:tgtEl>
                                          <p:spTgt spid="10"/>
                                        </p:tgtEl>
                                        <p:attrNameLst>
                                          <p:attrName>style.rotation</p:attrName>
                                        </p:attrNameLst>
                                      </p:cBhvr>
                                      <p:tavLst>
                                        <p:tav tm="0">
                                          <p:val>
                                            <p:fltVal val="90"/>
                                          </p:val>
                                        </p:tav>
                                        <p:tav tm="100000">
                                          <p:val>
                                            <p:fltVal val="0"/>
                                          </p:val>
                                        </p:tav>
                                      </p:tavLst>
                                    </p:anim>
                                    <p:animEffect transition="in" filter="fade">
                                      <p:cBhvr>
                                        <p:cTn id="68" dur="10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1000" fill="hold"/>
                                        <p:tgtEl>
                                          <p:spTgt spid="11"/>
                                        </p:tgtEl>
                                        <p:attrNameLst>
                                          <p:attrName>ppt_w</p:attrName>
                                        </p:attrNameLst>
                                      </p:cBhvr>
                                      <p:tavLst>
                                        <p:tav tm="0">
                                          <p:val>
                                            <p:fltVal val="0"/>
                                          </p:val>
                                        </p:tav>
                                        <p:tav tm="100000">
                                          <p:val>
                                            <p:strVal val="#ppt_w"/>
                                          </p:val>
                                        </p:tav>
                                      </p:tavLst>
                                    </p:anim>
                                    <p:anim calcmode="lin" valueType="num">
                                      <p:cBhvr>
                                        <p:cTn id="74" dur="1000" fill="hold"/>
                                        <p:tgtEl>
                                          <p:spTgt spid="11"/>
                                        </p:tgtEl>
                                        <p:attrNameLst>
                                          <p:attrName>ppt_h</p:attrName>
                                        </p:attrNameLst>
                                      </p:cBhvr>
                                      <p:tavLst>
                                        <p:tav tm="0">
                                          <p:val>
                                            <p:fltVal val="0"/>
                                          </p:val>
                                        </p:tav>
                                        <p:tav tm="100000">
                                          <p:val>
                                            <p:strVal val="#ppt_h"/>
                                          </p:val>
                                        </p:tav>
                                      </p:tavLst>
                                    </p:anim>
                                    <p:anim calcmode="lin" valueType="num">
                                      <p:cBhvr>
                                        <p:cTn id="75" dur="1000" fill="hold"/>
                                        <p:tgtEl>
                                          <p:spTgt spid="11"/>
                                        </p:tgtEl>
                                        <p:attrNameLst>
                                          <p:attrName>style.rotation</p:attrName>
                                        </p:attrNameLst>
                                      </p:cBhvr>
                                      <p:tavLst>
                                        <p:tav tm="0">
                                          <p:val>
                                            <p:fltVal val="90"/>
                                          </p:val>
                                        </p:tav>
                                        <p:tav tm="100000">
                                          <p:val>
                                            <p:fltVal val="0"/>
                                          </p:val>
                                        </p:tav>
                                      </p:tavLst>
                                    </p:anim>
                                    <p:animEffect transition="in" filter="fade">
                                      <p:cBhvr>
                                        <p:cTn id="7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normAutofit/>
          </a:bodyPr>
          <a:lstStyle/>
          <a:p>
            <a:r>
              <a:rPr lang="en-US" sz="4800" dirty="0"/>
              <a:t>C O N S T R U C T I O N</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xmlns="" val="1"/>
              </a:ext>
            </a:extLst>
          </p:cNvPr>
          <p:cNvSpPr/>
          <p:nvPr/>
        </p:nvSpPr>
        <p:spPr>
          <a:xfrm flipH="1">
            <a:off x="866773" y="1076437"/>
            <a:ext cx="10839449" cy="5228318"/>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xmlns="" val="1"/>
              </a:ext>
            </a:extLst>
          </p:cNvPr>
          <p:cNvSpPr/>
          <p:nvPr/>
        </p:nvSpPr>
        <p:spPr>
          <a:xfrm flipH="1">
            <a:off x="1354111" y="1411866"/>
            <a:ext cx="9864772" cy="463970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C O N S T R U C T I O N</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904990" y="2029120"/>
            <a:ext cx="3982720" cy="3322955"/>
          </a:xfrm>
          <a:prstGeom prst="rect">
            <a:avLst/>
          </a:prstGeom>
        </p:spPr>
      </p:pic>
      <p:pic>
        <p:nvPicPr>
          <p:cNvPr id="6" name="Picture 5"/>
          <p:cNvPicPr>
            <a:picLocks noChangeAspect="1"/>
          </p:cNvPicPr>
          <p:nvPr/>
        </p:nvPicPr>
        <p:blipFill>
          <a:blip r:embed="rId3"/>
          <a:stretch>
            <a:fillRect/>
          </a:stretch>
        </p:blipFill>
        <p:spPr>
          <a:xfrm>
            <a:off x="1447799" y="2029119"/>
            <a:ext cx="4969851" cy="3322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9095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750" fill="hold"/>
                                        <p:tgtEl>
                                          <p:spTgt spid="7"/>
                                        </p:tgtEl>
                                        <p:attrNameLst>
                                          <p:attrName>ppt_w</p:attrName>
                                        </p:attrNameLst>
                                      </p:cBhvr>
                                      <p:tavLst>
                                        <p:tav tm="0">
                                          <p:val>
                                            <p:fltVal val="0"/>
                                          </p:val>
                                        </p:tav>
                                        <p:tav tm="100000">
                                          <p:val>
                                            <p:strVal val="#ppt_w"/>
                                          </p:val>
                                        </p:tav>
                                      </p:tavLst>
                                    </p:anim>
                                    <p:anim calcmode="lin" valueType="num">
                                      <p:cBhvr>
                                        <p:cTn id="8" dur="175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xit" presetSubtype="0" fill="hold" nodeType="clickEffect">
                                  <p:stCondLst>
                                    <p:cond delay="0"/>
                                  </p:stCondLst>
                                  <p:childTnLst>
                                    <p:animEffect transition="out" filter="fade">
                                      <p:cBhvr>
                                        <p:cTn id="12" dur="1000"/>
                                        <p:tgtEl>
                                          <p:spTgt spid="6"/>
                                        </p:tgtEl>
                                      </p:cBhvr>
                                    </p:animEffect>
                                    <p:anim calcmode="lin" valueType="num">
                                      <p:cBhvr>
                                        <p:cTn id="13" dur="1000"/>
                                        <p:tgtEl>
                                          <p:spTgt spid="6"/>
                                        </p:tgtEl>
                                        <p:attrNameLst>
                                          <p:attrName>ppt_x</p:attrName>
                                        </p:attrNameLst>
                                      </p:cBhvr>
                                      <p:tavLst>
                                        <p:tav tm="0">
                                          <p:val>
                                            <p:strVal val="ppt_x"/>
                                          </p:val>
                                        </p:tav>
                                        <p:tav tm="100000">
                                          <p:val>
                                            <p:strVal val="ppt_x"/>
                                          </p:val>
                                        </p:tav>
                                      </p:tavLst>
                                    </p:anim>
                                    <p:anim calcmode="lin" valueType="num">
                                      <p:cBhvr>
                                        <p:cTn id="14" dur="1000"/>
                                        <p:tgtEl>
                                          <p:spTgt spid="6"/>
                                        </p:tgtEl>
                                        <p:attrNameLst>
                                          <p:attrName>ppt_y</p:attrName>
                                        </p:attrNameLst>
                                      </p:cBhvr>
                                      <p:tavLst>
                                        <p:tav tm="0">
                                          <p:val>
                                            <p:strVal val="ppt_y"/>
                                          </p:val>
                                        </p:tav>
                                        <p:tav tm="100000">
                                          <p:val>
                                            <p:strVal val="ppt_y-.1"/>
                                          </p:val>
                                        </p:tav>
                                      </p:tavLst>
                                    </p:anim>
                                    <p:set>
                                      <p:cBhvr>
                                        <p:cTn id="15" dur="1" fill="hold">
                                          <p:stCondLst>
                                            <p:cond delay="9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7" presetClass="exit" presetSubtype="0" fill="hold" nodeType="clickEffect">
                                  <p:stCondLst>
                                    <p:cond delay="0"/>
                                  </p:stCondLst>
                                  <p:childTnLst>
                                    <p:animEffect transition="out" filter="fade">
                                      <p:cBhvr>
                                        <p:cTn id="19" dur="1000"/>
                                        <p:tgtEl>
                                          <p:spTgt spid="10"/>
                                        </p:tgtEl>
                                      </p:cBhvr>
                                    </p:animEffect>
                                    <p:anim calcmode="lin" valueType="num">
                                      <p:cBhvr>
                                        <p:cTn id="20" dur="1000"/>
                                        <p:tgtEl>
                                          <p:spTgt spid="10"/>
                                        </p:tgtEl>
                                        <p:attrNameLst>
                                          <p:attrName>ppt_x</p:attrName>
                                        </p:attrNameLst>
                                      </p:cBhvr>
                                      <p:tavLst>
                                        <p:tav tm="0">
                                          <p:val>
                                            <p:strVal val="ppt_x"/>
                                          </p:val>
                                        </p:tav>
                                        <p:tav tm="100000">
                                          <p:val>
                                            <p:strVal val="ppt_x"/>
                                          </p:val>
                                        </p:tav>
                                      </p:tavLst>
                                    </p:anim>
                                    <p:anim calcmode="lin" valueType="num">
                                      <p:cBhvr>
                                        <p:cTn id="21" dur="100" decel="100000"/>
                                        <p:tgtEl>
                                          <p:spTgt spid="10"/>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10"/>
                                        </p:tgtEl>
                                        <p:attrNameLst>
                                          <p:attrName>ppt_y</p:attrName>
                                        </p:attrNameLst>
                                      </p:cBhvr>
                                      <p:tavLst>
                                        <p:tav tm="0">
                                          <p:val>
                                            <p:strVal val="ppt_y"/>
                                          </p:val>
                                        </p:tav>
                                        <p:tav tm="100000">
                                          <p:val>
                                            <p:strVal val="ppt_y+1"/>
                                          </p:val>
                                        </p:tav>
                                      </p:tavLst>
                                    </p:anim>
                                    <p:set>
                                      <p:cBhvr>
                                        <p:cTn id="23"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normAutofit/>
          </a:bodyPr>
          <a:lstStyle/>
          <a:p>
            <a:r>
              <a:rPr lang="en-US" sz="4800" dirty="0"/>
              <a:t>W O R K I N G</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xmlns="" val="1"/>
              </a:ext>
            </a:extLst>
          </p:cNvPr>
          <p:cNvSpPr/>
          <p:nvPr/>
        </p:nvSpPr>
        <p:spPr>
          <a:xfrm flipH="1">
            <a:off x="333833" y="1116576"/>
            <a:ext cx="11287048" cy="501752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xmlns="" val="1"/>
              </a:ext>
            </a:extLst>
          </p:cNvPr>
          <p:cNvSpPr/>
          <p:nvPr/>
        </p:nvSpPr>
        <p:spPr>
          <a:xfrm flipH="1">
            <a:off x="824331" y="1523241"/>
            <a:ext cx="10306051" cy="4162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a:xfrm>
            <a:off x="594519" y="6405746"/>
            <a:ext cx="4114800" cy="365125"/>
          </a:xfrm>
        </p:spPr>
        <p:txBody>
          <a:bodyPr/>
          <a:lstStyle/>
          <a:p>
            <a:r>
              <a:rPr lang="en-US"/>
              <a:t>PRINCIPLE – MUTUAL INDUCTANCE</a:t>
            </a:r>
            <a:endParaRPr lang="en-US" dirty="0"/>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824330" y="1504579"/>
            <a:ext cx="4357269" cy="4162425"/>
          </a:xfrm>
          <a:prstGeom prst="rect">
            <a:avLst/>
          </a:prstGeom>
          <a:noFill/>
          <a:ln>
            <a:noFill/>
          </a:ln>
        </p:spPr>
      </p:pic>
      <p:pic>
        <p:nvPicPr>
          <p:cNvPr id="8" name="Picture 7"/>
          <p:cNvPicPr>
            <a:picLocks noChangeAspect="1"/>
          </p:cNvPicPr>
          <p:nvPr/>
        </p:nvPicPr>
        <p:blipFill>
          <a:blip r:embed="rId3"/>
          <a:stretch>
            <a:fillRect/>
          </a:stretch>
        </p:blipFill>
        <p:spPr>
          <a:xfrm>
            <a:off x="5429249" y="1537528"/>
            <a:ext cx="5791201" cy="4133850"/>
          </a:xfrm>
          <a:prstGeom prst="rect">
            <a:avLst/>
          </a:prstGeom>
        </p:spPr>
      </p:pic>
    </p:spTree>
    <p:extLst>
      <p:ext uri="{BB962C8B-B14F-4D97-AF65-F5344CB8AC3E}">
        <p14:creationId xmlns:p14="http://schemas.microsoft.com/office/powerpoint/2010/main" val="303651734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out)">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A0F1FB-B1B3-48EC-BFEE-FC0094A3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354</Words>
  <Application>Microsoft Office PowerPoint</Application>
  <PresentationFormat>Widescreen</PresentationFormat>
  <Paragraphs>86</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SemiCondensed</vt:lpstr>
      <vt:lpstr>Bebas</vt:lpstr>
      <vt:lpstr>Calibri</vt:lpstr>
      <vt:lpstr>Gill Sans</vt:lpstr>
      <vt:lpstr>Wingdings</vt:lpstr>
      <vt:lpstr>Office Theme</vt:lpstr>
      <vt:lpstr>TRANSFORMERS</vt:lpstr>
      <vt:lpstr>INDEX</vt:lpstr>
      <vt:lpstr>INTRODUCTION</vt:lpstr>
      <vt:lpstr>TYPES OF TRANSFORMERS</vt:lpstr>
      <vt:lpstr>On the basis of purpose:</vt:lpstr>
      <vt:lpstr>On the basis of SUPPLY:</vt:lpstr>
      <vt:lpstr>ON BASIS OF COOLING EMPLOYED</vt:lpstr>
      <vt:lpstr>C O N S T R U C T I O N</vt:lpstr>
      <vt:lpstr>W O R K I N G</vt:lpstr>
      <vt:lpstr>Title:</vt:lpstr>
      <vt:lpstr>Title</vt:lpstr>
      <vt:lpstr>Hysteresis losses</vt:lpstr>
      <vt:lpstr>A p p l I c a t I o n s</vt:lpstr>
      <vt:lpstr>A P P L I C A T I O N S</vt:lpstr>
      <vt:lpstr>T H A N K  Y O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2019-10-24T15:14:10Z</dcterms:created>
  <dcterms:modified xsi:type="dcterms:W3CDTF">2019-10-25T08:33:17Z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