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7876-0247-46C6-B083-42E42AA3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B4645-09E2-43EE-81C0-5DAAA9DD7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A990-1488-4577-8E12-6A10C918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E76-3D13-419E-AC04-AB2F1E0DA82C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1D48-5514-4F7C-8415-9BC6DF5C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A4D7-3438-47EB-B259-F381EE6E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1BC2-2308-4900-B9A4-2CA392536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7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D63A-4494-4C03-8E97-2628FCC7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C8FC6-0302-41DB-B462-054B39169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6DD4-5E3A-4D54-B81F-BADD99F7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E76-3D13-419E-AC04-AB2F1E0DA82C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91BE0-D1A2-4760-A7CC-03CFCFE8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F3109-D9AE-4EF2-8B6A-BAF0DB83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1BC2-2308-4900-B9A4-2CA392536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2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4EBC6-6A6A-4C71-B702-D6C9CD995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7BCBB-469E-4D09-9FC1-86FAFA637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DE8E7-81ED-4D94-A9F5-58B39CF1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E76-3D13-419E-AC04-AB2F1E0DA82C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EBB3-D50C-45D9-A5F2-C7C76E80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B1BE-811F-413F-84D6-6E4647BC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1BC2-2308-4900-B9A4-2CA392536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51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429-D300-43F8-8466-B03FFE8B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A8AD-3D71-4361-973C-29C27E3BC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7A27-D924-49F4-A287-D8F16236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E76-3D13-419E-AC04-AB2F1E0DA82C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F6F9-75A0-4555-8CD4-5508FE14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ADE6-B5CF-450D-91E6-4AC98FB6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1BC2-2308-4900-B9A4-2CA392536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3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71CE-08FE-4049-B52F-BB9A62FC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4899-1A81-433E-8963-DC2568E9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08ED-D0AC-4209-97D2-34A4BBE3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E76-3D13-419E-AC04-AB2F1E0DA82C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5538-1890-4FF4-8C07-11EE1AE5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E5CBA-DE1F-4BAE-A385-684AC79B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1BC2-2308-4900-B9A4-2CA392536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DB52-EBCD-4919-A0D6-66687407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3230-39C7-4FAC-8505-35D8CEE43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439DB-7DC3-4BC3-9802-227E82956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7B19B-2BF4-4F6E-8CD3-E5E84753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E76-3D13-419E-AC04-AB2F1E0DA82C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AA5AB-C9FC-4850-9A03-29CD1907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D6C4D-BDE3-429A-9CBC-905783D7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1BC2-2308-4900-B9A4-2CA392536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7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6236-242B-46C5-A305-ABE9229F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4729-6E2C-45C1-AB04-8F6B2A60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9921-6A50-47EB-877A-DE3387B42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89E31-B023-4258-970B-F4C246B82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5EED4-48E7-421B-B6B5-A4D0C955B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A4F40-921F-410A-AED7-92EE12FF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E76-3D13-419E-AC04-AB2F1E0DA82C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113F1-EC6E-45FA-9B43-E140103E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D7B08-61CA-4E97-9C28-0AF08F4B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1BC2-2308-4900-B9A4-2CA392536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5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FE32-9208-400F-B097-E7CFFB18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F43CF-8D81-4E4D-B157-BB794FAA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E76-3D13-419E-AC04-AB2F1E0DA82C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A9645-1F3A-427D-893F-1599D478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10A44-6441-449A-A71C-E647B893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1BC2-2308-4900-B9A4-2CA392536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1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864B1-C270-4EB3-A57B-21151133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E76-3D13-419E-AC04-AB2F1E0DA82C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F6BC8-C951-470B-9B6F-92151321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2C36A-0D23-4B71-B458-F9605A27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1BC2-2308-4900-B9A4-2CA392536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3EF3-8541-4DFC-BA72-4CE8C45C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854A-8793-4FB6-A3EB-E314483E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97372-F253-43E7-9F23-5C340F0E5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4CF9-DDAF-4B09-84E7-14335AA4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E76-3D13-419E-AC04-AB2F1E0DA82C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8CCD0-BA8E-455E-BC57-527A46ED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6AC53-AF66-4092-A034-F950DC95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1BC2-2308-4900-B9A4-2CA392536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47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8D76-60B9-4F44-A12D-9869B475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597EA-2F4A-49EF-82AB-BE88FBBED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7771C-195E-4257-AF8C-372FA3D27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CF561-95A0-406D-810B-F14792C6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E76-3D13-419E-AC04-AB2F1E0DA82C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CCAB9-3423-4987-BE7C-1E17A915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CFACE-BCAE-4DC6-825C-E2741A22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1BC2-2308-4900-B9A4-2CA392536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0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8505B-4F35-414B-B4C3-E68315B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D7CF0-5F93-44D6-83FD-5AE8B0F6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CA2B-7091-4927-8C96-9D867C2DB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2E76-3D13-419E-AC04-AB2F1E0DA82C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41F50-1009-452D-86F3-A92D742AE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AFD43-69A1-47E4-AD97-7C93FF255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1BC2-2308-4900-B9A4-2CA392536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51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D0B8-9174-48EF-9ED7-E9CF26F87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68838-0723-4B7A-B0F2-1075C7031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BC8AD-4E9C-465C-BF7A-37BB94AE1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7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6473-7960-46BE-B1B9-7A9D5FD0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6AE12-2104-4378-9D10-7DE9A56F5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1221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21EB-5813-4E5E-A42F-1B287416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E4E06-E831-4145-80F6-6B5DCC66F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440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33E9-7C3B-425D-A633-7BAD2287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22882-7063-4F32-B9A9-E0ECA9A19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551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985B-E573-48B9-B827-70CCA289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538F1-3265-407E-8F4C-40178D794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195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DB40-418D-481A-9799-0670010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B04F2-8615-4391-B901-E3B1ECEA0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075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A09D-3038-410B-B836-7FBDCB0C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DD8C7-172F-4DD7-83A1-1CAFE589F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1930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3197-52C7-435F-9734-288C042E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87CF4-646D-4CA7-84BE-9344F7842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1866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1A10-E7EF-45B0-A994-95BBEBC0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B38F2-EBD1-4959-AB5D-C4C4C5FB7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5144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5BE2-E13B-4092-B84F-E211F81C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F4337-8832-44FB-8568-E8CE0A555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6278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1DCF-C311-4098-BC56-5E7C2D2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70056-80ED-45F6-9FE6-D8FBDA2B7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3752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7E94-4543-40DE-B818-1C7BFB3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17862-5B82-4D5D-8E3B-A8F54A4FE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8740" cy="6858000"/>
          </a:xfrm>
        </p:spPr>
      </p:pic>
    </p:spTree>
    <p:extLst>
      <p:ext uri="{BB962C8B-B14F-4D97-AF65-F5344CB8AC3E}">
        <p14:creationId xmlns:p14="http://schemas.microsoft.com/office/powerpoint/2010/main" val="239382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C7C7-2381-40BC-A255-AE991F23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81474-6BFD-44AE-BBA9-B08870F31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4"/>
            <a:ext cx="12128740" cy="6797615"/>
          </a:xfrm>
        </p:spPr>
      </p:pic>
    </p:spTree>
    <p:extLst>
      <p:ext uri="{BB962C8B-B14F-4D97-AF65-F5344CB8AC3E}">
        <p14:creationId xmlns:p14="http://schemas.microsoft.com/office/powerpoint/2010/main" val="351011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23C5-59E3-4A4B-A9FB-922241DC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7F587-9D17-4E03-99F4-62026A0D3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5285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EA9D-4AB6-4E73-A750-44B4599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BDC32-CE9B-44F7-A01F-BD5F529EB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3239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3EF5-6D2E-4CFB-B4AD-D681BA9F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A40F9-64D8-4253-98DD-E4FD49318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4234" cy="6858000"/>
          </a:xfrm>
        </p:spPr>
      </p:pic>
    </p:spTree>
    <p:extLst>
      <p:ext uri="{BB962C8B-B14F-4D97-AF65-F5344CB8AC3E}">
        <p14:creationId xmlns:p14="http://schemas.microsoft.com/office/powerpoint/2010/main" val="256157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61F6-5B9A-4E45-AEA9-CF5500DC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F0021-1510-474D-863D-D9CD2EB37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9407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Dhongadi</dc:creator>
  <cp:lastModifiedBy>Venkatesh Dhongadi</cp:lastModifiedBy>
  <cp:revision>1</cp:revision>
  <dcterms:created xsi:type="dcterms:W3CDTF">2020-03-08T09:54:38Z</dcterms:created>
  <dcterms:modified xsi:type="dcterms:W3CDTF">2020-03-08T10:02:57Z</dcterms:modified>
</cp:coreProperties>
</file>