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0427b89ec76f8ef2" providerId="LiveId" clId="{A3FA9FF5-D51C-42A1-8385-C9DDAAB0BA71}"/>
    <pc:docChg chg="custSel addSld modSld">
      <pc:chgData name=" " userId="0427b89ec76f8ef2" providerId="LiveId" clId="{A3FA9FF5-D51C-42A1-8385-C9DDAAB0BA71}" dt="2020-04-12T03:49:03.729" v="791"/>
      <pc:docMkLst>
        <pc:docMk/>
      </pc:docMkLst>
      <pc:sldChg chg="modSp">
        <pc:chgData name=" " userId="0427b89ec76f8ef2" providerId="LiveId" clId="{A3FA9FF5-D51C-42A1-8385-C9DDAAB0BA71}" dt="2020-04-11T08:22:46.455" v="414" actId="20577"/>
        <pc:sldMkLst>
          <pc:docMk/>
          <pc:sldMk cId="1789182617" sldId="257"/>
        </pc:sldMkLst>
        <pc:spChg chg="mod">
          <ac:chgData name=" " userId="0427b89ec76f8ef2" providerId="LiveId" clId="{A3FA9FF5-D51C-42A1-8385-C9DDAAB0BA71}" dt="2020-04-11T08:22:46.455" v="414" actId="20577"/>
          <ac:spMkLst>
            <pc:docMk/>
            <pc:sldMk cId="1789182617" sldId="257"/>
            <ac:spMk id="3" creationId="{40B2D7F4-5CE0-4441-9333-9D42A49D4FB6}"/>
          </ac:spMkLst>
        </pc:spChg>
      </pc:sldChg>
      <pc:sldChg chg="addSp delSp modSp">
        <pc:chgData name=" " userId="0427b89ec76f8ef2" providerId="LiveId" clId="{A3FA9FF5-D51C-42A1-8385-C9DDAAB0BA71}" dt="2020-04-11T08:19:19.013" v="368" actId="20577"/>
        <pc:sldMkLst>
          <pc:docMk/>
          <pc:sldMk cId="586536779" sldId="261"/>
        </pc:sldMkLst>
        <pc:spChg chg="mod">
          <ac:chgData name=" " userId="0427b89ec76f8ef2" providerId="LiveId" clId="{A3FA9FF5-D51C-42A1-8385-C9DDAAB0BA71}" dt="2020-04-11T08:19:19.013" v="368" actId="20577"/>
          <ac:spMkLst>
            <pc:docMk/>
            <pc:sldMk cId="586536779" sldId="261"/>
            <ac:spMk id="2" creationId="{B4EB9F79-4EBE-45C1-937C-34D18F036741}"/>
          </ac:spMkLst>
        </pc:spChg>
        <pc:spChg chg="add mod">
          <ac:chgData name=" " userId="0427b89ec76f8ef2" providerId="LiveId" clId="{A3FA9FF5-D51C-42A1-8385-C9DDAAB0BA71}" dt="2020-04-11T07:44:18.993" v="30" actId="1076"/>
          <ac:spMkLst>
            <pc:docMk/>
            <pc:sldMk cId="586536779" sldId="261"/>
            <ac:spMk id="4" creationId="{649CAAF9-6FC5-4C0D-8E6C-93CDF8555F45}"/>
          </ac:spMkLst>
        </pc:spChg>
        <pc:spChg chg="add mod">
          <ac:chgData name=" " userId="0427b89ec76f8ef2" providerId="LiveId" clId="{A3FA9FF5-D51C-42A1-8385-C9DDAAB0BA71}" dt="2020-04-11T08:10:28.783" v="258" actId="20577"/>
          <ac:spMkLst>
            <pc:docMk/>
            <pc:sldMk cId="586536779" sldId="261"/>
            <ac:spMk id="5" creationId="{6EFE54F6-6770-4900-AF2A-DC8DA3BAC203}"/>
          </ac:spMkLst>
        </pc:spChg>
        <pc:spChg chg="add mod">
          <ac:chgData name=" " userId="0427b89ec76f8ef2" providerId="LiveId" clId="{A3FA9FF5-D51C-42A1-8385-C9DDAAB0BA71}" dt="2020-04-11T07:58:27.823" v="106" actId="1076"/>
          <ac:spMkLst>
            <pc:docMk/>
            <pc:sldMk cId="586536779" sldId="261"/>
            <ac:spMk id="7" creationId="{332C9D8E-34DB-46DE-9E42-FE28985DE529}"/>
          </ac:spMkLst>
        </pc:spChg>
        <pc:spChg chg="add mod">
          <ac:chgData name=" " userId="0427b89ec76f8ef2" providerId="LiveId" clId="{A3FA9FF5-D51C-42A1-8385-C9DDAAB0BA71}" dt="2020-04-11T08:00:51.336" v="147" actId="1076"/>
          <ac:spMkLst>
            <pc:docMk/>
            <pc:sldMk cId="586536779" sldId="261"/>
            <ac:spMk id="8" creationId="{81EDA6A7-2771-470B-BEBA-D26C5984311F}"/>
          </ac:spMkLst>
        </pc:spChg>
        <pc:spChg chg="add mod">
          <ac:chgData name=" " userId="0427b89ec76f8ef2" providerId="LiveId" clId="{A3FA9FF5-D51C-42A1-8385-C9DDAAB0BA71}" dt="2020-04-11T08:12:47.822" v="283" actId="14100"/>
          <ac:spMkLst>
            <pc:docMk/>
            <pc:sldMk cId="586536779" sldId="261"/>
            <ac:spMk id="9" creationId="{F1D22BC1-4D84-47A4-8DC0-3BA7591FD1D7}"/>
          </ac:spMkLst>
        </pc:spChg>
        <pc:picChg chg="del">
          <ac:chgData name=" " userId="0427b89ec76f8ef2" providerId="LiveId" clId="{A3FA9FF5-D51C-42A1-8385-C9DDAAB0BA71}" dt="2020-04-11T07:54:55.808" v="58" actId="478"/>
          <ac:picMkLst>
            <pc:docMk/>
            <pc:sldMk cId="586536779" sldId="261"/>
            <ac:picMk id="3" creationId="{3526F4F2-ACA0-4BBF-BF59-3EBC66B6FC20}"/>
          </ac:picMkLst>
        </pc:picChg>
        <pc:picChg chg="add mod">
          <ac:chgData name=" " userId="0427b89ec76f8ef2" providerId="LiveId" clId="{A3FA9FF5-D51C-42A1-8385-C9DDAAB0BA71}" dt="2020-04-11T07:55:03.167" v="61" actId="14100"/>
          <ac:picMkLst>
            <pc:docMk/>
            <pc:sldMk cId="586536779" sldId="261"/>
            <ac:picMk id="6" creationId="{103EC89A-E53A-498E-8F40-BBA0535B3A78}"/>
          </ac:picMkLst>
        </pc:picChg>
      </pc:sldChg>
      <pc:sldChg chg="addSp modSp add">
        <pc:chgData name=" " userId="0427b89ec76f8ef2" providerId="LiveId" clId="{A3FA9FF5-D51C-42A1-8385-C9DDAAB0BA71}" dt="2020-04-11T08:19:40.080" v="371" actId="14100"/>
        <pc:sldMkLst>
          <pc:docMk/>
          <pc:sldMk cId="1782246212" sldId="263"/>
        </pc:sldMkLst>
        <pc:spChg chg="mod">
          <ac:chgData name=" " userId="0427b89ec76f8ef2" providerId="LiveId" clId="{A3FA9FF5-D51C-42A1-8385-C9DDAAB0BA71}" dt="2020-04-11T08:19:29.302" v="370" actId="20577"/>
          <ac:spMkLst>
            <pc:docMk/>
            <pc:sldMk cId="1782246212" sldId="263"/>
            <ac:spMk id="2" creationId="{2BB515B3-C3A5-42A9-9552-D8433AF6AC89}"/>
          </ac:spMkLst>
        </pc:spChg>
        <pc:spChg chg="add mod">
          <ac:chgData name=" " userId="0427b89ec76f8ef2" providerId="LiveId" clId="{A3FA9FF5-D51C-42A1-8385-C9DDAAB0BA71}" dt="2020-04-11T08:07:18.297" v="222" actId="1076"/>
          <ac:spMkLst>
            <pc:docMk/>
            <pc:sldMk cId="1782246212" sldId="263"/>
            <ac:spMk id="4" creationId="{9352B89A-24C0-4174-86D5-5ABD0CCDCF5E}"/>
          </ac:spMkLst>
        </pc:spChg>
        <pc:spChg chg="add mod">
          <ac:chgData name=" " userId="0427b89ec76f8ef2" providerId="LiveId" clId="{A3FA9FF5-D51C-42A1-8385-C9DDAAB0BA71}" dt="2020-04-11T08:10:40.969" v="260" actId="20577"/>
          <ac:spMkLst>
            <pc:docMk/>
            <pc:sldMk cId="1782246212" sldId="263"/>
            <ac:spMk id="5" creationId="{003DF9AA-9CCD-4F55-BA0A-52EE9E364C46}"/>
          </ac:spMkLst>
        </pc:spChg>
        <pc:spChg chg="add mod">
          <ac:chgData name=" " userId="0427b89ec76f8ef2" providerId="LiveId" clId="{A3FA9FF5-D51C-42A1-8385-C9DDAAB0BA71}" dt="2020-04-11T08:08:51.744" v="237" actId="20577"/>
          <ac:spMkLst>
            <pc:docMk/>
            <pc:sldMk cId="1782246212" sldId="263"/>
            <ac:spMk id="6" creationId="{FCF41C6F-5252-4718-8772-B15EBAD838C8}"/>
          </ac:spMkLst>
        </pc:spChg>
        <pc:spChg chg="add mod">
          <ac:chgData name=" " userId="0427b89ec76f8ef2" providerId="LiveId" clId="{A3FA9FF5-D51C-42A1-8385-C9DDAAB0BA71}" dt="2020-04-11T08:09:42.266" v="257" actId="20577"/>
          <ac:spMkLst>
            <pc:docMk/>
            <pc:sldMk cId="1782246212" sldId="263"/>
            <ac:spMk id="7" creationId="{1F68FF7C-A830-43A4-BA7A-5A1D930C07FD}"/>
          </ac:spMkLst>
        </pc:spChg>
        <pc:spChg chg="add mod">
          <ac:chgData name=" " userId="0427b89ec76f8ef2" providerId="LiveId" clId="{A3FA9FF5-D51C-42A1-8385-C9DDAAB0BA71}" dt="2020-04-11T08:12:14.240" v="280" actId="20577"/>
          <ac:spMkLst>
            <pc:docMk/>
            <pc:sldMk cId="1782246212" sldId="263"/>
            <ac:spMk id="8" creationId="{A0D01795-3748-41A2-BF1F-BD92AD05F9B4}"/>
          </ac:spMkLst>
        </pc:spChg>
        <pc:picChg chg="add mod">
          <ac:chgData name=" " userId="0427b89ec76f8ef2" providerId="LiveId" clId="{A3FA9FF5-D51C-42A1-8385-C9DDAAB0BA71}" dt="2020-04-11T08:19:40.080" v="371" actId="14100"/>
          <ac:picMkLst>
            <pc:docMk/>
            <pc:sldMk cId="1782246212" sldId="263"/>
            <ac:picMk id="3" creationId="{A2E1AF99-1499-4317-8436-604187F97046}"/>
          </ac:picMkLst>
        </pc:picChg>
      </pc:sldChg>
      <pc:sldChg chg="addSp modSp add">
        <pc:chgData name=" " userId="0427b89ec76f8ef2" providerId="LiveId" clId="{A3FA9FF5-D51C-42A1-8385-C9DDAAB0BA71}" dt="2020-04-11T08:20:43.931" v="412" actId="1076"/>
        <pc:sldMkLst>
          <pc:docMk/>
          <pc:sldMk cId="3294789999" sldId="264"/>
        </pc:sldMkLst>
        <pc:spChg chg="mod">
          <ac:chgData name=" " userId="0427b89ec76f8ef2" providerId="LiveId" clId="{A3FA9FF5-D51C-42A1-8385-C9DDAAB0BA71}" dt="2020-04-11T08:20:00.023" v="398" actId="20577"/>
          <ac:spMkLst>
            <pc:docMk/>
            <pc:sldMk cId="3294789999" sldId="264"/>
            <ac:spMk id="2" creationId="{A7880B2C-4443-4208-9D41-11C57FC802DB}"/>
          </ac:spMkLst>
        </pc:spChg>
        <pc:spChg chg="add mod">
          <ac:chgData name=" " userId="0427b89ec76f8ef2" providerId="LiveId" clId="{A3FA9FF5-D51C-42A1-8385-C9DDAAB0BA71}" dt="2020-04-11T08:20:13.055" v="400" actId="403"/>
          <ac:spMkLst>
            <pc:docMk/>
            <pc:sldMk cId="3294789999" sldId="264"/>
            <ac:spMk id="3" creationId="{06FACE4E-E36E-4701-A1FF-0020CBF082E5}"/>
          </ac:spMkLst>
        </pc:spChg>
        <pc:spChg chg="add mod">
          <ac:chgData name=" " userId="0427b89ec76f8ef2" providerId="LiveId" clId="{A3FA9FF5-D51C-42A1-8385-C9DDAAB0BA71}" dt="2020-04-11T08:20:25.653" v="406" actId="403"/>
          <ac:spMkLst>
            <pc:docMk/>
            <pc:sldMk cId="3294789999" sldId="264"/>
            <ac:spMk id="4" creationId="{3F9B16B4-F8C6-4003-89EC-A92109933CAA}"/>
          </ac:spMkLst>
        </pc:spChg>
        <pc:spChg chg="add mod">
          <ac:chgData name=" " userId="0427b89ec76f8ef2" providerId="LiveId" clId="{A3FA9FF5-D51C-42A1-8385-C9DDAAB0BA71}" dt="2020-04-11T08:20:43.931" v="412" actId="1076"/>
          <ac:spMkLst>
            <pc:docMk/>
            <pc:sldMk cId="3294789999" sldId="264"/>
            <ac:spMk id="5" creationId="{71180BEB-3123-4B97-A5BC-3039FBFBA241}"/>
          </ac:spMkLst>
        </pc:spChg>
      </pc:sldChg>
      <pc:sldChg chg="addSp delSp modSp add">
        <pc:chgData name=" " userId="0427b89ec76f8ef2" providerId="LiveId" clId="{A3FA9FF5-D51C-42A1-8385-C9DDAAB0BA71}" dt="2020-04-11T08:28:33.841" v="482" actId="1076"/>
        <pc:sldMkLst>
          <pc:docMk/>
          <pc:sldMk cId="157451053" sldId="265"/>
        </pc:sldMkLst>
        <pc:spChg chg="mod">
          <ac:chgData name=" " userId="0427b89ec76f8ef2" providerId="LiveId" clId="{A3FA9FF5-D51C-42A1-8385-C9DDAAB0BA71}" dt="2020-04-11T08:25:05.046" v="425" actId="20577"/>
          <ac:spMkLst>
            <pc:docMk/>
            <pc:sldMk cId="157451053" sldId="265"/>
            <ac:spMk id="2" creationId="{B4EB9F79-4EBE-45C1-937C-34D18F036741}"/>
          </ac:spMkLst>
        </pc:spChg>
        <pc:spChg chg="mod">
          <ac:chgData name=" " userId="0427b89ec76f8ef2" providerId="LiveId" clId="{A3FA9FF5-D51C-42A1-8385-C9DDAAB0BA71}" dt="2020-04-11T08:25:34.918" v="427" actId="20577"/>
          <ac:spMkLst>
            <pc:docMk/>
            <pc:sldMk cId="157451053" sldId="265"/>
            <ac:spMk id="4" creationId="{649CAAF9-6FC5-4C0D-8E6C-93CDF8555F45}"/>
          </ac:spMkLst>
        </pc:spChg>
        <pc:spChg chg="mod">
          <ac:chgData name=" " userId="0427b89ec76f8ef2" providerId="LiveId" clId="{A3FA9FF5-D51C-42A1-8385-C9DDAAB0BA71}" dt="2020-04-11T08:26:13.997" v="435" actId="20577"/>
          <ac:spMkLst>
            <pc:docMk/>
            <pc:sldMk cId="157451053" sldId="265"/>
            <ac:spMk id="5" creationId="{6EFE54F6-6770-4900-AF2A-DC8DA3BAC203}"/>
          </ac:spMkLst>
        </pc:spChg>
        <pc:spChg chg="mod">
          <ac:chgData name=" " userId="0427b89ec76f8ef2" providerId="LiveId" clId="{A3FA9FF5-D51C-42A1-8385-C9DDAAB0BA71}" dt="2020-04-11T08:26:54.900" v="442" actId="20577"/>
          <ac:spMkLst>
            <pc:docMk/>
            <pc:sldMk cId="157451053" sldId="265"/>
            <ac:spMk id="7" creationId="{332C9D8E-34DB-46DE-9E42-FE28985DE529}"/>
          </ac:spMkLst>
        </pc:spChg>
        <pc:spChg chg="mod">
          <ac:chgData name=" " userId="0427b89ec76f8ef2" providerId="LiveId" clId="{A3FA9FF5-D51C-42A1-8385-C9DDAAB0BA71}" dt="2020-04-11T08:27:37.733" v="468" actId="20577"/>
          <ac:spMkLst>
            <pc:docMk/>
            <pc:sldMk cId="157451053" sldId="265"/>
            <ac:spMk id="8" creationId="{81EDA6A7-2771-470B-BEBA-D26C5984311F}"/>
          </ac:spMkLst>
        </pc:spChg>
        <pc:spChg chg="mod">
          <ac:chgData name=" " userId="0427b89ec76f8ef2" providerId="LiveId" clId="{A3FA9FF5-D51C-42A1-8385-C9DDAAB0BA71}" dt="2020-04-11T08:28:24.022" v="481" actId="20577"/>
          <ac:spMkLst>
            <pc:docMk/>
            <pc:sldMk cId="157451053" sldId="265"/>
            <ac:spMk id="9" creationId="{F1D22BC1-4D84-47A4-8DC0-3BA7591FD1D7}"/>
          </ac:spMkLst>
        </pc:spChg>
        <pc:picChg chg="add mod">
          <ac:chgData name=" " userId="0427b89ec76f8ef2" providerId="LiveId" clId="{A3FA9FF5-D51C-42A1-8385-C9DDAAB0BA71}" dt="2020-04-11T08:28:33.841" v="482" actId="1076"/>
          <ac:picMkLst>
            <pc:docMk/>
            <pc:sldMk cId="157451053" sldId="265"/>
            <ac:picMk id="3" creationId="{D2E4B435-1C07-46B0-B354-BAF7A5ACB5FC}"/>
          </ac:picMkLst>
        </pc:picChg>
        <pc:picChg chg="del">
          <ac:chgData name=" " userId="0427b89ec76f8ef2" providerId="LiveId" clId="{A3FA9FF5-D51C-42A1-8385-C9DDAAB0BA71}" dt="2020-04-11T08:23:09.457" v="416" actId="478"/>
          <ac:picMkLst>
            <pc:docMk/>
            <pc:sldMk cId="157451053" sldId="265"/>
            <ac:picMk id="6" creationId="{103EC89A-E53A-498E-8F40-BBA0535B3A78}"/>
          </ac:picMkLst>
        </pc:picChg>
      </pc:sldChg>
      <pc:sldChg chg="addSp delSp modSp add">
        <pc:chgData name=" " userId="0427b89ec76f8ef2" providerId="LiveId" clId="{A3FA9FF5-D51C-42A1-8385-C9DDAAB0BA71}" dt="2020-04-11T08:37:37.805" v="541" actId="20577"/>
        <pc:sldMkLst>
          <pc:docMk/>
          <pc:sldMk cId="1385564454" sldId="266"/>
        </pc:sldMkLst>
        <pc:spChg chg="mod">
          <ac:chgData name=" " userId="0427b89ec76f8ef2" providerId="LiveId" clId="{A3FA9FF5-D51C-42A1-8385-C9DDAAB0BA71}" dt="2020-04-11T08:29:20.612" v="491" actId="20577"/>
          <ac:spMkLst>
            <pc:docMk/>
            <pc:sldMk cId="1385564454" sldId="266"/>
            <ac:spMk id="2" creationId="{2BB515B3-C3A5-42A9-9552-D8433AF6AC89}"/>
          </ac:spMkLst>
        </pc:spChg>
        <pc:spChg chg="del">
          <ac:chgData name=" " userId="0427b89ec76f8ef2" providerId="LiveId" clId="{A3FA9FF5-D51C-42A1-8385-C9DDAAB0BA71}" dt="2020-04-11T08:30:00.744" v="492" actId="478"/>
          <ac:spMkLst>
            <pc:docMk/>
            <pc:sldMk cId="1385564454" sldId="266"/>
            <ac:spMk id="4" creationId="{9352B89A-24C0-4174-86D5-5ABD0CCDCF5E}"/>
          </ac:spMkLst>
        </pc:spChg>
        <pc:spChg chg="del">
          <ac:chgData name=" " userId="0427b89ec76f8ef2" providerId="LiveId" clId="{A3FA9FF5-D51C-42A1-8385-C9DDAAB0BA71}" dt="2020-04-11T08:30:05.077" v="493" actId="478"/>
          <ac:spMkLst>
            <pc:docMk/>
            <pc:sldMk cId="1385564454" sldId="266"/>
            <ac:spMk id="5" creationId="{003DF9AA-9CCD-4F55-BA0A-52EE9E364C46}"/>
          </ac:spMkLst>
        </pc:spChg>
        <pc:spChg chg="del">
          <ac:chgData name=" " userId="0427b89ec76f8ef2" providerId="LiveId" clId="{A3FA9FF5-D51C-42A1-8385-C9DDAAB0BA71}" dt="2020-04-11T08:30:06.438" v="494" actId="478"/>
          <ac:spMkLst>
            <pc:docMk/>
            <pc:sldMk cId="1385564454" sldId="266"/>
            <ac:spMk id="6" creationId="{FCF41C6F-5252-4718-8772-B15EBAD838C8}"/>
          </ac:spMkLst>
        </pc:spChg>
        <pc:spChg chg="del">
          <ac:chgData name=" " userId="0427b89ec76f8ef2" providerId="LiveId" clId="{A3FA9FF5-D51C-42A1-8385-C9DDAAB0BA71}" dt="2020-04-11T08:30:08.268" v="495" actId="478"/>
          <ac:spMkLst>
            <pc:docMk/>
            <pc:sldMk cId="1385564454" sldId="266"/>
            <ac:spMk id="7" creationId="{1F68FF7C-A830-43A4-BA7A-5A1D930C07FD}"/>
          </ac:spMkLst>
        </pc:spChg>
        <pc:spChg chg="del">
          <ac:chgData name=" " userId="0427b89ec76f8ef2" providerId="LiveId" clId="{A3FA9FF5-D51C-42A1-8385-C9DDAAB0BA71}" dt="2020-04-11T08:30:10.041" v="496" actId="478"/>
          <ac:spMkLst>
            <pc:docMk/>
            <pc:sldMk cId="1385564454" sldId="266"/>
            <ac:spMk id="8" creationId="{A0D01795-3748-41A2-BF1F-BD92AD05F9B4}"/>
          </ac:spMkLst>
        </pc:spChg>
        <pc:spChg chg="add">
          <ac:chgData name=" " userId="0427b89ec76f8ef2" providerId="LiveId" clId="{A3FA9FF5-D51C-42A1-8385-C9DDAAB0BA71}" dt="2020-04-11T08:30:20.671" v="497"/>
          <ac:spMkLst>
            <pc:docMk/>
            <pc:sldMk cId="1385564454" sldId="266"/>
            <ac:spMk id="10" creationId="{DBCB071D-709C-4EF1-A884-C0E7C0E49C5B}"/>
          </ac:spMkLst>
        </pc:spChg>
        <pc:spChg chg="add mod">
          <ac:chgData name=" " userId="0427b89ec76f8ef2" providerId="LiveId" clId="{A3FA9FF5-D51C-42A1-8385-C9DDAAB0BA71}" dt="2020-04-11T08:33:48.364" v="505" actId="20577"/>
          <ac:spMkLst>
            <pc:docMk/>
            <pc:sldMk cId="1385564454" sldId="266"/>
            <ac:spMk id="11" creationId="{B18F7107-5403-4A33-9791-D60DA179B04B}"/>
          </ac:spMkLst>
        </pc:spChg>
        <pc:spChg chg="add mod">
          <ac:chgData name=" " userId="0427b89ec76f8ef2" providerId="LiveId" clId="{A3FA9FF5-D51C-42A1-8385-C9DDAAB0BA71}" dt="2020-04-11T08:35:24.217" v="510" actId="20577"/>
          <ac:spMkLst>
            <pc:docMk/>
            <pc:sldMk cId="1385564454" sldId="266"/>
            <ac:spMk id="12" creationId="{7E32B422-C6AB-4502-BAB7-743465694813}"/>
          </ac:spMkLst>
        </pc:spChg>
        <pc:spChg chg="add mod">
          <ac:chgData name=" " userId="0427b89ec76f8ef2" providerId="LiveId" clId="{A3FA9FF5-D51C-42A1-8385-C9DDAAB0BA71}" dt="2020-04-11T08:35:41.590" v="512" actId="20577"/>
          <ac:spMkLst>
            <pc:docMk/>
            <pc:sldMk cId="1385564454" sldId="266"/>
            <ac:spMk id="13" creationId="{078D5235-FC5D-4282-9781-11155CD6FBFD}"/>
          </ac:spMkLst>
        </pc:spChg>
        <pc:spChg chg="add mod">
          <ac:chgData name=" " userId="0427b89ec76f8ef2" providerId="LiveId" clId="{A3FA9FF5-D51C-42A1-8385-C9DDAAB0BA71}" dt="2020-04-11T08:37:37.805" v="541" actId="20577"/>
          <ac:spMkLst>
            <pc:docMk/>
            <pc:sldMk cId="1385564454" sldId="266"/>
            <ac:spMk id="14" creationId="{5F0E534D-B0EE-4630-80DE-AE8C699818BD}"/>
          </ac:spMkLst>
        </pc:spChg>
        <pc:picChg chg="del">
          <ac:chgData name=" " userId="0427b89ec76f8ef2" providerId="LiveId" clId="{A3FA9FF5-D51C-42A1-8385-C9DDAAB0BA71}" dt="2020-04-11T08:28:39.350" v="483" actId="478"/>
          <ac:picMkLst>
            <pc:docMk/>
            <pc:sldMk cId="1385564454" sldId="266"/>
            <ac:picMk id="3" creationId="{A2E1AF99-1499-4317-8436-604187F97046}"/>
          </ac:picMkLst>
        </pc:picChg>
        <pc:picChg chg="add del mod">
          <ac:chgData name=" " userId="0427b89ec76f8ef2" providerId="LiveId" clId="{A3FA9FF5-D51C-42A1-8385-C9DDAAB0BA71}" dt="2020-04-11T08:32:49.176" v="500" actId="478"/>
          <ac:picMkLst>
            <pc:docMk/>
            <pc:sldMk cId="1385564454" sldId="266"/>
            <ac:picMk id="9" creationId="{D719306E-4C92-4835-ACA5-2EDE61F1FF7C}"/>
          </ac:picMkLst>
        </pc:picChg>
        <pc:picChg chg="add mod">
          <ac:chgData name=" " userId="0427b89ec76f8ef2" providerId="LiveId" clId="{A3FA9FF5-D51C-42A1-8385-C9DDAAB0BA71}" dt="2020-04-11T08:32:58.961" v="503" actId="14100"/>
          <ac:picMkLst>
            <pc:docMk/>
            <pc:sldMk cId="1385564454" sldId="266"/>
            <ac:picMk id="15" creationId="{1B338569-80D3-4C01-A741-6DF18BB93B7F}"/>
          </ac:picMkLst>
        </pc:picChg>
      </pc:sldChg>
      <pc:sldChg chg="modSp add">
        <pc:chgData name=" " userId="0427b89ec76f8ef2" providerId="LiveId" clId="{A3FA9FF5-D51C-42A1-8385-C9DDAAB0BA71}" dt="2020-04-12T03:25:03.600" v="588" actId="20577"/>
        <pc:sldMkLst>
          <pc:docMk/>
          <pc:sldMk cId="2001643730" sldId="267"/>
        </pc:sldMkLst>
        <pc:spChg chg="mod">
          <ac:chgData name=" " userId="0427b89ec76f8ef2" providerId="LiveId" clId="{A3FA9FF5-D51C-42A1-8385-C9DDAAB0BA71}" dt="2020-04-11T08:36:47.459" v="523" actId="20577"/>
          <ac:spMkLst>
            <pc:docMk/>
            <pc:sldMk cId="2001643730" sldId="267"/>
            <ac:spMk id="4" creationId="{3F9B16B4-F8C6-4003-89EC-A92109933CAA}"/>
          </ac:spMkLst>
        </pc:spChg>
        <pc:spChg chg="mod">
          <ac:chgData name=" " userId="0427b89ec76f8ef2" providerId="LiveId" clId="{A3FA9FF5-D51C-42A1-8385-C9DDAAB0BA71}" dt="2020-04-12T03:25:03.600" v="588" actId="20577"/>
          <ac:spMkLst>
            <pc:docMk/>
            <pc:sldMk cId="2001643730" sldId="267"/>
            <ac:spMk id="5" creationId="{71180BEB-3123-4B97-A5BC-3039FBFBA241}"/>
          </ac:spMkLst>
        </pc:spChg>
      </pc:sldChg>
      <pc:sldChg chg="addSp modSp add">
        <pc:chgData name=" " userId="0427b89ec76f8ef2" providerId="LiveId" clId="{A3FA9FF5-D51C-42A1-8385-C9DDAAB0BA71}" dt="2020-04-12T03:27:50.521" v="605" actId="20577"/>
        <pc:sldMkLst>
          <pc:docMk/>
          <pc:sldMk cId="2076951646" sldId="268"/>
        </pc:sldMkLst>
        <pc:spChg chg="mod">
          <ac:chgData name=" " userId="0427b89ec76f8ef2" providerId="LiveId" clId="{A3FA9FF5-D51C-42A1-8385-C9DDAAB0BA71}" dt="2020-04-12T03:23:51.356" v="578" actId="20577"/>
          <ac:spMkLst>
            <pc:docMk/>
            <pc:sldMk cId="2076951646" sldId="268"/>
            <ac:spMk id="2" creationId="{5A0BDE56-CBA5-44C6-B9E3-E68365538016}"/>
          </ac:spMkLst>
        </pc:spChg>
        <pc:spChg chg="add mod">
          <ac:chgData name=" " userId="0427b89ec76f8ef2" providerId="LiveId" clId="{A3FA9FF5-D51C-42A1-8385-C9DDAAB0BA71}" dt="2020-04-12T03:24:44.401" v="586" actId="20577"/>
          <ac:spMkLst>
            <pc:docMk/>
            <pc:sldMk cId="2076951646" sldId="268"/>
            <ac:spMk id="3" creationId="{512B085F-5B0B-4A89-B8F6-E0DC18E4BA53}"/>
          </ac:spMkLst>
        </pc:spChg>
        <pc:spChg chg="add mod">
          <ac:chgData name=" " userId="0427b89ec76f8ef2" providerId="LiveId" clId="{A3FA9FF5-D51C-42A1-8385-C9DDAAB0BA71}" dt="2020-04-12T03:27:50.521" v="605" actId="20577"/>
          <ac:spMkLst>
            <pc:docMk/>
            <pc:sldMk cId="2076951646" sldId="268"/>
            <ac:spMk id="4" creationId="{362BDC09-B830-41B9-AA4D-3386B7D29F8D}"/>
          </ac:spMkLst>
        </pc:spChg>
      </pc:sldChg>
      <pc:sldChg chg="addSp modSp add">
        <pc:chgData name=" " userId="0427b89ec76f8ef2" providerId="LiveId" clId="{A3FA9FF5-D51C-42A1-8385-C9DDAAB0BA71}" dt="2020-04-12T03:45:39.623" v="790" actId="14100"/>
        <pc:sldMkLst>
          <pc:docMk/>
          <pc:sldMk cId="4049484955" sldId="269"/>
        </pc:sldMkLst>
        <pc:spChg chg="mod">
          <ac:chgData name=" " userId="0427b89ec76f8ef2" providerId="LiveId" clId="{A3FA9FF5-D51C-42A1-8385-C9DDAAB0BA71}" dt="2020-04-12T03:28:10.183" v="623" actId="20577"/>
          <ac:spMkLst>
            <pc:docMk/>
            <pc:sldMk cId="4049484955" sldId="269"/>
            <ac:spMk id="2" creationId="{F6AF3933-490B-405E-9252-338066CC9F68}"/>
          </ac:spMkLst>
        </pc:spChg>
        <pc:spChg chg="add mod">
          <ac:chgData name=" " userId="0427b89ec76f8ef2" providerId="LiveId" clId="{A3FA9FF5-D51C-42A1-8385-C9DDAAB0BA71}" dt="2020-04-12T03:45:16.933" v="789" actId="1076"/>
          <ac:spMkLst>
            <pc:docMk/>
            <pc:sldMk cId="4049484955" sldId="269"/>
            <ac:spMk id="3" creationId="{529DE323-3B0D-4EF2-8A04-586855A07D43}"/>
          </ac:spMkLst>
        </pc:spChg>
        <pc:spChg chg="add mod">
          <ac:chgData name=" " userId="0427b89ec76f8ef2" providerId="LiveId" clId="{A3FA9FF5-D51C-42A1-8385-C9DDAAB0BA71}" dt="2020-04-12T03:45:16.933" v="789" actId="1076"/>
          <ac:spMkLst>
            <pc:docMk/>
            <pc:sldMk cId="4049484955" sldId="269"/>
            <ac:spMk id="4" creationId="{90EF0895-F525-4CCC-8790-25018C445E02}"/>
          </ac:spMkLst>
        </pc:spChg>
        <pc:spChg chg="add mod">
          <ac:chgData name=" " userId="0427b89ec76f8ef2" providerId="LiveId" clId="{A3FA9FF5-D51C-42A1-8385-C9DDAAB0BA71}" dt="2020-04-12T03:45:39.623" v="790" actId="14100"/>
          <ac:spMkLst>
            <pc:docMk/>
            <pc:sldMk cId="4049484955" sldId="269"/>
            <ac:spMk id="5" creationId="{FA68E053-63DC-408B-BE8F-4FDB56103814}"/>
          </ac:spMkLst>
        </pc:spChg>
      </pc:sldChg>
      <pc:sldChg chg="add">
        <pc:chgData name=" " userId="0427b89ec76f8ef2" providerId="LiveId" clId="{A3FA9FF5-D51C-42A1-8385-C9DDAAB0BA71}" dt="2020-04-12T03:49:03.729" v="791"/>
        <pc:sldMkLst>
          <pc:docMk/>
          <pc:sldMk cId="1642879921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0BD1-E999-4CD7-88E4-9EF69D842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3AC4A-A265-4D23-8DA0-A22C5DCCD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1419D-1E7F-4DB5-9910-7FA5A1FB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45AB-CFA9-4BA2-B399-2E28AFFC507A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E2EB9-F682-45BC-BDAE-152897FA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C2BFD-4858-44AA-96AE-0EA45656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D526-4765-4C9D-AB8F-2C53E92FA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15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E43E-F54F-407E-8FB1-B55EC292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DAC46-39F1-4EFE-B960-5183A52C4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395D9-7C15-4E8F-B222-F2164297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45AB-CFA9-4BA2-B399-2E28AFFC507A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237F-DC98-417A-A24F-10995C9A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B8E3D-17D4-46E1-9AE6-1ACA893E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D526-4765-4C9D-AB8F-2C53E92FA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76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9E577-1B7E-4617-96A4-989F9CC70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60598-BB52-4DD3-996C-968191D97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29084-4DEB-4BEF-85C6-DCCFE68F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45AB-CFA9-4BA2-B399-2E28AFFC507A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FBD00-8499-4B87-8BF0-56D140FE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60D90-DB02-4C98-AB91-F60A678F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D526-4765-4C9D-AB8F-2C53E92FA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50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3524-136E-4488-8A94-AA51EE49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688A0-3F47-4F39-92A0-E5CD603B2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06F06-A189-4114-AC58-629EE711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45AB-CFA9-4BA2-B399-2E28AFFC507A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3B7D-C5E3-466A-B0A6-66CC8506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4E548-6783-46C2-A4AC-704D7729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D526-4765-4C9D-AB8F-2C53E92FA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81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64474-3F9D-4FD4-9F3C-76A09C83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40F96-BC05-465D-8A24-9D3589CCB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2F4B0-86E2-4814-A173-42B01440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45AB-CFA9-4BA2-B399-2E28AFFC507A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E8DC0-832F-473A-8AF9-F7C956CFD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5C182-9067-4DE8-8B6E-897F7E64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D526-4765-4C9D-AB8F-2C53E92FA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47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B9ED-0336-42EC-B09F-DEC4939D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EF92E-935D-4C27-861F-E892EE3B4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E9BB0-93E2-4AF9-89EA-7E553EE69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2BA27-3B5C-4667-9739-4EE4DED55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45AB-CFA9-4BA2-B399-2E28AFFC507A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2355A-1EC1-4902-B610-62684CDE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CBC8C-28EB-41B1-A7B8-06FA8596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D526-4765-4C9D-AB8F-2C53E92FA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1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F1368-378D-4AE2-B20B-5708D225F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96F1-7429-4ED3-AD8E-E31C95BBB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38EB1-B092-4B92-A574-0CDFF3BBA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FF836-3722-4E61-8E9D-25381BA9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F6A8E-E99A-4600-91BE-CFBF54EDA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CA16F-CAD9-46F0-96F8-CEC3683E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45AB-CFA9-4BA2-B399-2E28AFFC507A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A958B7-EA2A-4A96-94A9-F0FC3792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0E130F-B9AC-436C-B944-5D63D81B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D526-4765-4C9D-AB8F-2C53E92FA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27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F3A1-C413-427B-9073-EFB5C52C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3FD8F-13AE-4809-A635-B0C0DED13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45AB-CFA9-4BA2-B399-2E28AFFC507A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B933C-D1B4-4EAB-86A0-4AA7A99AD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E3311-9EB7-4A02-95B3-52356EDB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D526-4765-4C9D-AB8F-2C53E92FA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72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93B96-F7DD-4049-8487-66281C1A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45AB-CFA9-4BA2-B399-2E28AFFC507A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432A6F-2A59-4224-93A4-0E7358B5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7B936-04C3-4822-B3FB-AB4EA07E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D526-4765-4C9D-AB8F-2C53E92FA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95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8B8D-0778-4F39-90A2-3772AEAA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CDC2C-F28A-4845-82A4-19C60AD44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C89C4-876C-4BFB-9BF4-4223FE891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32DE5-3917-4644-B0E9-0BCBD170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45AB-CFA9-4BA2-B399-2E28AFFC507A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D68F8-15AE-427D-83D6-A83CD3271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47D0F-7C37-483F-9F5A-1E127EC1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D526-4765-4C9D-AB8F-2C53E92FA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66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411D-356C-4C85-BF7C-5874599A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75DB6-AB0F-4F7E-9D7D-73E929F47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BB470-EB06-4F2E-BE44-F3A4D9985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00A06-9809-42EA-823C-1955EF5E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45AB-CFA9-4BA2-B399-2E28AFFC507A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4B51F-6F39-4596-89FE-B5AAB1C8C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6DC22-176B-4FBB-9E8A-8C247630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D526-4765-4C9D-AB8F-2C53E92FA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65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AD89ED-9C66-46E6-8F35-A787A6AEF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9390D-BE19-4B5F-A1AC-CB96F1C22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D58D3-7E64-4CF6-A6D8-A1DBDBED2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545AB-CFA9-4BA2-B399-2E28AFFC507A}" type="datetimeFigureOut">
              <a:rPr lang="en-IN" smtClean="0"/>
              <a:t>11-04-2020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861F7-F092-437F-87DD-A419B77FB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93943-8340-4120-80FD-B9A65A267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1D526-4765-4C9D-AB8F-2C53E92FA2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95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16EC-D532-4E60-8DBE-647EBA9DD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Area Moment of Inertia of Composite Areas (P2)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19254-B20E-459E-B1FB-52E44FB04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7906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0B2C-4443-4208-9D41-11C57FC8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 of the composite (T-section) about the centroidal axis (G</a:t>
            </a:r>
            <a:r>
              <a:rPr lang="en-IN" baseline="-25000" dirty="0"/>
              <a:t>x</a:t>
            </a:r>
            <a:r>
              <a:rPr lang="en-IN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6FACE4E-E36E-4701-A1FF-0020CBF082E5}"/>
                  </a:ext>
                </a:extLst>
              </p:cNvPr>
              <p:cNvSpPr/>
              <p:nvPr/>
            </p:nvSpPr>
            <p:spPr>
              <a:xfrm>
                <a:off x="2905544" y="2141753"/>
                <a:ext cx="6380912" cy="9866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𝑐𝑜𝑚𝑝𝑜𝑠𝑖𝑡𝑒</m:t>
                          </m:r>
                        </m:sub>
                      </m:sSub>
                      <m:r>
                        <a:rPr lang="en-I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I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I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𝑖𝑛𝑑𝑖𝑣𝑖𝑑𝑢𝑎𝑙</m:t>
                              </m:r>
                              <m:r>
                                <a:rPr lang="en-I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𝑠h𝑎𝑝𝑒𝑠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6FACE4E-E36E-4701-A1FF-0020CBF082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544" y="2141753"/>
                <a:ext cx="6380912" cy="9866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9B16B4-F8C6-4003-89EC-A92109933CAA}"/>
                  </a:ext>
                </a:extLst>
              </p:cNvPr>
              <p:cNvSpPr/>
              <p:nvPr/>
            </p:nvSpPr>
            <p:spPr>
              <a:xfrm>
                <a:off x="2905544" y="3309762"/>
                <a:ext cx="638091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𝐺𝑥</m:t>
                          </m:r>
                        </m:sub>
                      </m:sSub>
                      <m:r>
                        <a:rPr lang="en-I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𝐺𝑥</m:t>
                          </m:r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𝐺𝑥</m:t>
                          </m:r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9B16B4-F8C6-4003-89EC-A92109933C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544" y="3309762"/>
                <a:ext cx="638091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1180BEB-3123-4B97-A5BC-3039FBFBA241}"/>
                  </a:ext>
                </a:extLst>
              </p:cNvPr>
              <p:cNvSpPr/>
              <p:nvPr/>
            </p:nvSpPr>
            <p:spPr>
              <a:xfrm>
                <a:off x="1186649" y="4380676"/>
                <a:ext cx="981870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𝐺𝑥</m:t>
                          </m:r>
                        </m:sub>
                      </m:sSub>
                      <m:r>
                        <a:rPr lang="en-I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18.014</m:t>
                          </m:r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I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33.799</m:t>
                          </m:r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I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)=51.813</m:t>
                      </m:r>
                      <m:r>
                        <a:rPr lang="en-I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I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1180BEB-3123-4B97-A5BC-3039FBFBA2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649" y="4380676"/>
                <a:ext cx="98187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789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9F79-4EBE-45C1-937C-34D18F03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676"/>
            <a:ext cx="10515600" cy="1325563"/>
          </a:xfrm>
        </p:spPr>
        <p:txBody>
          <a:bodyPr/>
          <a:lstStyle/>
          <a:p>
            <a:r>
              <a:rPr lang="en-IN" dirty="0"/>
              <a:t>MI of individual shapes (rectangle a1) about the centroidal axis (</a:t>
            </a:r>
            <a:r>
              <a:rPr lang="en-IN" dirty="0" err="1"/>
              <a:t>G</a:t>
            </a:r>
            <a:r>
              <a:rPr lang="en-IN" baseline="-25000" dirty="0" err="1"/>
              <a:t>y</a:t>
            </a:r>
            <a:r>
              <a:rPr lang="en-IN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49CAAF9-6FC5-4C0D-8E6C-93CDF8555F45}"/>
                  </a:ext>
                </a:extLst>
              </p:cNvPr>
              <p:cNvSpPr/>
              <p:nvPr/>
            </p:nvSpPr>
            <p:spPr>
              <a:xfrm>
                <a:off x="8464979" y="1599238"/>
                <a:ext cx="1608325" cy="396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49CAAF9-6FC5-4C0D-8E6C-93CDF8555F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979" y="1599238"/>
                <a:ext cx="1608325" cy="396775"/>
              </a:xfrm>
              <a:prstGeom prst="rect">
                <a:avLst/>
              </a:prstGeom>
              <a:blipFill>
                <a:blip r:embed="rId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EFE54F6-6770-4900-AF2A-DC8DA3BAC203}"/>
                  </a:ext>
                </a:extLst>
              </p:cNvPr>
              <p:cNvSpPr/>
              <p:nvPr/>
            </p:nvSpPr>
            <p:spPr>
              <a:xfrm>
                <a:off x="8464979" y="2124500"/>
                <a:ext cx="2178866" cy="40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𝐺𝑦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EFE54F6-6770-4900-AF2A-DC8DA3BAC2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979" y="2124500"/>
                <a:ext cx="2178866" cy="401457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32C9D8E-34DB-46DE-9E42-FE28985DE529}"/>
                  </a:ext>
                </a:extLst>
              </p:cNvPr>
              <p:cNvSpPr/>
              <p:nvPr/>
            </p:nvSpPr>
            <p:spPr>
              <a:xfrm>
                <a:off x="7825786" y="2685349"/>
                <a:ext cx="41144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200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=13.33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32C9D8E-34DB-46DE-9E42-FE28985DE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786" y="2685349"/>
                <a:ext cx="411446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EDA6A7-2771-470B-BEBA-D26C5984311F}"/>
                  </a:ext>
                </a:extLst>
              </p:cNvPr>
              <p:cNvSpPr/>
              <p:nvPr/>
            </p:nvSpPr>
            <p:spPr>
              <a:xfrm>
                <a:off x="7491546" y="3487610"/>
                <a:ext cx="4128053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=100−100=0.0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EDA6A7-2771-470B-BEBA-D26C59843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546" y="3487610"/>
                <a:ext cx="4128053" cy="391902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1D22BC1-4D84-47A4-8DC0-3BA7591FD1D7}"/>
                  </a:ext>
                </a:extLst>
              </p:cNvPr>
              <p:cNvSpPr/>
              <p:nvPr/>
            </p:nvSpPr>
            <p:spPr>
              <a:xfrm>
                <a:off x="7084381" y="4035442"/>
                <a:ext cx="4855865" cy="669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𝐺𝑦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(13.33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×20</m:t>
                              </m:r>
                            </m:e>
                          </m:d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13.33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1D22BC1-4D84-47A4-8DC0-3BA7591FD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81" y="4035442"/>
                <a:ext cx="4855865" cy="6699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2E4B435-1C07-46B0-B354-BAF7A5ACB5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382405"/>
            <a:ext cx="4114460" cy="530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15B3-C3A5-42A9-9552-D8433AF6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882"/>
            <a:ext cx="10515600" cy="1325563"/>
          </a:xfrm>
        </p:spPr>
        <p:txBody>
          <a:bodyPr/>
          <a:lstStyle/>
          <a:p>
            <a:r>
              <a:rPr lang="en-IN" dirty="0"/>
              <a:t>MI of individual shapes (rectangle a2) about the centroidal axis (</a:t>
            </a:r>
            <a:r>
              <a:rPr lang="en-IN" dirty="0" err="1"/>
              <a:t>G</a:t>
            </a:r>
            <a:r>
              <a:rPr lang="en-IN" baseline="-25000" dirty="0" err="1"/>
              <a:t>y</a:t>
            </a:r>
            <a:r>
              <a:rPr lang="en-IN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BCB071D-709C-4EF1-A884-C0E7C0E49C5B}"/>
                  </a:ext>
                </a:extLst>
              </p:cNvPr>
              <p:cNvSpPr/>
              <p:nvPr/>
            </p:nvSpPr>
            <p:spPr>
              <a:xfrm>
                <a:off x="8464979" y="1599238"/>
                <a:ext cx="1608325" cy="396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BCB071D-709C-4EF1-A884-C0E7C0E49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979" y="1599238"/>
                <a:ext cx="1608325" cy="396775"/>
              </a:xfrm>
              <a:prstGeom prst="rect">
                <a:avLst/>
              </a:prstGeom>
              <a:blipFill>
                <a:blip r:embed="rId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18F7107-5403-4A33-9791-D60DA179B04B}"/>
                  </a:ext>
                </a:extLst>
              </p:cNvPr>
              <p:cNvSpPr/>
              <p:nvPr/>
            </p:nvSpPr>
            <p:spPr>
              <a:xfrm>
                <a:off x="8464979" y="2124500"/>
                <a:ext cx="2178866" cy="40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𝐺𝑦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18F7107-5403-4A33-9791-D60DA179B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979" y="2124500"/>
                <a:ext cx="2178866" cy="401457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E32B422-C6AB-4502-BAB7-743465694813}"/>
                  </a:ext>
                </a:extLst>
              </p:cNvPr>
              <p:cNvSpPr/>
              <p:nvPr/>
            </p:nvSpPr>
            <p:spPr>
              <a:xfrm>
                <a:off x="7825786" y="2685349"/>
                <a:ext cx="41144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230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=153.33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E32B422-C6AB-4502-BAB7-7434656948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786" y="2685349"/>
                <a:ext cx="411446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78D5235-FC5D-4282-9781-11155CD6FBFD}"/>
                  </a:ext>
                </a:extLst>
              </p:cNvPr>
              <p:cNvSpPr/>
              <p:nvPr/>
            </p:nvSpPr>
            <p:spPr>
              <a:xfrm>
                <a:off x="7491546" y="3487610"/>
                <a:ext cx="4128053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=100−100=0.0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78D5235-FC5D-4282-9781-11155CD6FB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546" y="3487610"/>
                <a:ext cx="4128053" cy="391902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0E534D-B0EE-4630-80DE-AE8C699818BD}"/>
                  </a:ext>
                </a:extLst>
              </p:cNvPr>
              <p:cNvSpPr/>
              <p:nvPr/>
            </p:nvSpPr>
            <p:spPr>
              <a:xfrm>
                <a:off x="7084381" y="4035442"/>
                <a:ext cx="4855865" cy="6974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𝐺𝑦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(153.33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×20</m:t>
                              </m:r>
                            </m:e>
                          </m:d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0.153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0E534D-B0EE-4630-80DE-AE8C699818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81" y="4035442"/>
                <a:ext cx="4855865" cy="6974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1B338569-80D3-4C01-A741-6DF18BB93B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030" y="1495808"/>
            <a:ext cx="4204114" cy="529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64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0B2C-4443-4208-9D41-11C57FC8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 of the composite (T-section) about the centroidal axis (G</a:t>
            </a:r>
            <a:r>
              <a:rPr lang="en-IN" baseline="-25000" dirty="0"/>
              <a:t>x</a:t>
            </a:r>
            <a:r>
              <a:rPr lang="en-IN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6FACE4E-E36E-4701-A1FF-0020CBF082E5}"/>
                  </a:ext>
                </a:extLst>
              </p:cNvPr>
              <p:cNvSpPr/>
              <p:nvPr/>
            </p:nvSpPr>
            <p:spPr>
              <a:xfrm>
                <a:off x="2905544" y="2141753"/>
                <a:ext cx="6380912" cy="9866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𝑐𝑜𝑚𝑝𝑜𝑠𝑖𝑡𝑒</m:t>
                          </m:r>
                        </m:sub>
                      </m:sSub>
                      <m:r>
                        <a:rPr lang="en-I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I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I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𝑖𝑛𝑑𝑖𝑣𝑖𝑑𝑢𝑎𝑙</m:t>
                              </m:r>
                              <m:r>
                                <a:rPr lang="en-I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I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𝑠h𝑎𝑝𝑒𝑠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6FACE4E-E36E-4701-A1FF-0020CBF082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544" y="2141753"/>
                <a:ext cx="6380912" cy="9866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9B16B4-F8C6-4003-89EC-A92109933CAA}"/>
                  </a:ext>
                </a:extLst>
              </p:cNvPr>
              <p:cNvSpPr/>
              <p:nvPr/>
            </p:nvSpPr>
            <p:spPr>
              <a:xfrm>
                <a:off x="2905544" y="3309762"/>
                <a:ext cx="6380912" cy="5572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𝐺𝑦</m:t>
                          </m:r>
                        </m:sub>
                      </m:sSub>
                      <m:r>
                        <a:rPr lang="en-I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𝐺𝑦</m:t>
                          </m:r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𝐺𝑦</m:t>
                          </m:r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9B16B4-F8C6-4003-89EC-A92109933C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544" y="3309762"/>
                <a:ext cx="6380912" cy="5572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1180BEB-3123-4B97-A5BC-3039FBFBA241}"/>
                  </a:ext>
                </a:extLst>
              </p:cNvPr>
              <p:cNvSpPr/>
              <p:nvPr/>
            </p:nvSpPr>
            <p:spPr>
              <a:xfrm>
                <a:off x="1186649" y="4380676"/>
                <a:ext cx="9818702" cy="5658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𝐺𝑦</m:t>
                          </m:r>
                        </m:sub>
                      </m:sSub>
                      <m:r>
                        <a:rPr lang="en-I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13.33</m:t>
                          </m:r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I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(0.</m:t>
                          </m:r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153</m:t>
                          </m:r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I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)=13.483</m:t>
                      </m:r>
                      <m:r>
                        <a:rPr lang="en-I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I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1180BEB-3123-4B97-A5BC-3039FBFBA2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649" y="4380676"/>
                <a:ext cx="9818702" cy="565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643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DE56-CBA5-44C6-B9E3-E6836553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Polar MI of the T-section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12B085F-5B0B-4A89-B8F6-E0DC18E4BA53}"/>
                  </a:ext>
                </a:extLst>
              </p:cNvPr>
              <p:cNvSpPr/>
              <p:nvPr/>
            </p:nvSpPr>
            <p:spPr>
              <a:xfrm>
                <a:off x="2905544" y="2075765"/>
                <a:ext cx="6380912" cy="5572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𝐺𝑧</m:t>
                          </m:r>
                        </m:sub>
                      </m:sSub>
                      <m:r>
                        <a:rPr lang="en-I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𝐺𝑥</m:t>
                          </m:r>
                        </m:sub>
                      </m:sSub>
                      <m:r>
                        <a:rPr lang="en-I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𝐺𝑦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12B085F-5B0B-4A89-B8F6-E0DC18E4BA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544" y="2075765"/>
                <a:ext cx="6380912" cy="557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62BDC09-B830-41B9-AA4D-3386B7D29F8D}"/>
                  </a:ext>
                </a:extLst>
              </p:cNvPr>
              <p:cNvSpPr/>
              <p:nvPr/>
            </p:nvSpPr>
            <p:spPr>
              <a:xfrm>
                <a:off x="1186649" y="3146069"/>
                <a:ext cx="981870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𝐺𝑧</m:t>
                          </m:r>
                        </m:sub>
                      </m:sSub>
                      <m:r>
                        <a:rPr lang="en-I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I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51.813</m:t>
                      </m:r>
                      <m:r>
                        <a:rPr lang="en-I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I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(13.483</m:t>
                          </m:r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I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)=65.296</m:t>
                      </m:r>
                      <m:r>
                        <a:rPr lang="en-I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I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62BDC09-B830-41B9-AA4D-3386B7D29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649" y="3146069"/>
                <a:ext cx="981870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951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3933-490B-405E-9252-338066CC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Radii of Gyration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29DE323-3B0D-4EF2-8A04-586855A07D43}"/>
                  </a:ext>
                </a:extLst>
              </p:cNvPr>
              <p:cNvSpPr/>
              <p:nvPr/>
            </p:nvSpPr>
            <p:spPr>
              <a:xfrm>
                <a:off x="2905544" y="1765046"/>
                <a:ext cx="6380912" cy="1017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𝐺𝑥</m:t>
                          </m:r>
                        </m:sub>
                      </m:sSub>
                      <m:r>
                        <a:rPr lang="en-I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N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𝐺𝑥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den>
                          </m:f>
                        </m:e>
                      </m:rad>
                      <m:r>
                        <a:rPr lang="en-I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51.813</m:t>
                              </m:r>
                              <m: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I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I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I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200</m:t>
                                  </m:r>
                                  <m:r>
                                    <a:rPr lang="en-I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×20</m:t>
                                  </m:r>
                                </m:e>
                              </m:d>
                              <m: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+(230</m:t>
                              </m:r>
                              <m: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×20)</m:t>
                              </m:r>
                            </m:den>
                          </m:f>
                        </m:e>
                      </m:rad>
                      <m:r>
                        <a:rPr lang="en-I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=77.619 </m:t>
                      </m:r>
                      <m:r>
                        <a:rPr lang="en-I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𝑚𝑚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29DE323-3B0D-4EF2-8A04-586855A07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544" y="1765046"/>
                <a:ext cx="6380912" cy="10177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EF0895-F525-4CCC-8790-25018C445E02}"/>
                  </a:ext>
                </a:extLst>
              </p:cNvPr>
              <p:cNvSpPr/>
              <p:nvPr/>
            </p:nvSpPr>
            <p:spPr>
              <a:xfrm>
                <a:off x="2985442" y="3274249"/>
                <a:ext cx="6380912" cy="10220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𝐺𝑦</m:t>
                          </m:r>
                        </m:sub>
                      </m:sSub>
                      <m:r>
                        <a:rPr lang="en-I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N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𝐺𝑦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den>
                          </m:f>
                        </m:e>
                      </m:rad>
                      <m:r>
                        <a:rPr lang="en-I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13.483</m:t>
                              </m:r>
                              <m: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I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I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I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200</m:t>
                                  </m:r>
                                  <m:r>
                                    <a:rPr lang="en-I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×20</m:t>
                                  </m:r>
                                </m:e>
                              </m:d>
                              <m: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+(230</m:t>
                              </m:r>
                              <m: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×20)</m:t>
                              </m:r>
                            </m:den>
                          </m:f>
                        </m:e>
                      </m:rad>
                      <m:r>
                        <a:rPr lang="en-I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=39.595 </m:t>
                      </m:r>
                      <m:r>
                        <a:rPr lang="en-I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𝑚𝑚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EF0895-F525-4CCC-8790-25018C445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442" y="3274249"/>
                <a:ext cx="6380912" cy="10220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A68E053-63DC-408B-BE8F-4FDB56103814}"/>
                  </a:ext>
                </a:extLst>
              </p:cNvPr>
              <p:cNvSpPr/>
              <p:nvPr/>
            </p:nvSpPr>
            <p:spPr>
              <a:xfrm>
                <a:off x="2905544" y="4623306"/>
                <a:ext cx="7534596" cy="84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𝐺𝑧</m:t>
                          </m:r>
                        </m:sub>
                      </m:sSub>
                      <m:r>
                        <a:rPr lang="en-I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I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𝐺𝑥</m:t>
                              </m:r>
                            </m:sub>
                            <m:sup>
                              <m:r>
                                <a:rPr lang="en-I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I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I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𝐺𝑦</m:t>
                              </m:r>
                            </m:sub>
                            <m:sup>
                              <m:r>
                                <a:rPr lang="en-I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en-I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77.619</m:t>
                              </m:r>
                            </m:e>
                            <m:sup>
                              <m:r>
                                <a:rPr lang="en-I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29.595</m:t>
                              </m:r>
                            </m:e>
                            <m:sup>
                              <m:r>
                                <a:rPr lang="en-I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I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=83.069 </m:t>
                      </m:r>
                      <m:r>
                        <a:rPr lang="en-I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𝑚𝑚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A68E053-63DC-408B-BE8F-4FDB56103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544" y="4623306"/>
                <a:ext cx="7534596" cy="843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48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B0DF4-B911-4752-8D12-B4CCA2A7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the concept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6DE0BD-DF20-4F29-83F8-61FAAA032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49" y="1784412"/>
            <a:ext cx="7167351" cy="48514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D8CEC4-89D2-41B9-8EB5-2CB1DACD748C}"/>
              </a:ext>
            </a:extLst>
          </p:cNvPr>
          <p:cNvSpPr txBox="1"/>
          <p:nvPr/>
        </p:nvSpPr>
        <p:spPr>
          <a:xfrm>
            <a:off x="8451542" y="1864311"/>
            <a:ext cx="33646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Two simply supported beams shown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Which of the two bends more, the beam on the left or the one at the right?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Observe the rectangular shapes shown below. These are called the cross-sections of the beams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Also observe that the cross-sectional area (area of the rectangle) of both beams is the same. Only their orientations are changed</a:t>
            </a:r>
          </a:p>
        </p:txBody>
      </p:sp>
    </p:spTree>
    <p:extLst>
      <p:ext uri="{BB962C8B-B14F-4D97-AF65-F5344CB8AC3E}">
        <p14:creationId xmlns:p14="http://schemas.microsoft.com/office/powerpoint/2010/main" val="164287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410D-066A-4D3F-ADF7-FA1C75E6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Recall Parallel Axes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B2D7F4-5CE0-4441-9333-9D42A49D4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𝑎𝑏𝑡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𝑎𝑛𝑦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𝑝𝑎𝑟𝑎𝑙𝑙𝑒𝑙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𝑎𝑥𝑖𝑠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𝑎𝑏𝑡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𝑐𝑒𝑛𝑡𝑟𝑜𝑖𝑑𝑎𝑙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𝑎𝑥𝑖𝑠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𝑑𝑖𝑠𝑡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𝑏𝑒𝑡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𝑡𝑤𝑜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𝑎𝑥𝑒𝑠</m:t>
                              </m:r>
                            </m:e>
                          </m:d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B2D7F4-5CE0-4441-9333-9D42A49D4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18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B8F5-2BAD-45C1-8C33-DC10CDAA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Determine MI of the T-section about its centroidal axis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A40AF6-4EFD-4BF4-8E44-6E3BF41A4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909" y="1690688"/>
            <a:ext cx="4808182" cy="489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9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DB61-9B27-45A1-9C55-70B7CD47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Divide the composite into basic shapes and choose a reference axes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E98B3D-8CB0-4B43-BA06-622F6BF3D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013" y="1873188"/>
            <a:ext cx="4919974" cy="461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0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DEE0-2F37-4826-BC94-76096236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Determine the centroid of the composite with respect to the reference axes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F520AD-DD7C-43E9-BE30-E881C67BCE07}"/>
                  </a:ext>
                </a:extLst>
              </p:cNvPr>
              <p:cNvSpPr/>
              <p:nvPr/>
            </p:nvSpPr>
            <p:spPr>
              <a:xfrm>
                <a:off x="0" y="3768718"/>
                <a:ext cx="3246686" cy="7305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IN" dirty="0">
                    <a:solidFill>
                      <a:srgbClr val="FF0000"/>
                    </a:solidFill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IN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F520AD-DD7C-43E9-BE30-E881C67BC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68718"/>
                <a:ext cx="3246686" cy="7305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7183406-65E5-46A7-8E31-7569EC1DA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673" y="1690688"/>
            <a:ext cx="5632886" cy="500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9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DFAC-2E89-467C-AD96-4994092B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 of composite area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2A66316-3420-4A22-9547-61FB5D645EA7}"/>
                  </a:ext>
                </a:extLst>
              </p:cNvPr>
              <p:cNvSpPr/>
              <p:nvPr/>
            </p:nvSpPr>
            <p:spPr>
              <a:xfrm>
                <a:off x="2982897" y="3127174"/>
                <a:ext cx="6380912" cy="12848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𝑐𝑜𝑚𝑝𝑜𝑠𝑖𝑡𝑒</m:t>
                          </m:r>
                        </m:sub>
                      </m:sSub>
                      <m:r>
                        <a:rPr lang="en-IN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IN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I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𝑖𝑛𝑑𝑖𝑣𝑖𝑑𝑢𝑎𝑙</m:t>
                              </m:r>
                              <m:r>
                                <a:rPr lang="en-I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I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𝑠h𝑎𝑝𝑒𝑠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2A66316-3420-4A22-9547-61FB5D645E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897" y="3127174"/>
                <a:ext cx="6380912" cy="12848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869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9F79-4EBE-45C1-937C-34D18F03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 of individual shapes (rectangle a1) about the centroidal axis (G</a:t>
            </a:r>
            <a:r>
              <a:rPr lang="en-IN" baseline="-25000" dirty="0"/>
              <a:t>x</a:t>
            </a:r>
            <a:r>
              <a:rPr lang="en-IN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49CAAF9-6FC5-4C0D-8E6C-93CDF8555F45}"/>
                  </a:ext>
                </a:extLst>
              </p:cNvPr>
              <p:cNvSpPr/>
              <p:nvPr/>
            </p:nvSpPr>
            <p:spPr>
              <a:xfrm>
                <a:off x="8464979" y="1599238"/>
                <a:ext cx="16006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49CAAF9-6FC5-4C0D-8E6C-93CDF8555F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979" y="1599238"/>
                <a:ext cx="16006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EFE54F6-6770-4900-AF2A-DC8DA3BAC203}"/>
                  </a:ext>
                </a:extLst>
              </p:cNvPr>
              <p:cNvSpPr/>
              <p:nvPr/>
            </p:nvSpPr>
            <p:spPr>
              <a:xfrm>
                <a:off x="8464979" y="2124500"/>
                <a:ext cx="2171235" cy="4049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EFE54F6-6770-4900-AF2A-DC8DA3BAC2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979" y="2124500"/>
                <a:ext cx="2171235" cy="404919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03EC89A-E53A-498E-8F40-BBA0535B3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52" y="1783904"/>
            <a:ext cx="6212365" cy="48299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32C9D8E-34DB-46DE-9E42-FE28985DE529}"/>
                  </a:ext>
                </a:extLst>
              </p:cNvPr>
              <p:cNvSpPr/>
              <p:nvPr/>
            </p:nvSpPr>
            <p:spPr>
              <a:xfrm>
                <a:off x="7825786" y="2685349"/>
                <a:ext cx="41144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=133.33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32C9D8E-34DB-46DE-9E42-FE28985DE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786" y="2685349"/>
                <a:ext cx="411446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EDA6A7-2771-470B-BEBA-D26C5984311F}"/>
                  </a:ext>
                </a:extLst>
              </p:cNvPr>
              <p:cNvSpPr/>
              <p:nvPr/>
            </p:nvSpPr>
            <p:spPr>
              <a:xfrm>
                <a:off x="7491546" y="3487610"/>
                <a:ext cx="4700454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=240−173.14=66.86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EDA6A7-2771-470B-BEBA-D26C59843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546" y="3487610"/>
                <a:ext cx="4700454" cy="39190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1D22BC1-4D84-47A4-8DC0-3BA7591FD1D7}"/>
                  </a:ext>
                </a:extLst>
              </p:cNvPr>
              <p:cNvSpPr/>
              <p:nvPr/>
            </p:nvSpPr>
            <p:spPr>
              <a:xfrm>
                <a:off x="7084381" y="4035442"/>
                <a:ext cx="4855865" cy="64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(133.33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×20</m:t>
                              </m:r>
                            </m:e>
                          </m:d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66.86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18.014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1D22BC1-4D84-47A4-8DC0-3BA7591FD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81" y="4035442"/>
                <a:ext cx="4855865" cy="64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53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15B3-C3A5-42A9-9552-D8433AF6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 of individual shapes (rectangle a2) about the centroidal axis (G</a:t>
            </a:r>
            <a:r>
              <a:rPr lang="en-IN" baseline="-25000" dirty="0"/>
              <a:t>x</a:t>
            </a:r>
            <a:r>
              <a:rPr lang="en-IN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E1AF99-1499-4317-8436-604187F97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58" y="1975107"/>
            <a:ext cx="5776883" cy="46742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352B89A-24C0-4174-86D5-5ABD0CCDCF5E}"/>
                  </a:ext>
                </a:extLst>
              </p:cNvPr>
              <p:cNvSpPr/>
              <p:nvPr/>
            </p:nvSpPr>
            <p:spPr>
              <a:xfrm>
                <a:off x="8402835" y="1830057"/>
                <a:ext cx="16006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352B89A-24C0-4174-86D5-5ABD0CCDC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835" y="1830057"/>
                <a:ext cx="16006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03DF9AA-9CCD-4F55-BA0A-52EE9E364C46}"/>
                  </a:ext>
                </a:extLst>
              </p:cNvPr>
              <p:cNvSpPr/>
              <p:nvPr/>
            </p:nvSpPr>
            <p:spPr>
              <a:xfrm>
                <a:off x="8402835" y="2355319"/>
                <a:ext cx="2176558" cy="4054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03DF9AA-9CCD-4F55-BA0A-52EE9E364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835" y="2355319"/>
                <a:ext cx="2176558" cy="405496"/>
              </a:xfrm>
              <a:prstGeom prst="rect">
                <a:avLst/>
              </a:prstGeom>
              <a:blipFill>
                <a:blip r:embed="rId4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CF41C6F-5252-4718-8772-B15EBAD838C8}"/>
                  </a:ext>
                </a:extLst>
              </p:cNvPr>
              <p:cNvSpPr/>
              <p:nvPr/>
            </p:nvSpPr>
            <p:spPr>
              <a:xfrm>
                <a:off x="7763642" y="2916168"/>
                <a:ext cx="41144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230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=20.278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CF41C6F-5252-4718-8772-B15EBAD838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642" y="2916168"/>
                <a:ext cx="411446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F68FF7C-A830-43A4-BA7A-5A1D930C07FD}"/>
                  </a:ext>
                </a:extLst>
              </p:cNvPr>
              <p:cNvSpPr/>
              <p:nvPr/>
            </p:nvSpPr>
            <p:spPr>
              <a:xfrm>
                <a:off x="7429402" y="3718429"/>
                <a:ext cx="4700454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=173.14−115=58.14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F68FF7C-A830-43A4-BA7A-5A1D930C0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02" y="3718429"/>
                <a:ext cx="4700454" cy="39190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0D01795-3748-41A2-BF1F-BD92AD05F9B4}"/>
                  </a:ext>
                </a:extLst>
              </p:cNvPr>
              <p:cNvSpPr/>
              <p:nvPr/>
            </p:nvSpPr>
            <p:spPr>
              <a:xfrm>
                <a:off x="7022237" y="4266261"/>
                <a:ext cx="4855865" cy="64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20.278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×20</m:t>
                              </m:r>
                            </m:e>
                          </m:d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58.14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33.799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0D01795-3748-41A2-BF1F-BD92AD05F9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237" y="4266261"/>
                <a:ext cx="4855865" cy="64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24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473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Cambria Math</vt:lpstr>
      <vt:lpstr>Office Theme</vt:lpstr>
      <vt:lpstr>Area Moment of Inertia of Composite Areas (P2)</vt:lpstr>
      <vt:lpstr>Introduction to the concept</vt:lpstr>
      <vt:lpstr>Recall Parallel Axes Theorem</vt:lpstr>
      <vt:lpstr>Determine MI of the T-section about its centroidal axis</vt:lpstr>
      <vt:lpstr>Divide the composite into basic shapes and choose a reference axes system</vt:lpstr>
      <vt:lpstr>Determine the centroid of the composite with respect to the reference axes</vt:lpstr>
      <vt:lpstr>MI of composite area</vt:lpstr>
      <vt:lpstr>MI of individual shapes (rectangle a1) about the centroidal axis (Gx)</vt:lpstr>
      <vt:lpstr>MI of individual shapes (rectangle a2) about the centroidal axis (Gx)</vt:lpstr>
      <vt:lpstr>MI of the composite (T-section) about the centroidal axis (Gx)</vt:lpstr>
      <vt:lpstr>MI of individual shapes (rectangle a1) about the centroidal axis (Gy)</vt:lpstr>
      <vt:lpstr>MI of individual shapes (rectangle a2) about the centroidal axis (Gy)</vt:lpstr>
      <vt:lpstr>MI of the composite (T-section) about the centroidal axis (Gx)</vt:lpstr>
      <vt:lpstr>Polar MI of the T-section</vt:lpstr>
      <vt:lpstr>Radii of Gyration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Area Moment of Inertia of Composite Areas (P2)</dc:title>
  <dc:creator>lenovo</dc:creator>
  <cp:lastModifiedBy> </cp:lastModifiedBy>
  <cp:revision>8</cp:revision>
  <dcterms:created xsi:type="dcterms:W3CDTF">2020-04-11T07:18:38Z</dcterms:created>
  <dcterms:modified xsi:type="dcterms:W3CDTF">2020-04-12T03:49:13Z</dcterms:modified>
</cp:coreProperties>
</file>