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842E-DEA1-4831-82C0-01B0E3269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B8980-7A00-4881-80FF-8608CDBC0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2A51D-AB45-43A8-9DE0-5E8D207C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9431-46E1-4D9F-B0B4-14423C7A1EF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9ED06-5683-4106-AC94-CDE02CD5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C0B5A-02A9-491C-8E1D-DE9C0867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878B-ED21-4D32-8945-9D68D07A2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01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BAB5-D7CE-4522-ABA8-2305D0CC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709F2-387E-4E93-B529-6E921950B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A684F-B47E-4DCC-8D2D-1D9F9839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9431-46E1-4D9F-B0B4-14423C7A1EF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3103-2066-40A5-AD9C-4F31EF73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80F87-2A22-4F33-8737-DAB5893F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878B-ED21-4D32-8945-9D68D07A2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17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836B9-1B3D-44A7-9AD0-B4E7DF393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5F8B0-8413-4442-846E-2C93BC119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E9FA8-284B-487E-8A66-6D7CC128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9431-46E1-4D9F-B0B4-14423C7A1EF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7DC59-8ED6-4198-BCA5-701476DF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7B8D-29E3-47D3-9C02-CF24F6DB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878B-ED21-4D32-8945-9D68D07A2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3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52D5-C02A-431D-9585-B6DC6BE5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8320E-FDEA-4428-A68F-971E4F07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095C8-38DB-4E85-9C40-803E49A1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9431-46E1-4D9F-B0B4-14423C7A1EF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AAA57-0AAE-4CEB-8064-FBDA8753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B2708-F584-4294-BD9C-2EED6EE3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878B-ED21-4D32-8945-9D68D07A2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2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257D-AB3B-4E6B-9B5D-ABCA5510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DD0F2-8094-44B9-9C9A-E6DC854EF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3BA04-14C2-4720-93DF-F4468AB3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9431-46E1-4D9F-B0B4-14423C7A1EF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BFE3-97EC-4831-9A68-E9521261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8A6D-CBBD-4876-8DDC-6C1E058A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878B-ED21-4D32-8945-9D68D07A2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91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2151-9483-4F24-A53D-605EE272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45CB-F688-4188-8C59-19863C1DE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DD672-4F74-40D3-AAF2-44EF43D4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30955-82FD-4ECB-8A3A-6249FF59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9431-46E1-4D9F-B0B4-14423C7A1EF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54B5-0BB8-40A6-873C-379006A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DD254-BAF5-4EC6-83FC-54590EC7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878B-ED21-4D32-8945-9D68D07A2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35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C318-BAD5-4A96-BFFF-311718F2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B44E-10E9-4918-BCF3-BFB4221C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3BA53-A06A-4099-A9B2-5C2ADBA56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12625-BF49-4BE1-8E4C-71AE62067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130C9-9291-470A-B8A8-9C61C5BBE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D868E-EFA1-462C-89BA-ADC83782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9431-46E1-4D9F-B0B4-14423C7A1EF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16553-CA33-406C-99B4-20A41FE4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64ABE-52E7-463E-9E4E-BD03861E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878B-ED21-4D32-8945-9D68D07A2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47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3C7D-31A8-4C66-8F88-2064BF78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2392D-5D4D-4717-A62A-739B5E63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9431-46E1-4D9F-B0B4-14423C7A1EF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D734B-7437-409A-8A8D-4987F41E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7B257-F1EE-42DF-98A3-FBADE8A7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878B-ED21-4D32-8945-9D68D07A2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1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1CD38-4E29-4896-B055-18D4D138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9431-46E1-4D9F-B0B4-14423C7A1EF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E222E-688C-4941-B3D2-B9FB5061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7F801-000B-412D-AE93-0EF8F6D8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878B-ED21-4D32-8945-9D68D07A2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EBE6-29F0-4ACD-9E05-C79B8CB3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6C8C-073F-4DBF-902B-D9CB5DA9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B8948-C915-42AE-95D5-F24FC6964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0E7F-4A12-4A56-BAB6-AB7EA17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9431-46E1-4D9F-B0B4-14423C7A1EF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D104F-8A74-490F-A0D7-8AED3413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74874-D76C-4091-83CF-796E3802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878B-ED21-4D32-8945-9D68D07A2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33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E911-BFFE-476B-8413-6675A91C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B7429-4411-493A-A069-9065A6C6F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FC4F0-101F-4BF0-A5FD-55F461C1D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CCC2D-B985-42A4-986D-8D303070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9431-46E1-4D9F-B0B4-14423C7A1EF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2D4EB-12D1-486A-A673-3DB51566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121F1-885E-4841-A85E-9EFA3041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878B-ED21-4D32-8945-9D68D07A2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1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37272-8544-460A-820B-999E537B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233F9-2203-4670-B4E5-727715A5C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EF47-CA9A-40CE-B33C-314BCDE62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9431-46E1-4D9F-B0B4-14423C7A1EF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75CF7-9305-42EA-A11F-E92528E5D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EE42-F7B6-46B6-9D68-4B0522E9C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0878B-ED21-4D32-8945-9D68D07A2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0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0243-37BC-4E0C-8216-A7B379102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Area Moment of Inertia of Composite Areas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9E3A9-E02F-442F-B284-6168EC9FF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Parallel Axis Theorem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1D99CE8-D502-4FD3-BEF4-94FDA1EDE7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85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64"/>
    </mc:Choice>
    <mc:Fallback>
      <p:transition spd="slow" advTm="182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3F10-9018-4279-AD3A-6477F27F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Determine the Area MI of the Rectangle shown about Centroidal axes (1-1 and 2-2)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BCEB8-05E0-46B9-A0BD-FB16536C6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74" y="2591130"/>
            <a:ext cx="6323251" cy="24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5998-DF9C-4A0F-B823-D7184322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 about 1-1 centroidal axis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EFDB3-3D93-491C-AAB3-0BE32F0D3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=133.333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EFDB3-3D93-491C-AAB3-0BE32F0D3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D17408A-4D72-4A9F-9D1F-996BC4B8E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04" y="1690688"/>
            <a:ext cx="7835591" cy="325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6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7C8-FEA9-4767-A6F8-870D6F15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 about 2-2 centroidal axis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1840-5E40-4A30-ABC3-2B7C910C3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200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=133.333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1840-5E40-4A30-ABC3-2B7C910C3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AE5021D-2651-40F4-943C-17DB34090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928" y="1363987"/>
            <a:ext cx="7580144" cy="36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4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C1ED-79DD-4B88-AB16-D3138DBD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Determine the Area MI of the same rectangle about the x- and y-axes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BC060-EAF5-4435-9344-F2DC73A0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86" y="1973754"/>
            <a:ext cx="5216393" cy="41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CB5F-F236-43C7-B064-FEA65A8A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 about x-axis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B18E-7B8C-41AF-ABD1-F96DB644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x-axis is parallel to the 1-1 centroidal axis of the rectangle</a:t>
            </a:r>
          </a:p>
          <a:p>
            <a:r>
              <a:rPr lang="en-IN" dirty="0"/>
              <a:t>Therefore, to apply parallel axis theorem, we need the distance between x-axis and the 1-1 centroidal axis of the rectangle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153DF-7DDF-4DC6-97F9-22C8B162B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8702"/>
            <a:ext cx="4385528" cy="36010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50856D5-1E33-48E6-92EB-029CEA8E293E}"/>
                  </a:ext>
                </a:extLst>
              </p:cNvPr>
              <p:cNvSpPr/>
              <p:nvPr/>
            </p:nvSpPr>
            <p:spPr>
              <a:xfrm>
                <a:off x="5395390" y="4490751"/>
                <a:ext cx="6269868" cy="1567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33.333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200×20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240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=230.533×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  <a:p>
                <a:r>
                  <a:rPr lang="en-IN" sz="2400" dirty="0"/>
                  <a:t>      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50856D5-1E33-48E6-92EB-029CEA8E2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390" y="4490751"/>
                <a:ext cx="6269868" cy="1567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57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E5F0-668F-46E2-9BED-A82E0BE2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 about y-axis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C75F-CB0B-4593-9250-61F335F7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y-axis is parallel to the 2-2 centroidal axis of the rectangle</a:t>
            </a:r>
          </a:p>
          <a:p>
            <a:r>
              <a:rPr lang="en-IN" dirty="0"/>
              <a:t>Therefore, to apply parallel axis theorem, we need the distance between y-axis and the 2-2 centroidal axis of the rectangle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7A96D-B2C3-4FCA-AC9D-5505962E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1063"/>
            <a:ext cx="4009008" cy="3467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FF92B5-BF9B-447A-BEAA-45A60C758E53}"/>
                  </a:ext>
                </a:extLst>
              </p:cNvPr>
              <p:cNvSpPr/>
              <p:nvPr/>
            </p:nvSpPr>
            <p:spPr>
              <a:xfrm>
                <a:off x="5395390" y="4490751"/>
                <a:ext cx="6269868" cy="1637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33.333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200×20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=53.333×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  <a:p>
                <a:r>
                  <a:rPr lang="en-IN" sz="2400" dirty="0"/>
                  <a:t>      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FF92B5-BF9B-447A-BEAA-45A60C75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390" y="4490751"/>
                <a:ext cx="6269868" cy="1637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9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187</Words>
  <Application>Microsoft Office PowerPoint</Application>
  <PresentationFormat>Widescreen</PresentationFormat>
  <Paragraphs>32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Area Moment of Inertia of Composite Areas</vt:lpstr>
      <vt:lpstr>Determine the Area MI of the Rectangle shown about Centroidal axes (1-1 and 2-2)</vt:lpstr>
      <vt:lpstr>MI about 1-1 centroidal axis</vt:lpstr>
      <vt:lpstr>MI about 2-2 centroidal axis</vt:lpstr>
      <vt:lpstr>Determine the Area MI of the same rectangle about the x- and y-axes </vt:lpstr>
      <vt:lpstr>MI about x-axis</vt:lpstr>
      <vt:lpstr>MI about y-axis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 Moment of Inertia of Composite Areas</dc:title>
  <dc:creator>lenovo</dc:creator>
  <cp:lastModifiedBy> </cp:lastModifiedBy>
  <cp:revision>6</cp:revision>
  <dcterms:created xsi:type="dcterms:W3CDTF">2020-04-08T06:09:14Z</dcterms:created>
  <dcterms:modified xsi:type="dcterms:W3CDTF">2020-04-08T06:59:42Z</dcterms:modified>
</cp:coreProperties>
</file>