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F236F-3719-4A4A-806C-F054111192F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05118D6-7C85-4831-9625-61A3EBB1FEF8}">
      <dgm:prSet/>
      <dgm:spPr/>
      <dgm:t>
        <a:bodyPr/>
        <a:lstStyle/>
        <a:p>
          <a:r>
            <a:rPr lang="en-US"/>
            <a:t>Physical</a:t>
          </a:r>
        </a:p>
      </dgm:t>
    </dgm:pt>
    <dgm:pt modelId="{D411CE02-4B9E-462E-B12E-C90EAB6E3E28}" type="parTrans" cxnId="{2E347C46-B0CE-4CD3-8B88-A15C8A8A5838}">
      <dgm:prSet/>
      <dgm:spPr/>
      <dgm:t>
        <a:bodyPr/>
        <a:lstStyle/>
        <a:p>
          <a:endParaRPr lang="en-US"/>
        </a:p>
      </dgm:t>
    </dgm:pt>
    <dgm:pt modelId="{E10E419A-E294-43E3-9EF5-6B17B22F50AD}" type="sibTrans" cxnId="{2E347C46-B0CE-4CD3-8B88-A15C8A8A5838}">
      <dgm:prSet/>
      <dgm:spPr/>
      <dgm:t>
        <a:bodyPr/>
        <a:lstStyle/>
        <a:p>
          <a:endParaRPr lang="en-US"/>
        </a:p>
      </dgm:t>
    </dgm:pt>
    <dgm:pt modelId="{8CB87FE5-F6B6-4564-81D0-CE5BE64D0C61}">
      <dgm:prSet/>
      <dgm:spPr/>
      <dgm:t>
        <a:bodyPr/>
        <a:lstStyle/>
        <a:p>
          <a:r>
            <a:rPr lang="en-US"/>
            <a:t>Restrictions on a system resulting from its physical characteristics.</a:t>
          </a:r>
        </a:p>
      </dgm:t>
    </dgm:pt>
    <dgm:pt modelId="{D97F1AB7-82E2-49F6-99E5-BD2D030670AC}" type="parTrans" cxnId="{F1FEE5F5-F10F-46CE-9836-70554FC47EDC}">
      <dgm:prSet/>
      <dgm:spPr/>
      <dgm:t>
        <a:bodyPr/>
        <a:lstStyle/>
        <a:p>
          <a:endParaRPr lang="en-US"/>
        </a:p>
      </dgm:t>
    </dgm:pt>
    <dgm:pt modelId="{8F647A22-455A-44B4-A19D-40541403FE9A}" type="sibTrans" cxnId="{F1FEE5F5-F10F-46CE-9836-70554FC47EDC}">
      <dgm:prSet/>
      <dgm:spPr/>
      <dgm:t>
        <a:bodyPr/>
        <a:lstStyle/>
        <a:p>
          <a:endParaRPr lang="en-US"/>
        </a:p>
      </dgm:t>
    </dgm:pt>
    <dgm:pt modelId="{673F48B7-5F48-48CA-A1EA-F379BC2133BB}">
      <dgm:prSet/>
      <dgm:spPr/>
      <dgm:t>
        <a:bodyPr/>
        <a:lstStyle/>
        <a:p>
          <a:r>
            <a:rPr lang="en-US"/>
            <a:t>Semantic</a:t>
          </a:r>
        </a:p>
      </dgm:t>
    </dgm:pt>
    <dgm:pt modelId="{0245C292-3875-41A2-87CD-CDE9524F9EDB}" type="parTrans" cxnId="{4DF4A350-B968-4586-B4A1-A859A87EB8AC}">
      <dgm:prSet/>
      <dgm:spPr/>
      <dgm:t>
        <a:bodyPr/>
        <a:lstStyle/>
        <a:p>
          <a:endParaRPr lang="en-US"/>
        </a:p>
      </dgm:t>
    </dgm:pt>
    <dgm:pt modelId="{EE6EB719-C46F-4977-AF1E-64B542F6DB6C}" type="sibTrans" cxnId="{4DF4A350-B968-4586-B4A1-A859A87EB8AC}">
      <dgm:prSet/>
      <dgm:spPr/>
      <dgm:t>
        <a:bodyPr/>
        <a:lstStyle/>
        <a:p>
          <a:endParaRPr lang="en-US"/>
        </a:p>
      </dgm:t>
    </dgm:pt>
    <dgm:pt modelId="{88453531-FD77-4835-8F71-A283AC0FA106}">
      <dgm:prSet/>
      <dgm:spPr/>
      <dgm:t>
        <a:bodyPr/>
        <a:lstStyle/>
        <a:p>
          <a:r>
            <a:rPr lang="en-US"/>
            <a:t>rules based on the meaning or function of an element</a:t>
          </a:r>
        </a:p>
      </dgm:t>
    </dgm:pt>
    <dgm:pt modelId="{2B6A1284-D4BC-4B2B-8A1A-CFB8D3AB08A7}" type="parTrans" cxnId="{EA118EF5-2082-4D88-8986-0C3891B41685}">
      <dgm:prSet/>
      <dgm:spPr/>
      <dgm:t>
        <a:bodyPr/>
        <a:lstStyle/>
        <a:p>
          <a:endParaRPr lang="en-US"/>
        </a:p>
      </dgm:t>
    </dgm:pt>
    <dgm:pt modelId="{A7C95D35-6628-4180-9A7A-96680119719A}" type="sibTrans" cxnId="{EA118EF5-2082-4D88-8986-0C3891B41685}">
      <dgm:prSet/>
      <dgm:spPr/>
      <dgm:t>
        <a:bodyPr/>
        <a:lstStyle/>
        <a:p>
          <a:endParaRPr lang="en-US"/>
        </a:p>
      </dgm:t>
    </dgm:pt>
    <dgm:pt modelId="{633EC4E8-D33A-4591-A9F4-2E9704E8C6D6}">
      <dgm:prSet/>
      <dgm:spPr/>
      <dgm:t>
        <a:bodyPr/>
        <a:lstStyle/>
        <a:p>
          <a:r>
            <a:rPr lang="en-US"/>
            <a:t>Cultural</a:t>
          </a:r>
        </a:p>
      </dgm:t>
    </dgm:pt>
    <dgm:pt modelId="{2F3E5FDB-3B99-4B69-BAB4-8E089E2E1D65}" type="parTrans" cxnId="{014ED3C7-AACC-4FD8-90E1-EFEB8179BE82}">
      <dgm:prSet/>
      <dgm:spPr/>
      <dgm:t>
        <a:bodyPr/>
        <a:lstStyle/>
        <a:p>
          <a:endParaRPr lang="en-US"/>
        </a:p>
      </dgm:t>
    </dgm:pt>
    <dgm:pt modelId="{0A229D18-58C6-4DF4-AF73-0A6B7CC6D8E5}" type="sibTrans" cxnId="{014ED3C7-AACC-4FD8-90E1-EFEB8179BE82}">
      <dgm:prSet/>
      <dgm:spPr/>
      <dgm:t>
        <a:bodyPr/>
        <a:lstStyle/>
        <a:p>
          <a:endParaRPr lang="en-US"/>
        </a:p>
      </dgm:t>
    </dgm:pt>
    <dgm:pt modelId="{FCCA77D9-EEAD-4FFB-B5FA-C6422959F58D}">
      <dgm:prSet/>
      <dgm:spPr/>
      <dgm:t>
        <a:bodyPr/>
        <a:lstStyle/>
        <a:p>
          <a:r>
            <a:rPr lang="en-US"/>
            <a:t>These rules assure correct actions based on logical reasoning.</a:t>
          </a:r>
        </a:p>
      </dgm:t>
    </dgm:pt>
    <dgm:pt modelId="{69B625AC-FAC7-4A4D-A70D-84782E703E6F}" type="parTrans" cxnId="{033D2CA2-C050-49FB-9F4D-F5E5811A6E4D}">
      <dgm:prSet/>
      <dgm:spPr/>
      <dgm:t>
        <a:bodyPr/>
        <a:lstStyle/>
        <a:p>
          <a:endParaRPr lang="en-US"/>
        </a:p>
      </dgm:t>
    </dgm:pt>
    <dgm:pt modelId="{CECA9FD9-D17F-46E3-A3B2-6533747C08D1}" type="sibTrans" cxnId="{033D2CA2-C050-49FB-9F4D-F5E5811A6E4D}">
      <dgm:prSet/>
      <dgm:spPr/>
      <dgm:t>
        <a:bodyPr/>
        <a:lstStyle/>
        <a:p>
          <a:endParaRPr lang="en-US"/>
        </a:p>
      </dgm:t>
    </dgm:pt>
    <dgm:pt modelId="{012B6FEB-410D-4583-BF2D-06BAF327B0D6}">
      <dgm:prSet/>
      <dgm:spPr/>
      <dgm:t>
        <a:bodyPr/>
        <a:lstStyle/>
        <a:p>
          <a:r>
            <a:rPr lang="en-US"/>
            <a:t>Logical</a:t>
          </a:r>
        </a:p>
      </dgm:t>
    </dgm:pt>
    <dgm:pt modelId="{C96FDDD4-873D-47BA-B293-5CBA6584F9EE}" type="parTrans" cxnId="{021927C3-3523-4BD0-B037-165B1B5B96B2}">
      <dgm:prSet/>
      <dgm:spPr/>
      <dgm:t>
        <a:bodyPr/>
        <a:lstStyle/>
        <a:p>
          <a:endParaRPr lang="en-US"/>
        </a:p>
      </dgm:t>
    </dgm:pt>
    <dgm:pt modelId="{FBA4DCAB-0A84-48B8-8B5B-13836C4B8339}" type="sibTrans" cxnId="{021927C3-3523-4BD0-B037-165B1B5B96B2}">
      <dgm:prSet/>
      <dgm:spPr/>
      <dgm:t>
        <a:bodyPr/>
        <a:lstStyle/>
        <a:p>
          <a:endParaRPr lang="en-US"/>
        </a:p>
      </dgm:t>
    </dgm:pt>
    <dgm:pt modelId="{F44CD0C7-962A-497A-80AF-F02CCD874E8F}">
      <dgm:prSet/>
      <dgm:spPr/>
      <dgm:t>
        <a:bodyPr/>
        <a:lstStyle/>
        <a:p>
          <a:r>
            <a:rPr lang="en-US"/>
            <a:t>Design choices influenced by societal norms and conventions</a:t>
          </a:r>
        </a:p>
      </dgm:t>
    </dgm:pt>
    <dgm:pt modelId="{3C4870CB-DE81-4652-96E7-17F70729B6DA}" type="parTrans" cxnId="{C9CBA62E-0DA4-4102-8EE6-44F0CC67590E}">
      <dgm:prSet/>
      <dgm:spPr/>
      <dgm:t>
        <a:bodyPr/>
        <a:lstStyle/>
        <a:p>
          <a:endParaRPr lang="en-US"/>
        </a:p>
      </dgm:t>
    </dgm:pt>
    <dgm:pt modelId="{CB37ADE9-679D-4957-9941-2B80D9E5EE58}" type="sibTrans" cxnId="{C9CBA62E-0DA4-4102-8EE6-44F0CC67590E}">
      <dgm:prSet/>
      <dgm:spPr/>
      <dgm:t>
        <a:bodyPr/>
        <a:lstStyle/>
        <a:p>
          <a:endParaRPr lang="en-US"/>
        </a:p>
      </dgm:t>
    </dgm:pt>
    <dgm:pt modelId="{010CD135-8B9B-44F5-8F38-D00577D66ABF}" type="pres">
      <dgm:prSet presAssocID="{040F236F-3719-4A4A-806C-F054111192F4}" presName="linear" presStyleCnt="0">
        <dgm:presLayoutVars>
          <dgm:animLvl val="lvl"/>
          <dgm:resizeHandles val="exact"/>
        </dgm:presLayoutVars>
      </dgm:prSet>
      <dgm:spPr/>
    </dgm:pt>
    <dgm:pt modelId="{E5F5DEB9-8E26-42FD-A5C9-1B00748C99DB}" type="pres">
      <dgm:prSet presAssocID="{905118D6-7C85-4831-9625-61A3EBB1FEF8}" presName="parentText" presStyleLbl="node1" presStyleIdx="0" presStyleCnt="4">
        <dgm:presLayoutVars>
          <dgm:chMax val="0"/>
          <dgm:bulletEnabled val="1"/>
        </dgm:presLayoutVars>
      </dgm:prSet>
      <dgm:spPr/>
    </dgm:pt>
    <dgm:pt modelId="{012C8E2A-666A-44F3-992C-D7FF05FE1B51}" type="pres">
      <dgm:prSet presAssocID="{905118D6-7C85-4831-9625-61A3EBB1FEF8}" presName="childText" presStyleLbl="revTx" presStyleIdx="0" presStyleCnt="4">
        <dgm:presLayoutVars>
          <dgm:bulletEnabled val="1"/>
        </dgm:presLayoutVars>
      </dgm:prSet>
      <dgm:spPr/>
    </dgm:pt>
    <dgm:pt modelId="{1EC2EA55-DE8F-4CED-A7E6-7EF808511FF0}" type="pres">
      <dgm:prSet presAssocID="{673F48B7-5F48-48CA-A1EA-F379BC2133BB}" presName="parentText" presStyleLbl="node1" presStyleIdx="1" presStyleCnt="4">
        <dgm:presLayoutVars>
          <dgm:chMax val="0"/>
          <dgm:bulletEnabled val="1"/>
        </dgm:presLayoutVars>
      </dgm:prSet>
      <dgm:spPr/>
    </dgm:pt>
    <dgm:pt modelId="{6BD7D74B-DB79-46E5-AC07-06AD227F00AF}" type="pres">
      <dgm:prSet presAssocID="{673F48B7-5F48-48CA-A1EA-F379BC2133BB}" presName="childText" presStyleLbl="revTx" presStyleIdx="1" presStyleCnt="4">
        <dgm:presLayoutVars>
          <dgm:bulletEnabled val="1"/>
        </dgm:presLayoutVars>
      </dgm:prSet>
      <dgm:spPr/>
    </dgm:pt>
    <dgm:pt modelId="{DBCA5A7E-E7FF-45D5-AE2D-DCBDF5604582}" type="pres">
      <dgm:prSet presAssocID="{633EC4E8-D33A-4591-A9F4-2E9704E8C6D6}" presName="parentText" presStyleLbl="node1" presStyleIdx="2" presStyleCnt="4">
        <dgm:presLayoutVars>
          <dgm:chMax val="0"/>
          <dgm:bulletEnabled val="1"/>
        </dgm:presLayoutVars>
      </dgm:prSet>
      <dgm:spPr/>
    </dgm:pt>
    <dgm:pt modelId="{FADD0015-9E28-48D2-8F77-DE29791392A3}" type="pres">
      <dgm:prSet presAssocID="{633EC4E8-D33A-4591-A9F4-2E9704E8C6D6}" presName="childText" presStyleLbl="revTx" presStyleIdx="2" presStyleCnt="4">
        <dgm:presLayoutVars>
          <dgm:bulletEnabled val="1"/>
        </dgm:presLayoutVars>
      </dgm:prSet>
      <dgm:spPr/>
    </dgm:pt>
    <dgm:pt modelId="{D92E70A3-8C1F-4ACE-BC0F-01E981E1B7F1}" type="pres">
      <dgm:prSet presAssocID="{012B6FEB-410D-4583-BF2D-06BAF327B0D6}" presName="parentText" presStyleLbl="node1" presStyleIdx="3" presStyleCnt="4">
        <dgm:presLayoutVars>
          <dgm:chMax val="0"/>
          <dgm:bulletEnabled val="1"/>
        </dgm:presLayoutVars>
      </dgm:prSet>
      <dgm:spPr/>
    </dgm:pt>
    <dgm:pt modelId="{6987B481-B666-4E92-9935-C893A4749759}" type="pres">
      <dgm:prSet presAssocID="{012B6FEB-410D-4583-BF2D-06BAF327B0D6}" presName="childText" presStyleLbl="revTx" presStyleIdx="3" presStyleCnt="4">
        <dgm:presLayoutVars>
          <dgm:bulletEnabled val="1"/>
        </dgm:presLayoutVars>
      </dgm:prSet>
      <dgm:spPr/>
    </dgm:pt>
  </dgm:ptLst>
  <dgm:cxnLst>
    <dgm:cxn modelId="{C9CBA62E-0DA4-4102-8EE6-44F0CC67590E}" srcId="{012B6FEB-410D-4583-BF2D-06BAF327B0D6}" destId="{F44CD0C7-962A-497A-80AF-F02CCD874E8F}" srcOrd="0" destOrd="0" parTransId="{3C4870CB-DE81-4652-96E7-17F70729B6DA}" sibTransId="{CB37ADE9-679D-4957-9941-2B80D9E5EE58}"/>
    <dgm:cxn modelId="{D8C09436-76F5-4BF7-8B77-C8FB51289040}" type="presOf" srcId="{673F48B7-5F48-48CA-A1EA-F379BC2133BB}" destId="{1EC2EA55-DE8F-4CED-A7E6-7EF808511FF0}" srcOrd="0" destOrd="0" presId="urn:microsoft.com/office/officeart/2005/8/layout/vList2"/>
    <dgm:cxn modelId="{2E347C46-B0CE-4CD3-8B88-A15C8A8A5838}" srcId="{040F236F-3719-4A4A-806C-F054111192F4}" destId="{905118D6-7C85-4831-9625-61A3EBB1FEF8}" srcOrd="0" destOrd="0" parTransId="{D411CE02-4B9E-462E-B12E-C90EAB6E3E28}" sibTransId="{E10E419A-E294-43E3-9EF5-6B17B22F50AD}"/>
    <dgm:cxn modelId="{4DF4A350-B968-4586-B4A1-A859A87EB8AC}" srcId="{040F236F-3719-4A4A-806C-F054111192F4}" destId="{673F48B7-5F48-48CA-A1EA-F379BC2133BB}" srcOrd="1" destOrd="0" parTransId="{0245C292-3875-41A2-87CD-CDE9524F9EDB}" sibTransId="{EE6EB719-C46F-4977-AF1E-64B542F6DB6C}"/>
    <dgm:cxn modelId="{96687A73-14BA-4861-8C02-2246E60C7930}" type="presOf" srcId="{040F236F-3719-4A4A-806C-F054111192F4}" destId="{010CD135-8B9B-44F5-8F38-D00577D66ABF}" srcOrd="0" destOrd="0" presId="urn:microsoft.com/office/officeart/2005/8/layout/vList2"/>
    <dgm:cxn modelId="{E41B1B54-2737-417F-9DFF-ABC590F7DE6C}" type="presOf" srcId="{633EC4E8-D33A-4591-A9F4-2E9704E8C6D6}" destId="{DBCA5A7E-E7FF-45D5-AE2D-DCBDF5604582}" srcOrd="0" destOrd="0" presId="urn:microsoft.com/office/officeart/2005/8/layout/vList2"/>
    <dgm:cxn modelId="{ECAEF696-D8EC-48C6-96BF-CBF0253F5B3D}" type="presOf" srcId="{905118D6-7C85-4831-9625-61A3EBB1FEF8}" destId="{E5F5DEB9-8E26-42FD-A5C9-1B00748C99DB}" srcOrd="0" destOrd="0" presId="urn:microsoft.com/office/officeart/2005/8/layout/vList2"/>
    <dgm:cxn modelId="{4EFD419D-F173-43AD-8612-38A64F728A64}" type="presOf" srcId="{FCCA77D9-EEAD-4FFB-B5FA-C6422959F58D}" destId="{FADD0015-9E28-48D2-8F77-DE29791392A3}" srcOrd="0" destOrd="0" presId="urn:microsoft.com/office/officeart/2005/8/layout/vList2"/>
    <dgm:cxn modelId="{033D2CA2-C050-49FB-9F4D-F5E5811A6E4D}" srcId="{633EC4E8-D33A-4591-A9F4-2E9704E8C6D6}" destId="{FCCA77D9-EEAD-4FFB-B5FA-C6422959F58D}" srcOrd="0" destOrd="0" parTransId="{69B625AC-FAC7-4A4D-A70D-84782E703E6F}" sibTransId="{CECA9FD9-D17F-46E3-A3B2-6533747C08D1}"/>
    <dgm:cxn modelId="{021927C3-3523-4BD0-B037-165B1B5B96B2}" srcId="{040F236F-3719-4A4A-806C-F054111192F4}" destId="{012B6FEB-410D-4583-BF2D-06BAF327B0D6}" srcOrd="3" destOrd="0" parTransId="{C96FDDD4-873D-47BA-B293-5CBA6584F9EE}" sibTransId="{FBA4DCAB-0A84-48B8-8B5B-13836C4B8339}"/>
    <dgm:cxn modelId="{B2E7A1C4-7F28-474A-8CD5-53F5AF31D174}" type="presOf" srcId="{012B6FEB-410D-4583-BF2D-06BAF327B0D6}" destId="{D92E70A3-8C1F-4ACE-BC0F-01E981E1B7F1}" srcOrd="0" destOrd="0" presId="urn:microsoft.com/office/officeart/2005/8/layout/vList2"/>
    <dgm:cxn modelId="{014ED3C7-AACC-4FD8-90E1-EFEB8179BE82}" srcId="{040F236F-3719-4A4A-806C-F054111192F4}" destId="{633EC4E8-D33A-4591-A9F4-2E9704E8C6D6}" srcOrd="2" destOrd="0" parTransId="{2F3E5FDB-3B99-4B69-BAB4-8E089E2E1D65}" sibTransId="{0A229D18-58C6-4DF4-AF73-0A6B7CC6D8E5}"/>
    <dgm:cxn modelId="{00FC2DCD-26A2-41EC-B06A-839624B0433E}" type="presOf" srcId="{F44CD0C7-962A-497A-80AF-F02CCD874E8F}" destId="{6987B481-B666-4E92-9935-C893A4749759}" srcOrd="0" destOrd="0" presId="urn:microsoft.com/office/officeart/2005/8/layout/vList2"/>
    <dgm:cxn modelId="{E3C1BBDC-E473-4637-9417-9F7F77B7C24D}" type="presOf" srcId="{8CB87FE5-F6B6-4564-81D0-CE5BE64D0C61}" destId="{012C8E2A-666A-44F3-992C-D7FF05FE1B51}" srcOrd="0" destOrd="0" presId="urn:microsoft.com/office/officeart/2005/8/layout/vList2"/>
    <dgm:cxn modelId="{EAD78CF5-EEC1-49A6-8CF8-FA9570530C32}" type="presOf" srcId="{88453531-FD77-4835-8F71-A283AC0FA106}" destId="{6BD7D74B-DB79-46E5-AC07-06AD227F00AF}" srcOrd="0" destOrd="0" presId="urn:microsoft.com/office/officeart/2005/8/layout/vList2"/>
    <dgm:cxn modelId="{EA118EF5-2082-4D88-8986-0C3891B41685}" srcId="{673F48B7-5F48-48CA-A1EA-F379BC2133BB}" destId="{88453531-FD77-4835-8F71-A283AC0FA106}" srcOrd="0" destOrd="0" parTransId="{2B6A1284-D4BC-4B2B-8A1A-CFB8D3AB08A7}" sibTransId="{A7C95D35-6628-4180-9A7A-96680119719A}"/>
    <dgm:cxn modelId="{F1FEE5F5-F10F-46CE-9836-70554FC47EDC}" srcId="{905118D6-7C85-4831-9625-61A3EBB1FEF8}" destId="{8CB87FE5-F6B6-4564-81D0-CE5BE64D0C61}" srcOrd="0" destOrd="0" parTransId="{D97F1AB7-82E2-49F6-99E5-BD2D030670AC}" sibTransId="{8F647A22-455A-44B4-A19D-40541403FE9A}"/>
    <dgm:cxn modelId="{D03850C1-48D8-4A02-AAD1-3B816ED0BF1D}" type="presParOf" srcId="{010CD135-8B9B-44F5-8F38-D00577D66ABF}" destId="{E5F5DEB9-8E26-42FD-A5C9-1B00748C99DB}" srcOrd="0" destOrd="0" presId="urn:microsoft.com/office/officeart/2005/8/layout/vList2"/>
    <dgm:cxn modelId="{5B2C559B-A1D8-41CD-B43C-BC1334697DDD}" type="presParOf" srcId="{010CD135-8B9B-44F5-8F38-D00577D66ABF}" destId="{012C8E2A-666A-44F3-992C-D7FF05FE1B51}" srcOrd="1" destOrd="0" presId="urn:microsoft.com/office/officeart/2005/8/layout/vList2"/>
    <dgm:cxn modelId="{01E618DE-1ADF-4EBB-AC43-5985AF2AE65A}" type="presParOf" srcId="{010CD135-8B9B-44F5-8F38-D00577D66ABF}" destId="{1EC2EA55-DE8F-4CED-A7E6-7EF808511FF0}" srcOrd="2" destOrd="0" presId="urn:microsoft.com/office/officeart/2005/8/layout/vList2"/>
    <dgm:cxn modelId="{DD2EF74E-8005-40A1-92FB-A321DA77B966}" type="presParOf" srcId="{010CD135-8B9B-44F5-8F38-D00577D66ABF}" destId="{6BD7D74B-DB79-46E5-AC07-06AD227F00AF}" srcOrd="3" destOrd="0" presId="urn:microsoft.com/office/officeart/2005/8/layout/vList2"/>
    <dgm:cxn modelId="{9FC30AC8-FEAD-4354-9167-96C5E41FB1F7}" type="presParOf" srcId="{010CD135-8B9B-44F5-8F38-D00577D66ABF}" destId="{DBCA5A7E-E7FF-45D5-AE2D-DCBDF5604582}" srcOrd="4" destOrd="0" presId="urn:microsoft.com/office/officeart/2005/8/layout/vList2"/>
    <dgm:cxn modelId="{569169DD-2A09-4CCE-8492-CDD4ECA8F9F0}" type="presParOf" srcId="{010CD135-8B9B-44F5-8F38-D00577D66ABF}" destId="{FADD0015-9E28-48D2-8F77-DE29791392A3}" srcOrd="5" destOrd="0" presId="urn:microsoft.com/office/officeart/2005/8/layout/vList2"/>
    <dgm:cxn modelId="{AA04F85A-D8FB-48F4-8B92-47C75C1E6DC5}" type="presParOf" srcId="{010CD135-8B9B-44F5-8F38-D00577D66ABF}" destId="{D92E70A3-8C1F-4ACE-BC0F-01E981E1B7F1}" srcOrd="6" destOrd="0" presId="urn:microsoft.com/office/officeart/2005/8/layout/vList2"/>
    <dgm:cxn modelId="{D1212F57-AB17-44E6-9F96-3FE33B8FA7BF}" type="presParOf" srcId="{010CD135-8B9B-44F5-8F38-D00577D66ABF}" destId="{6987B481-B666-4E92-9935-C893A474975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5233F3-6D71-45B0-88F1-DBD1940B30E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10C74E49-5A81-4A72-9623-0C71EE36D7F1}">
      <dgm:prSet/>
      <dgm:spPr/>
      <dgm:t>
        <a:bodyPr/>
        <a:lstStyle/>
        <a:p>
          <a:pPr>
            <a:lnSpc>
              <a:spcPct val="100000"/>
            </a:lnSpc>
            <a:defRPr b="1"/>
          </a:pPr>
          <a:r>
            <a:rPr lang="en-US"/>
            <a:t>Physical constraints are limits built into an object or its properties that control interactions, prevent misuse, and minimize errors</a:t>
          </a:r>
        </a:p>
      </dgm:t>
    </dgm:pt>
    <dgm:pt modelId="{67701603-9ED8-4255-8AC7-92AFD538C4BB}" type="parTrans" cxnId="{BC5DAAD6-A023-49D5-93E3-53B75B697ADD}">
      <dgm:prSet/>
      <dgm:spPr/>
      <dgm:t>
        <a:bodyPr/>
        <a:lstStyle/>
        <a:p>
          <a:endParaRPr lang="en-US"/>
        </a:p>
      </dgm:t>
    </dgm:pt>
    <dgm:pt modelId="{5A4FD7F3-45BC-48D5-B7B0-7E0EAF086061}" type="sibTrans" cxnId="{BC5DAAD6-A023-49D5-93E3-53B75B697ADD}">
      <dgm:prSet/>
      <dgm:spPr/>
      <dgm:t>
        <a:bodyPr/>
        <a:lstStyle/>
        <a:p>
          <a:endParaRPr lang="en-US"/>
        </a:p>
      </dgm:t>
    </dgm:pt>
    <dgm:pt modelId="{2EE75851-30CF-48D8-85C8-04A4F0D4B05A}">
      <dgm:prSet/>
      <dgm:spPr/>
      <dgm:t>
        <a:bodyPr/>
        <a:lstStyle/>
        <a:p>
          <a:pPr>
            <a:lnSpc>
              <a:spcPct val="100000"/>
            </a:lnSpc>
            <a:defRPr b="1"/>
          </a:pPr>
          <a:r>
            <a:rPr lang="en-US" b="1"/>
            <a:t>Examples</a:t>
          </a:r>
          <a:r>
            <a:rPr lang="en-US"/>
            <a:t>:</a:t>
          </a:r>
        </a:p>
      </dgm:t>
    </dgm:pt>
    <dgm:pt modelId="{81B6E8C9-B366-410E-A222-A45C217005B8}" type="parTrans" cxnId="{4895FF91-F1C4-4325-B522-DA2B1F79ED57}">
      <dgm:prSet/>
      <dgm:spPr/>
      <dgm:t>
        <a:bodyPr/>
        <a:lstStyle/>
        <a:p>
          <a:endParaRPr lang="en-US"/>
        </a:p>
      </dgm:t>
    </dgm:pt>
    <dgm:pt modelId="{BA9C53A5-9E89-4B59-B491-30CD2C8DF85D}" type="sibTrans" cxnId="{4895FF91-F1C4-4325-B522-DA2B1F79ED57}">
      <dgm:prSet/>
      <dgm:spPr/>
      <dgm:t>
        <a:bodyPr/>
        <a:lstStyle/>
        <a:p>
          <a:endParaRPr lang="en-US"/>
        </a:p>
      </dgm:t>
    </dgm:pt>
    <dgm:pt modelId="{F64F69B9-ED31-4976-8A7C-78F90E040F61}">
      <dgm:prSet custT="1"/>
      <dgm:spPr/>
      <dgm:t>
        <a:bodyPr/>
        <a:lstStyle/>
        <a:p>
          <a:pPr>
            <a:lnSpc>
              <a:spcPct val="100000"/>
            </a:lnSpc>
          </a:pPr>
          <a:r>
            <a:rPr lang="en-US" sz="1100" b="1" u="none" dirty="0"/>
            <a:t>I</a:t>
          </a:r>
          <a:r>
            <a:rPr lang="en-US" sz="1200" b="1" u="none" dirty="0"/>
            <a:t>nterface Design</a:t>
          </a:r>
          <a:r>
            <a:rPr lang="en-US" sz="1200" dirty="0"/>
            <a:t>: touch screens require finger or stylus input so cannot be used non-conductive objects like gloves</a:t>
          </a:r>
        </a:p>
      </dgm:t>
    </dgm:pt>
    <dgm:pt modelId="{7703D8B0-4B18-41C2-978D-34500718AAC9}" type="parTrans" cxnId="{D9BDF49C-64C9-4E71-A561-475B3F556824}">
      <dgm:prSet/>
      <dgm:spPr/>
      <dgm:t>
        <a:bodyPr/>
        <a:lstStyle/>
        <a:p>
          <a:endParaRPr lang="en-US"/>
        </a:p>
      </dgm:t>
    </dgm:pt>
    <dgm:pt modelId="{FAA3B77C-EE40-40DF-A37D-C1ED1CEA7B94}" type="sibTrans" cxnId="{D9BDF49C-64C9-4E71-A561-475B3F556824}">
      <dgm:prSet/>
      <dgm:spPr/>
      <dgm:t>
        <a:bodyPr/>
        <a:lstStyle/>
        <a:p>
          <a:endParaRPr lang="en-US"/>
        </a:p>
      </dgm:t>
    </dgm:pt>
    <dgm:pt modelId="{4ED29349-FED4-4F03-8C62-BC004D93970B}">
      <dgm:prSet custT="1"/>
      <dgm:spPr/>
      <dgm:t>
        <a:bodyPr/>
        <a:lstStyle/>
        <a:p>
          <a:pPr>
            <a:lnSpc>
              <a:spcPct val="100000"/>
            </a:lnSpc>
          </a:pPr>
          <a:r>
            <a:rPr lang="en-US" sz="1200" b="1" u="none" dirty="0"/>
            <a:t>Kitchen appliances</a:t>
          </a:r>
          <a:r>
            <a:rPr lang="en-US" sz="1200" dirty="0"/>
            <a:t>: a microwave works only with a closed door, so you do not get exposed to radiations</a:t>
          </a:r>
        </a:p>
      </dgm:t>
    </dgm:pt>
    <dgm:pt modelId="{CD00B710-447E-434E-98BA-88BC91824F2A}" type="parTrans" cxnId="{3A86D23A-D644-401D-92A8-5324206AE1E4}">
      <dgm:prSet/>
      <dgm:spPr/>
      <dgm:t>
        <a:bodyPr/>
        <a:lstStyle/>
        <a:p>
          <a:endParaRPr lang="en-US"/>
        </a:p>
      </dgm:t>
    </dgm:pt>
    <dgm:pt modelId="{8E04D899-878D-454D-9896-998879DC728C}" type="sibTrans" cxnId="{3A86D23A-D644-401D-92A8-5324206AE1E4}">
      <dgm:prSet/>
      <dgm:spPr/>
      <dgm:t>
        <a:bodyPr/>
        <a:lstStyle/>
        <a:p>
          <a:endParaRPr lang="en-US"/>
        </a:p>
      </dgm:t>
    </dgm:pt>
    <dgm:pt modelId="{5A242A97-7AAC-4ACE-98E0-F49EBA8AA86D}">
      <dgm:prSet custT="1"/>
      <dgm:spPr/>
      <dgm:t>
        <a:bodyPr/>
        <a:lstStyle/>
        <a:p>
          <a:pPr>
            <a:lnSpc>
              <a:spcPct val="100000"/>
            </a:lnSpc>
          </a:pPr>
          <a:r>
            <a:rPr lang="en-US" sz="1200" b="1" u="none" dirty="0"/>
            <a:t>Security devices</a:t>
          </a:r>
          <a:r>
            <a:rPr lang="en-US" sz="1200" dirty="0"/>
            <a:t>: biometric scanners make skin-to-skin contact to ensure only authorized people  are permitted to secure premises.</a:t>
          </a:r>
        </a:p>
      </dgm:t>
    </dgm:pt>
    <dgm:pt modelId="{FDE8454F-A0A2-462E-8C95-1974D8B2E5E7}" type="parTrans" cxnId="{0A4774B3-3A12-499D-9323-1E92ADAFEB65}">
      <dgm:prSet/>
      <dgm:spPr/>
      <dgm:t>
        <a:bodyPr/>
        <a:lstStyle/>
        <a:p>
          <a:endParaRPr lang="en-US"/>
        </a:p>
      </dgm:t>
    </dgm:pt>
    <dgm:pt modelId="{6821D9CB-320C-48F8-A85D-6A664EE931DB}" type="sibTrans" cxnId="{0A4774B3-3A12-499D-9323-1E92ADAFEB65}">
      <dgm:prSet/>
      <dgm:spPr/>
      <dgm:t>
        <a:bodyPr/>
        <a:lstStyle/>
        <a:p>
          <a:endParaRPr lang="en-US"/>
        </a:p>
      </dgm:t>
    </dgm:pt>
    <dgm:pt modelId="{DADFABB8-FB07-49DC-8971-6B5CA10E5B40}">
      <dgm:prSet custT="1"/>
      <dgm:spPr/>
      <dgm:t>
        <a:bodyPr/>
        <a:lstStyle/>
        <a:p>
          <a:pPr>
            <a:lnSpc>
              <a:spcPct val="100000"/>
            </a:lnSpc>
          </a:pPr>
          <a:r>
            <a:rPr lang="en-US" sz="1200" b="1" u="none" dirty="0"/>
            <a:t>Vending machines</a:t>
          </a:r>
          <a:r>
            <a:rPr lang="en-US" sz="1200" dirty="0"/>
            <a:t>: coin slots accepts only certain coin sizes, preventing fraudulent or wrong transactions</a:t>
          </a:r>
        </a:p>
      </dgm:t>
    </dgm:pt>
    <dgm:pt modelId="{7070FB95-4D84-4064-AD05-2C74C5421E37}" type="parTrans" cxnId="{DAD99C72-7DE9-4B7F-AF01-1379B53A3507}">
      <dgm:prSet/>
      <dgm:spPr/>
      <dgm:t>
        <a:bodyPr/>
        <a:lstStyle/>
        <a:p>
          <a:endParaRPr lang="en-US"/>
        </a:p>
      </dgm:t>
    </dgm:pt>
    <dgm:pt modelId="{F084FCEE-A194-4945-BAF1-96DCE77B7660}" type="sibTrans" cxnId="{DAD99C72-7DE9-4B7F-AF01-1379B53A3507}">
      <dgm:prSet/>
      <dgm:spPr/>
      <dgm:t>
        <a:bodyPr/>
        <a:lstStyle/>
        <a:p>
          <a:endParaRPr lang="en-US"/>
        </a:p>
      </dgm:t>
    </dgm:pt>
    <dgm:pt modelId="{AC6B0284-27C0-4B19-91CD-C258B10C4F04}" type="pres">
      <dgm:prSet presAssocID="{855233F3-6D71-45B0-88F1-DBD1940B30E5}" presName="root" presStyleCnt="0">
        <dgm:presLayoutVars>
          <dgm:dir/>
          <dgm:resizeHandles val="exact"/>
        </dgm:presLayoutVars>
      </dgm:prSet>
      <dgm:spPr/>
    </dgm:pt>
    <dgm:pt modelId="{3C6FA147-072F-47FA-8AC0-F1A46ACA02A8}" type="pres">
      <dgm:prSet presAssocID="{10C74E49-5A81-4A72-9623-0C71EE36D7F1}" presName="compNode" presStyleCnt="0"/>
      <dgm:spPr/>
    </dgm:pt>
    <dgm:pt modelId="{E98F6EF1-F835-45F3-94B1-B82D1D7B731D}" type="pres">
      <dgm:prSet presAssocID="{10C74E49-5A81-4A72-9623-0C71EE36D7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2228CE5C-AAD5-400A-B482-6E2A377849A8}" type="pres">
      <dgm:prSet presAssocID="{10C74E49-5A81-4A72-9623-0C71EE36D7F1}" presName="iconSpace" presStyleCnt="0"/>
      <dgm:spPr/>
    </dgm:pt>
    <dgm:pt modelId="{98B88758-89CC-4A6C-B569-DD5D12ED1FD0}" type="pres">
      <dgm:prSet presAssocID="{10C74E49-5A81-4A72-9623-0C71EE36D7F1}" presName="parTx" presStyleLbl="revTx" presStyleIdx="0" presStyleCnt="4">
        <dgm:presLayoutVars>
          <dgm:chMax val="0"/>
          <dgm:chPref val="0"/>
        </dgm:presLayoutVars>
      </dgm:prSet>
      <dgm:spPr/>
    </dgm:pt>
    <dgm:pt modelId="{5C7225AE-F273-4BBF-B3A1-08C71A8A96F6}" type="pres">
      <dgm:prSet presAssocID="{10C74E49-5A81-4A72-9623-0C71EE36D7F1}" presName="txSpace" presStyleCnt="0"/>
      <dgm:spPr/>
    </dgm:pt>
    <dgm:pt modelId="{440966D7-478D-4003-B032-D2C0600D44F5}" type="pres">
      <dgm:prSet presAssocID="{10C74E49-5A81-4A72-9623-0C71EE36D7F1}" presName="desTx" presStyleLbl="revTx" presStyleIdx="1" presStyleCnt="4">
        <dgm:presLayoutVars/>
      </dgm:prSet>
      <dgm:spPr/>
    </dgm:pt>
    <dgm:pt modelId="{E3B60950-4488-413C-A5C9-E88E763F243A}" type="pres">
      <dgm:prSet presAssocID="{5A4FD7F3-45BC-48D5-B7B0-7E0EAF086061}" presName="sibTrans" presStyleCnt="0"/>
      <dgm:spPr/>
    </dgm:pt>
    <dgm:pt modelId="{5B054909-99BA-4D9D-AF27-45A377F9A879}" type="pres">
      <dgm:prSet presAssocID="{2EE75851-30CF-48D8-85C8-04A4F0D4B05A}" presName="compNode" presStyleCnt="0"/>
      <dgm:spPr/>
    </dgm:pt>
    <dgm:pt modelId="{7C46AB48-D6B6-4C38-B11B-EB6D5150D690}" type="pres">
      <dgm:prSet presAssocID="{2EE75851-30CF-48D8-85C8-04A4F0D4B0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ttens"/>
        </a:ext>
      </dgm:extLst>
    </dgm:pt>
    <dgm:pt modelId="{B7D61F34-CB4C-4B2E-B5A0-C63F72C8CC15}" type="pres">
      <dgm:prSet presAssocID="{2EE75851-30CF-48D8-85C8-04A4F0D4B05A}" presName="iconSpace" presStyleCnt="0"/>
      <dgm:spPr/>
    </dgm:pt>
    <dgm:pt modelId="{FFFE4354-B953-40C4-A99F-26E2F24C2112}" type="pres">
      <dgm:prSet presAssocID="{2EE75851-30CF-48D8-85C8-04A4F0D4B05A}" presName="parTx" presStyleLbl="revTx" presStyleIdx="2" presStyleCnt="4">
        <dgm:presLayoutVars>
          <dgm:chMax val="0"/>
          <dgm:chPref val="0"/>
        </dgm:presLayoutVars>
      </dgm:prSet>
      <dgm:spPr/>
    </dgm:pt>
    <dgm:pt modelId="{E9EA9678-0F75-4534-8473-0E7B2E492934}" type="pres">
      <dgm:prSet presAssocID="{2EE75851-30CF-48D8-85C8-04A4F0D4B05A}" presName="txSpace" presStyleCnt="0"/>
      <dgm:spPr/>
    </dgm:pt>
    <dgm:pt modelId="{2FAF94D2-984B-4CEA-814B-6B12B4767AB7}" type="pres">
      <dgm:prSet presAssocID="{2EE75851-30CF-48D8-85C8-04A4F0D4B05A}" presName="desTx" presStyleLbl="revTx" presStyleIdx="3" presStyleCnt="4" custScaleY="594352" custLinFactY="10676" custLinFactNeighborX="537" custLinFactNeighborY="100000">
        <dgm:presLayoutVars/>
      </dgm:prSet>
      <dgm:spPr/>
    </dgm:pt>
  </dgm:ptLst>
  <dgm:cxnLst>
    <dgm:cxn modelId="{3A86D23A-D644-401D-92A8-5324206AE1E4}" srcId="{2EE75851-30CF-48D8-85C8-04A4F0D4B05A}" destId="{4ED29349-FED4-4F03-8C62-BC004D93970B}" srcOrd="1" destOrd="0" parTransId="{CD00B710-447E-434E-98BA-88BC91824F2A}" sibTransId="{8E04D899-878D-454D-9896-998879DC728C}"/>
    <dgm:cxn modelId="{D17B8540-BBDC-4237-B438-D4BFC0DF6F0E}" type="presOf" srcId="{DADFABB8-FB07-49DC-8971-6B5CA10E5B40}" destId="{2FAF94D2-984B-4CEA-814B-6B12B4767AB7}" srcOrd="0" destOrd="3" presId="urn:microsoft.com/office/officeart/2018/2/layout/IconLabelDescriptionList"/>
    <dgm:cxn modelId="{EBA4115E-55DA-44A8-BFC4-FD01901DDCCB}" type="presOf" srcId="{855233F3-6D71-45B0-88F1-DBD1940B30E5}" destId="{AC6B0284-27C0-4B19-91CD-C258B10C4F04}" srcOrd="0" destOrd="0" presId="urn:microsoft.com/office/officeart/2018/2/layout/IconLabelDescriptionList"/>
    <dgm:cxn modelId="{DAD99C72-7DE9-4B7F-AF01-1379B53A3507}" srcId="{2EE75851-30CF-48D8-85C8-04A4F0D4B05A}" destId="{DADFABB8-FB07-49DC-8971-6B5CA10E5B40}" srcOrd="3" destOrd="0" parTransId="{7070FB95-4D84-4064-AD05-2C74C5421E37}" sibTransId="{F084FCEE-A194-4945-BAF1-96DCE77B7660}"/>
    <dgm:cxn modelId="{B2D0DC88-3D30-46FD-B70D-CE62894DBC5A}" type="presOf" srcId="{10C74E49-5A81-4A72-9623-0C71EE36D7F1}" destId="{98B88758-89CC-4A6C-B569-DD5D12ED1FD0}" srcOrd="0" destOrd="0" presId="urn:microsoft.com/office/officeart/2018/2/layout/IconLabelDescriptionList"/>
    <dgm:cxn modelId="{FEB6F490-DC67-45B9-A538-61E8A730BF33}" type="presOf" srcId="{F64F69B9-ED31-4976-8A7C-78F90E040F61}" destId="{2FAF94D2-984B-4CEA-814B-6B12B4767AB7}" srcOrd="0" destOrd="0" presId="urn:microsoft.com/office/officeart/2018/2/layout/IconLabelDescriptionList"/>
    <dgm:cxn modelId="{4895FF91-F1C4-4325-B522-DA2B1F79ED57}" srcId="{855233F3-6D71-45B0-88F1-DBD1940B30E5}" destId="{2EE75851-30CF-48D8-85C8-04A4F0D4B05A}" srcOrd="1" destOrd="0" parTransId="{81B6E8C9-B366-410E-A222-A45C217005B8}" sibTransId="{BA9C53A5-9E89-4B59-B491-30CD2C8DF85D}"/>
    <dgm:cxn modelId="{D9BDF49C-64C9-4E71-A561-475B3F556824}" srcId="{2EE75851-30CF-48D8-85C8-04A4F0D4B05A}" destId="{F64F69B9-ED31-4976-8A7C-78F90E040F61}" srcOrd="0" destOrd="0" parTransId="{7703D8B0-4B18-41C2-978D-34500718AAC9}" sibTransId="{FAA3B77C-EE40-40DF-A37D-C1ED1CEA7B94}"/>
    <dgm:cxn modelId="{29CF8BA9-3226-487C-875D-ECCE1A37A4DA}" type="presOf" srcId="{2EE75851-30CF-48D8-85C8-04A4F0D4B05A}" destId="{FFFE4354-B953-40C4-A99F-26E2F24C2112}" srcOrd="0" destOrd="0" presId="urn:microsoft.com/office/officeart/2018/2/layout/IconLabelDescriptionList"/>
    <dgm:cxn modelId="{0A4774B3-3A12-499D-9323-1E92ADAFEB65}" srcId="{2EE75851-30CF-48D8-85C8-04A4F0D4B05A}" destId="{5A242A97-7AAC-4ACE-98E0-F49EBA8AA86D}" srcOrd="2" destOrd="0" parTransId="{FDE8454F-A0A2-462E-8C95-1974D8B2E5E7}" sibTransId="{6821D9CB-320C-48F8-A85D-6A664EE931DB}"/>
    <dgm:cxn modelId="{08AD47CD-2AED-4E46-9E0F-B33E9B4792CF}" type="presOf" srcId="{4ED29349-FED4-4F03-8C62-BC004D93970B}" destId="{2FAF94D2-984B-4CEA-814B-6B12B4767AB7}" srcOrd="0" destOrd="1" presId="urn:microsoft.com/office/officeart/2018/2/layout/IconLabelDescriptionList"/>
    <dgm:cxn modelId="{BC5DAAD6-A023-49D5-93E3-53B75B697ADD}" srcId="{855233F3-6D71-45B0-88F1-DBD1940B30E5}" destId="{10C74E49-5A81-4A72-9623-0C71EE36D7F1}" srcOrd="0" destOrd="0" parTransId="{67701603-9ED8-4255-8AC7-92AFD538C4BB}" sibTransId="{5A4FD7F3-45BC-48D5-B7B0-7E0EAF086061}"/>
    <dgm:cxn modelId="{DA884BF2-A551-48E9-85B0-84643B848A60}" type="presOf" srcId="{5A242A97-7AAC-4ACE-98E0-F49EBA8AA86D}" destId="{2FAF94D2-984B-4CEA-814B-6B12B4767AB7}" srcOrd="0" destOrd="2" presId="urn:microsoft.com/office/officeart/2018/2/layout/IconLabelDescriptionList"/>
    <dgm:cxn modelId="{B95C6A8C-6BE9-4167-BC56-CC03FB26F332}" type="presParOf" srcId="{AC6B0284-27C0-4B19-91CD-C258B10C4F04}" destId="{3C6FA147-072F-47FA-8AC0-F1A46ACA02A8}" srcOrd="0" destOrd="0" presId="urn:microsoft.com/office/officeart/2018/2/layout/IconLabelDescriptionList"/>
    <dgm:cxn modelId="{3EBB5215-7881-4A8B-A776-C69A818B0EAA}" type="presParOf" srcId="{3C6FA147-072F-47FA-8AC0-F1A46ACA02A8}" destId="{E98F6EF1-F835-45F3-94B1-B82D1D7B731D}" srcOrd="0" destOrd="0" presId="urn:microsoft.com/office/officeart/2018/2/layout/IconLabelDescriptionList"/>
    <dgm:cxn modelId="{ADDE7F57-1E36-404C-857D-27A296188F33}" type="presParOf" srcId="{3C6FA147-072F-47FA-8AC0-F1A46ACA02A8}" destId="{2228CE5C-AAD5-400A-B482-6E2A377849A8}" srcOrd="1" destOrd="0" presId="urn:microsoft.com/office/officeart/2018/2/layout/IconLabelDescriptionList"/>
    <dgm:cxn modelId="{9C1C48B7-4045-4B07-BE21-F32B27EB2D07}" type="presParOf" srcId="{3C6FA147-072F-47FA-8AC0-F1A46ACA02A8}" destId="{98B88758-89CC-4A6C-B569-DD5D12ED1FD0}" srcOrd="2" destOrd="0" presId="urn:microsoft.com/office/officeart/2018/2/layout/IconLabelDescriptionList"/>
    <dgm:cxn modelId="{CFD6D3D0-8899-42EE-B71F-0BBC67F6B958}" type="presParOf" srcId="{3C6FA147-072F-47FA-8AC0-F1A46ACA02A8}" destId="{5C7225AE-F273-4BBF-B3A1-08C71A8A96F6}" srcOrd="3" destOrd="0" presId="urn:microsoft.com/office/officeart/2018/2/layout/IconLabelDescriptionList"/>
    <dgm:cxn modelId="{C437C4A2-EA65-4191-90B2-06D049EF2A02}" type="presParOf" srcId="{3C6FA147-072F-47FA-8AC0-F1A46ACA02A8}" destId="{440966D7-478D-4003-B032-D2C0600D44F5}" srcOrd="4" destOrd="0" presId="urn:microsoft.com/office/officeart/2018/2/layout/IconLabelDescriptionList"/>
    <dgm:cxn modelId="{FE6994C0-8227-410C-B678-1CC9D4E04C65}" type="presParOf" srcId="{AC6B0284-27C0-4B19-91CD-C258B10C4F04}" destId="{E3B60950-4488-413C-A5C9-E88E763F243A}" srcOrd="1" destOrd="0" presId="urn:microsoft.com/office/officeart/2018/2/layout/IconLabelDescriptionList"/>
    <dgm:cxn modelId="{2C7CBC7A-DB57-49F6-8BA3-2AABB24F5B94}" type="presParOf" srcId="{AC6B0284-27C0-4B19-91CD-C258B10C4F04}" destId="{5B054909-99BA-4D9D-AF27-45A377F9A879}" srcOrd="2" destOrd="0" presId="urn:microsoft.com/office/officeart/2018/2/layout/IconLabelDescriptionList"/>
    <dgm:cxn modelId="{36530042-7382-48EE-B250-CA074F40853A}" type="presParOf" srcId="{5B054909-99BA-4D9D-AF27-45A377F9A879}" destId="{7C46AB48-D6B6-4C38-B11B-EB6D5150D690}" srcOrd="0" destOrd="0" presId="urn:microsoft.com/office/officeart/2018/2/layout/IconLabelDescriptionList"/>
    <dgm:cxn modelId="{4836FF94-77A0-46A7-8034-8E839351E9C0}" type="presParOf" srcId="{5B054909-99BA-4D9D-AF27-45A377F9A879}" destId="{B7D61F34-CB4C-4B2E-B5A0-C63F72C8CC15}" srcOrd="1" destOrd="0" presId="urn:microsoft.com/office/officeart/2018/2/layout/IconLabelDescriptionList"/>
    <dgm:cxn modelId="{B6E60347-BD6D-44B6-9E96-172941169DF6}" type="presParOf" srcId="{5B054909-99BA-4D9D-AF27-45A377F9A879}" destId="{FFFE4354-B953-40C4-A99F-26E2F24C2112}" srcOrd="2" destOrd="0" presId="urn:microsoft.com/office/officeart/2018/2/layout/IconLabelDescriptionList"/>
    <dgm:cxn modelId="{AE94B94D-070A-4D71-BE96-7D586CCDE81F}" type="presParOf" srcId="{5B054909-99BA-4D9D-AF27-45A377F9A879}" destId="{E9EA9678-0F75-4534-8473-0E7B2E492934}" srcOrd="3" destOrd="0" presId="urn:microsoft.com/office/officeart/2018/2/layout/IconLabelDescriptionList"/>
    <dgm:cxn modelId="{357A4304-F47D-489E-A185-53DBA8D8B44A}" type="presParOf" srcId="{5B054909-99BA-4D9D-AF27-45A377F9A879}" destId="{2FAF94D2-984B-4CEA-814B-6B12B4767AB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A2FE7A-3E59-4BB3-B32D-0816B2EDAC27}"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CD49BA2-C65C-4D48-8C05-88E97E367684}">
      <dgm:prSet/>
      <dgm:spPr/>
      <dgm:t>
        <a:bodyPr/>
        <a:lstStyle/>
        <a:p>
          <a:pPr>
            <a:lnSpc>
              <a:spcPct val="100000"/>
            </a:lnSpc>
            <a:defRPr b="1"/>
          </a:pPr>
          <a:r>
            <a:rPr lang="en-US"/>
            <a:t>Semantic constraints rely on an objects inherent meaning ot purpose to determine what the user should do. They make interfaces more intuitive by building on existing knowledge and analogies to the real world.</a:t>
          </a:r>
        </a:p>
      </dgm:t>
    </dgm:pt>
    <dgm:pt modelId="{C597B196-FD74-4CF8-BB1C-6EAF35341DB7}" type="parTrans" cxnId="{03165540-1126-4CC5-A86A-9B9D903C39DE}">
      <dgm:prSet/>
      <dgm:spPr/>
      <dgm:t>
        <a:bodyPr/>
        <a:lstStyle/>
        <a:p>
          <a:endParaRPr lang="en-US"/>
        </a:p>
      </dgm:t>
    </dgm:pt>
    <dgm:pt modelId="{54359921-B98A-4D98-9688-EE0713265E7D}" type="sibTrans" cxnId="{03165540-1126-4CC5-A86A-9B9D903C39DE}">
      <dgm:prSet/>
      <dgm:spPr/>
      <dgm:t>
        <a:bodyPr/>
        <a:lstStyle/>
        <a:p>
          <a:endParaRPr lang="en-US"/>
        </a:p>
      </dgm:t>
    </dgm:pt>
    <dgm:pt modelId="{4F6FA2CA-3EDB-4DAD-819D-15E8CF48F717}">
      <dgm:prSet/>
      <dgm:spPr/>
      <dgm:t>
        <a:bodyPr/>
        <a:lstStyle/>
        <a:p>
          <a:pPr>
            <a:lnSpc>
              <a:spcPct val="100000"/>
            </a:lnSpc>
            <a:defRPr b="1"/>
          </a:pPr>
          <a:r>
            <a:rPr lang="en-US" b="1"/>
            <a:t>Examples:</a:t>
          </a:r>
          <a:endParaRPr lang="en-US"/>
        </a:p>
      </dgm:t>
    </dgm:pt>
    <dgm:pt modelId="{67BA194B-C92D-425A-AA25-D77BA3BB2483}" type="parTrans" cxnId="{CE4586DC-1E4F-4C90-B4E6-CC6BF5B7F651}">
      <dgm:prSet/>
      <dgm:spPr/>
      <dgm:t>
        <a:bodyPr/>
        <a:lstStyle/>
        <a:p>
          <a:endParaRPr lang="en-US"/>
        </a:p>
      </dgm:t>
    </dgm:pt>
    <dgm:pt modelId="{D40FF76C-691A-4E50-85B4-8D05CEA493A6}" type="sibTrans" cxnId="{CE4586DC-1E4F-4C90-B4E6-CC6BF5B7F651}">
      <dgm:prSet/>
      <dgm:spPr/>
      <dgm:t>
        <a:bodyPr/>
        <a:lstStyle/>
        <a:p>
          <a:endParaRPr lang="en-US"/>
        </a:p>
      </dgm:t>
    </dgm:pt>
    <dgm:pt modelId="{4B23307D-A3AE-4BB6-8519-D958E92C0BEB}">
      <dgm:prSet custT="1"/>
      <dgm:spPr/>
      <dgm:t>
        <a:bodyPr/>
        <a:lstStyle/>
        <a:p>
          <a:pPr>
            <a:lnSpc>
              <a:spcPct val="100000"/>
            </a:lnSpc>
          </a:pPr>
          <a:r>
            <a:rPr lang="en-US" sz="1200" b="1" dirty="0"/>
            <a:t>Interface design</a:t>
          </a:r>
          <a:r>
            <a:rPr lang="en-US" sz="1200" dirty="0"/>
            <a:t>: a file deletion icon is usually a trash can because people trash physical junk.</a:t>
          </a:r>
        </a:p>
      </dgm:t>
    </dgm:pt>
    <dgm:pt modelId="{A1FCBE5E-0546-4974-8256-DF34674709A0}" type="parTrans" cxnId="{295FC8A7-3AD1-46AB-A13F-2A3F4267F38E}">
      <dgm:prSet/>
      <dgm:spPr/>
      <dgm:t>
        <a:bodyPr/>
        <a:lstStyle/>
        <a:p>
          <a:endParaRPr lang="en-US"/>
        </a:p>
      </dgm:t>
    </dgm:pt>
    <dgm:pt modelId="{516C5E53-0212-4EC8-80FA-BDFAC0273541}" type="sibTrans" cxnId="{295FC8A7-3AD1-46AB-A13F-2A3F4267F38E}">
      <dgm:prSet/>
      <dgm:spPr/>
      <dgm:t>
        <a:bodyPr/>
        <a:lstStyle/>
        <a:p>
          <a:endParaRPr lang="en-US"/>
        </a:p>
      </dgm:t>
    </dgm:pt>
    <dgm:pt modelId="{8A4FF5AD-FA38-44BA-A18A-507054E9EFB7}">
      <dgm:prSet custT="1"/>
      <dgm:spPr/>
      <dgm:t>
        <a:bodyPr/>
        <a:lstStyle/>
        <a:p>
          <a:pPr>
            <a:lnSpc>
              <a:spcPct val="100000"/>
            </a:lnSpc>
          </a:pPr>
          <a:r>
            <a:rPr lang="en-US" sz="1200" b="1" dirty="0"/>
            <a:t>Kitchen appliances</a:t>
          </a:r>
          <a:r>
            <a:rPr lang="en-US" sz="1200" dirty="0"/>
            <a:t>: if you turn the knob on the stove one way it raises the heat and the other way it lowers the heat, so it makes sense</a:t>
          </a:r>
        </a:p>
      </dgm:t>
    </dgm:pt>
    <dgm:pt modelId="{234A1685-4AE3-455E-86AA-041FBA1A8FD0}" type="parTrans" cxnId="{CE0FCC27-6735-4C65-81DA-E76492C47D32}">
      <dgm:prSet/>
      <dgm:spPr/>
      <dgm:t>
        <a:bodyPr/>
        <a:lstStyle/>
        <a:p>
          <a:endParaRPr lang="en-US"/>
        </a:p>
      </dgm:t>
    </dgm:pt>
    <dgm:pt modelId="{34D995DF-61FE-45C2-BBF6-25B00F792029}" type="sibTrans" cxnId="{CE0FCC27-6735-4C65-81DA-E76492C47D32}">
      <dgm:prSet/>
      <dgm:spPr/>
      <dgm:t>
        <a:bodyPr/>
        <a:lstStyle/>
        <a:p>
          <a:endParaRPr lang="en-US"/>
        </a:p>
      </dgm:t>
    </dgm:pt>
    <dgm:pt modelId="{24EEA01A-7610-49E8-B596-AA87B3FC6C40}">
      <dgm:prSet custT="1"/>
      <dgm:spPr/>
      <dgm:t>
        <a:bodyPr/>
        <a:lstStyle/>
        <a:p>
          <a:pPr>
            <a:lnSpc>
              <a:spcPct val="100000"/>
            </a:lnSpc>
          </a:pPr>
          <a:r>
            <a:rPr lang="en-US" sz="1200" b="1" dirty="0"/>
            <a:t>Security devices</a:t>
          </a:r>
          <a:r>
            <a:rPr lang="en-US" sz="1200" dirty="0"/>
            <a:t>: a swipe card system forces users to insert or swipe the card in a particular orientation, reinforcing proper use through implied </a:t>
          </a:r>
          <a:r>
            <a:rPr lang="en-US" sz="1200" dirty="0" err="1"/>
            <a:t>meaing</a:t>
          </a:r>
          <a:endParaRPr lang="en-US" sz="1200" dirty="0"/>
        </a:p>
      </dgm:t>
    </dgm:pt>
    <dgm:pt modelId="{1357CB40-2ADD-43B1-ACBB-2F9726149680}" type="parTrans" cxnId="{8B9833DF-7295-44AC-9ED0-1ACD00004BD1}">
      <dgm:prSet/>
      <dgm:spPr/>
      <dgm:t>
        <a:bodyPr/>
        <a:lstStyle/>
        <a:p>
          <a:endParaRPr lang="en-US"/>
        </a:p>
      </dgm:t>
    </dgm:pt>
    <dgm:pt modelId="{A1F33978-F229-4DE1-9EE4-D45D43B8CAF2}" type="sibTrans" cxnId="{8B9833DF-7295-44AC-9ED0-1ACD00004BD1}">
      <dgm:prSet/>
      <dgm:spPr/>
      <dgm:t>
        <a:bodyPr/>
        <a:lstStyle/>
        <a:p>
          <a:endParaRPr lang="en-US"/>
        </a:p>
      </dgm:t>
    </dgm:pt>
    <dgm:pt modelId="{84AC7B00-12FB-4B15-8E4F-2A22DCB68C42}" type="pres">
      <dgm:prSet presAssocID="{CAA2FE7A-3E59-4BB3-B32D-0816B2EDAC27}" presName="root" presStyleCnt="0">
        <dgm:presLayoutVars>
          <dgm:dir/>
          <dgm:resizeHandles val="exact"/>
        </dgm:presLayoutVars>
      </dgm:prSet>
      <dgm:spPr/>
    </dgm:pt>
    <dgm:pt modelId="{769B76DC-9BD7-4251-A795-68AC707C82C5}" type="pres">
      <dgm:prSet presAssocID="{0CD49BA2-C65C-4D48-8C05-88E97E367684}" presName="compNode" presStyleCnt="0"/>
      <dgm:spPr/>
    </dgm:pt>
    <dgm:pt modelId="{59806C12-7B2B-47D9-B5CB-4131C1E270ED}" type="pres">
      <dgm:prSet presAssocID="{0CD49BA2-C65C-4D48-8C05-88E97E3676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2B270BC9-EF1C-453B-9408-9E358E6611BB}" type="pres">
      <dgm:prSet presAssocID="{0CD49BA2-C65C-4D48-8C05-88E97E367684}" presName="iconSpace" presStyleCnt="0"/>
      <dgm:spPr/>
    </dgm:pt>
    <dgm:pt modelId="{68BA0AAC-ED74-4442-940C-B9753D0B82B9}" type="pres">
      <dgm:prSet presAssocID="{0CD49BA2-C65C-4D48-8C05-88E97E367684}" presName="parTx" presStyleLbl="revTx" presStyleIdx="0" presStyleCnt="4">
        <dgm:presLayoutVars>
          <dgm:chMax val="0"/>
          <dgm:chPref val="0"/>
        </dgm:presLayoutVars>
      </dgm:prSet>
      <dgm:spPr/>
    </dgm:pt>
    <dgm:pt modelId="{93C1A93E-8CB4-4F1E-A6D2-E06CF957C10B}" type="pres">
      <dgm:prSet presAssocID="{0CD49BA2-C65C-4D48-8C05-88E97E367684}" presName="txSpace" presStyleCnt="0"/>
      <dgm:spPr/>
    </dgm:pt>
    <dgm:pt modelId="{DAA2329E-C29A-49E0-A19D-E420CEB6337C}" type="pres">
      <dgm:prSet presAssocID="{0CD49BA2-C65C-4D48-8C05-88E97E367684}" presName="desTx" presStyleLbl="revTx" presStyleIdx="1" presStyleCnt="4">
        <dgm:presLayoutVars/>
      </dgm:prSet>
      <dgm:spPr/>
    </dgm:pt>
    <dgm:pt modelId="{3AA3618B-1572-44BA-8931-F6F82E1DBF61}" type="pres">
      <dgm:prSet presAssocID="{54359921-B98A-4D98-9688-EE0713265E7D}" presName="sibTrans" presStyleCnt="0"/>
      <dgm:spPr/>
    </dgm:pt>
    <dgm:pt modelId="{5BF30C33-5159-4411-8595-8ACEBEF47971}" type="pres">
      <dgm:prSet presAssocID="{4F6FA2CA-3EDB-4DAD-819D-15E8CF48F717}" presName="compNode" presStyleCnt="0"/>
      <dgm:spPr/>
    </dgm:pt>
    <dgm:pt modelId="{5E119479-4CB3-48FC-A54B-F4CB0439CE15}" type="pres">
      <dgm:prSet presAssocID="{4F6FA2CA-3EDB-4DAD-819D-15E8CF48F7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rbage"/>
        </a:ext>
      </dgm:extLst>
    </dgm:pt>
    <dgm:pt modelId="{705EA1C7-1A09-4B77-8062-CF2F1BAA14D4}" type="pres">
      <dgm:prSet presAssocID="{4F6FA2CA-3EDB-4DAD-819D-15E8CF48F717}" presName="iconSpace" presStyleCnt="0"/>
      <dgm:spPr/>
    </dgm:pt>
    <dgm:pt modelId="{0D757CAE-2829-468B-B879-5882942B39FE}" type="pres">
      <dgm:prSet presAssocID="{4F6FA2CA-3EDB-4DAD-819D-15E8CF48F717}" presName="parTx" presStyleLbl="revTx" presStyleIdx="2" presStyleCnt="4">
        <dgm:presLayoutVars>
          <dgm:chMax val="0"/>
          <dgm:chPref val="0"/>
        </dgm:presLayoutVars>
      </dgm:prSet>
      <dgm:spPr/>
    </dgm:pt>
    <dgm:pt modelId="{F2B123AE-121A-4913-9F00-0739C2D875B9}" type="pres">
      <dgm:prSet presAssocID="{4F6FA2CA-3EDB-4DAD-819D-15E8CF48F717}" presName="txSpace" presStyleCnt="0"/>
      <dgm:spPr/>
    </dgm:pt>
    <dgm:pt modelId="{C6707AF5-D068-4CB0-9943-7B0CFFF305DB}" type="pres">
      <dgm:prSet presAssocID="{4F6FA2CA-3EDB-4DAD-819D-15E8CF48F717}" presName="desTx" presStyleLbl="revTx" presStyleIdx="3" presStyleCnt="4" custScaleY="237257" custLinFactNeighborX="282" custLinFactNeighborY="-44940">
        <dgm:presLayoutVars/>
      </dgm:prSet>
      <dgm:spPr/>
    </dgm:pt>
  </dgm:ptLst>
  <dgm:cxnLst>
    <dgm:cxn modelId="{CE0FCC27-6735-4C65-81DA-E76492C47D32}" srcId="{4F6FA2CA-3EDB-4DAD-819D-15E8CF48F717}" destId="{8A4FF5AD-FA38-44BA-A18A-507054E9EFB7}" srcOrd="1" destOrd="0" parTransId="{234A1685-4AE3-455E-86AA-041FBA1A8FD0}" sibTransId="{34D995DF-61FE-45C2-BBF6-25B00F792029}"/>
    <dgm:cxn modelId="{03165540-1126-4CC5-A86A-9B9D903C39DE}" srcId="{CAA2FE7A-3E59-4BB3-B32D-0816B2EDAC27}" destId="{0CD49BA2-C65C-4D48-8C05-88E97E367684}" srcOrd="0" destOrd="0" parTransId="{C597B196-FD74-4CF8-BB1C-6EAF35341DB7}" sibTransId="{54359921-B98A-4D98-9688-EE0713265E7D}"/>
    <dgm:cxn modelId="{DBD8834D-4FB9-424F-9645-8136344C1EE0}" type="presOf" srcId="{24EEA01A-7610-49E8-B596-AA87B3FC6C40}" destId="{C6707AF5-D068-4CB0-9943-7B0CFFF305DB}" srcOrd="0" destOrd="2" presId="urn:microsoft.com/office/officeart/2018/2/layout/IconLabelDescriptionList"/>
    <dgm:cxn modelId="{51398376-9CF7-4F2B-ACC3-C0D299B0FFEE}" type="presOf" srcId="{8A4FF5AD-FA38-44BA-A18A-507054E9EFB7}" destId="{C6707AF5-D068-4CB0-9943-7B0CFFF305DB}" srcOrd="0" destOrd="1" presId="urn:microsoft.com/office/officeart/2018/2/layout/IconLabelDescriptionList"/>
    <dgm:cxn modelId="{F8795D81-0E7F-4E5F-B7A7-726694962627}" type="presOf" srcId="{4F6FA2CA-3EDB-4DAD-819D-15E8CF48F717}" destId="{0D757CAE-2829-468B-B879-5882942B39FE}" srcOrd="0" destOrd="0" presId="urn:microsoft.com/office/officeart/2018/2/layout/IconLabelDescriptionList"/>
    <dgm:cxn modelId="{295FC8A7-3AD1-46AB-A13F-2A3F4267F38E}" srcId="{4F6FA2CA-3EDB-4DAD-819D-15E8CF48F717}" destId="{4B23307D-A3AE-4BB6-8519-D958E92C0BEB}" srcOrd="0" destOrd="0" parTransId="{A1FCBE5E-0546-4974-8256-DF34674709A0}" sibTransId="{516C5E53-0212-4EC8-80FA-BDFAC0273541}"/>
    <dgm:cxn modelId="{24A2DBB2-320D-456D-9AB7-9B2DCDE8F87C}" type="presOf" srcId="{CAA2FE7A-3E59-4BB3-B32D-0816B2EDAC27}" destId="{84AC7B00-12FB-4B15-8E4F-2A22DCB68C42}" srcOrd="0" destOrd="0" presId="urn:microsoft.com/office/officeart/2018/2/layout/IconLabelDescriptionList"/>
    <dgm:cxn modelId="{CE4586DC-1E4F-4C90-B4E6-CC6BF5B7F651}" srcId="{CAA2FE7A-3E59-4BB3-B32D-0816B2EDAC27}" destId="{4F6FA2CA-3EDB-4DAD-819D-15E8CF48F717}" srcOrd="1" destOrd="0" parTransId="{67BA194B-C92D-425A-AA25-D77BA3BB2483}" sibTransId="{D40FF76C-691A-4E50-85B4-8D05CEA493A6}"/>
    <dgm:cxn modelId="{8B9833DF-7295-44AC-9ED0-1ACD00004BD1}" srcId="{4F6FA2CA-3EDB-4DAD-819D-15E8CF48F717}" destId="{24EEA01A-7610-49E8-B596-AA87B3FC6C40}" srcOrd="2" destOrd="0" parTransId="{1357CB40-2ADD-43B1-ACBB-2F9726149680}" sibTransId="{A1F33978-F229-4DE1-9EE4-D45D43B8CAF2}"/>
    <dgm:cxn modelId="{C144B1ED-1E5E-4F60-A0E9-AFC71C2240B9}" type="presOf" srcId="{0CD49BA2-C65C-4D48-8C05-88E97E367684}" destId="{68BA0AAC-ED74-4442-940C-B9753D0B82B9}" srcOrd="0" destOrd="0" presId="urn:microsoft.com/office/officeart/2018/2/layout/IconLabelDescriptionList"/>
    <dgm:cxn modelId="{9C7289F7-3380-4AA2-BD97-2F7342F77247}" type="presOf" srcId="{4B23307D-A3AE-4BB6-8519-D958E92C0BEB}" destId="{C6707AF5-D068-4CB0-9943-7B0CFFF305DB}" srcOrd="0" destOrd="0" presId="urn:microsoft.com/office/officeart/2018/2/layout/IconLabelDescriptionList"/>
    <dgm:cxn modelId="{11B5D5E9-EB74-4A69-9205-6CC54C06848B}" type="presParOf" srcId="{84AC7B00-12FB-4B15-8E4F-2A22DCB68C42}" destId="{769B76DC-9BD7-4251-A795-68AC707C82C5}" srcOrd="0" destOrd="0" presId="urn:microsoft.com/office/officeart/2018/2/layout/IconLabelDescriptionList"/>
    <dgm:cxn modelId="{9E8F225B-9C3D-4082-B7B4-85D349B51A3B}" type="presParOf" srcId="{769B76DC-9BD7-4251-A795-68AC707C82C5}" destId="{59806C12-7B2B-47D9-B5CB-4131C1E270ED}" srcOrd="0" destOrd="0" presId="urn:microsoft.com/office/officeart/2018/2/layout/IconLabelDescriptionList"/>
    <dgm:cxn modelId="{05E2B0D9-DB1F-4AB2-83C7-847BAA23F1DC}" type="presParOf" srcId="{769B76DC-9BD7-4251-A795-68AC707C82C5}" destId="{2B270BC9-EF1C-453B-9408-9E358E6611BB}" srcOrd="1" destOrd="0" presId="urn:microsoft.com/office/officeart/2018/2/layout/IconLabelDescriptionList"/>
    <dgm:cxn modelId="{2DEE914D-E020-4D29-90BF-DD021972A1F9}" type="presParOf" srcId="{769B76DC-9BD7-4251-A795-68AC707C82C5}" destId="{68BA0AAC-ED74-4442-940C-B9753D0B82B9}" srcOrd="2" destOrd="0" presId="urn:microsoft.com/office/officeart/2018/2/layout/IconLabelDescriptionList"/>
    <dgm:cxn modelId="{7068E08B-112E-45C7-88CA-560F8CEBC2C1}" type="presParOf" srcId="{769B76DC-9BD7-4251-A795-68AC707C82C5}" destId="{93C1A93E-8CB4-4F1E-A6D2-E06CF957C10B}" srcOrd="3" destOrd="0" presId="urn:microsoft.com/office/officeart/2018/2/layout/IconLabelDescriptionList"/>
    <dgm:cxn modelId="{BC36A143-98C9-4D11-B58A-112688583C91}" type="presParOf" srcId="{769B76DC-9BD7-4251-A795-68AC707C82C5}" destId="{DAA2329E-C29A-49E0-A19D-E420CEB6337C}" srcOrd="4" destOrd="0" presId="urn:microsoft.com/office/officeart/2018/2/layout/IconLabelDescriptionList"/>
    <dgm:cxn modelId="{32CB0AAE-C244-4951-8BC2-E40220FCA2F1}" type="presParOf" srcId="{84AC7B00-12FB-4B15-8E4F-2A22DCB68C42}" destId="{3AA3618B-1572-44BA-8931-F6F82E1DBF61}" srcOrd="1" destOrd="0" presId="urn:microsoft.com/office/officeart/2018/2/layout/IconLabelDescriptionList"/>
    <dgm:cxn modelId="{B8C870AF-F148-4F77-BA3F-32879DCF88E4}" type="presParOf" srcId="{84AC7B00-12FB-4B15-8E4F-2A22DCB68C42}" destId="{5BF30C33-5159-4411-8595-8ACEBEF47971}" srcOrd="2" destOrd="0" presId="urn:microsoft.com/office/officeart/2018/2/layout/IconLabelDescriptionList"/>
    <dgm:cxn modelId="{A72D4610-D843-4F56-B884-11D83D9819D4}" type="presParOf" srcId="{5BF30C33-5159-4411-8595-8ACEBEF47971}" destId="{5E119479-4CB3-48FC-A54B-F4CB0439CE15}" srcOrd="0" destOrd="0" presId="urn:microsoft.com/office/officeart/2018/2/layout/IconLabelDescriptionList"/>
    <dgm:cxn modelId="{C10DF851-7799-4A92-BA86-800F7B7E2993}" type="presParOf" srcId="{5BF30C33-5159-4411-8595-8ACEBEF47971}" destId="{705EA1C7-1A09-4B77-8062-CF2F1BAA14D4}" srcOrd="1" destOrd="0" presId="urn:microsoft.com/office/officeart/2018/2/layout/IconLabelDescriptionList"/>
    <dgm:cxn modelId="{2052FB70-1057-4EDC-8E9F-7C88E0C38AB9}" type="presParOf" srcId="{5BF30C33-5159-4411-8595-8ACEBEF47971}" destId="{0D757CAE-2829-468B-B879-5882942B39FE}" srcOrd="2" destOrd="0" presId="urn:microsoft.com/office/officeart/2018/2/layout/IconLabelDescriptionList"/>
    <dgm:cxn modelId="{D87B3F2F-23C4-45F1-BCD5-E9E4EA995F14}" type="presParOf" srcId="{5BF30C33-5159-4411-8595-8ACEBEF47971}" destId="{F2B123AE-121A-4913-9F00-0739C2D875B9}" srcOrd="3" destOrd="0" presId="urn:microsoft.com/office/officeart/2018/2/layout/IconLabelDescriptionList"/>
    <dgm:cxn modelId="{0B7F0191-B6E2-4A54-A009-ADBE13237C9C}" type="presParOf" srcId="{5BF30C33-5159-4411-8595-8ACEBEF47971}" destId="{C6707AF5-D068-4CB0-9943-7B0CFFF305D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67527F-5E56-4C0E-A47B-94722A62D6E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A7E7269-6666-4A62-B5DC-18EF7FB5607D}">
      <dgm:prSet/>
      <dgm:spPr/>
      <dgm:t>
        <a:bodyPr/>
        <a:lstStyle/>
        <a:p>
          <a:pPr>
            <a:lnSpc>
              <a:spcPct val="100000"/>
            </a:lnSpc>
            <a:defRPr b="1"/>
          </a:pPr>
          <a:r>
            <a:rPr lang="en-US"/>
            <a:t>Logical constraints rely on cause-effect relationship to direct users through a prescribed sequence of actions. Logical constraints prevent nonsensical operations and improve system reliability.</a:t>
          </a:r>
        </a:p>
      </dgm:t>
    </dgm:pt>
    <dgm:pt modelId="{5EE4D1F9-7583-4312-A8CD-FD2E27920998}" type="parTrans" cxnId="{9E071E11-38C6-445A-A2A5-9C4653A12315}">
      <dgm:prSet/>
      <dgm:spPr/>
      <dgm:t>
        <a:bodyPr/>
        <a:lstStyle/>
        <a:p>
          <a:endParaRPr lang="en-US"/>
        </a:p>
      </dgm:t>
    </dgm:pt>
    <dgm:pt modelId="{2E7CA6DE-A436-4880-94C6-4F4588452B1C}" type="sibTrans" cxnId="{9E071E11-38C6-445A-A2A5-9C4653A12315}">
      <dgm:prSet/>
      <dgm:spPr/>
      <dgm:t>
        <a:bodyPr/>
        <a:lstStyle/>
        <a:p>
          <a:endParaRPr lang="en-US"/>
        </a:p>
      </dgm:t>
    </dgm:pt>
    <dgm:pt modelId="{22723BE0-687C-4D3B-80DE-05B12BA0A0F0}">
      <dgm:prSet/>
      <dgm:spPr/>
      <dgm:t>
        <a:bodyPr/>
        <a:lstStyle/>
        <a:p>
          <a:pPr>
            <a:lnSpc>
              <a:spcPct val="100000"/>
            </a:lnSpc>
            <a:defRPr b="1"/>
          </a:pPr>
          <a:r>
            <a:rPr lang="en-US" b="1"/>
            <a:t>Examples:</a:t>
          </a:r>
          <a:endParaRPr lang="en-US"/>
        </a:p>
      </dgm:t>
    </dgm:pt>
    <dgm:pt modelId="{DB51575F-221C-45C1-B732-715186A3838D}" type="parTrans" cxnId="{278D753F-77EE-4C1F-89A7-CDF79E4852AF}">
      <dgm:prSet/>
      <dgm:spPr/>
      <dgm:t>
        <a:bodyPr/>
        <a:lstStyle/>
        <a:p>
          <a:endParaRPr lang="en-US"/>
        </a:p>
      </dgm:t>
    </dgm:pt>
    <dgm:pt modelId="{32732342-3D62-47E6-9FF3-528A9850785E}" type="sibTrans" cxnId="{278D753F-77EE-4C1F-89A7-CDF79E4852AF}">
      <dgm:prSet/>
      <dgm:spPr/>
      <dgm:t>
        <a:bodyPr/>
        <a:lstStyle/>
        <a:p>
          <a:endParaRPr lang="en-US"/>
        </a:p>
      </dgm:t>
    </dgm:pt>
    <dgm:pt modelId="{86773FB2-C2E5-47A4-928D-A0FDFF6F1BCD}">
      <dgm:prSet/>
      <dgm:spPr/>
      <dgm:t>
        <a:bodyPr/>
        <a:lstStyle/>
        <a:p>
          <a:pPr>
            <a:lnSpc>
              <a:spcPct val="100000"/>
            </a:lnSpc>
          </a:pPr>
          <a:r>
            <a:rPr lang="en-US" b="1" u="none" dirty="0"/>
            <a:t>Interface design</a:t>
          </a:r>
          <a:r>
            <a:rPr lang="en-US" dirty="0"/>
            <a:t>: Red is used a lot for error messages because od f its cultural association with warnings or dangers</a:t>
          </a:r>
        </a:p>
      </dgm:t>
    </dgm:pt>
    <dgm:pt modelId="{73D5B098-B6AF-4A82-9BB0-D47AECDA3FA9}" type="parTrans" cxnId="{4A3E666D-6A15-4972-8595-6E5103A7FF6A}">
      <dgm:prSet/>
      <dgm:spPr/>
      <dgm:t>
        <a:bodyPr/>
        <a:lstStyle/>
        <a:p>
          <a:endParaRPr lang="en-US"/>
        </a:p>
      </dgm:t>
    </dgm:pt>
    <dgm:pt modelId="{60445942-4B18-49C5-94DA-922F7EBA38B1}" type="sibTrans" cxnId="{4A3E666D-6A15-4972-8595-6E5103A7FF6A}">
      <dgm:prSet/>
      <dgm:spPr/>
      <dgm:t>
        <a:bodyPr/>
        <a:lstStyle/>
        <a:p>
          <a:endParaRPr lang="en-US"/>
        </a:p>
      </dgm:t>
    </dgm:pt>
    <dgm:pt modelId="{F5236590-C3F4-4715-A642-AD74BE5831A5}">
      <dgm:prSet/>
      <dgm:spPr/>
      <dgm:t>
        <a:bodyPr/>
        <a:lstStyle/>
        <a:p>
          <a:pPr>
            <a:lnSpc>
              <a:spcPct val="100000"/>
            </a:lnSpc>
          </a:pPr>
          <a:r>
            <a:rPr lang="en-US" b="1" dirty="0"/>
            <a:t>Kitchen appliances</a:t>
          </a:r>
          <a:r>
            <a:rPr lang="en-US" dirty="0"/>
            <a:t>: turning a knob clockwise increases heat. This conventions is based on a standard that is common in many cultures.</a:t>
          </a:r>
        </a:p>
      </dgm:t>
    </dgm:pt>
    <dgm:pt modelId="{14361F2E-4040-417F-91B4-653AF1CFADD9}" type="parTrans" cxnId="{2B40EC84-CE45-4562-BC0F-0902D731D24C}">
      <dgm:prSet/>
      <dgm:spPr/>
      <dgm:t>
        <a:bodyPr/>
        <a:lstStyle/>
        <a:p>
          <a:endParaRPr lang="en-US"/>
        </a:p>
      </dgm:t>
    </dgm:pt>
    <dgm:pt modelId="{EA13C413-0620-4D83-B7B4-4CD96BC187D8}" type="sibTrans" cxnId="{2B40EC84-CE45-4562-BC0F-0902D731D24C}">
      <dgm:prSet/>
      <dgm:spPr/>
      <dgm:t>
        <a:bodyPr/>
        <a:lstStyle/>
        <a:p>
          <a:endParaRPr lang="en-US"/>
        </a:p>
      </dgm:t>
    </dgm:pt>
    <dgm:pt modelId="{3B0C4327-932C-4713-B049-59842D4BF0AA}">
      <dgm:prSet/>
      <dgm:spPr/>
      <dgm:t>
        <a:bodyPr/>
        <a:lstStyle/>
        <a:p>
          <a:pPr>
            <a:lnSpc>
              <a:spcPct val="100000"/>
            </a:lnSpc>
          </a:pPr>
          <a:r>
            <a:rPr lang="en-US" b="1" dirty="0"/>
            <a:t>Security devices</a:t>
          </a:r>
          <a:r>
            <a:rPr lang="en-US" dirty="0"/>
            <a:t>: Most systems use the four-digit PIN format because it has become globally accepted as a standard for authentication.</a:t>
          </a:r>
        </a:p>
      </dgm:t>
    </dgm:pt>
    <dgm:pt modelId="{C860EC2F-1A21-4827-AF34-BAC4E81EDACF}" type="parTrans" cxnId="{73087851-718C-4FFC-8D7C-9E880C36C21D}">
      <dgm:prSet/>
      <dgm:spPr/>
      <dgm:t>
        <a:bodyPr/>
        <a:lstStyle/>
        <a:p>
          <a:endParaRPr lang="en-US"/>
        </a:p>
      </dgm:t>
    </dgm:pt>
    <dgm:pt modelId="{A5666973-3AF6-45EB-9B4A-817D5E398EB5}" type="sibTrans" cxnId="{73087851-718C-4FFC-8D7C-9E880C36C21D}">
      <dgm:prSet/>
      <dgm:spPr/>
      <dgm:t>
        <a:bodyPr/>
        <a:lstStyle/>
        <a:p>
          <a:endParaRPr lang="en-US"/>
        </a:p>
      </dgm:t>
    </dgm:pt>
    <dgm:pt modelId="{82C50742-8098-4B64-A3CD-45F5145F0573}" type="pres">
      <dgm:prSet presAssocID="{8367527F-5E56-4C0E-A47B-94722A62D6EA}" presName="root" presStyleCnt="0">
        <dgm:presLayoutVars>
          <dgm:dir/>
          <dgm:resizeHandles val="exact"/>
        </dgm:presLayoutVars>
      </dgm:prSet>
      <dgm:spPr/>
    </dgm:pt>
    <dgm:pt modelId="{89D32859-56B9-4D05-855D-78DD3571F3CE}" type="pres">
      <dgm:prSet presAssocID="{9A7E7269-6666-4A62-B5DC-18EF7FB5607D}" presName="compNode" presStyleCnt="0"/>
      <dgm:spPr/>
    </dgm:pt>
    <dgm:pt modelId="{EC2341A0-378F-44D1-A2B9-F4F0424EAB99}" type="pres">
      <dgm:prSet presAssocID="{9A7E7269-6666-4A62-B5DC-18EF7FB560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A39E4C0-444C-4419-A8EE-93562FEECB47}" type="pres">
      <dgm:prSet presAssocID="{9A7E7269-6666-4A62-B5DC-18EF7FB5607D}" presName="iconSpace" presStyleCnt="0"/>
      <dgm:spPr/>
    </dgm:pt>
    <dgm:pt modelId="{732CB486-D54D-45B8-ABE2-EAB6993C0763}" type="pres">
      <dgm:prSet presAssocID="{9A7E7269-6666-4A62-B5DC-18EF7FB5607D}" presName="parTx" presStyleLbl="revTx" presStyleIdx="0" presStyleCnt="4">
        <dgm:presLayoutVars>
          <dgm:chMax val="0"/>
          <dgm:chPref val="0"/>
        </dgm:presLayoutVars>
      </dgm:prSet>
      <dgm:spPr/>
    </dgm:pt>
    <dgm:pt modelId="{EB9B6110-02A7-486E-B775-65BB0FF059BF}" type="pres">
      <dgm:prSet presAssocID="{9A7E7269-6666-4A62-B5DC-18EF7FB5607D}" presName="txSpace" presStyleCnt="0"/>
      <dgm:spPr/>
    </dgm:pt>
    <dgm:pt modelId="{F6865BB9-D050-47CF-A84C-C90A118BDEF4}" type="pres">
      <dgm:prSet presAssocID="{9A7E7269-6666-4A62-B5DC-18EF7FB5607D}" presName="desTx" presStyleLbl="revTx" presStyleIdx="1" presStyleCnt="4">
        <dgm:presLayoutVars/>
      </dgm:prSet>
      <dgm:spPr/>
    </dgm:pt>
    <dgm:pt modelId="{976EA5D0-93FC-4B78-B81F-92276D960F93}" type="pres">
      <dgm:prSet presAssocID="{2E7CA6DE-A436-4880-94C6-4F4588452B1C}" presName="sibTrans" presStyleCnt="0"/>
      <dgm:spPr/>
    </dgm:pt>
    <dgm:pt modelId="{8BE8FF4E-F7D5-45DE-BF1A-13A730FB21D4}" type="pres">
      <dgm:prSet presAssocID="{22723BE0-687C-4D3B-80DE-05B12BA0A0F0}" presName="compNode" presStyleCnt="0"/>
      <dgm:spPr/>
    </dgm:pt>
    <dgm:pt modelId="{54F81E60-6F25-4531-9EDA-901326C119D2}" type="pres">
      <dgm:prSet presAssocID="{22723BE0-687C-4D3B-80DE-05B12BA0A0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3761267E-FB25-46AB-97D6-369B3D8C4A9C}" type="pres">
      <dgm:prSet presAssocID="{22723BE0-687C-4D3B-80DE-05B12BA0A0F0}" presName="iconSpace" presStyleCnt="0"/>
      <dgm:spPr/>
    </dgm:pt>
    <dgm:pt modelId="{9487A4F7-EA3C-4B04-9A9B-47C5C6C29D0E}" type="pres">
      <dgm:prSet presAssocID="{22723BE0-687C-4D3B-80DE-05B12BA0A0F0}" presName="parTx" presStyleLbl="revTx" presStyleIdx="2" presStyleCnt="4">
        <dgm:presLayoutVars>
          <dgm:chMax val="0"/>
          <dgm:chPref val="0"/>
        </dgm:presLayoutVars>
      </dgm:prSet>
      <dgm:spPr/>
    </dgm:pt>
    <dgm:pt modelId="{C1DE29DB-4627-43B9-9371-5123FF2DEE95}" type="pres">
      <dgm:prSet presAssocID="{22723BE0-687C-4D3B-80DE-05B12BA0A0F0}" presName="txSpace" presStyleCnt="0"/>
      <dgm:spPr/>
    </dgm:pt>
    <dgm:pt modelId="{A9E343DD-1CB7-430E-B885-DC16A265A726}" type="pres">
      <dgm:prSet presAssocID="{22723BE0-687C-4D3B-80DE-05B12BA0A0F0}" presName="desTx" presStyleLbl="revTx" presStyleIdx="3" presStyleCnt="4" custScaleY="323340" custLinFactNeighborX="268" custLinFactNeighborY="12340">
        <dgm:presLayoutVars/>
      </dgm:prSet>
      <dgm:spPr/>
    </dgm:pt>
  </dgm:ptLst>
  <dgm:cxnLst>
    <dgm:cxn modelId="{9E071E11-38C6-445A-A2A5-9C4653A12315}" srcId="{8367527F-5E56-4C0E-A47B-94722A62D6EA}" destId="{9A7E7269-6666-4A62-B5DC-18EF7FB5607D}" srcOrd="0" destOrd="0" parTransId="{5EE4D1F9-7583-4312-A8CD-FD2E27920998}" sibTransId="{2E7CA6DE-A436-4880-94C6-4F4588452B1C}"/>
    <dgm:cxn modelId="{9D1D2128-52C3-469A-A549-CDB8D34EF23A}" type="presOf" srcId="{F5236590-C3F4-4715-A642-AD74BE5831A5}" destId="{A9E343DD-1CB7-430E-B885-DC16A265A726}" srcOrd="0" destOrd="1" presId="urn:microsoft.com/office/officeart/2018/2/layout/IconLabelDescriptionList"/>
    <dgm:cxn modelId="{278D753F-77EE-4C1F-89A7-CDF79E4852AF}" srcId="{8367527F-5E56-4C0E-A47B-94722A62D6EA}" destId="{22723BE0-687C-4D3B-80DE-05B12BA0A0F0}" srcOrd="1" destOrd="0" parTransId="{DB51575F-221C-45C1-B732-715186A3838D}" sibTransId="{32732342-3D62-47E6-9FF3-528A9850785E}"/>
    <dgm:cxn modelId="{4A3E666D-6A15-4972-8595-6E5103A7FF6A}" srcId="{22723BE0-687C-4D3B-80DE-05B12BA0A0F0}" destId="{86773FB2-C2E5-47A4-928D-A0FDFF6F1BCD}" srcOrd="0" destOrd="0" parTransId="{73D5B098-B6AF-4A82-9BB0-D47AECDA3FA9}" sibTransId="{60445942-4B18-49C5-94DA-922F7EBA38B1}"/>
    <dgm:cxn modelId="{73087851-718C-4FFC-8D7C-9E880C36C21D}" srcId="{22723BE0-687C-4D3B-80DE-05B12BA0A0F0}" destId="{3B0C4327-932C-4713-B049-59842D4BF0AA}" srcOrd="2" destOrd="0" parTransId="{C860EC2F-1A21-4827-AF34-BAC4E81EDACF}" sibTransId="{A5666973-3AF6-45EB-9B4A-817D5E398EB5}"/>
    <dgm:cxn modelId="{7D47B257-54F2-45ED-8FCF-DA74853E3F4A}" type="presOf" srcId="{86773FB2-C2E5-47A4-928D-A0FDFF6F1BCD}" destId="{A9E343DD-1CB7-430E-B885-DC16A265A726}" srcOrd="0" destOrd="0" presId="urn:microsoft.com/office/officeart/2018/2/layout/IconLabelDescriptionList"/>
    <dgm:cxn modelId="{2B40EC84-CE45-4562-BC0F-0902D731D24C}" srcId="{22723BE0-687C-4D3B-80DE-05B12BA0A0F0}" destId="{F5236590-C3F4-4715-A642-AD74BE5831A5}" srcOrd="1" destOrd="0" parTransId="{14361F2E-4040-417F-91B4-653AF1CFADD9}" sibTransId="{EA13C413-0620-4D83-B7B4-4CD96BC187D8}"/>
    <dgm:cxn modelId="{D8E88199-B974-41B8-9AF0-B722DED45CB2}" type="presOf" srcId="{22723BE0-687C-4D3B-80DE-05B12BA0A0F0}" destId="{9487A4F7-EA3C-4B04-9A9B-47C5C6C29D0E}" srcOrd="0" destOrd="0" presId="urn:microsoft.com/office/officeart/2018/2/layout/IconLabelDescriptionList"/>
    <dgm:cxn modelId="{7A029ACA-C9A4-43AF-A053-B860DF5047A8}" type="presOf" srcId="{8367527F-5E56-4C0E-A47B-94722A62D6EA}" destId="{82C50742-8098-4B64-A3CD-45F5145F0573}" srcOrd="0" destOrd="0" presId="urn:microsoft.com/office/officeart/2018/2/layout/IconLabelDescriptionList"/>
    <dgm:cxn modelId="{313D43D4-5B48-4E34-8C4B-AABF4E27ABC9}" type="presOf" srcId="{9A7E7269-6666-4A62-B5DC-18EF7FB5607D}" destId="{732CB486-D54D-45B8-ABE2-EAB6993C0763}" srcOrd="0" destOrd="0" presId="urn:microsoft.com/office/officeart/2018/2/layout/IconLabelDescriptionList"/>
    <dgm:cxn modelId="{09B321DF-76B6-4351-A0B4-3464B5225570}" type="presOf" srcId="{3B0C4327-932C-4713-B049-59842D4BF0AA}" destId="{A9E343DD-1CB7-430E-B885-DC16A265A726}" srcOrd="0" destOrd="2" presId="urn:microsoft.com/office/officeart/2018/2/layout/IconLabelDescriptionList"/>
    <dgm:cxn modelId="{F2A41356-E645-47E9-841E-0160AE015680}" type="presParOf" srcId="{82C50742-8098-4B64-A3CD-45F5145F0573}" destId="{89D32859-56B9-4D05-855D-78DD3571F3CE}" srcOrd="0" destOrd="0" presId="urn:microsoft.com/office/officeart/2018/2/layout/IconLabelDescriptionList"/>
    <dgm:cxn modelId="{03678F57-A2A4-4F52-BC99-9B8C55280477}" type="presParOf" srcId="{89D32859-56B9-4D05-855D-78DD3571F3CE}" destId="{EC2341A0-378F-44D1-A2B9-F4F0424EAB99}" srcOrd="0" destOrd="0" presId="urn:microsoft.com/office/officeart/2018/2/layout/IconLabelDescriptionList"/>
    <dgm:cxn modelId="{CCB97892-41A5-4723-B0A6-52492A7DBC35}" type="presParOf" srcId="{89D32859-56B9-4D05-855D-78DD3571F3CE}" destId="{AA39E4C0-444C-4419-A8EE-93562FEECB47}" srcOrd="1" destOrd="0" presId="urn:microsoft.com/office/officeart/2018/2/layout/IconLabelDescriptionList"/>
    <dgm:cxn modelId="{DAF8A9AC-058E-49E1-AD38-12FA81570103}" type="presParOf" srcId="{89D32859-56B9-4D05-855D-78DD3571F3CE}" destId="{732CB486-D54D-45B8-ABE2-EAB6993C0763}" srcOrd="2" destOrd="0" presId="urn:microsoft.com/office/officeart/2018/2/layout/IconLabelDescriptionList"/>
    <dgm:cxn modelId="{6FFDF5FE-51D8-47AF-8D59-538B9E2BC257}" type="presParOf" srcId="{89D32859-56B9-4D05-855D-78DD3571F3CE}" destId="{EB9B6110-02A7-486E-B775-65BB0FF059BF}" srcOrd="3" destOrd="0" presId="urn:microsoft.com/office/officeart/2018/2/layout/IconLabelDescriptionList"/>
    <dgm:cxn modelId="{A46FD5BD-049D-47AB-94CC-610DACBC3AE4}" type="presParOf" srcId="{89D32859-56B9-4D05-855D-78DD3571F3CE}" destId="{F6865BB9-D050-47CF-A84C-C90A118BDEF4}" srcOrd="4" destOrd="0" presId="urn:microsoft.com/office/officeart/2018/2/layout/IconLabelDescriptionList"/>
    <dgm:cxn modelId="{961FDB3D-F40A-40F8-98F2-557A6BAFB1BC}" type="presParOf" srcId="{82C50742-8098-4B64-A3CD-45F5145F0573}" destId="{976EA5D0-93FC-4B78-B81F-92276D960F93}" srcOrd="1" destOrd="0" presId="urn:microsoft.com/office/officeart/2018/2/layout/IconLabelDescriptionList"/>
    <dgm:cxn modelId="{0DF3F718-5915-4EBC-BFBC-58DB38ECDD16}" type="presParOf" srcId="{82C50742-8098-4B64-A3CD-45F5145F0573}" destId="{8BE8FF4E-F7D5-45DE-BF1A-13A730FB21D4}" srcOrd="2" destOrd="0" presId="urn:microsoft.com/office/officeart/2018/2/layout/IconLabelDescriptionList"/>
    <dgm:cxn modelId="{DBA952AE-5D7F-4148-9D62-8EF0F5AF70C7}" type="presParOf" srcId="{8BE8FF4E-F7D5-45DE-BF1A-13A730FB21D4}" destId="{54F81E60-6F25-4531-9EDA-901326C119D2}" srcOrd="0" destOrd="0" presId="urn:microsoft.com/office/officeart/2018/2/layout/IconLabelDescriptionList"/>
    <dgm:cxn modelId="{2827999A-331B-4950-831D-6FE3F8C14D51}" type="presParOf" srcId="{8BE8FF4E-F7D5-45DE-BF1A-13A730FB21D4}" destId="{3761267E-FB25-46AB-97D6-369B3D8C4A9C}" srcOrd="1" destOrd="0" presId="urn:microsoft.com/office/officeart/2018/2/layout/IconLabelDescriptionList"/>
    <dgm:cxn modelId="{6CD02A8E-9C3C-4356-9FC9-34C1945A9635}" type="presParOf" srcId="{8BE8FF4E-F7D5-45DE-BF1A-13A730FB21D4}" destId="{9487A4F7-EA3C-4B04-9A9B-47C5C6C29D0E}" srcOrd="2" destOrd="0" presId="urn:microsoft.com/office/officeart/2018/2/layout/IconLabelDescriptionList"/>
    <dgm:cxn modelId="{C26FEAF9-C9CE-440C-BD5D-7E9062C5A8B9}" type="presParOf" srcId="{8BE8FF4E-F7D5-45DE-BF1A-13A730FB21D4}" destId="{C1DE29DB-4627-43B9-9371-5123FF2DEE95}" srcOrd="3" destOrd="0" presId="urn:microsoft.com/office/officeart/2018/2/layout/IconLabelDescriptionList"/>
    <dgm:cxn modelId="{98F34A68-93D1-44C9-8100-5DC9603E6B9D}" type="presParOf" srcId="{8BE8FF4E-F7D5-45DE-BF1A-13A730FB21D4}" destId="{A9E343DD-1CB7-430E-B885-DC16A265A72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5DEB9-8E26-42FD-A5C9-1B00748C99DB}">
      <dsp:nvSpPr>
        <dsp:cNvPr id="0" name=""/>
        <dsp:cNvSpPr/>
      </dsp:nvSpPr>
      <dsp:spPr>
        <a:xfrm>
          <a:off x="0" y="86765"/>
          <a:ext cx="6666833" cy="66338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Physical</a:t>
          </a:r>
        </a:p>
      </dsp:txBody>
      <dsp:txXfrm>
        <a:off x="32384" y="119149"/>
        <a:ext cx="6602065" cy="598621"/>
      </dsp:txXfrm>
    </dsp:sp>
    <dsp:sp modelId="{012C8E2A-666A-44F3-992C-D7FF05FE1B51}">
      <dsp:nvSpPr>
        <dsp:cNvPr id="0" name=""/>
        <dsp:cNvSpPr/>
      </dsp:nvSpPr>
      <dsp:spPr>
        <a:xfrm>
          <a:off x="0" y="750155"/>
          <a:ext cx="666683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Restrictions on a system resulting from its physical characteristics.</a:t>
          </a:r>
        </a:p>
      </dsp:txBody>
      <dsp:txXfrm>
        <a:off x="0" y="750155"/>
        <a:ext cx="6666833" cy="656707"/>
      </dsp:txXfrm>
    </dsp:sp>
    <dsp:sp modelId="{1EC2EA55-DE8F-4CED-A7E6-7EF808511FF0}">
      <dsp:nvSpPr>
        <dsp:cNvPr id="0" name=""/>
        <dsp:cNvSpPr/>
      </dsp:nvSpPr>
      <dsp:spPr>
        <a:xfrm>
          <a:off x="0" y="1406862"/>
          <a:ext cx="6666833" cy="663389"/>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Semantic</a:t>
          </a:r>
        </a:p>
      </dsp:txBody>
      <dsp:txXfrm>
        <a:off x="32384" y="1439246"/>
        <a:ext cx="6602065" cy="598621"/>
      </dsp:txXfrm>
    </dsp:sp>
    <dsp:sp modelId="{6BD7D74B-DB79-46E5-AC07-06AD227F00AF}">
      <dsp:nvSpPr>
        <dsp:cNvPr id="0" name=""/>
        <dsp:cNvSpPr/>
      </dsp:nvSpPr>
      <dsp:spPr>
        <a:xfrm>
          <a:off x="0" y="2070252"/>
          <a:ext cx="666683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rules based on the meaning or function of an element</a:t>
          </a:r>
        </a:p>
      </dsp:txBody>
      <dsp:txXfrm>
        <a:off x="0" y="2070252"/>
        <a:ext cx="6666833" cy="656707"/>
      </dsp:txXfrm>
    </dsp:sp>
    <dsp:sp modelId="{DBCA5A7E-E7FF-45D5-AE2D-DCBDF5604582}">
      <dsp:nvSpPr>
        <dsp:cNvPr id="0" name=""/>
        <dsp:cNvSpPr/>
      </dsp:nvSpPr>
      <dsp:spPr>
        <a:xfrm>
          <a:off x="0" y="2726960"/>
          <a:ext cx="6666833" cy="663389"/>
        </a:xfrm>
        <a:prstGeom prst="roundRect">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Cultural</a:t>
          </a:r>
        </a:p>
      </dsp:txBody>
      <dsp:txXfrm>
        <a:off x="32384" y="2759344"/>
        <a:ext cx="6602065" cy="598621"/>
      </dsp:txXfrm>
    </dsp:sp>
    <dsp:sp modelId="{FADD0015-9E28-48D2-8F77-DE29791392A3}">
      <dsp:nvSpPr>
        <dsp:cNvPr id="0" name=""/>
        <dsp:cNvSpPr/>
      </dsp:nvSpPr>
      <dsp:spPr>
        <a:xfrm>
          <a:off x="0" y="3390350"/>
          <a:ext cx="666683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These rules assure correct actions based on logical reasoning.</a:t>
          </a:r>
        </a:p>
      </dsp:txBody>
      <dsp:txXfrm>
        <a:off x="0" y="3390350"/>
        <a:ext cx="6666833" cy="656707"/>
      </dsp:txXfrm>
    </dsp:sp>
    <dsp:sp modelId="{D92E70A3-8C1F-4ACE-BC0F-01E981E1B7F1}">
      <dsp:nvSpPr>
        <dsp:cNvPr id="0" name=""/>
        <dsp:cNvSpPr/>
      </dsp:nvSpPr>
      <dsp:spPr>
        <a:xfrm>
          <a:off x="0" y="4047057"/>
          <a:ext cx="6666833" cy="66338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Logical</a:t>
          </a:r>
        </a:p>
      </dsp:txBody>
      <dsp:txXfrm>
        <a:off x="32384" y="4079441"/>
        <a:ext cx="6602065" cy="598621"/>
      </dsp:txXfrm>
    </dsp:sp>
    <dsp:sp modelId="{6987B481-B666-4E92-9935-C893A4749759}">
      <dsp:nvSpPr>
        <dsp:cNvPr id="0" name=""/>
        <dsp:cNvSpPr/>
      </dsp:nvSpPr>
      <dsp:spPr>
        <a:xfrm>
          <a:off x="0" y="4710447"/>
          <a:ext cx="666683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Design choices influenced by societal norms and conventions</a:t>
          </a:r>
        </a:p>
      </dsp:txBody>
      <dsp:txXfrm>
        <a:off x="0" y="4710447"/>
        <a:ext cx="6666833" cy="656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F6EF1-F835-45F3-94B1-B82D1D7B731D}">
      <dsp:nvSpPr>
        <dsp:cNvPr id="0" name=""/>
        <dsp:cNvSpPr/>
      </dsp:nvSpPr>
      <dsp:spPr>
        <a:xfrm>
          <a:off x="568971" y="829473"/>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88758-89CC-4A6C-B569-DD5D12ED1FD0}">
      <dsp:nvSpPr>
        <dsp:cNvPr id="0" name=""/>
        <dsp:cNvSpPr/>
      </dsp:nvSpPr>
      <dsp:spPr>
        <a:xfrm>
          <a:off x="568971" y="2454294"/>
          <a:ext cx="4311566" cy="667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Physical constraints are limits built into an object or its properties that control interactions, prevent misuse, and minimize errors</a:t>
          </a:r>
        </a:p>
      </dsp:txBody>
      <dsp:txXfrm>
        <a:off x="568971" y="2454294"/>
        <a:ext cx="4311566" cy="667597"/>
      </dsp:txXfrm>
    </dsp:sp>
    <dsp:sp modelId="{440966D7-478D-4003-B032-D2C0600D44F5}">
      <dsp:nvSpPr>
        <dsp:cNvPr id="0" name=""/>
        <dsp:cNvSpPr/>
      </dsp:nvSpPr>
      <dsp:spPr>
        <a:xfrm>
          <a:off x="568971" y="3175740"/>
          <a:ext cx="4311566" cy="346124"/>
        </a:xfrm>
        <a:prstGeom prst="rect">
          <a:avLst/>
        </a:prstGeom>
        <a:noFill/>
        <a:ln>
          <a:noFill/>
        </a:ln>
        <a:effectLst/>
      </dsp:spPr>
      <dsp:style>
        <a:lnRef idx="0">
          <a:scrgbClr r="0" g="0" b="0"/>
        </a:lnRef>
        <a:fillRef idx="0">
          <a:scrgbClr r="0" g="0" b="0"/>
        </a:fillRef>
        <a:effectRef idx="0">
          <a:scrgbClr r="0" g="0" b="0"/>
        </a:effectRef>
        <a:fontRef idx="minor"/>
      </dsp:style>
    </dsp:sp>
    <dsp:sp modelId="{7C46AB48-D6B6-4C38-B11B-EB6D5150D690}">
      <dsp:nvSpPr>
        <dsp:cNvPr id="0" name=""/>
        <dsp:cNvSpPr/>
      </dsp:nvSpPr>
      <dsp:spPr>
        <a:xfrm>
          <a:off x="5635062" y="399542"/>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FE4354-B953-40C4-A99F-26E2F24C2112}">
      <dsp:nvSpPr>
        <dsp:cNvPr id="0" name=""/>
        <dsp:cNvSpPr/>
      </dsp:nvSpPr>
      <dsp:spPr>
        <a:xfrm>
          <a:off x="5635062" y="2024364"/>
          <a:ext cx="4311566" cy="667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Examples</a:t>
          </a:r>
          <a:r>
            <a:rPr lang="en-US" sz="1400" kern="1200"/>
            <a:t>:</a:t>
          </a:r>
        </a:p>
      </dsp:txBody>
      <dsp:txXfrm>
        <a:off x="5635062" y="2024364"/>
        <a:ext cx="4311566" cy="667597"/>
      </dsp:txXfrm>
    </dsp:sp>
    <dsp:sp modelId="{2FAF94D2-984B-4CEA-814B-6B12B4767AB7}">
      <dsp:nvSpPr>
        <dsp:cNvPr id="0" name=""/>
        <dsp:cNvSpPr/>
      </dsp:nvSpPr>
      <dsp:spPr>
        <a:xfrm>
          <a:off x="5658215" y="2270634"/>
          <a:ext cx="4311566" cy="206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u="none" kern="1200" dirty="0"/>
            <a:t>I</a:t>
          </a:r>
          <a:r>
            <a:rPr lang="en-US" sz="1200" b="1" u="none" kern="1200" dirty="0"/>
            <a:t>nterface Design</a:t>
          </a:r>
          <a:r>
            <a:rPr lang="en-US" sz="1200" kern="1200" dirty="0"/>
            <a:t>: touch screens require finger or stylus input so cannot be used non-conductive objects like gloves</a:t>
          </a:r>
        </a:p>
        <a:p>
          <a:pPr marL="0" lvl="0" indent="0" algn="l" defTabSz="533400">
            <a:lnSpc>
              <a:spcPct val="100000"/>
            </a:lnSpc>
            <a:spcBef>
              <a:spcPct val="0"/>
            </a:spcBef>
            <a:spcAft>
              <a:spcPct val="35000"/>
            </a:spcAft>
            <a:buNone/>
          </a:pPr>
          <a:r>
            <a:rPr lang="en-US" sz="1200" b="1" u="none" kern="1200" dirty="0"/>
            <a:t>Kitchen appliances</a:t>
          </a:r>
          <a:r>
            <a:rPr lang="en-US" sz="1200" kern="1200" dirty="0"/>
            <a:t>: a microwave works only with a closed door, so you do not get exposed to radiations</a:t>
          </a:r>
        </a:p>
        <a:p>
          <a:pPr marL="0" lvl="0" indent="0" algn="l" defTabSz="533400">
            <a:lnSpc>
              <a:spcPct val="100000"/>
            </a:lnSpc>
            <a:spcBef>
              <a:spcPct val="0"/>
            </a:spcBef>
            <a:spcAft>
              <a:spcPct val="35000"/>
            </a:spcAft>
            <a:buNone/>
          </a:pPr>
          <a:r>
            <a:rPr lang="en-US" sz="1200" b="1" u="none" kern="1200" dirty="0"/>
            <a:t>Security devices</a:t>
          </a:r>
          <a:r>
            <a:rPr lang="en-US" sz="1200" kern="1200" dirty="0"/>
            <a:t>: biometric scanners make skin-to-skin contact to ensure only authorized people  are permitted to secure premises.</a:t>
          </a:r>
        </a:p>
        <a:p>
          <a:pPr marL="0" lvl="0" indent="0" algn="l" defTabSz="533400">
            <a:lnSpc>
              <a:spcPct val="100000"/>
            </a:lnSpc>
            <a:spcBef>
              <a:spcPct val="0"/>
            </a:spcBef>
            <a:spcAft>
              <a:spcPct val="35000"/>
            </a:spcAft>
            <a:buNone/>
          </a:pPr>
          <a:r>
            <a:rPr lang="en-US" sz="1200" b="1" u="none" kern="1200" dirty="0"/>
            <a:t>Vending machines</a:t>
          </a:r>
          <a:r>
            <a:rPr lang="en-US" sz="1200" kern="1200" dirty="0"/>
            <a:t>: coin slots accepts only certain coin sizes, preventing fraudulent or wrong transactions</a:t>
          </a:r>
        </a:p>
      </dsp:txBody>
      <dsp:txXfrm>
        <a:off x="5658215" y="2270634"/>
        <a:ext cx="4311566" cy="2065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06C12-7B2B-47D9-B5CB-4131C1E270ED}">
      <dsp:nvSpPr>
        <dsp:cNvPr id="0" name=""/>
        <dsp:cNvSpPr/>
      </dsp:nvSpPr>
      <dsp:spPr>
        <a:xfrm>
          <a:off x="568971" y="376280"/>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BA0AAC-ED74-4442-940C-B9753D0B82B9}">
      <dsp:nvSpPr>
        <dsp:cNvPr id="0" name=""/>
        <dsp:cNvSpPr/>
      </dsp:nvSpPr>
      <dsp:spPr>
        <a:xfrm>
          <a:off x="568971" y="2040076"/>
          <a:ext cx="4311566" cy="1092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Semantic constraints rely on an objects inherent meaning ot purpose to determine what the user should do. They make interfaces more intuitive by building on existing knowledge and analogies to the real world.</a:t>
          </a:r>
        </a:p>
      </dsp:txBody>
      <dsp:txXfrm>
        <a:off x="568971" y="2040076"/>
        <a:ext cx="4311566" cy="1092432"/>
      </dsp:txXfrm>
    </dsp:sp>
    <dsp:sp modelId="{DAA2329E-C29A-49E0-A19D-E420CEB6337C}">
      <dsp:nvSpPr>
        <dsp:cNvPr id="0" name=""/>
        <dsp:cNvSpPr/>
      </dsp:nvSpPr>
      <dsp:spPr>
        <a:xfrm>
          <a:off x="568971" y="3204483"/>
          <a:ext cx="4311566" cy="770574"/>
        </a:xfrm>
        <a:prstGeom prst="rect">
          <a:avLst/>
        </a:prstGeom>
        <a:noFill/>
        <a:ln>
          <a:noFill/>
        </a:ln>
        <a:effectLst/>
      </dsp:spPr>
      <dsp:style>
        <a:lnRef idx="0">
          <a:scrgbClr r="0" g="0" b="0"/>
        </a:lnRef>
        <a:fillRef idx="0">
          <a:scrgbClr r="0" g="0" b="0"/>
        </a:fillRef>
        <a:effectRef idx="0">
          <a:scrgbClr r="0" g="0" b="0"/>
        </a:effectRef>
        <a:fontRef idx="minor"/>
      </dsp:style>
    </dsp:sp>
    <dsp:sp modelId="{5E119479-4CB3-48FC-A54B-F4CB0439CE15}">
      <dsp:nvSpPr>
        <dsp:cNvPr id="0" name=""/>
        <dsp:cNvSpPr/>
      </dsp:nvSpPr>
      <dsp:spPr>
        <a:xfrm>
          <a:off x="5635062" y="110183"/>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57CAE-2829-468B-B879-5882942B39FE}">
      <dsp:nvSpPr>
        <dsp:cNvPr id="0" name=""/>
        <dsp:cNvSpPr/>
      </dsp:nvSpPr>
      <dsp:spPr>
        <a:xfrm>
          <a:off x="5635062" y="1773979"/>
          <a:ext cx="4311566" cy="1092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Examples:</a:t>
          </a:r>
          <a:endParaRPr lang="en-US" sz="1400" kern="1200"/>
        </a:p>
      </dsp:txBody>
      <dsp:txXfrm>
        <a:off x="5635062" y="1773979"/>
        <a:ext cx="4311566" cy="1092432"/>
      </dsp:txXfrm>
    </dsp:sp>
    <dsp:sp modelId="{C6707AF5-D068-4CB0-9943-7B0CFFF305DB}">
      <dsp:nvSpPr>
        <dsp:cNvPr id="0" name=""/>
        <dsp:cNvSpPr/>
      </dsp:nvSpPr>
      <dsp:spPr>
        <a:xfrm>
          <a:off x="5647220" y="2058625"/>
          <a:ext cx="4311566" cy="183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kern="1200" dirty="0"/>
            <a:t>Interface design</a:t>
          </a:r>
          <a:r>
            <a:rPr lang="en-US" sz="1200" kern="1200" dirty="0"/>
            <a:t>: a file deletion icon is usually a trash can because people trash physical junk.</a:t>
          </a:r>
        </a:p>
        <a:p>
          <a:pPr marL="0" lvl="0" indent="0" algn="l" defTabSz="533400">
            <a:lnSpc>
              <a:spcPct val="100000"/>
            </a:lnSpc>
            <a:spcBef>
              <a:spcPct val="0"/>
            </a:spcBef>
            <a:spcAft>
              <a:spcPct val="35000"/>
            </a:spcAft>
            <a:buNone/>
          </a:pPr>
          <a:r>
            <a:rPr lang="en-US" sz="1200" b="1" kern="1200" dirty="0"/>
            <a:t>Kitchen appliances</a:t>
          </a:r>
          <a:r>
            <a:rPr lang="en-US" sz="1200" kern="1200" dirty="0"/>
            <a:t>: if you turn the knob on the stove one way it raises the heat and the other way it lowers the heat, so it makes sense</a:t>
          </a:r>
        </a:p>
        <a:p>
          <a:pPr marL="0" lvl="0" indent="0" algn="l" defTabSz="533400">
            <a:lnSpc>
              <a:spcPct val="100000"/>
            </a:lnSpc>
            <a:spcBef>
              <a:spcPct val="0"/>
            </a:spcBef>
            <a:spcAft>
              <a:spcPct val="35000"/>
            </a:spcAft>
            <a:buNone/>
          </a:pPr>
          <a:r>
            <a:rPr lang="en-US" sz="1200" b="1" kern="1200" dirty="0"/>
            <a:t>Security devices</a:t>
          </a:r>
          <a:r>
            <a:rPr lang="en-US" sz="1200" kern="1200" dirty="0"/>
            <a:t>: a swipe card system forces users to insert or swipe the card in a particular orientation, reinforcing proper use through implied </a:t>
          </a:r>
          <a:r>
            <a:rPr lang="en-US" sz="1200" kern="1200" dirty="0" err="1"/>
            <a:t>meaing</a:t>
          </a:r>
          <a:endParaRPr lang="en-US" sz="1200" kern="1200" dirty="0"/>
        </a:p>
      </dsp:txBody>
      <dsp:txXfrm>
        <a:off x="5647220" y="2058625"/>
        <a:ext cx="4311566" cy="1834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341A0-378F-44D1-A2B9-F4F0424EAB99}">
      <dsp:nvSpPr>
        <dsp:cNvPr id="0" name=""/>
        <dsp:cNvSpPr/>
      </dsp:nvSpPr>
      <dsp:spPr>
        <a:xfrm>
          <a:off x="568971" y="613394"/>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CB486-D54D-45B8-ABE2-EAB6993C0763}">
      <dsp:nvSpPr>
        <dsp:cNvPr id="0" name=""/>
        <dsp:cNvSpPr/>
      </dsp:nvSpPr>
      <dsp:spPr>
        <a:xfrm>
          <a:off x="568971" y="2256798"/>
          <a:ext cx="4311566" cy="8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Logical constraints rely on cause-effect relationship to direct users through a prescribed sequence of actions. Logical constraints prevent nonsensical operations and improve system reliability.</a:t>
          </a:r>
        </a:p>
      </dsp:txBody>
      <dsp:txXfrm>
        <a:off x="568971" y="2256798"/>
        <a:ext cx="4311566" cy="869899"/>
      </dsp:txXfrm>
    </dsp:sp>
    <dsp:sp modelId="{F6865BB9-D050-47CF-A84C-C90A118BDEF4}">
      <dsp:nvSpPr>
        <dsp:cNvPr id="0" name=""/>
        <dsp:cNvSpPr/>
      </dsp:nvSpPr>
      <dsp:spPr>
        <a:xfrm>
          <a:off x="568971" y="3189188"/>
          <a:ext cx="4311566" cy="548755"/>
        </a:xfrm>
        <a:prstGeom prst="rect">
          <a:avLst/>
        </a:prstGeom>
        <a:noFill/>
        <a:ln>
          <a:noFill/>
        </a:ln>
        <a:effectLst/>
      </dsp:spPr>
      <dsp:style>
        <a:lnRef idx="0">
          <a:scrgbClr r="0" g="0" b="0"/>
        </a:lnRef>
        <a:fillRef idx="0">
          <a:scrgbClr r="0" g="0" b="0"/>
        </a:fillRef>
        <a:effectRef idx="0">
          <a:scrgbClr r="0" g="0" b="0"/>
        </a:effectRef>
        <a:fontRef idx="minor"/>
      </dsp:style>
    </dsp:sp>
    <dsp:sp modelId="{54F81E60-6F25-4531-9EDA-901326C119D2}">
      <dsp:nvSpPr>
        <dsp:cNvPr id="0" name=""/>
        <dsp:cNvSpPr/>
      </dsp:nvSpPr>
      <dsp:spPr>
        <a:xfrm>
          <a:off x="5635062" y="305979"/>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7A4F7-EA3C-4B04-9A9B-47C5C6C29D0E}">
      <dsp:nvSpPr>
        <dsp:cNvPr id="0" name=""/>
        <dsp:cNvSpPr/>
      </dsp:nvSpPr>
      <dsp:spPr>
        <a:xfrm>
          <a:off x="5635062" y="1949383"/>
          <a:ext cx="4311566" cy="8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Examples:</a:t>
          </a:r>
          <a:endParaRPr lang="en-US" sz="1400" kern="1200"/>
        </a:p>
      </dsp:txBody>
      <dsp:txXfrm>
        <a:off x="5635062" y="1949383"/>
        <a:ext cx="4311566" cy="869899"/>
      </dsp:txXfrm>
    </dsp:sp>
    <dsp:sp modelId="{A9E343DD-1CB7-430E-B885-DC16A265A726}">
      <dsp:nvSpPr>
        <dsp:cNvPr id="0" name=""/>
        <dsp:cNvSpPr/>
      </dsp:nvSpPr>
      <dsp:spPr>
        <a:xfrm>
          <a:off x="5646617" y="2334817"/>
          <a:ext cx="4311566" cy="1778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u="none" kern="1200" dirty="0"/>
            <a:t>Interface design</a:t>
          </a:r>
          <a:r>
            <a:rPr lang="en-US" sz="1100" kern="1200" dirty="0"/>
            <a:t>: Red is used a lot for error messages because od f its cultural association with warnings or dangers</a:t>
          </a:r>
        </a:p>
        <a:p>
          <a:pPr marL="0" lvl="0" indent="0" algn="l" defTabSz="488950">
            <a:lnSpc>
              <a:spcPct val="100000"/>
            </a:lnSpc>
            <a:spcBef>
              <a:spcPct val="0"/>
            </a:spcBef>
            <a:spcAft>
              <a:spcPct val="35000"/>
            </a:spcAft>
            <a:buNone/>
          </a:pPr>
          <a:r>
            <a:rPr lang="en-US" sz="1100" b="1" kern="1200" dirty="0"/>
            <a:t>Kitchen appliances</a:t>
          </a:r>
          <a:r>
            <a:rPr lang="en-US" sz="1100" kern="1200" dirty="0"/>
            <a:t>: turning a knob clockwise increases heat. This conventions is based on a standard that is common in many cultures.</a:t>
          </a:r>
        </a:p>
        <a:p>
          <a:pPr marL="0" lvl="0" indent="0" algn="l" defTabSz="488950">
            <a:lnSpc>
              <a:spcPct val="100000"/>
            </a:lnSpc>
            <a:spcBef>
              <a:spcPct val="0"/>
            </a:spcBef>
            <a:spcAft>
              <a:spcPct val="35000"/>
            </a:spcAft>
            <a:buNone/>
          </a:pPr>
          <a:r>
            <a:rPr lang="en-US" sz="1100" b="1" kern="1200" dirty="0"/>
            <a:t>Security devices</a:t>
          </a:r>
          <a:r>
            <a:rPr lang="en-US" sz="1100" kern="1200" dirty="0"/>
            <a:t>: Most systems use the four-digit PIN format because it has become globally accepted as a standard for authentication.</a:t>
          </a:r>
        </a:p>
      </dsp:txBody>
      <dsp:txXfrm>
        <a:off x="5646617" y="2334817"/>
        <a:ext cx="4311566" cy="17784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2155-E9E4-6981-B130-B6D6E1B5BE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D25C55-C5D3-C1DB-C42E-4010D148F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15C318-4F59-2356-15AE-7B16E0AFC6EC}"/>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5" name="Footer Placeholder 4">
            <a:extLst>
              <a:ext uri="{FF2B5EF4-FFF2-40B4-BE49-F238E27FC236}">
                <a16:creationId xmlns:a16="http://schemas.microsoft.com/office/drawing/2014/main" id="{E9A562D4-91AE-9A1C-A935-82E745E59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18566-421D-44E4-61BB-D293582B882B}"/>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87498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9126-8EBD-D8BA-776C-6852964AE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92BD30-50B4-8992-169C-8B6428509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6F356-9F39-5124-4901-CA8E19C2611A}"/>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5" name="Footer Placeholder 4">
            <a:extLst>
              <a:ext uri="{FF2B5EF4-FFF2-40B4-BE49-F238E27FC236}">
                <a16:creationId xmlns:a16="http://schemas.microsoft.com/office/drawing/2014/main" id="{0C658251-C4FA-C679-F074-09566901C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5A663-CD21-76D5-182C-EA5ADE91908C}"/>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228263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D94A7C-45FF-B212-F039-4E71DD3896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FE4D4A-9162-BAA7-3E8A-FB26527E84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783B5-07B4-92C8-7068-6D5423370BA6}"/>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5" name="Footer Placeholder 4">
            <a:extLst>
              <a:ext uri="{FF2B5EF4-FFF2-40B4-BE49-F238E27FC236}">
                <a16:creationId xmlns:a16="http://schemas.microsoft.com/office/drawing/2014/main" id="{B9A1BFC3-1791-6DD0-CF97-B2A014635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2A47A-5E75-D9BF-9CC0-49CAAF281A99}"/>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15748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D98E-BE6E-DC80-2626-82EB7550C7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DBDCD-FCF3-4D26-4819-61BBABD171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96F21-BC81-F965-1E63-7DC45527ACFD}"/>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5" name="Footer Placeholder 4">
            <a:extLst>
              <a:ext uri="{FF2B5EF4-FFF2-40B4-BE49-F238E27FC236}">
                <a16:creationId xmlns:a16="http://schemas.microsoft.com/office/drawing/2014/main" id="{D89FEE24-CB2B-72EA-EA83-FF1DE4E81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4531B-9933-3022-FFDF-6A069C91E9B8}"/>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276355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E8DE-3D59-1916-5468-BBF99FA800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231115-A20A-8635-F27A-9F17D29A04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9651B8-32B2-01B5-6784-5D36166DF704}"/>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5" name="Footer Placeholder 4">
            <a:extLst>
              <a:ext uri="{FF2B5EF4-FFF2-40B4-BE49-F238E27FC236}">
                <a16:creationId xmlns:a16="http://schemas.microsoft.com/office/drawing/2014/main" id="{8AADDBDD-A1AF-60A0-3C62-9769B8E30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54B66-EB4C-80B8-51B2-547D15481603}"/>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239230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647D-B0D0-7B87-838E-F7D470C3A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74867-934F-1A1E-A6BF-DC80507A4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2FF04-EF17-DDB8-32C4-B36B734A9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096060-CE2B-0447-BF45-32761179CB91}"/>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6" name="Footer Placeholder 5">
            <a:extLst>
              <a:ext uri="{FF2B5EF4-FFF2-40B4-BE49-F238E27FC236}">
                <a16:creationId xmlns:a16="http://schemas.microsoft.com/office/drawing/2014/main" id="{A5AAE6CD-BC66-1640-B9E6-99A8B6A04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3357B-0474-177F-CF3F-4F869E357C68}"/>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403908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D2E2-940E-3300-073A-3A60AB6F08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8D59CC-062E-39FC-6E8A-35E2D100D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09B40-2526-B272-AA64-CF09AB28D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9E73C-C197-0335-2FF9-65E3904EF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0E662-476A-04F3-4EDF-4F80ECA624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247835-653F-9A46-8D39-EF141C85CC44}"/>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8" name="Footer Placeholder 7">
            <a:extLst>
              <a:ext uri="{FF2B5EF4-FFF2-40B4-BE49-F238E27FC236}">
                <a16:creationId xmlns:a16="http://schemas.microsoft.com/office/drawing/2014/main" id="{A1E20D37-353B-1FEE-233C-D489392817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568905-68DB-7B92-DC99-97E4A21A4263}"/>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157981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DB1E-6682-803C-0539-EAFBE44399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3DAD5A-E34F-BA33-941F-A8CBBC296B4B}"/>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4" name="Footer Placeholder 3">
            <a:extLst>
              <a:ext uri="{FF2B5EF4-FFF2-40B4-BE49-F238E27FC236}">
                <a16:creationId xmlns:a16="http://schemas.microsoft.com/office/drawing/2014/main" id="{39D630E3-7326-5FB5-538F-45445FAED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58319C-7FDE-4E92-9981-07EEE97C106C}"/>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111689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94BC4-4A77-8209-1D57-75835B91EEEA}"/>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3" name="Footer Placeholder 2">
            <a:extLst>
              <a:ext uri="{FF2B5EF4-FFF2-40B4-BE49-F238E27FC236}">
                <a16:creationId xmlns:a16="http://schemas.microsoft.com/office/drawing/2014/main" id="{36CECFDC-C4CE-F1A7-6656-1F6E4A35A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0560A-FB64-B355-5797-0AAD5C4C9495}"/>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307894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07B8-3ADB-3300-C9C3-4983CD1BA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FC6E5-0963-EEAC-4D16-C2EA7E9C4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8583BF-DE4B-2981-16F4-2A577F7A6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C8E4D-C564-DA61-E61A-707AC20ED14B}"/>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6" name="Footer Placeholder 5">
            <a:extLst>
              <a:ext uri="{FF2B5EF4-FFF2-40B4-BE49-F238E27FC236}">
                <a16:creationId xmlns:a16="http://schemas.microsoft.com/office/drawing/2014/main" id="{96495862-F4EF-9503-65F7-03E45948C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B5B47-707E-CF62-F4AD-B3623AF0F528}"/>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110694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29A7-B0A4-FB56-671D-6B6FEB51B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ECFE70-A8D5-018D-5109-B3F5EBF6D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FAD6A-1BEF-83CA-04E4-C454D5F3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D68F0-675A-CE4B-B988-B940A0F8B78B}"/>
              </a:ext>
            </a:extLst>
          </p:cNvPr>
          <p:cNvSpPr>
            <a:spLocks noGrp="1"/>
          </p:cNvSpPr>
          <p:nvPr>
            <p:ph type="dt" sz="half" idx="10"/>
          </p:nvPr>
        </p:nvSpPr>
        <p:spPr/>
        <p:txBody>
          <a:bodyPr/>
          <a:lstStyle/>
          <a:p>
            <a:fld id="{E2A1A95D-B282-400D-91CB-039E36132FCF}" type="datetimeFigureOut">
              <a:rPr lang="en-US" smtClean="0"/>
              <a:t>3/7/2025</a:t>
            </a:fld>
            <a:endParaRPr lang="en-US"/>
          </a:p>
        </p:txBody>
      </p:sp>
      <p:sp>
        <p:nvSpPr>
          <p:cNvPr id="6" name="Footer Placeholder 5">
            <a:extLst>
              <a:ext uri="{FF2B5EF4-FFF2-40B4-BE49-F238E27FC236}">
                <a16:creationId xmlns:a16="http://schemas.microsoft.com/office/drawing/2014/main" id="{96FA6D01-9B9F-E196-D37E-D81D09845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39C03-638D-6064-63F1-21A725BA603F}"/>
              </a:ext>
            </a:extLst>
          </p:cNvPr>
          <p:cNvSpPr>
            <a:spLocks noGrp="1"/>
          </p:cNvSpPr>
          <p:nvPr>
            <p:ph type="sldNum" sz="quarter" idx="12"/>
          </p:nvPr>
        </p:nvSpPr>
        <p:spPr/>
        <p:txBody>
          <a:bodyPr/>
          <a:lstStyle/>
          <a:p>
            <a:fld id="{83B0B47A-0386-46AF-9C84-0219C9882DCA}" type="slidenum">
              <a:rPr lang="en-US" smtClean="0"/>
              <a:t>‹#›</a:t>
            </a:fld>
            <a:endParaRPr lang="en-US"/>
          </a:p>
        </p:txBody>
      </p:sp>
    </p:spTree>
    <p:extLst>
      <p:ext uri="{BB962C8B-B14F-4D97-AF65-F5344CB8AC3E}">
        <p14:creationId xmlns:p14="http://schemas.microsoft.com/office/powerpoint/2010/main" val="94568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A0D887-56F6-6514-D358-0A19443026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744A8-0FAF-E037-1329-F68768699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43A33-F241-DD63-08E0-D7461C01D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A1A95D-B282-400D-91CB-039E36132FCF}" type="datetimeFigureOut">
              <a:rPr lang="en-US" smtClean="0"/>
              <a:t>3/7/2025</a:t>
            </a:fld>
            <a:endParaRPr lang="en-US"/>
          </a:p>
        </p:txBody>
      </p:sp>
      <p:sp>
        <p:nvSpPr>
          <p:cNvPr id="5" name="Footer Placeholder 4">
            <a:extLst>
              <a:ext uri="{FF2B5EF4-FFF2-40B4-BE49-F238E27FC236}">
                <a16:creationId xmlns:a16="http://schemas.microsoft.com/office/drawing/2014/main" id="{1EABE113-8785-E4CF-416D-62AA605FE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55EFF0-C26A-7712-3845-4EEA861C2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B0B47A-0386-46AF-9C84-0219C9882DCA}" type="slidenum">
              <a:rPr lang="en-US" smtClean="0"/>
              <a:t>‹#›</a:t>
            </a:fld>
            <a:endParaRPr lang="en-US"/>
          </a:p>
        </p:txBody>
      </p:sp>
    </p:spTree>
    <p:extLst>
      <p:ext uri="{BB962C8B-B14F-4D97-AF65-F5344CB8AC3E}">
        <p14:creationId xmlns:p14="http://schemas.microsoft.com/office/powerpoint/2010/main" val="87965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A4E8A-E538-1BC0-CE14-A5F9D116DD76}"/>
              </a:ext>
            </a:extLst>
          </p:cNvPr>
          <p:cNvSpPr>
            <a:spLocks noGrp="1"/>
          </p:cNvSpPr>
          <p:nvPr>
            <p:ph type="ctrTitle"/>
          </p:nvPr>
        </p:nvSpPr>
        <p:spPr>
          <a:xfrm>
            <a:off x="838200" y="620742"/>
            <a:ext cx="10515600" cy="1325563"/>
          </a:xfrm>
        </p:spPr>
        <p:txBody>
          <a:bodyPr vert="horz" lIns="91440" tIns="45720" rIns="91440" bIns="45720" rtlCol="0" anchor="ctr">
            <a:normAutofit/>
          </a:bodyPr>
          <a:lstStyle/>
          <a:p>
            <a:pPr algn="l"/>
            <a:r>
              <a:rPr lang="en-US" sz="4400" kern="1200">
                <a:solidFill>
                  <a:srgbClr val="FFFFFF"/>
                </a:solidFill>
                <a:latin typeface="+mj-lt"/>
                <a:ea typeface="+mj-ea"/>
                <a:cs typeface="+mj-cs"/>
              </a:rPr>
              <a:t>HUMAN COMPUTER INTERACTION</a:t>
            </a:r>
          </a:p>
        </p:txBody>
      </p:sp>
      <p:cxnSp>
        <p:nvCxnSpPr>
          <p:cNvPr id="20" name="Straight Connector 19">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A84A7F6-01A2-DBDE-9D00-17B9B64742C7}"/>
              </a:ext>
            </a:extLst>
          </p:cNvPr>
          <p:cNvSpPr>
            <a:spLocks noGrp="1"/>
          </p:cNvSpPr>
          <p:nvPr>
            <p:ph type="subTitle" idx="1"/>
          </p:nvPr>
        </p:nvSpPr>
        <p:spPr>
          <a:xfrm>
            <a:off x="838200" y="2266345"/>
            <a:ext cx="5097780" cy="3910617"/>
          </a:xfrm>
        </p:spPr>
        <p:txBody>
          <a:bodyPr vert="horz" lIns="91440" tIns="45720" rIns="91440" bIns="45720" rtlCol="0">
            <a:normAutofit/>
          </a:bodyPr>
          <a:lstStyle/>
          <a:p>
            <a:pPr indent="-228600" algn="l">
              <a:buFont typeface="Arial" panose="020B0604020202020204" pitchFamily="34" charset="0"/>
              <a:buChar char="•"/>
            </a:pPr>
            <a:r>
              <a:rPr lang="en-US" b="1">
                <a:solidFill>
                  <a:srgbClr val="FFFFFF"/>
                </a:solidFill>
              </a:rPr>
              <a:t>TOPIC: </a:t>
            </a:r>
          </a:p>
          <a:p>
            <a:pPr indent="-228600" algn="l">
              <a:buFont typeface="Arial" panose="020B0604020202020204" pitchFamily="34" charset="0"/>
              <a:buChar char="•"/>
            </a:pPr>
            <a:r>
              <a:rPr lang="en-US">
                <a:solidFill>
                  <a:srgbClr val="FFFFFF"/>
                </a:solidFill>
              </a:rPr>
              <a:t>Types Of Constraints {Physical, Semantic, Logical, CULTURAL}</a:t>
            </a:r>
          </a:p>
        </p:txBody>
      </p:sp>
      <p:sp>
        <p:nvSpPr>
          <p:cNvPr id="4" name="Subtitle 2">
            <a:extLst>
              <a:ext uri="{FF2B5EF4-FFF2-40B4-BE49-F238E27FC236}">
                <a16:creationId xmlns:a16="http://schemas.microsoft.com/office/drawing/2014/main" id="{67006C87-7470-05F1-8AF4-4703D1138EC7}"/>
              </a:ext>
            </a:extLst>
          </p:cNvPr>
          <p:cNvSpPr txBox="1">
            <a:spLocks/>
          </p:cNvSpPr>
          <p:nvPr/>
        </p:nvSpPr>
        <p:spPr>
          <a:xfrm>
            <a:off x="6256020" y="2266345"/>
            <a:ext cx="5097780" cy="3910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a:solidFill>
                  <a:srgbClr val="FFFFFF"/>
                </a:solidFill>
              </a:rPr>
              <a:t>PRESENTER: ABBAS KHAN</a:t>
            </a:r>
          </a:p>
          <a:p>
            <a:pPr indent="-228600" algn="l">
              <a:buFont typeface="Arial" panose="020B0604020202020204" pitchFamily="34" charset="0"/>
              <a:buChar char="•"/>
            </a:pPr>
            <a:r>
              <a:rPr lang="en-US">
                <a:solidFill>
                  <a:srgbClr val="FFFFFF"/>
                </a:solidFill>
              </a:rPr>
              <a:t>REGISTRATION NUMBER: SP22-BSE-020</a:t>
            </a:r>
          </a:p>
        </p:txBody>
      </p:sp>
    </p:spTree>
    <p:extLst>
      <p:ext uri="{BB962C8B-B14F-4D97-AF65-F5344CB8AC3E}">
        <p14:creationId xmlns:p14="http://schemas.microsoft.com/office/powerpoint/2010/main" val="29935123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FBE3B-065E-C186-97D4-F6D21FC4F2E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Types of Constraints</a:t>
            </a:r>
          </a:p>
        </p:txBody>
      </p:sp>
      <p:graphicFrame>
        <p:nvGraphicFramePr>
          <p:cNvPr id="5" name="Content Placeholder 2">
            <a:extLst>
              <a:ext uri="{FF2B5EF4-FFF2-40B4-BE49-F238E27FC236}">
                <a16:creationId xmlns:a16="http://schemas.microsoft.com/office/drawing/2014/main" id="{B426EF0F-5EDD-C7B6-A77A-C841C173FEB8}"/>
              </a:ext>
            </a:extLst>
          </p:cNvPr>
          <p:cNvGraphicFramePr>
            <a:graphicFrameLocks noGrp="1"/>
          </p:cNvGraphicFramePr>
          <p:nvPr>
            <p:ph idx="1"/>
            <p:extLst>
              <p:ext uri="{D42A27DB-BD31-4B8C-83A1-F6EECF244321}">
                <p14:modId xmlns:p14="http://schemas.microsoft.com/office/powerpoint/2010/main" val="270802762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930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25AE-C7C2-5EF6-923A-E9E163D7A607}"/>
              </a:ext>
            </a:extLst>
          </p:cNvPr>
          <p:cNvSpPr>
            <a:spLocks noGrp="1"/>
          </p:cNvSpPr>
          <p:nvPr>
            <p:ph type="title"/>
          </p:nvPr>
        </p:nvSpPr>
        <p:spPr/>
        <p:txBody>
          <a:bodyPr/>
          <a:lstStyle/>
          <a:p>
            <a:pPr algn="ctr"/>
            <a:r>
              <a:rPr lang="en-US"/>
              <a:t>Physical Constraints</a:t>
            </a:r>
            <a:endParaRPr lang="en-US" dirty="0"/>
          </a:p>
        </p:txBody>
      </p:sp>
      <p:graphicFrame>
        <p:nvGraphicFramePr>
          <p:cNvPr id="11" name="Content Placeholder 2">
            <a:extLst>
              <a:ext uri="{FF2B5EF4-FFF2-40B4-BE49-F238E27FC236}">
                <a16:creationId xmlns:a16="http://schemas.microsoft.com/office/drawing/2014/main" id="{7E617388-A157-A47E-971C-4A04DB71BA19}"/>
              </a:ext>
            </a:extLst>
          </p:cNvPr>
          <p:cNvGraphicFramePr>
            <a:graphicFrameLocks noGrp="1"/>
          </p:cNvGraphicFramePr>
          <p:nvPr>
            <p:ph idx="1"/>
            <p:extLst>
              <p:ext uri="{D42A27DB-BD31-4B8C-83A1-F6EECF244321}">
                <p14:modId xmlns:p14="http://schemas.microsoft.com/office/powerpoint/2010/main" val="5015431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921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D55E-BA17-A604-D79F-43C815FBE6D3}"/>
              </a:ext>
            </a:extLst>
          </p:cNvPr>
          <p:cNvSpPr>
            <a:spLocks noGrp="1"/>
          </p:cNvSpPr>
          <p:nvPr>
            <p:ph type="title"/>
          </p:nvPr>
        </p:nvSpPr>
        <p:spPr/>
        <p:txBody>
          <a:bodyPr/>
          <a:lstStyle/>
          <a:p>
            <a:pPr algn="ctr"/>
            <a:r>
              <a:rPr lang="en-US" dirty="0"/>
              <a:t>Semantic Constraints</a:t>
            </a:r>
          </a:p>
        </p:txBody>
      </p:sp>
      <p:graphicFrame>
        <p:nvGraphicFramePr>
          <p:cNvPr id="5" name="Content Placeholder 2">
            <a:extLst>
              <a:ext uri="{FF2B5EF4-FFF2-40B4-BE49-F238E27FC236}">
                <a16:creationId xmlns:a16="http://schemas.microsoft.com/office/drawing/2014/main" id="{5864AC89-5DD2-D8C1-1A38-D1827014B52D}"/>
              </a:ext>
            </a:extLst>
          </p:cNvPr>
          <p:cNvGraphicFramePr>
            <a:graphicFrameLocks noGrp="1"/>
          </p:cNvGraphicFramePr>
          <p:nvPr>
            <p:ph idx="1"/>
            <p:extLst>
              <p:ext uri="{D42A27DB-BD31-4B8C-83A1-F6EECF244321}">
                <p14:modId xmlns:p14="http://schemas.microsoft.com/office/powerpoint/2010/main" val="28060184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4054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2FC38-B2C5-3771-F0DD-B55034248CA6}"/>
              </a:ext>
            </a:extLst>
          </p:cNvPr>
          <p:cNvSpPr>
            <a:spLocks noGrp="1"/>
          </p:cNvSpPr>
          <p:nvPr>
            <p:ph type="title"/>
          </p:nvPr>
        </p:nvSpPr>
        <p:spPr>
          <a:xfrm>
            <a:off x="2187363" y="1671569"/>
            <a:ext cx="5801917" cy="2228760"/>
          </a:xfrm>
        </p:spPr>
        <p:txBody>
          <a:bodyPr anchor="b">
            <a:normAutofit/>
          </a:bodyPr>
          <a:lstStyle/>
          <a:p>
            <a:r>
              <a:rPr lang="en-US" sz="4000"/>
              <a:t>Semantic Constraints (Continued…)</a:t>
            </a:r>
          </a:p>
        </p:txBody>
      </p:sp>
      <p:pic>
        <p:nvPicPr>
          <p:cNvPr id="21" name="Graphic 20" descr="Burger and Drink">
            <a:extLst>
              <a:ext uri="{FF2B5EF4-FFF2-40B4-BE49-F238E27FC236}">
                <a16:creationId xmlns:a16="http://schemas.microsoft.com/office/drawing/2014/main" id="{12E4FD84-1D95-C97E-DF43-C293FA996F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8DCB7078-C609-482B-DECE-E979719BE891}"/>
              </a:ext>
            </a:extLst>
          </p:cNvPr>
          <p:cNvSpPr>
            <a:spLocks noGrp="1"/>
          </p:cNvSpPr>
          <p:nvPr>
            <p:ph idx="1"/>
          </p:nvPr>
        </p:nvSpPr>
        <p:spPr>
          <a:xfrm>
            <a:off x="2187364" y="4072044"/>
            <a:ext cx="5801917" cy="2057045"/>
          </a:xfrm>
        </p:spPr>
        <p:txBody>
          <a:bodyPr>
            <a:normAutofit/>
          </a:bodyPr>
          <a:lstStyle/>
          <a:p>
            <a:r>
              <a:rPr lang="en-US" sz="1700"/>
              <a:t>Vending machines: If something is sold out, you disable selection so that people can't try to do something that is impossible.</a:t>
            </a:r>
          </a:p>
          <a:p>
            <a:r>
              <a:rPr lang="en-US" sz="1700"/>
              <a:t>Impact on HCI:</a:t>
            </a:r>
          </a:p>
          <a:p>
            <a:pPr lvl="1"/>
            <a:r>
              <a:rPr lang="en-US" sz="1700"/>
              <a:t>Reduces learning curve.</a:t>
            </a:r>
          </a:p>
          <a:p>
            <a:pPr lvl="1"/>
            <a:r>
              <a:rPr lang="en-US" sz="1700"/>
              <a:t>Enhance user confidence</a:t>
            </a:r>
          </a:p>
          <a:p>
            <a:pPr lvl="1"/>
            <a:r>
              <a:rPr lang="en-US" sz="1700"/>
              <a:t>Create seamless interactions easily.</a:t>
            </a:r>
          </a:p>
        </p:txBody>
      </p:sp>
      <p:pic>
        <p:nvPicPr>
          <p:cNvPr id="9" name="Graphic 8" descr="Burger and Drink">
            <a:extLst>
              <a:ext uri="{FF2B5EF4-FFF2-40B4-BE49-F238E27FC236}">
                <a16:creationId xmlns:a16="http://schemas.microsoft.com/office/drawing/2014/main" id="{00383B9C-62BE-4431-A235-CB3184E208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356940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5026-3768-6367-9271-E1E27859C00F}"/>
              </a:ext>
            </a:extLst>
          </p:cNvPr>
          <p:cNvSpPr>
            <a:spLocks noGrp="1"/>
          </p:cNvSpPr>
          <p:nvPr>
            <p:ph type="title"/>
          </p:nvPr>
        </p:nvSpPr>
        <p:spPr/>
        <p:txBody>
          <a:bodyPr/>
          <a:lstStyle/>
          <a:p>
            <a:pPr algn="ctr"/>
            <a:r>
              <a:rPr lang="en-US" dirty="0"/>
              <a:t>Logical Constraints</a:t>
            </a:r>
          </a:p>
        </p:txBody>
      </p:sp>
      <p:graphicFrame>
        <p:nvGraphicFramePr>
          <p:cNvPr id="5" name="Content Placeholder 2">
            <a:extLst>
              <a:ext uri="{FF2B5EF4-FFF2-40B4-BE49-F238E27FC236}">
                <a16:creationId xmlns:a16="http://schemas.microsoft.com/office/drawing/2014/main" id="{24B6FF7C-909C-F341-02E0-FA5E2A100D54}"/>
              </a:ext>
            </a:extLst>
          </p:cNvPr>
          <p:cNvGraphicFramePr>
            <a:graphicFrameLocks noGrp="1"/>
          </p:cNvGraphicFramePr>
          <p:nvPr>
            <p:ph idx="1"/>
            <p:extLst>
              <p:ext uri="{D42A27DB-BD31-4B8C-83A1-F6EECF244321}">
                <p14:modId xmlns:p14="http://schemas.microsoft.com/office/powerpoint/2010/main" val="30595218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675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040C8-E2DE-F9BB-1939-7BF4DFDFBAE2}"/>
              </a:ext>
            </a:extLst>
          </p:cNvPr>
          <p:cNvSpPr>
            <a:spLocks noGrp="1"/>
          </p:cNvSpPr>
          <p:nvPr>
            <p:ph type="title"/>
          </p:nvPr>
        </p:nvSpPr>
        <p:spPr>
          <a:xfrm>
            <a:off x="2187363" y="1671569"/>
            <a:ext cx="5801917" cy="2228760"/>
          </a:xfrm>
        </p:spPr>
        <p:txBody>
          <a:bodyPr anchor="b">
            <a:normAutofit/>
          </a:bodyPr>
          <a:lstStyle/>
          <a:p>
            <a:r>
              <a:rPr lang="en-US" sz="4000"/>
              <a:t>Logical Constraints (Continued…)</a:t>
            </a:r>
          </a:p>
        </p:txBody>
      </p:sp>
      <p:pic>
        <p:nvPicPr>
          <p:cNvPr id="7" name="Graphic 6" descr="Label">
            <a:extLst>
              <a:ext uri="{FF2B5EF4-FFF2-40B4-BE49-F238E27FC236}">
                <a16:creationId xmlns:a16="http://schemas.microsoft.com/office/drawing/2014/main" id="{E3E0D9E4-2D52-111A-3118-878E05662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3202E5D1-998B-F6F1-E555-988C6191526C}"/>
              </a:ext>
            </a:extLst>
          </p:cNvPr>
          <p:cNvSpPr>
            <a:spLocks noGrp="1"/>
          </p:cNvSpPr>
          <p:nvPr>
            <p:ph idx="1"/>
          </p:nvPr>
        </p:nvSpPr>
        <p:spPr>
          <a:xfrm>
            <a:off x="2187364" y="4072044"/>
            <a:ext cx="5801917" cy="2057045"/>
          </a:xfrm>
        </p:spPr>
        <p:txBody>
          <a:bodyPr>
            <a:normAutofit/>
          </a:bodyPr>
          <a:lstStyle/>
          <a:p>
            <a:pPr lvl="1"/>
            <a:r>
              <a:rPr lang="en-US" sz="2000"/>
              <a:t>Vending Machines: Number-Letter sequences like A1, B2 for selecting items are well understood and provide a consistent user experience.</a:t>
            </a:r>
          </a:p>
        </p:txBody>
      </p:sp>
      <p:pic>
        <p:nvPicPr>
          <p:cNvPr id="9" name="Graphic 8" descr="Label">
            <a:extLst>
              <a:ext uri="{FF2B5EF4-FFF2-40B4-BE49-F238E27FC236}">
                <a16:creationId xmlns:a16="http://schemas.microsoft.com/office/drawing/2014/main" id="{BA9D0275-2FD0-4E53-B453-AEADA6E00E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6222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0BFBAE-9BBC-6691-E0F7-F0DDB20394B5}"/>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That’s all</a:t>
            </a:r>
          </a:p>
        </p:txBody>
      </p:sp>
      <p:sp>
        <p:nvSpPr>
          <p:cNvPr id="3" name="Content Placeholder 2">
            <a:extLst>
              <a:ext uri="{FF2B5EF4-FFF2-40B4-BE49-F238E27FC236}">
                <a16:creationId xmlns:a16="http://schemas.microsoft.com/office/drawing/2014/main" id="{FB346D5A-05A8-7A90-19F7-3A471DD741B8}"/>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Thank you</a:t>
            </a:r>
          </a:p>
        </p:txBody>
      </p:sp>
    </p:spTree>
    <p:extLst>
      <p:ext uri="{BB962C8B-B14F-4D97-AF65-F5344CB8AC3E}">
        <p14:creationId xmlns:p14="http://schemas.microsoft.com/office/powerpoint/2010/main" val="4177841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454</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HUMAN COMPUTER INTERACTION</vt:lpstr>
      <vt:lpstr>Types of Constraints</vt:lpstr>
      <vt:lpstr>Physical Constraints</vt:lpstr>
      <vt:lpstr>Semantic Constraints</vt:lpstr>
      <vt:lpstr>Semantic Constraints (Continued…)</vt:lpstr>
      <vt:lpstr>Logical Constraints</vt:lpstr>
      <vt:lpstr>Logical Constraints (Continued…)</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ABBAS INAYATULLAH KHAN</dc:creator>
  <cp:lastModifiedBy>ABBAS INAYATULLAH KHAN</cp:lastModifiedBy>
  <cp:revision>1</cp:revision>
  <dcterms:created xsi:type="dcterms:W3CDTF">2025-03-07T04:42:20Z</dcterms:created>
  <dcterms:modified xsi:type="dcterms:W3CDTF">2025-03-07T05:16:01Z</dcterms:modified>
</cp:coreProperties>
</file>