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4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774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000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EBE9-188C-4D3F-9235-D7E4CC7D3CB7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2EBD43-D7F7-4678-8A73-2721267B9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 PROJECT DATA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2233"/>
            <a:ext cx="9144000" cy="735184"/>
          </a:xfrm>
        </p:spPr>
        <p:txBody>
          <a:bodyPr/>
          <a:lstStyle/>
          <a:p>
            <a:r>
              <a:rPr lang="en-US" dirty="0" smtClean="0"/>
              <a:t>NORTHWIND DATABASE</a:t>
            </a:r>
          </a:p>
        </p:txBody>
      </p:sp>
    </p:spTree>
    <p:extLst>
      <p:ext uri="{BB962C8B-B14F-4D97-AF65-F5344CB8AC3E}">
        <p14:creationId xmlns:p14="http://schemas.microsoft.com/office/powerpoint/2010/main" val="1568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62" y="0"/>
            <a:ext cx="6301946" cy="6751443"/>
          </a:xfrm>
        </p:spPr>
      </p:pic>
    </p:spTree>
    <p:extLst>
      <p:ext uri="{BB962C8B-B14F-4D97-AF65-F5344CB8AC3E}">
        <p14:creationId xmlns:p14="http://schemas.microsoft.com/office/powerpoint/2010/main" val="367463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86" y="370405"/>
            <a:ext cx="1037417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14" y="2160588"/>
            <a:ext cx="6033009" cy="3881437"/>
          </a:xfrm>
        </p:spPr>
      </p:pic>
    </p:spTree>
    <p:extLst>
      <p:ext uri="{BB962C8B-B14F-4D97-AF65-F5344CB8AC3E}">
        <p14:creationId xmlns:p14="http://schemas.microsoft.com/office/powerpoint/2010/main" val="16332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32" y="328572"/>
            <a:ext cx="6453948" cy="29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821" y="2160588"/>
            <a:ext cx="5740395" cy="3881437"/>
          </a:xfrm>
        </p:spPr>
      </p:pic>
    </p:spTree>
    <p:extLst>
      <p:ext uri="{BB962C8B-B14F-4D97-AF65-F5344CB8AC3E}">
        <p14:creationId xmlns:p14="http://schemas.microsoft.com/office/powerpoint/2010/main" val="39685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080" y="965480"/>
            <a:ext cx="1032654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60</TotalTime>
  <Words>12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MINI PROJECT DATA ENGINEER</vt:lpstr>
      <vt:lpstr>Supplier Analysis</vt:lpstr>
      <vt:lpstr>PowerPoint Presentation</vt:lpstr>
      <vt:lpstr>Shipper Analysis</vt:lpstr>
      <vt:lpstr>PowerPoint Presentation</vt:lpstr>
      <vt:lpstr>Employee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DATA ENGINEER</dc:title>
  <dc:creator>Sterben</dc:creator>
  <cp:lastModifiedBy>Sterben</cp:lastModifiedBy>
  <cp:revision>7</cp:revision>
  <dcterms:created xsi:type="dcterms:W3CDTF">2023-01-28T05:27:27Z</dcterms:created>
  <dcterms:modified xsi:type="dcterms:W3CDTF">2023-01-28T06:33:42Z</dcterms:modified>
</cp:coreProperties>
</file>