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9" r:id="rId4"/>
    <p:sldId id="273" r:id="rId5"/>
    <p:sldId id="271" r:id="rId6"/>
    <p:sldId id="267" r:id="rId7"/>
    <p:sldId id="261" r:id="rId8"/>
    <p:sldId id="266" r:id="rId9"/>
    <p:sldId id="27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324099F-FF7F-496C-B575-714FAA8DB274}"/>
    <pc:docChg chg="modSld">
      <pc:chgData name="" userId="" providerId="" clId="Web-{1324099F-FF7F-496C-B575-714FAA8DB274}" dt="2019-05-25T12:55:33.178" v="111" actId="20577"/>
      <pc:docMkLst>
        <pc:docMk/>
      </pc:docMkLst>
      <pc:sldChg chg="addSp delSp modSp">
        <pc:chgData name="" userId="" providerId="" clId="Web-{1324099F-FF7F-496C-B575-714FAA8DB274}" dt="2019-05-25T12:55:32.365" v="109" actId="20577"/>
        <pc:sldMkLst>
          <pc:docMk/>
          <pc:sldMk cId="1754528298" sldId="267"/>
        </pc:sldMkLst>
        <pc:spChg chg="mod">
          <ac:chgData name="" userId="" providerId="" clId="Web-{1324099F-FF7F-496C-B575-714FAA8DB274}" dt="2019-05-25T12:53:46.565" v="25" actId="1076"/>
          <ac:spMkLst>
            <pc:docMk/>
            <pc:sldMk cId="1754528298" sldId="267"/>
            <ac:spMk id="2" creationId="{20722B5C-AD78-4817-9662-DFA923FDC74E}"/>
          </ac:spMkLst>
        </pc:spChg>
        <pc:spChg chg="mod">
          <ac:chgData name="" userId="" providerId="" clId="Web-{1324099F-FF7F-496C-B575-714FAA8DB274}" dt="2019-05-25T12:55:15.817" v="106" actId="1076"/>
          <ac:spMkLst>
            <pc:docMk/>
            <pc:sldMk cId="1754528298" sldId="267"/>
            <ac:spMk id="3" creationId="{95937198-DE7B-4301-9652-E36701D5C759}"/>
          </ac:spMkLst>
        </pc:spChg>
        <pc:spChg chg="mod">
          <ac:chgData name="" userId="" providerId="" clId="Web-{1324099F-FF7F-496C-B575-714FAA8DB274}" dt="2019-05-25T12:55:32.365" v="109" actId="20577"/>
          <ac:spMkLst>
            <pc:docMk/>
            <pc:sldMk cId="1754528298" sldId="267"/>
            <ac:spMk id="4" creationId="{47389631-5794-4875-A792-3B25D0FC1F4E}"/>
          </ac:spMkLst>
        </pc:spChg>
        <pc:spChg chg="add del">
          <ac:chgData name="" userId="" providerId="" clId="Web-{1324099F-FF7F-496C-B575-714FAA8DB274}" dt="2019-05-25T12:54:43.270" v="88"/>
          <ac:spMkLst>
            <pc:docMk/>
            <pc:sldMk cId="1754528298" sldId="267"/>
            <ac:spMk id="11" creationId="{783A7E02-1EBF-4699-B8D6-72708FE5312F}"/>
          </ac:spMkLst>
        </pc:spChg>
        <pc:spChg chg="add mod">
          <ac:chgData name="" userId="" providerId="" clId="Web-{1324099F-FF7F-496C-B575-714FAA8DB274}" dt="2019-05-25T12:54:57.520" v="102" actId="1076"/>
          <ac:spMkLst>
            <pc:docMk/>
            <pc:sldMk cId="1754528298" sldId="267"/>
            <ac:spMk id="12" creationId="{8A23BA90-D4ED-4987-9AF0-1345623D15C2}"/>
          </ac:spMkLst>
        </pc:spChg>
        <pc:graphicFrameChg chg="add mod modGraphic">
          <ac:chgData name="" userId="" providerId="" clId="Web-{1324099F-FF7F-496C-B575-714FAA8DB274}" dt="2019-05-25T12:55:04.114" v="104" actId="1076"/>
          <ac:graphicFrameMkLst>
            <pc:docMk/>
            <pc:sldMk cId="1754528298" sldId="267"/>
            <ac:graphicFrameMk id="6" creationId="{6A9E4145-05C6-49E6-9F93-3DB3E36BB5F6}"/>
          </ac:graphicFrameMkLst>
        </pc:graphicFrameChg>
        <pc:picChg chg="add del mod">
          <ac:chgData name="" userId="" providerId="" clId="Web-{1324099F-FF7F-496C-B575-714FAA8DB274}" dt="2019-05-25T12:53:46.284" v="22"/>
          <ac:picMkLst>
            <pc:docMk/>
            <pc:sldMk cId="1754528298" sldId="267"/>
            <ac:picMk id="7" creationId="{40B43A48-413C-4989-BB81-3CEEEC821807}"/>
          </ac:picMkLst>
        </pc:picChg>
        <pc:picChg chg="add del mod">
          <ac:chgData name="" userId="" providerId="" clId="Web-{1324099F-FF7F-496C-B575-714FAA8DB274}" dt="2019-05-25T12:53:47.456" v="33"/>
          <ac:picMkLst>
            <pc:docMk/>
            <pc:sldMk cId="1754528298" sldId="267"/>
            <ac:picMk id="9" creationId="{A9E05621-3634-43CA-A707-2EDABA372E63}"/>
          </ac:picMkLst>
        </pc:picChg>
      </pc:sldChg>
    </pc:docChg>
  </pc:docChgLst>
  <pc:docChgLst>
    <pc:chgData clId="Web-{65EA39B7-BCE9-4F40-AB07-394DA7A407F7}"/>
    <pc:docChg chg="modSld">
      <pc:chgData name="" userId="" providerId="" clId="Web-{65EA39B7-BCE9-4F40-AB07-394DA7A407F7}" dt="2019-05-26T22:40:25.793" v="78" actId="1076"/>
      <pc:docMkLst>
        <pc:docMk/>
      </pc:docMkLst>
      <pc:sldChg chg="addSp modSp">
        <pc:chgData name="" userId="" providerId="" clId="Web-{65EA39B7-BCE9-4F40-AB07-394DA7A407F7}" dt="2019-05-26T22:40:25.793" v="78" actId="1076"/>
        <pc:sldMkLst>
          <pc:docMk/>
          <pc:sldMk cId="109857222" sldId="256"/>
        </pc:sldMkLst>
        <pc:spChg chg="mod">
          <ac:chgData name="" userId="" providerId="" clId="Web-{65EA39B7-BCE9-4F40-AB07-394DA7A407F7}" dt="2019-05-26T22:39:17.838" v="4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65EA39B7-BCE9-4F40-AB07-394DA7A407F7}" dt="2019-05-26T22:40:22.308" v="77" actId="1410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" userId="" providerId="" clId="Web-{65EA39B7-BCE9-4F40-AB07-394DA7A407F7}" dt="2019-05-26T22:40:25.793" v="78" actId="1076"/>
          <ac:picMkLst>
            <pc:docMk/>
            <pc:sldMk cId="109857222" sldId="256"/>
            <ac:picMk id="4" creationId="{70EF2B9B-B86B-44E1-AC54-BFB8ECE160D4}"/>
          </ac:picMkLst>
        </pc:picChg>
      </pc:sldChg>
    </pc:docChg>
  </pc:docChgLst>
  <pc:docChgLst>
    <pc:chgData clId="Web-{B9F4321E-4CE3-40A4-9DE3-3087F579D711}"/>
    <pc:docChg chg="addSld delSld modSld">
      <pc:chgData name="" userId="" providerId="" clId="Web-{B9F4321E-4CE3-40A4-9DE3-3087F579D711}" dt="2019-05-25T12:20:28.744" v="709" actId="1076"/>
      <pc:docMkLst>
        <pc:docMk/>
      </pc:docMkLst>
      <pc:sldChg chg="modSp">
        <pc:chgData name="" userId="" providerId="" clId="Web-{B9F4321E-4CE3-40A4-9DE3-3087F579D711}" dt="2019-05-25T12:19:12.936" v="697" actId="20577"/>
        <pc:sldMkLst>
          <pc:docMk/>
          <pc:sldMk cId="2029350021" sldId="263"/>
        </pc:sldMkLst>
        <pc:spChg chg="mod">
          <ac:chgData name="" userId="" providerId="" clId="Web-{B9F4321E-4CE3-40A4-9DE3-3087F579D711}" dt="2019-05-25T12:19:12.936" v="697" actId="20577"/>
          <ac:spMkLst>
            <pc:docMk/>
            <pc:sldMk cId="2029350021" sldId="263"/>
            <ac:spMk id="3" creationId="{B226C734-F53A-406C-883E-8F3E572426CC}"/>
          </ac:spMkLst>
        </pc:spChg>
      </pc:sldChg>
      <pc:sldChg chg="modSp">
        <pc:chgData name="" userId="" providerId="" clId="Web-{B9F4321E-4CE3-40A4-9DE3-3087F579D711}" dt="2019-05-25T11:58:45.203" v="514" actId="20577"/>
        <pc:sldMkLst>
          <pc:docMk/>
          <pc:sldMk cId="4286966176" sldId="264"/>
        </pc:sldMkLst>
        <pc:spChg chg="mod">
          <ac:chgData name="" userId="" providerId="" clId="Web-{B9F4321E-4CE3-40A4-9DE3-3087F579D711}" dt="2019-05-25T11:48:20.975" v="15" actId="20577"/>
          <ac:spMkLst>
            <pc:docMk/>
            <pc:sldMk cId="4286966176" sldId="264"/>
            <ac:spMk id="2" creationId="{275C2267-73CB-4EFD-A676-1B8A98C242BD}"/>
          </ac:spMkLst>
        </pc:spChg>
        <pc:spChg chg="mod">
          <ac:chgData name="" userId="" providerId="" clId="Web-{B9F4321E-4CE3-40A4-9DE3-3087F579D711}" dt="2019-05-25T11:56:56.289" v="366" actId="20577"/>
          <ac:spMkLst>
            <pc:docMk/>
            <pc:sldMk cId="4286966176" sldId="264"/>
            <ac:spMk id="4" creationId="{EEADB21B-DFD3-4EA0-B833-0304EA518F0D}"/>
          </ac:spMkLst>
        </pc:spChg>
        <pc:spChg chg="mod">
          <ac:chgData name="" userId="" providerId="" clId="Web-{B9F4321E-4CE3-40A4-9DE3-3087F579D711}" dt="2019-05-25T11:58:45.203" v="514" actId="20577"/>
          <ac:spMkLst>
            <pc:docMk/>
            <pc:sldMk cId="4286966176" sldId="264"/>
            <ac:spMk id="6" creationId="{2F67A089-F0F8-4F23-BA74-C10F969A2CF3}"/>
          </ac:spMkLst>
        </pc:spChg>
      </pc:sldChg>
      <pc:sldChg chg="addSp modSp">
        <pc:chgData name="" userId="" providerId="" clId="Web-{B9F4321E-4CE3-40A4-9DE3-3087F579D711}" dt="2019-05-25T12:20:28.744" v="709" actId="1076"/>
        <pc:sldMkLst>
          <pc:docMk/>
          <pc:sldMk cId="3359475486" sldId="265"/>
        </pc:sldMkLst>
        <pc:picChg chg="add mod">
          <ac:chgData name="" userId="" providerId="" clId="Web-{B9F4321E-4CE3-40A4-9DE3-3087F579D711}" dt="2019-05-25T12:19:41.247" v="707" actId="1076"/>
          <ac:picMkLst>
            <pc:docMk/>
            <pc:sldMk cId="3359475486" sldId="265"/>
            <ac:picMk id="5" creationId="{00083D2C-A0EB-4A23-A91C-EFA4DEB57148}"/>
          </ac:picMkLst>
        </pc:picChg>
        <pc:picChg chg="add mod">
          <ac:chgData name="" userId="" providerId="" clId="Web-{B9F4321E-4CE3-40A4-9DE3-3087F579D711}" dt="2019-05-25T12:20:28.744" v="709" actId="1076"/>
          <ac:picMkLst>
            <pc:docMk/>
            <pc:sldMk cId="3359475486" sldId="265"/>
            <ac:picMk id="7" creationId="{F7E06979-7725-4BFC-BEA8-B97739108059}"/>
          </ac:picMkLst>
        </pc:picChg>
      </pc:sldChg>
      <pc:sldChg chg="modSp">
        <pc:chgData name="" userId="" providerId="" clId="Web-{B9F4321E-4CE3-40A4-9DE3-3087F579D711}" dt="2019-05-25T11:49:17.640" v="85" actId="20577"/>
        <pc:sldMkLst>
          <pc:docMk/>
          <pc:sldMk cId="1564412876" sldId="266"/>
        </pc:sldMkLst>
        <pc:spChg chg="mod">
          <ac:chgData name="" userId="" providerId="" clId="Web-{B9F4321E-4CE3-40A4-9DE3-3087F579D711}" dt="2019-05-25T11:49:17.640" v="85" actId="20577"/>
          <ac:spMkLst>
            <pc:docMk/>
            <pc:sldMk cId="1564412876" sldId="266"/>
            <ac:spMk id="3" creationId="{D29F00C5-CD01-4591-9A59-40C2B19F0E2A}"/>
          </ac:spMkLst>
        </pc:spChg>
      </pc:sldChg>
      <pc:sldChg chg="modSp new">
        <pc:chgData name="" userId="" providerId="" clId="Web-{B9F4321E-4CE3-40A4-9DE3-3087F579D711}" dt="2019-05-25T11:53:35.210" v="327" actId="20577"/>
        <pc:sldMkLst>
          <pc:docMk/>
          <pc:sldMk cId="1754528298" sldId="267"/>
        </pc:sldMkLst>
        <pc:spChg chg="mod">
          <ac:chgData name="" userId="" providerId="" clId="Web-{B9F4321E-4CE3-40A4-9DE3-3087F579D711}" dt="2019-05-25T11:48:12.663" v="12" actId="20577"/>
          <ac:spMkLst>
            <pc:docMk/>
            <pc:sldMk cId="1754528298" sldId="267"/>
            <ac:spMk id="2" creationId="{20722B5C-AD78-4817-9662-DFA923FDC74E}"/>
          </ac:spMkLst>
        </pc:spChg>
        <pc:spChg chg="mod">
          <ac:chgData name="" userId="" providerId="" clId="Web-{B9F4321E-4CE3-40A4-9DE3-3087F579D711}" dt="2019-05-25T11:53:35.210" v="327" actId="20577"/>
          <ac:spMkLst>
            <pc:docMk/>
            <pc:sldMk cId="1754528298" sldId="267"/>
            <ac:spMk id="3" creationId="{95937198-DE7B-4301-9652-E36701D5C759}"/>
          </ac:spMkLst>
        </pc:spChg>
        <pc:spChg chg="mod">
          <ac:chgData name="" userId="" providerId="" clId="Web-{B9F4321E-4CE3-40A4-9DE3-3087F579D711}" dt="2019-05-25T11:53:27.336" v="325" actId="20577"/>
          <ac:spMkLst>
            <pc:docMk/>
            <pc:sldMk cId="1754528298" sldId="267"/>
            <ac:spMk id="4" creationId="{47389631-5794-4875-A792-3B25D0FC1F4E}"/>
          </ac:spMkLst>
        </pc:spChg>
      </pc:sldChg>
      <pc:sldChg chg="del">
        <pc:chgData name="" userId="" providerId="" clId="Web-{B9F4321E-4CE3-40A4-9DE3-3087F579D711}" dt="2019-05-25T11:47:59.509" v="0"/>
        <pc:sldMkLst>
          <pc:docMk/>
          <pc:sldMk cId="2003976124" sldId="267"/>
        </pc:sldMkLst>
      </pc:sldChg>
    </pc:docChg>
  </pc:docChgLst>
  <pc:docChgLst>
    <pc:chgData clId="Web-{5ACCCD40-616D-428B-AB3E-9E94F7300E2A}"/>
    <pc:docChg chg="addSld delSld modSld">
      <pc:chgData name="" userId="" providerId="" clId="Web-{5ACCCD40-616D-428B-AB3E-9E94F7300E2A}" dt="2019-05-24T13:02:41.233" v="186" actId="20577"/>
      <pc:docMkLst>
        <pc:docMk/>
      </pc:docMkLst>
      <pc:sldChg chg="modSp">
        <pc:chgData name="" userId="" providerId="" clId="Web-{5ACCCD40-616D-428B-AB3E-9E94F7300E2A}" dt="2019-05-24T12:57:18.114" v="58" actId="20577"/>
        <pc:sldMkLst>
          <pc:docMk/>
          <pc:sldMk cId="109857222" sldId="256"/>
        </pc:sldMkLst>
        <pc:spChg chg="mod">
          <ac:chgData name="" userId="" providerId="" clId="Web-{5ACCCD40-616D-428B-AB3E-9E94F7300E2A}" dt="2019-05-24T12:57:15.270" v="5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5ACCCD40-616D-428B-AB3E-9E94F7300E2A}" dt="2019-05-24T12:57:18.114" v="5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" userId="" providerId="" clId="Web-{5ACCCD40-616D-428B-AB3E-9E94F7300E2A}" dt="2019-05-24T12:58:16.663" v="65" actId="20577"/>
        <pc:sldMkLst>
          <pc:docMk/>
          <pc:sldMk cId="1818155552" sldId="257"/>
        </pc:sldMkLst>
        <pc:spChg chg="mod">
          <ac:chgData name="" userId="" providerId="" clId="Web-{5ACCCD40-616D-428B-AB3E-9E94F7300E2A}" dt="2019-05-24T12:58:16.663" v="65" actId="20577"/>
          <ac:spMkLst>
            <pc:docMk/>
            <pc:sldMk cId="1818155552" sldId="257"/>
            <ac:spMk id="2" creationId="{4B310C21-09EE-49D4-8DB4-8949D84130DC}"/>
          </ac:spMkLst>
        </pc:spChg>
      </pc:sldChg>
      <pc:sldChg chg="modSp new">
        <pc:chgData name="" userId="" providerId="" clId="Web-{5ACCCD40-616D-428B-AB3E-9E94F7300E2A}" dt="2019-05-24T12:58:20.038" v="68" actId="20577"/>
        <pc:sldMkLst>
          <pc:docMk/>
          <pc:sldMk cId="2345062653" sldId="258"/>
        </pc:sldMkLst>
        <pc:spChg chg="mod">
          <ac:chgData name="" userId="" providerId="" clId="Web-{5ACCCD40-616D-428B-AB3E-9E94F7300E2A}" dt="2019-05-24T12:58:20.038" v="68" actId="20577"/>
          <ac:spMkLst>
            <pc:docMk/>
            <pc:sldMk cId="2345062653" sldId="258"/>
            <ac:spMk id="2" creationId="{4DB7D46C-7C21-406E-A1A4-990180FF3BEB}"/>
          </ac:spMkLst>
        </pc:spChg>
      </pc:sldChg>
      <pc:sldChg chg="modSp new">
        <pc:chgData name="" userId="" providerId="" clId="Web-{5ACCCD40-616D-428B-AB3E-9E94F7300E2A}" dt="2019-05-24T12:58:41.648" v="78" actId="20577"/>
        <pc:sldMkLst>
          <pc:docMk/>
          <pc:sldMk cId="3729742617" sldId="259"/>
        </pc:sldMkLst>
        <pc:spChg chg="mod">
          <ac:chgData name="" userId="" providerId="" clId="Web-{5ACCCD40-616D-428B-AB3E-9E94F7300E2A}" dt="2019-05-24T12:58:41.648" v="78" actId="20577"/>
          <ac:spMkLst>
            <pc:docMk/>
            <pc:sldMk cId="3729742617" sldId="259"/>
            <ac:spMk id="2" creationId="{B3F79AC7-44BB-481C-8977-3AC55ADD62B4}"/>
          </ac:spMkLst>
        </pc:spChg>
      </pc:sldChg>
      <pc:sldChg chg="modSp new del">
        <pc:chgData name="" userId="" providerId="" clId="Web-{5ACCCD40-616D-428B-AB3E-9E94F7300E2A}" dt="2019-05-24T13:02:33.201" v="171"/>
        <pc:sldMkLst>
          <pc:docMk/>
          <pc:sldMk cId="2205423372" sldId="260"/>
        </pc:sldMkLst>
        <pc:spChg chg="mod">
          <ac:chgData name="" userId="" providerId="" clId="Web-{5ACCCD40-616D-428B-AB3E-9E94F7300E2A}" dt="2019-05-24T12:58:48.039" v="86" actId="20577"/>
          <ac:spMkLst>
            <pc:docMk/>
            <pc:sldMk cId="2205423372" sldId="260"/>
            <ac:spMk id="2" creationId="{B0FBE903-4811-4A18-BD66-73CDC070562F}"/>
          </ac:spMkLst>
        </pc:spChg>
      </pc:sldChg>
      <pc:sldChg chg="addSp delSp modSp new">
        <pc:chgData name="" userId="" providerId="" clId="Web-{5ACCCD40-616D-428B-AB3E-9E94F7300E2A}" dt="2019-05-24T13:00:34.745" v="126" actId="14100"/>
        <pc:sldMkLst>
          <pc:docMk/>
          <pc:sldMk cId="2467287799" sldId="261"/>
        </pc:sldMkLst>
        <pc:spChg chg="mod">
          <ac:chgData name="" userId="" providerId="" clId="Web-{5ACCCD40-616D-428B-AB3E-9E94F7300E2A}" dt="2019-05-24T12:58:52.758" v="91" actId="20577"/>
          <ac:spMkLst>
            <pc:docMk/>
            <pc:sldMk cId="2467287799" sldId="261"/>
            <ac:spMk id="2" creationId="{6F71E9CA-B139-4D76-B302-3AB3FDC29626}"/>
          </ac:spMkLst>
        </pc:spChg>
        <pc:spChg chg="del">
          <ac:chgData name="" userId="" providerId="" clId="Web-{5ACCCD40-616D-428B-AB3E-9E94F7300E2A}" dt="2019-05-24T12:59:42.353" v="109"/>
          <ac:spMkLst>
            <pc:docMk/>
            <pc:sldMk cId="2467287799" sldId="261"/>
            <ac:spMk id="3" creationId="{21526C37-DB2D-45AB-8E9D-3233F0A7C350}"/>
          </ac:spMkLst>
        </pc:spChg>
        <pc:picChg chg="add mod ord">
          <ac:chgData name="" userId="" providerId="" clId="Web-{5ACCCD40-616D-428B-AB3E-9E94F7300E2A}" dt="2019-05-24T13:00:32.213" v="125" actId="14100"/>
          <ac:picMkLst>
            <pc:docMk/>
            <pc:sldMk cId="2467287799" sldId="261"/>
            <ac:picMk id="4" creationId="{EC76523A-D036-4FC6-A885-50248D13255B}"/>
          </ac:picMkLst>
        </pc:picChg>
        <pc:picChg chg="add mod">
          <ac:chgData name="" userId="" providerId="" clId="Web-{5ACCCD40-616D-428B-AB3E-9E94F7300E2A}" dt="2019-05-24T13:00:34.745" v="126" actId="14100"/>
          <ac:picMkLst>
            <pc:docMk/>
            <pc:sldMk cId="2467287799" sldId="261"/>
            <ac:picMk id="6" creationId="{5548B933-CD86-4924-B329-4547D75E4AAC}"/>
          </ac:picMkLst>
        </pc:picChg>
        <pc:picChg chg="add mod">
          <ac:chgData name="" userId="" providerId="" clId="Web-{5ACCCD40-616D-428B-AB3E-9E94F7300E2A}" dt="2019-05-24T13:00:29.995" v="124" actId="14100"/>
          <ac:picMkLst>
            <pc:docMk/>
            <pc:sldMk cId="2467287799" sldId="261"/>
            <ac:picMk id="8" creationId="{842D6637-98D5-48E8-B0CE-1BCB369692E1}"/>
          </ac:picMkLst>
        </pc:picChg>
      </pc:sldChg>
      <pc:sldChg chg="addSp modSp new del">
        <pc:chgData name="" userId="" providerId="" clId="Web-{5ACCCD40-616D-428B-AB3E-9E94F7300E2A}" dt="2019-05-24T13:01:57.606" v="156"/>
        <pc:sldMkLst>
          <pc:docMk/>
          <pc:sldMk cId="3734794246" sldId="262"/>
        </pc:sldMkLst>
        <pc:spChg chg="mod">
          <ac:chgData name="" userId="" providerId="" clId="Web-{5ACCCD40-616D-428B-AB3E-9E94F7300E2A}" dt="2019-05-24T12:59:04.758" v="99" actId="20577"/>
          <ac:spMkLst>
            <pc:docMk/>
            <pc:sldMk cId="3734794246" sldId="262"/>
            <ac:spMk id="2" creationId="{602F5D5F-B191-4C50-A84C-0BA1C2DFF4AB}"/>
          </ac:spMkLst>
        </pc:spChg>
        <pc:spChg chg="mod">
          <ac:chgData name="" userId="" providerId="" clId="Web-{5ACCCD40-616D-428B-AB3E-9E94F7300E2A}" dt="2019-05-24T13:01:03.746" v="128" actId="1076"/>
          <ac:spMkLst>
            <pc:docMk/>
            <pc:sldMk cId="3734794246" sldId="262"/>
            <ac:spMk id="3" creationId="{850D0BB3-3105-45A8-8CF5-67E2AEA2F03E}"/>
          </ac:spMkLst>
        </pc:spChg>
        <pc:spChg chg="add">
          <ac:chgData name="" userId="" providerId="" clId="Web-{5ACCCD40-616D-428B-AB3E-9E94F7300E2A}" dt="2019-05-24T13:01:16.777" v="129"/>
          <ac:spMkLst>
            <pc:docMk/>
            <pc:sldMk cId="3734794246" sldId="262"/>
            <ac:spMk id="4" creationId="{CB87B7E0-70CB-4EFD-902B-18E0C5DAF7F9}"/>
          </ac:spMkLst>
        </pc:spChg>
      </pc:sldChg>
      <pc:sldChg chg="modSp new">
        <pc:chgData name="" userId="" providerId="" clId="Web-{5ACCCD40-616D-428B-AB3E-9E94F7300E2A}" dt="2019-05-24T12:59:07.555" v="106" actId="20577"/>
        <pc:sldMkLst>
          <pc:docMk/>
          <pc:sldMk cId="2029350021" sldId="263"/>
        </pc:sldMkLst>
        <pc:spChg chg="mod">
          <ac:chgData name="" userId="" providerId="" clId="Web-{5ACCCD40-616D-428B-AB3E-9E94F7300E2A}" dt="2019-05-24T12:59:07.555" v="106" actId="20577"/>
          <ac:spMkLst>
            <pc:docMk/>
            <pc:sldMk cId="2029350021" sldId="263"/>
            <ac:spMk id="2" creationId="{0CA55D21-FBFE-4FC7-8CBD-9624CF180A29}"/>
          </ac:spMkLst>
        </pc:spChg>
      </pc:sldChg>
      <pc:sldChg chg="modSp new">
        <pc:chgData name="" userId="" providerId="" clId="Web-{5ACCCD40-616D-428B-AB3E-9E94F7300E2A}" dt="2019-05-24T13:01:54.419" v="154" actId="20577"/>
        <pc:sldMkLst>
          <pc:docMk/>
          <pc:sldMk cId="4286966176" sldId="264"/>
        </pc:sldMkLst>
        <pc:spChg chg="mod">
          <ac:chgData name="" userId="" providerId="" clId="Web-{5ACCCD40-616D-428B-AB3E-9E94F7300E2A}" dt="2019-05-24T13:01:39.434" v="133" actId="20577"/>
          <ac:spMkLst>
            <pc:docMk/>
            <pc:sldMk cId="4286966176" sldId="264"/>
            <ac:spMk id="2" creationId="{275C2267-73CB-4EFD-A676-1B8A98C242BD}"/>
          </ac:spMkLst>
        </pc:spChg>
        <pc:spChg chg="mod">
          <ac:chgData name="" userId="" providerId="" clId="Web-{5ACCCD40-616D-428B-AB3E-9E94F7300E2A}" dt="2019-05-24T13:01:43.856" v="137" actId="20577"/>
          <ac:spMkLst>
            <pc:docMk/>
            <pc:sldMk cId="4286966176" sldId="264"/>
            <ac:spMk id="3" creationId="{6EA3B7D3-4962-4F06-8D9C-2C7DB1D5AB3E}"/>
          </ac:spMkLst>
        </pc:spChg>
        <pc:spChg chg="mod">
          <ac:chgData name="" userId="" providerId="" clId="Web-{5ACCCD40-616D-428B-AB3E-9E94F7300E2A}" dt="2019-05-24T13:01:50.997" v="148" actId="20577"/>
          <ac:spMkLst>
            <pc:docMk/>
            <pc:sldMk cId="4286966176" sldId="264"/>
            <ac:spMk id="4" creationId="{EEADB21B-DFD3-4EA0-B833-0304EA518F0D}"/>
          </ac:spMkLst>
        </pc:spChg>
        <pc:spChg chg="mod">
          <ac:chgData name="" userId="" providerId="" clId="Web-{5ACCCD40-616D-428B-AB3E-9E94F7300E2A}" dt="2019-05-24T13:01:47.341" v="141" actId="20577"/>
          <ac:spMkLst>
            <pc:docMk/>
            <pc:sldMk cId="4286966176" sldId="264"/>
            <ac:spMk id="5" creationId="{49D0E248-2F0F-4595-9B07-453D8D46311A}"/>
          </ac:spMkLst>
        </pc:spChg>
        <pc:spChg chg="mod">
          <ac:chgData name="" userId="" providerId="" clId="Web-{5ACCCD40-616D-428B-AB3E-9E94F7300E2A}" dt="2019-05-24T13:01:54.419" v="154" actId="20577"/>
          <ac:spMkLst>
            <pc:docMk/>
            <pc:sldMk cId="4286966176" sldId="264"/>
            <ac:spMk id="6" creationId="{2F67A089-F0F8-4F23-BA74-C10F969A2CF3}"/>
          </ac:spMkLst>
        </pc:spChg>
      </pc:sldChg>
      <pc:sldChg chg="modSp new">
        <pc:chgData name="" userId="" providerId="" clId="Web-{5ACCCD40-616D-428B-AB3E-9E94F7300E2A}" dt="2019-05-24T13:02:41.233" v="185" actId="20577"/>
        <pc:sldMkLst>
          <pc:docMk/>
          <pc:sldMk cId="3359475486" sldId="265"/>
        </pc:sldMkLst>
        <pc:spChg chg="mod">
          <ac:chgData name="" userId="" providerId="" clId="Web-{5ACCCD40-616D-428B-AB3E-9E94F7300E2A}" dt="2019-05-24T13:02:31.717" v="169" actId="20577"/>
          <ac:spMkLst>
            <pc:docMk/>
            <pc:sldMk cId="3359475486" sldId="265"/>
            <ac:spMk id="2" creationId="{086F4BB2-A6C5-43F5-96D7-8D2FC3537CBA}"/>
          </ac:spMkLst>
        </pc:spChg>
        <pc:spChg chg="mod">
          <ac:chgData name="" userId="" providerId="" clId="Web-{5ACCCD40-616D-428B-AB3E-9E94F7300E2A}" dt="2019-05-24T13:02:36.373" v="176" actId="20577"/>
          <ac:spMkLst>
            <pc:docMk/>
            <pc:sldMk cId="3359475486" sldId="265"/>
            <ac:spMk id="3" creationId="{DC83FDD2-D739-4284-80FA-285A16D612BF}"/>
          </ac:spMkLst>
        </pc:spChg>
        <pc:spChg chg="mod">
          <ac:chgData name="" userId="" providerId="" clId="Web-{5ACCCD40-616D-428B-AB3E-9E94F7300E2A}" dt="2019-05-24T13:02:41.233" v="185" actId="20577"/>
          <ac:spMkLst>
            <pc:docMk/>
            <pc:sldMk cId="3359475486" sldId="265"/>
            <ac:spMk id="4" creationId="{3254CC9B-1F09-4FC7-87D3-2B1B9757991C}"/>
          </ac:spMkLst>
        </pc:spChg>
      </pc:sldChg>
    </pc:docChg>
  </pc:docChgLst>
  <pc:docChgLst>
    <pc:chgData clId="Web-{BD46E4DB-D002-4C57-BE89-23E1321A5C29}"/>
    <pc:docChg chg="modSld">
      <pc:chgData name="" userId="" providerId="" clId="Web-{BD46E4DB-D002-4C57-BE89-23E1321A5C29}" dt="2019-05-25T14:32:27.779" v="77" actId="20577"/>
      <pc:docMkLst>
        <pc:docMk/>
      </pc:docMkLst>
      <pc:sldChg chg="addSp modSp">
        <pc:chgData name="" userId="" providerId="" clId="Web-{BD46E4DB-D002-4C57-BE89-23E1321A5C29}" dt="2019-05-25T14:32:27.779" v="76" actId="20577"/>
        <pc:sldMkLst>
          <pc:docMk/>
          <pc:sldMk cId="1564412876" sldId="266"/>
        </pc:sldMkLst>
        <pc:spChg chg="mod">
          <ac:chgData name="" userId="" providerId="" clId="Web-{BD46E4DB-D002-4C57-BE89-23E1321A5C29}" dt="2019-05-25T14:32:27.779" v="76" actId="20577"/>
          <ac:spMkLst>
            <pc:docMk/>
            <pc:sldMk cId="1564412876" sldId="266"/>
            <ac:spMk id="3" creationId="{D29F00C5-CD01-4591-9A59-40C2B19F0E2A}"/>
          </ac:spMkLst>
        </pc:spChg>
        <pc:picChg chg="add mod">
          <ac:chgData name="" userId="" providerId="" clId="Web-{BD46E4DB-D002-4C57-BE89-23E1321A5C29}" dt="2019-05-25T14:29:59.869" v="49" actId="1076"/>
          <ac:picMkLst>
            <pc:docMk/>
            <pc:sldMk cId="1564412876" sldId="266"/>
            <ac:picMk id="4" creationId="{EF116593-CBF6-44AF-9B81-79028095C637}"/>
          </ac:picMkLst>
        </pc:picChg>
      </pc:sldChg>
      <pc:sldChg chg="modSp">
        <pc:chgData name="" userId="" providerId="" clId="Web-{BD46E4DB-D002-4C57-BE89-23E1321A5C29}" dt="2019-05-25T14:28:54.257" v="19" actId="1076"/>
        <pc:sldMkLst>
          <pc:docMk/>
          <pc:sldMk cId="1754528298" sldId="267"/>
        </pc:sldMkLst>
        <pc:spChg chg="mod">
          <ac:chgData name="" userId="" providerId="" clId="Web-{BD46E4DB-D002-4C57-BE89-23E1321A5C29}" dt="2019-05-25T14:28:43.305" v="16" actId="20577"/>
          <ac:spMkLst>
            <pc:docMk/>
            <pc:sldMk cId="1754528298" sldId="267"/>
            <ac:spMk id="3" creationId="{95937198-DE7B-4301-9652-E36701D5C759}"/>
          </ac:spMkLst>
        </pc:spChg>
        <pc:spChg chg="mod">
          <ac:chgData name="" userId="" providerId="" clId="Web-{BD46E4DB-D002-4C57-BE89-23E1321A5C29}" dt="2019-05-25T14:28:28.710" v="3" actId="1076"/>
          <ac:spMkLst>
            <pc:docMk/>
            <pc:sldMk cId="1754528298" sldId="267"/>
            <ac:spMk id="4" creationId="{47389631-5794-4875-A792-3B25D0FC1F4E}"/>
          </ac:spMkLst>
        </pc:spChg>
        <pc:spChg chg="mod">
          <ac:chgData name="" userId="" providerId="" clId="Web-{BD46E4DB-D002-4C57-BE89-23E1321A5C29}" dt="2019-05-25T14:28:49.820" v="18" actId="1076"/>
          <ac:spMkLst>
            <pc:docMk/>
            <pc:sldMk cId="1754528298" sldId="267"/>
            <ac:spMk id="12" creationId="{8A23BA90-D4ED-4987-9AF0-1345623D15C2}"/>
          </ac:spMkLst>
        </pc:spChg>
        <pc:graphicFrameChg chg="mod">
          <ac:chgData name="" userId="" providerId="" clId="Web-{BD46E4DB-D002-4C57-BE89-23E1321A5C29}" dt="2019-05-25T14:28:54.257" v="19" actId="1076"/>
          <ac:graphicFrameMkLst>
            <pc:docMk/>
            <pc:sldMk cId="1754528298" sldId="267"/>
            <ac:graphicFrameMk id="6" creationId="{6A9E4145-05C6-49E6-9F93-3DB3E36BB5F6}"/>
          </ac:graphicFrameMkLst>
        </pc:graphicFrameChg>
      </pc:sldChg>
    </pc:docChg>
  </pc:docChgLst>
  <pc:docChgLst>
    <pc:chgData clId="Web-{2D4A3C9D-4FE1-4C00-89F1-CA89174D375F}"/>
    <pc:docChg chg="addSld modSld">
      <pc:chgData name="" userId="" providerId="" clId="Web-{2D4A3C9D-4FE1-4C00-89F1-CA89174D375F}" dt="2019-05-25T15:40:25.191" v="219" actId="1076"/>
      <pc:docMkLst>
        <pc:docMk/>
      </pc:docMkLst>
      <pc:sldChg chg="addSp delSp modSp">
        <pc:chgData name="" userId="" providerId="" clId="Web-{2D4A3C9D-4FE1-4C00-89F1-CA89174D375F}" dt="2019-05-25T15:40:25.191" v="219" actId="1076"/>
        <pc:sldMkLst>
          <pc:docMk/>
          <pc:sldMk cId="1564412876" sldId="266"/>
        </pc:sldMkLst>
        <pc:spChg chg="mod">
          <ac:chgData name="" userId="" providerId="" clId="Web-{2D4A3C9D-4FE1-4C00-89F1-CA89174D375F}" dt="2019-05-25T15:19:30.046" v="114" actId="20577"/>
          <ac:spMkLst>
            <pc:docMk/>
            <pc:sldMk cId="1564412876" sldId="266"/>
            <ac:spMk id="3" creationId="{D29F00C5-CD01-4591-9A59-40C2B19F0E2A}"/>
          </ac:spMkLst>
        </pc:spChg>
        <pc:picChg chg="del">
          <ac:chgData name="" userId="" providerId="" clId="Web-{2D4A3C9D-4FE1-4C00-89F1-CA89174D375F}" dt="2019-05-25T15:20:56.892" v="129"/>
          <ac:picMkLst>
            <pc:docMk/>
            <pc:sldMk cId="1564412876" sldId="266"/>
            <ac:picMk id="4" creationId="{EF116593-CBF6-44AF-9B81-79028095C637}"/>
          </ac:picMkLst>
        </pc:picChg>
        <pc:picChg chg="add del mod">
          <ac:chgData name="" userId="" providerId="" clId="Web-{2D4A3C9D-4FE1-4C00-89F1-CA89174D375F}" dt="2019-05-25T15:06:15.336" v="7"/>
          <ac:picMkLst>
            <pc:docMk/>
            <pc:sldMk cId="1564412876" sldId="266"/>
            <ac:picMk id="5" creationId="{235EAE6F-D687-41A0-B8C8-5C0F4C101C95}"/>
          </ac:picMkLst>
        </pc:picChg>
        <pc:picChg chg="add mod">
          <ac:chgData name="" userId="" providerId="" clId="Web-{2D4A3C9D-4FE1-4C00-89F1-CA89174D375F}" dt="2019-05-25T15:36:42.091" v="194" actId="1076"/>
          <ac:picMkLst>
            <pc:docMk/>
            <pc:sldMk cId="1564412876" sldId="266"/>
            <ac:picMk id="7" creationId="{BE288031-A78B-4F42-9041-DF98469D5D4A}"/>
          </ac:picMkLst>
        </pc:picChg>
        <pc:picChg chg="add mod">
          <ac:chgData name="" userId="" providerId="" clId="Web-{2D4A3C9D-4FE1-4C00-89F1-CA89174D375F}" dt="2019-05-25T15:32:57.194" v="182" actId="1076"/>
          <ac:picMkLst>
            <pc:docMk/>
            <pc:sldMk cId="1564412876" sldId="266"/>
            <ac:picMk id="9" creationId="{514A4374-9718-4D90-886B-AE3F62B29F6B}"/>
          </ac:picMkLst>
        </pc:picChg>
        <pc:picChg chg="add mod">
          <ac:chgData name="" userId="" providerId="" clId="Web-{2D4A3C9D-4FE1-4C00-89F1-CA89174D375F}" dt="2019-05-25T15:36:39.278" v="193" actId="1076"/>
          <ac:picMkLst>
            <pc:docMk/>
            <pc:sldMk cId="1564412876" sldId="266"/>
            <ac:picMk id="11" creationId="{4828F927-8731-4A0A-85B0-5BDB402E4196}"/>
          </ac:picMkLst>
        </pc:picChg>
        <pc:picChg chg="add mod">
          <ac:chgData name="" userId="" providerId="" clId="Web-{2D4A3C9D-4FE1-4C00-89F1-CA89174D375F}" dt="2019-05-25T15:40:25.191" v="219" actId="1076"/>
          <ac:picMkLst>
            <pc:docMk/>
            <pc:sldMk cId="1564412876" sldId="266"/>
            <ac:picMk id="13" creationId="{64119138-B42A-4A0D-93EB-D2CBE127E95E}"/>
          </ac:picMkLst>
        </pc:picChg>
      </pc:sldChg>
      <pc:sldChg chg="modSp">
        <pc:chgData name="" userId="" providerId="" clId="Web-{2D4A3C9D-4FE1-4C00-89F1-CA89174D375F}" dt="2019-05-25T15:40:02.800" v="217" actId="1076"/>
        <pc:sldMkLst>
          <pc:docMk/>
          <pc:sldMk cId="1754528298" sldId="267"/>
        </pc:sldMkLst>
        <pc:spChg chg="mod">
          <ac:chgData name="" userId="" providerId="" clId="Web-{2D4A3C9D-4FE1-4C00-89F1-CA89174D375F}" dt="2019-05-25T15:40:02.800" v="217" actId="1076"/>
          <ac:spMkLst>
            <pc:docMk/>
            <pc:sldMk cId="1754528298" sldId="267"/>
            <ac:spMk id="4" creationId="{47389631-5794-4875-A792-3B25D0FC1F4E}"/>
          </ac:spMkLst>
        </pc:spChg>
        <pc:spChg chg="mod">
          <ac:chgData name="" userId="" providerId="" clId="Web-{2D4A3C9D-4FE1-4C00-89F1-CA89174D375F}" dt="2019-05-25T15:30:09.642" v="175" actId="1076"/>
          <ac:spMkLst>
            <pc:docMk/>
            <pc:sldMk cId="1754528298" sldId="267"/>
            <ac:spMk id="12" creationId="{8A23BA90-D4ED-4987-9AF0-1345623D15C2}"/>
          </ac:spMkLst>
        </pc:spChg>
        <pc:graphicFrameChg chg="mod">
          <ac:chgData name="" userId="" providerId="" clId="Web-{2D4A3C9D-4FE1-4C00-89F1-CA89174D375F}" dt="2019-05-25T15:30:06.970" v="174" actId="1076"/>
          <ac:graphicFrameMkLst>
            <pc:docMk/>
            <pc:sldMk cId="1754528298" sldId="267"/>
            <ac:graphicFrameMk id="6" creationId="{6A9E4145-05C6-49E6-9F93-3DB3E36BB5F6}"/>
          </ac:graphicFrameMkLst>
        </pc:graphicFrameChg>
      </pc:sldChg>
      <pc:sldChg chg="addSp delSp modSp new">
        <pc:chgData name="" userId="" providerId="" clId="Web-{2D4A3C9D-4FE1-4C00-89F1-CA89174D375F}" dt="2019-05-25T15:39:04.673" v="196" actId="1076"/>
        <pc:sldMkLst>
          <pc:docMk/>
          <pc:sldMk cId="3117182830" sldId="272"/>
        </pc:sldMkLst>
        <pc:spChg chg="mod">
          <ac:chgData name="" userId="" providerId="" clId="Web-{2D4A3C9D-4FE1-4C00-89F1-CA89174D375F}" dt="2019-05-25T15:20:46.720" v="128" actId="1076"/>
          <ac:spMkLst>
            <pc:docMk/>
            <pc:sldMk cId="3117182830" sldId="272"/>
            <ac:spMk id="2" creationId="{8B61F32B-8C39-496E-A106-9CDD61A75047}"/>
          </ac:spMkLst>
        </pc:spChg>
        <pc:spChg chg="add del">
          <ac:chgData name="" userId="" providerId="" clId="Web-{2D4A3C9D-4FE1-4C00-89F1-CA89174D375F}" dt="2019-05-25T15:15:29.946" v="15"/>
          <ac:spMkLst>
            <pc:docMk/>
            <pc:sldMk cId="3117182830" sldId="272"/>
            <ac:spMk id="3" creationId="{E6C8D3E5-7989-42F1-8BC0-CBE24101B6FF}"/>
          </ac:spMkLst>
        </pc:spChg>
        <pc:spChg chg="add del mod">
          <ac:chgData name="" userId="" providerId="" clId="Web-{2D4A3C9D-4FE1-4C00-89F1-CA89174D375F}" dt="2019-05-25T15:16:03.509" v="21"/>
          <ac:spMkLst>
            <pc:docMk/>
            <pc:sldMk cId="3117182830" sldId="272"/>
            <ac:spMk id="9" creationId="{B416785D-1FE2-4AD1-9DFD-8CA7595F77EC}"/>
          </ac:spMkLst>
        </pc:spChg>
        <pc:spChg chg="add mod">
          <ac:chgData name="" userId="" providerId="" clId="Web-{2D4A3C9D-4FE1-4C00-89F1-CA89174D375F}" dt="2019-05-25T15:39:04.673" v="196" actId="1076"/>
          <ac:spMkLst>
            <pc:docMk/>
            <pc:sldMk cId="3117182830" sldId="272"/>
            <ac:spMk id="13" creationId="{61C79F88-5279-438E-8B6E-ED9FC97A0312}"/>
          </ac:spMkLst>
        </pc:spChg>
        <pc:spChg chg="add mod">
          <ac:chgData name="" userId="" providerId="" clId="Web-{2D4A3C9D-4FE1-4C00-89F1-CA89174D375F}" dt="2019-05-25T15:24:35.086" v="173" actId="1076"/>
          <ac:spMkLst>
            <pc:docMk/>
            <pc:sldMk cId="3117182830" sldId="272"/>
            <ac:spMk id="20" creationId="{22D72B04-93D7-482F-AC85-1B0078F043EB}"/>
          </ac:spMkLst>
        </pc:spChg>
        <pc:graphicFrameChg chg="add del mod ord modGraphic">
          <ac:chgData name="" userId="" providerId="" clId="Web-{2D4A3C9D-4FE1-4C00-89F1-CA89174D375F}" dt="2019-05-25T15:15:27.930" v="14"/>
          <ac:graphicFrameMkLst>
            <pc:docMk/>
            <pc:sldMk cId="3117182830" sldId="272"/>
            <ac:graphicFrameMk id="5" creationId="{3C6A582F-7B39-40B6-8067-687151FFE87C}"/>
          </ac:graphicFrameMkLst>
        </pc:graphicFrameChg>
        <pc:graphicFrameChg chg="add del mod ord modGraphic">
          <ac:chgData name="" userId="" providerId="" clId="Web-{2D4A3C9D-4FE1-4C00-89F1-CA89174D375F}" dt="2019-05-25T15:15:46.727" v="20"/>
          <ac:graphicFrameMkLst>
            <pc:docMk/>
            <pc:sldMk cId="3117182830" sldId="272"/>
            <ac:graphicFrameMk id="7" creationId="{57DBCAFB-D961-44C8-ABE3-5D6ED9CAA30B}"/>
          </ac:graphicFrameMkLst>
        </pc:graphicFrameChg>
        <pc:graphicFrameChg chg="add mod ord modGraphic">
          <ac:chgData name="" userId="" providerId="" clId="Web-{2D4A3C9D-4FE1-4C00-89F1-CA89174D375F}" dt="2019-05-25T15:20:33.329" v="125" actId="1076"/>
          <ac:graphicFrameMkLst>
            <pc:docMk/>
            <pc:sldMk cId="3117182830" sldId="272"/>
            <ac:graphicFrameMk id="11" creationId="{BCD6DDFD-3387-43EE-BE1A-5A7F4440A581}"/>
          </ac:graphicFrameMkLst>
        </pc:graphicFrameChg>
        <pc:picChg chg="add mod">
          <ac:chgData name="" userId="" providerId="" clId="Web-{2D4A3C9D-4FE1-4C00-89F1-CA89174D375F}" dt="2019-05-25T15:20:29.829" v="124" actId="1076"/>
          <ac:picMkLst>
            <pc:docMk/>
            <pc:sldMk cId="3117182830" sldId="272"/>
            <ac:picMk id="15" creationId="{E47E14CA-630F-416C-9E25-720A0E0BBCBC}"/>
          </ac:picMkLst>
        </pc:picChg>
        <pc:picChg chg="add mod">
          <ac:chgData name="" userId="" providerId="" clId="Web-{2D4A3C9D-4FE1-4C00-89F1-CA89174D375F}" dt="2019-05-25T15:23:04.880" v="134" actId="1076"/>
          <ac:picMkLst>
            <pc:docMk/>
            <pc:sldMk cId="3117182830" sldId="272"/>
            <ac:picMk id="16" creationId="{842008CB-F6ED-4639-89F4-30728DC29194}"/>
          </ac:picMkLst>
        </pc:picChg>
        <pc:picChg chg="add mod">
          <ac:chgData name="" userId="" providerId="" clId="Web-{2D4A3C9D-4FE1-4C00-89F1-CA89174D375F}" dt="2019-05-25T15:23:03.161" v="133" actId="1076"/>
          <ac:picMkLst>
            <pc:docMk/>
            <pc:sldMk cId="3117182830" sldId="272"/>
            <ac:picMk id="18" creationId="{4FFBA499-38BE-4B49-B2B7-91505551F8E0}"/>
          </ac:picMkLst>
        </pc:picChg>
      </pc:sldChg>
    </pc:docChg>
  </pc:docChgLst>
  <pc:docChgLst>
    <pc:chgData clId="Web-{E5C539B1-EECC-420D-BC1F-F8167822E685}"/>
    <pc:docChg chg="delSld modSld">
      <pc:chgData name="" userId="" providerId="" clId="Web-{E5C539B1-EECC-420D-BC1F-F8167822E685}" dt="2019-05-25T17:49:57.731" v="7" actId="20577"/>
      <pc:docMkLst>
        <pc:docMk/>
      </pc:docMkLst>
      <pc:sldChg chg="modSp">
        <pc:chgData name="" userId="" providerId="" clId="Web-{E5C539B1-EECC-420D-BC1F-F8167822E685}" dt="2019-05-25T17:49:56.871" v="5" actId="20577"/>
        <pc:sldMkLst>
          <pc:docMk/>
          <pc:sldMk cId="1818155552" sldId="257"/>
        </pc:sldMkLst>
        <pc:spChg chg="mod">
          <ac:chgData name="" userId="" providerId="" clId="Web-{E5C539B1-EECC-420D-BC1F-F8167822E685}" dt="2019-05-25T17:49:56.871" v="5" actId="20577"/>
          <ac:spMkLst>
            <pc:docMk/>
            <pc:sldMk cId="1818155552" sldId="257"/>
            <ac:spMk id="2" creationId="{4B310C21-09EE-49D4-8DB4-8949D84130DC}"/>
          </ac:spMkLst>
        </pc:spChg>
      </pc:sldChg>
      <pc:sldChg chg="del">
        <pc:chgData name="" userId="" providerId="" clId="Web-{E5C539B1-EECC-420D-BC1F-F8167822E685}" dt="2019-05-25T17:49:46.558" v="0"/>
        <pc:sldMkLst>
          <pc:docMk/>
          <pc:sldMk cId="2345062653" sldId="258"/>
        </pc:sldMkLst>
      </pc:sldChg>
    </pc:docChg>
  </pc:docChgLst>
  <pc:docChgLst>
    <pc:chgData clId="Web-{F9E3BFCE-0BE5-431B-B875-67066B51475E}"/>
    <pc:docChg chg="addSld modSld">
      <pc:chgData name="" userId="" providerId="" clId="Web-{F9E3BFCE-0BE5-431B-B875-67066B51475E}" dt="2019-05-25T11:47:27.452" v="15"/>
      <pc:docMkLst>
        <pc:docMk/>
      </pc:docMkLst>
      <pc:sldChg chg="modSp new">
        <pc:chgData name="" userId="" providerId="" clId="Web-{F9E3BFCE-0BE5-431B-B875-67066B51475E}" dt="2019-05-25T11:47:17.343" v="12" actId="20577"/>
        <pc:sldMkLst>
          <pc:docMk/>
          <pc:sldMk cId="1564412876" sldId="266"/>
        </pc:sldMkLst>
        <pc:spChg chg="mod">
          <ac:chgData name="" userId="" providerId="" clId="Web-{F9E3BFCE-0BE5-431B-B875-67066B51475E}" dt="2019-05-25T11:47:17.343" v="12" actId="20577"/>
          <ac:spMkLst>
            <pc:docMk/>
            <pc:sldMk cId="1564412876" sldId="266"/>
            <ac:spMk id="2" creationId="{63BCA760-6EFB-42A9-913C-252DB4959279}"/>
          </ac:spMkLst>
        </pc:spChg>
      </pc:sldChg>
      <pc:sldChg chg="new">
        <pc:chgData name="" userId="" providerId="" clId="Web-{F9E3BFCE-0BE5-431B-B875-67066B51475E}" dt="2019-05-25T11:47:27.452" v="15"/>
        <pc:sldMkLst>
          <pc:docMk/>
          <pc:sldMk cId="2003976124" sldId="267"/>
        </pc:sldMkLst>
      </pc:sldChg>
    </pc:docChg>
  </pc:docChgLst>
  <pc:docChgLst>
    <pc:chgData clId="Web-{AA7F0B1C-8A1F-4D77-A769-0057387C9502}"/>
    <pc:docChg chg="addSld delSld">
      <pc:chgData name="" userId="" providerId="" clId="Web-{AA7F0B1C-8A1F-4D77-A769-0057387C9502}" dt="2019-05-25T12:42:29.905" v="7"/>
      <pc:docMkLst>
        <pc:docMk/>
      </pc:docMkLst>
      <pc:sldChg chg="del">
        <pc:chgData name="" userId="" providerId="" clId="Web-{AA7F0B1C-8A1F-4D77-A769-0057387C9502}" dt="2019-05-25T12:41:55.670" v="0"/>
        <pc:sldMkLst>
          <pc:docMk/>
          <pc:sldMk cId="3729742617" sldId="259"/>
        </pc:sldMkLst>
      </pc:sldChg>
      <pc:sldChg chg="del">
        <pc:chgData name="" userId="" providerId="" clId="Web-{AA7F0B1C-8A1F-4D77-A769-0057387C9502}" dt="2019-05-25T12:42:21.811" v="4"/>
        <pc:sldMkLst>
          <pc:docMk/>
          <pc:sldMk cId="3359475486" sldId="265"/>
        </pc:sldMkLst>
      </pc:sldChg>
      <pc:sldChg chg="new del">
        <pc:chgData name="" userId="" providerId="" clId="Web-{AA7F0B1C-8A1F-4D77-A769-0057387C9502}" dt="2019-05-25T12:42:02.529" v="3"/>
        <pc:sldMkLst>
          <pc:docMk/>
          <pc:sldMk cId="437604833" sldId="268"/>
        </pc:sldMkLst>
      </pc:sldChg>
      <pc:sldChg chg="add">
        <pc:chgData name="" userId="" providerId="" clId="Web-{AA7F0B1C-8A1F-4D77-A769-0057387C9502}" dt="2019-05-25T12:42:00.139" v="2"/>
        <pc:sldMkLst>
          <pc:docMk/>
          <pc:sldMk cId="160149101" sldId="269"/>
        </pc:sldMkLst>
      </pc:sldChg>
      <pc:sldChg chg="new del">
        <pc:chgData name="" userId="" providerId="" clId="Web-{AA7F0B1C-8A1F-4D77-A769-0057387C9502}" dt="2019-05-25T12:42:29.905" v="7"/>
        <pc:sldMkLst>
          <pc:docMk/>
          <pc:sldMk cId="1286273378" sldId="270"/>
        </pc:sldMkLst>
      </pc:sldChg>
      <pc:sldChg chg="add">
        <pc:chgData name="" userId="" providerId="" clId="Web-{AA7F0B1C-8A1F-4D77-A769-0057387C9502}" dt="2019-05-25T12:42:27.468" v="6"/>
        <pc:sldMkLst>
          <pc:docMk/>
          <pc:sldMk cId="1336464404" sldId="271"/>
        </pc:sldMkLst>
      </pc:sldChg>
    </pc:docChg>
  </pc:docChgLst>
  <pc:docChgLst>
    <pc:chgData clId="Web-{9C976936-E420-42FF-BC59-0BB72799C7C7}"/>
    <pc:docChg chg="addSld modSld">
      <pc:chgData name="" userId="" providerId="" clId="Web-{9C976936-E420-42FF-BC59-0BB72799C7C7}" dt="2019-05-26T23:08:53.601" v="43" actId="1076"/>
      <pc:docMkLst>
        <pc:docMk/>
      </pc:docMkLst>
      <pc:sldChg chg="modSp">
        <pc:chgData name="" userId="" providerId="" clId="Web-{9C976936-E420-42FF-BC59-0BB72799C7C7}" dt="2019-05-26T23:06:03.381" v="20" actId="20577"/>
        <pc:sldMkLst>
          <pc:docMk/>
          <pc:sldMk cId="1564412876" sldId="266"/>
        </pc:sldMkLst>
        <pc:spChg chg="mod">
          <ac:chgData name="" userId="" providerId="" clId="Web-{9C976936-E420-42FF-BC59-0BB72799C7C7}" dt="2019-05-26T23:06:03.381" v="20" actId="20577"/>
          <ac:spMkLst>
            <pc:docMk/>
            <pc:sldMk cId="1564412876" sldId="266"/>
            <ac:spMk id="3" creationId="{D29F00C5-CD01-4591-9A59-40C2B19F0E2A}"/>
          </ac:spMkLst>
        </pc:spChg>
      </pc:sldChg>
      <pc:sldChg chg="addSp delSp modSp new">
        <pc:chgData name="" userId="" providerId="" clId="Web-{9C976936-E420-42FF-BC59-0BB72799C7C7}" dt="2019-05-26T23:08:53.601" v="43" actId="1076"/>
        <pc:sldMkLst>
          <pc:docMk/>
          <pc:sldMk cId="2468536403" sldId="273"/>
        </pc:sldMkLst>
        <pc:spChg chg="del">
          <ac:chgData name="" userId="" providerId="" clId="Web-{9C976936-E420-42FF-BC59-0BB72799C7C7}" dt="2019-05-26T23:04:48.356" v="1"/>
          <ac:spMkLst>
            <pc:docMk/>
            <pc:sldMk cId="2468536403" sldId="273"/>
            <ac:spMk id="3" creationId="{43D0D777-D778-4136-B7FE-1AB024E2163E}"/>
          </ac:spMkLst>
        </pc:spChg>
        <pc:picChg chg="add mod ord">
          <ac:chgData name="" userId="" providerId="" clId="Web-{9C976936-E420-42FF-BC59-0BB72799C7C7}" dt="2019-05-26T23:04:56.730" v="3" actId="1076"/>
          <ac:picMkLst>
            <pc:docMk/>
            <pc:sldMk cId="2468536403" sldId="273"/>
            <ac:picMk id="4" creationId="{93C5FFA3-E5B7-4A27-A2FC-D820EAAAF029}"/>
          </ac:picMkLst>
        </pc:picChg>
        <pc:picChg chg="add mod">
          <ac:chgData name="" userId="" providerId="" clId="Web-{9C976936-E420-42FF-BC59-0BB72799C7C7}" dt="2019-05-26T23:06:35.628" v="26" actId="1076"/>
          <ac:picMkLst>
            <pc:docMk/>
            <pc:sldMk cId="2468536403" sldId="273"/>
            <ac:picMk id="6" creationId="{B4378FDB-BE89-463C-9D96-2F43B28EE401}"/>
          </ac:picMkLst>
        </pc:picChg>
        <pc:picChg chg="add mod">
          <ac:chgData name="" userId="" providerId="" clId="Web-{9C976936-E420-42FF-BC59-0BB72799C7C7}" dt="2019-05-26T23:07:10.328" v="31" actId="14100"/>
          <ac:picMkLst>
            <pc:docMk/>
            <pc:sldMk cId="2468536403" sldId="273"/>
            <ac:picMk id="8" creationId="{4C05D2E0-D1EB-4AB4-87A9-67F6874F5B02}"/>
          </ac:picMkLst>
        </pc:picChg>
        <pc:picChg chg="add mod">
          <ac:chgData name="" userId="" providerId="" clId="Web-{9C976936-E420-42FF-BC59-0BB72799C7C7}" dt="2019-05-26T23:08:00.996" v="39" actId="1076"/>
          <ac:picMkLst>
            <pc:docMk/>
            <pc:sldMk cId="2468536403" sldId="273"/>
            <ac:picMk id="10" creationId="{810552A2-BF93-46A0-AE52-2B2990617D8C}"/>
          </ac:picMkLst>
        </pc:picChg>
        <pc:picChg chg="add mod">
          <ac:chgData name="" userId="" providerId="" clId="Web-{9C976936-E420-42FF-BC59-0BB72799C7C7}" dt="2019-05-26T23:07:57.090" v="38" actId="1076"/>
          <ac:picMkLst>
            <pc:docMk/>
            <pc:sldMk cId="2468536403" sldId="273"/>
            <ac:picMk id="12" creationId="{DB8EADCB-E5BF-46A2-8529-90B9F7F50DFA}"/>
          </ac:picMkLst>
        </pc:picChg>
        <pc:picChg chg="add mod">
          <ac:chgData name="" userId="" providerId="" clId="Web-{9C976936-E420-42FF-BC59-0BB72799C7C7}" dt="2019-05-26T23:08:16.448" v="41" actId="1076"/>
          <ac:picMkLst>
            <pc:docMk/>
            <pc:sldMk cId="2468536403" sldId="273"/>
            <ac:picMk id="14" creationId="{719BBFC6-0401-4E7F-BA9E-2BB3B19C8F66}"/>
          </ac:picMkLst>
        </pc:picChg>
        <pc:picChg chg="add mod">
          <ac:chgData name="" userId="" providerId="" clId="Web-{9C976936-E420-42FF-BC59-0BB72799C7C7}" dt="2019-05-26T23:08:53.601" v="43" actId="1076"/>
          <ac:picMkLst>
            <pc:docMk/>
            <pc:sldMk cId="2468536403" sldId="273"/>
            <ac:picMk id="16" creationId="{8B9056F0-48D2-4603-BBE6-A4D4D51A0521}"/>
          </ac:picMkLst>
        </pc:picChg>
      </pc:sldChg>
    </pc:docChg>
  </pc:docChgLst>
  <pc:docChgLst>
    <pc:chgData clId="Web-{D0F0A05A-25C0-40B0-8F44-9EC4B14FE1A2}"/>
    <pc:docChg chg="modSld">
      <pc:chgData name="" userId="" providerId="" clId="Web-{D0F0A05A-25C0-40B0-8F44-9EC4B14FE1A2}" dt="2019-05-26T22:24:59.176" v="320" actId="20577"/>
      <pc:docMkLst>
        <pc:docMk/>
      </pc:docMkLst>
      <pc:sldChg chg="modSp">
        <pc:chgData name="" userId="" providerId="" clId="Web-{D0F0A05A-25C0-40B0-8F44-9EC4B14FE1A2}" dt="2019-05-26T22:24:59.176" v="319" actId="20577"/>
        <pc:sldMkLst>
          <pc:docMk/>
          <pc:sldMk cId="1818155552" sldId="257"/>
        </pc:sldMkLst>
        <pc:spChg chg="mod">
          <ac:chgData name="" userId="" providerId="" clId="Web-{D0F0A05A-25C0-40B0-8F44-9EC4B14FE1A2}" dt="2019-05-26T22:24:59.176" v="319" actId="20577"/>
          <ac:spMkLst>
            <pc:docMk/>
            <pc:sldMk cId="1818155552" sldId="257"/>
            <ac:spMk id="3" creationId="{597A2AD5-7CF4-4203-894B-5D410BC75D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8408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cs typeface="Calibri Light"/>
              </a:rPr>
              <a:t>Affordable Helmet Design</a:t>
            </a:r>
            <a:r>
              <a:rPr lang="en-US" dirty="0">
                <a:cs typeface="Calibri Light"/>
              </a:rPr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8636" y="2805402"/>
            <a:ext cx="9144000" cy="17510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ea typeface="+mn-lt"/>
                <a:cs typeface="+mn-lt"/>
              </a:rPr>
              <a:t>To Reduce Rotational Acceleration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0EF2B9B-B86B-44E1-AC54-BFB8ECE16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809" y="3924860"/>
            <a:ext cx="2743200" cy="261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267-73CB-4EFD-A676-1B8A98C2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3B7D3-4962-4F06-8D9C-2C7DB1D5A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Advantages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DB21B-DFD3-4EA0-B833-0304EA518F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Low-cost</a:t>
            </a:r>
          </a:p>
          <a:p>
            <a:r>
              <a:rPr lang="en-US" dirty="0">
                <a:cs typeface="Calibri"/>
              </a:rPr>
              <a:t>Protection against both linear and rotational acceleration</a:t>
            </a:r>
          </a:p>
          <a:p>
            <a:r>
              <a:rPr lang="en-US" dirty="0">
                <a:cs typeface="Calibri"/>
              </a:rPr>
              <a:t>Market penetration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0E248-2F0F-4595-9B07-453D8D463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Disadvantages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7A089-F0F8-4F23-BA74-C10F969A2C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Protection may not be adequate</a:t>
            </a:r>
          </a:p>
          <a:p>
            <a:r>
              <a:rPr lang="en-US" dirty="0">
                <a:cs typeface="Calibri"/>
              </a:rPr>
              <a:t>Integrating springs to the current design may have some challenges</a:t>
            </a:r>
          </a:p>
          <a:p>
            <a:r>
              <a:rPr lang="en-US" dirty="0">
                <a:cs typeface="Calibri"/>
              </a:rPr>
              <a:t>The production could take longer time and affect the cost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96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5D21-FBFE-4FC7-8CBD-9624CF18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C734-F53A-406C-883E-8F3E5724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cs typeface="Calibri" panose="020F0502020204030204"/>
              </a:rPr>
              <a:t>The current helmets are expensive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An affordable helmet that provide an adequate protection is needed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The new design could be a solution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Several test need to be carried out</a:t>
            </a:r>
          </a:p>
          <a:p>
            <a:pPr marL="457200" indent="-457200"/>
            <a:r>
              <a:rPr lang="en-US" dirty="0">
                <a:cs typeface="Calibri" panose="020F0502020204030204"/>
              </a:rPr>
              <a:t>It may not provide adequate protection</a:t>
            </a:r>
          </a:p>
          <a:p>
            <a:pPr marL="457200" indent="-457200"/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2935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0C21-09EE-49D4-8DB4-8949D841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A2AD5-7CF4-4203-894B-5D410BC7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cs typeface="Calibri" panose="020F0502020204030204"/>
              </a:rPr>
              <a:t>1 Billion Cyclist in the world </a:t>
            </a:r>
            <a:endParaRPr lang="en-SG" sz="3600">
              <a:cs typeface="Calibri" panose="020F0502020204030204"/>
            </a:endParaRPr>
          </a:p>
          <a:p>
            <a:r>
              <a:rPr lang="en-US" sz="3600" dirty="0">
                <a:cs typeface="Calibri" panose="020F0502020204030204"/>
              </a:rPr>
              <a:t>Most fatal injury is incurred by the head </a:t>
            </a:r>
            <a:endParaRPr lang="en-SG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SG" dirty="0">
                <a:ea typeface="+mn-lt"/>
                <a:cs typeface="+mn-lt"/>
              </a:rPr>
              <a:t>(Park et al., 2017)</a:t>
            </a:r>
            <a:endParaRPr lang="en-SG" dirty="0">
              <a:cs typeface="Calibri" panose="020F0502020204030204"/>
            </a:endParaRPr>
          </a:p>
          <a:p>
            <a:r>
              <a:rPr lang="en-SG" sz="3600" dirty="0">
                <a:cs typeface="Calibri" panose="020F0502020204030204"/>
              </a:rPr>
              <a:t>Restraint : Helmet</a:t>
            </a:r>
          </a:p>
          <a:p>
            <a:endParaRPr lang="en-SG" sz="3600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SG" sz="3600" dirty="0">
                <a:cs typeface="Calibri" panose="020F0502020204030204"/>
              </a:rPr>
              <a:t>Aim : Produce an affordable helmet, but provide</a:t>
            </a:r>
            <a:endParaRPr lang="en-SG" sz="3600" dirty="0">
              <a:ea typeface="+mn-lt"/>
              <a:cs typeface="+mn-lt"/>
            </a:endParaRPr>
          </a:p>
          <a:p>
            <a:pPr marL="1885950" lvl="3" indent="-514350">
              <a:buAutoNum type="arabicPeriod"/>
            </a:pPr>
            <a:r>
              <a:rPr lang="en-SG" sz="2600" dirty="0">
                <a:ea typeface="+mn-lt"/>
                <a:cs typeface="+mn-lt"/>
              </a:rPr>
              <a:t>Linear acceleration protection</a:t>
            </a:r>
          </a:p>
          <a:p>
            <a:pPr marL="1885950" lvl="3" indent="-514350">
              <a:buAutoNum type="arabicPeriod"/>
            </a:pPr>
            <a:r>
              <a:rPr lang="en-SG" sz="2600" dirty="0">
                <a:ea typeface="+mn-lt"/>
                <a:cs typeface="+mn-lt"/>
              </a:rPr>
              <a:t>Rotational acceleration protection        </a:t>
            </a:r>
            <a:endParaRPr lang="en-SG" dirty="0"/>
          </a:p>
          <a:p>
            <a:pPr marL="742950" indent="-742950">
              <a:buAutoNum type="arabicPeriod"/>
            </a:pPr>
            <a:endParaRPr lang="en-SG" sz="3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15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objekt 12" descr="En bild som visar skärmbild&#10;&#10;Beskrivning genererad med hög exakthet">
            <a:extLst>
              <a:ext uri="{FF2B5EF4-FFF2-40B4-BE49-F238E27FC236}">
                <a16:creationId xmlns:a16="http://schemas.microsoft.com/office/drawing/2014/main" id="{5543DF29-2CE9-4501-B7E1-D494AA07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770" y="368278"/>
            <a:ext cx="8943108" cy="4407156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596F272-B24E-44A3-ABC3-96717B3F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43" y="318662"/>
            <a:ext cx="5813714" cy="1135063"/>
          </a:xfrm>
        </p:spPr>
        <p:txBody>
          <a:bodyPr/>
          <a:lstStyle/>
          <a:p>
            <a:r>
              <a:rPr lang="sv-SE" dirty="0" err="1">
                <a:cs typeface="Calibri Light"/>
              </a:rPr>
              <a:t>Injury</a:t>
            </a:r>
            <a:r>
              <a:rPr lang="sv-SE" dirty="0">
                <a:cs typeface="Calibri Light"/>
              </a:rPr>
              <a:t> </a:t>
            </a:r>
            <a:r>
              <a:rPr lang="sv-SE" dirty="0" err="1">
                <a:cs typeface="Calibri Light"/>
              </a:rPr>
              <a:t>Mechanism</a:t>
            </a:r>
            <a:endParaRPr lang="sv-SE" dirty="0" err="1"/>
          </a:p>
        </p:txBody>
      </p:sp>
      <p:pic>
        <p:nvPicPr>
          <p:cNvPr id="16" name="Bildobjekt 16">
            <a:extLst>
              <a:ext uri="{FF2B5EF4-FFF2-40B4-BE49-F238E27FC236}">
                <a16:creationId xmlns:a16="http://schemas.microsoft.com/office/drawing/2014/main" id="{9FA05629-2F23-4FFF-AF42-EC35774D4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0709" y="3957565"/>
            <a:ext cx="7096125" cy="2581275"/>
          </a:xfrm>
          <a:prstGeom prst="rect">
            <a:avLst/>
          </a:prstGeom>
        </p:spPr>
      </p:pic>
      <p:pic>
        <p:nvPicPr>
          <p:cNvPr id="18" name="Bildobjekt 18">
            <a:extLst>
              <a:ext uri="{FF2B5EF4-FFF2-40B4-BE49-F238E27FC236}">
                <a16:creationId xmlns:a16="http://schemas.microsoft.com/office/drawing/2014/main" id="{48E9C0B4-7172-441E-96E5-F0B7A28EB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809" y="5789783"/>
            <a:ext cx="3650716" cy="590893"/>
          </a:xfrm>
          <a:prstGeom prst="rect">
            <a:avLst/>
          </a:prstGeom>
        </p:spPr>
      </p:pic>
      <p:pic>
        <p:nvPicPr>
          <p:cNvPr id="20" name="Bildobjekt 20" descr="En bild som visar musik&#10;&#10;Beskrivning genererad med hög exakthet">
            <a:extLst>
              <a:ext uri="{FF2B5EF4-FFF2-40B4-BE49-F238E27FC236}">
                <a16:creationId xmlns:a16="http://schemas.microsoft.com/office/drawing/2014/main" id="{85271057-E91B-4E44-A789-BD5987503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163" y="5477741"/>
            <a:ext cx="63817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9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797A2F2-4750-4652-AD4B-7BBE316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4" name="Bildobjekt 4" descr="En bild som visar text, karta&#10;&#10;Beskrivning genererad med mycket hög exakthet">
            <a:extLst>
              <a:ext uri="{FF2B5EF4-FFF2-40B4-BE49-F238E27FC236}">
                <a16:creationId xmlns:a16="http://schemas.microsoft.com/office/drawing/2014/main" id="{93C5FFA3-E5B7-4A27-A2FC-D820EAAAF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176" y="1883280"/>
            <a:ext cx="3571875" cy="3733800"/>
          </a:xfrm>
          <a:prstGeom prst="rect">
            <a:avLst/>
          </a:prstGeom>
        </p:spPr>
      </p:pic>
      <p:pic>
        <p:nvPicPr>
          <p:cNvPr id="6" name="Bildobjekt 6">
            <a:extLst>
              <a:ext uri="{FF2B5EF4-FFF2-40B4-BE49-F238E27FC236}">
                <a16:creationId xmlns:a16="http://schemas.microsoft.com/office/drawing/2014/main" id="{B4378FDB-BE89-463C-9D96-2F43B28EE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72" y="1659063"/>
            <a:ext cx="5340927" cy="3756352"/>
          </a:xfrm>
          <a:prstGeom prst="rect">
            <a:avLst/>
          </a:prstGeom>
        </p:spPr>
      </p:pic>
      <p:pic>
        <p:nvPicPr>
          <p:cNvPr id="8" name="Bildobjekt 8">
            <a:extLst>
              <a:ext uri="{FF2B5EF4-FFF2-40B4-BE49-F238E27FC236}">
                <a16:creationId xmlns:a16="http://schemas.microsoft.com/office/drawing/2014/main" id="{4C05D2E0-D1EB-4AB4-87A9-67F6874F5B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68" y="442768"/>
            <a:ext cx="10458450" cy="1123373"/>
          </a:xfrm>
          <a:prstGeom prst="rect">
            <a:avLst/>
          </a:prstGeom>
        </p:spPr>
      </p:pic>
      <p:pic>
        <p:nvPicPr>
          <p:cNvPr id="10" name="Bildobjekt 10" descr="En bild som visar person, orange&#10;&#10;Beskrivning genererad med hög exakthet">
            <a:extLst>
              <a:ext uri="{FF2B5EF4-FFF2-40B4-BE49-F238E27FC236}">
                <a16:creationId xmlns:a16="http://schemas.microsoft.com/office/drawing/2014/main" id="{810552A2-BF93-46A0-AE52-2B2990617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794" y="5718896"/>
            <a:ext cx="1733550" cy="771525"/>
          </a:xfrm>
          <a:prstGeom prst="rect">
            <a:avLst/>
          </a:prstGeom>
        </p:spPr>
      </p:pic>
      <p:pic>
        <p:nvPicPr>
          <p:cNvPr id="12" name="Bildobjekt 12" descr="En bild som visar objekt&#10;&#10;Beskrivning genererad med mycket hög exakthet">
            <a:extLst>
              <a:ext uri="{FF2B5EF4-FFF2-40B4-BE49-F238E27FC236}">
                <a16:creationId xmlns:a16="http://schemas.microsoft.com/office/drawing/2014/main" id="{DB8EADCB-E5BF-46A2-8529-90B9F7F50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4889" y="4888922"/>
            <a:ext cx="361950" cy="838200"/>
          </a:xfrm>
          <a:prstGeom prst="rect">
            <a:avLst/>
          </a:prstGeom>
        </p:spPr>
      </p:pic>
      <p:pic>
        <p:nvPicPr>
          <p:cNvPr id="14" name="Bildobjekt 14">
            <a:extLst>
              <a:ext uri="{FF2B5EF4-FFF2-40B4-BE49-F238E27FC236}">
                <a16:creationId xmlns:a16="http://schemas.microsoft.com/office/drawing/2014/main" id="{719BBFC6-0401-4E7F-BA9E-2BB3B19C8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47871" y="5718897"/>
            <a:ext cx="1552575" cy="771525"/>
          </a:xfrm>
          <a:prstGeom prst="rect">
            <a:avLst/>
          </a:prstGeom>
        </p:spPr>
      </p:pic>
      <p:pic>
        <p:nvPicPr>
          <p:cNvPr id="16" name="Bildobjekt 16" descr="En bild som visar objekt&#10;&#10;Beskrivning genererad med mycket hög exakthet">
            <a:extLst>
              <a:ext uri="{FF2B5EF4-FFF2-40B4-BE49-F238E27FC236}">
                <a16:creationId xmlns:a16="http://schemas.microsoft.com/office/drawing/2014/main" id="{8B9056F0-48D2-4603-BBE6-A4D4D51A0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1957" y="4914900"/>
            <a:ext cx="3619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3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70EB69D-4173-4A35-8769-6ECCA6EAD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10" y="95426"/>
            <a:ext cx="5943600" cy="901268"/>
          </a:xfrm>
        </p:spPr>
        <p:txBody>
          <a:bodyPr/>
          <a:lstStyle/>
          <a:p>
            <a:r>
              <a:rPr lang="sv-SE" dirty="0" err="1">
                <a:cs typeface="Calibri Light"/>
              </a:rPr>
              <a:t>Current</a:t>
            </a:r>
            <a:r>
              <a:rPr lang="sv-SE" dirty="0">
                <a:cs typeface="Calibri Light"/>
              </a:rPr>
              <a:t> Solutions</a:t>
            </a:r>
            <a:endParaRPr lang="sv-SE" dirty="0"/>
          </a:p>
        </p:txBody>
      </p:sp>
      <p:pic>
        <p:nvPicPr>
          <p:cNvPr id="4" name="Bildobjekt 4" descr="En bild som visar karta, text&#10;&#10;Beskrivning genererad med mycket hög exakthet">
            <a:extLst>
              <a:ext uri="{FF2B5EF4-FFF2-40B4-BE49-F238E27FC236}">
                <a16:creationId xmlns:a16="http://schemas.microsoft.com/office/drawing/2014/main" id="{E38E2E6A-5DB5-47B3-B7B7-1A2E8D168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1670" y="4199724"/>
            <a:ext cx="4498398" cy="2129271"/>
          </a:xfrm>
          <a:prstGeom prst="rect">
            <a:avLst/>
          </a:prstGeom>
        </p:spPr>
      </p:pic>
      <p:pic>
        <p:nvPicPr>
          <p:cNvPr id="8" name="Bildobjekt 8">
            <a:extLst>
              <a:ext uri="{FF2B5EF4-FFF2-40B4-BE49-F238E27FC236}">
                <a16:creationId xmlns:a16="http://schemas.microsoft.com/office/drawing/2014/main" id="{D03706B4-7E87-4D99-9B53-DA09D3684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5" t="-330" r="33088" b="-1250"/>
          <a:stretch/>
        </p:blipFill>
        <p:spPr>
          <a:xfrm>
            <a:off x="3439823" y="6196805"/>
            <a:ext cx="4561755" cy="748961"/>
          </a:xfrm>
          <a:prstGeom prst="rect">
            <a:avLst/>
          </a:prstGeom>
        </p:spPr>
      </p:pic>
      <p:pic>
        <p:nvPicPr>
          <p:cNvPr id="10" name="Bildobjekt 10" descr="En bild som visar objekt&#10;&#10;Beskrivning genererad med hög exakthet">
            <a:extLst>
              <a:ext uri="{FF2B5EF4-FFF2-40B4-BE49-F238E27FC236}">
                <a16:creationId xmlns:a16="http://schemas.microsoft.com/office/drawing/2014/main" id="{4CA7A0BC-9099-46C8-8030-F6B97741A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914" y="5360843"/>
            <a:ext cx="1347354" cy="1141268"/>
          </a:xfrm>
          <a:prstGeom prst="rect">
            <a:avLst/>
          </a:prstGeom>
        </p:spPr>
      </p:pic>
      <p:pic>
        <p:nvPicPr>
          <p:cNvPr id="9" name="Bildobjekt 10">
            <a:extLst>
              <a:ext uri="{FF2B5EF4-FFF2-40B4-BE49-F238E27FC236}">
                <a16:creationId xmlns:a16="http://schemas.microsoft.com/office/drawing/2014/main" id="{AA8BE2BD-419A-40BB-B6EE-6CE7AAF3B0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7395" b="-293"/>
          <a:stretch/>
        </p:blipFill>
        <p:spPr>
          <a:xfrm>
            <a:off x="7884968" y="947721"/>
            <a:ext cx="4033882" cy="3196107"/>
          </a:xfrm>
          <a:prstGeom prst="rect">
            <a:avLst/>
          </a:prstGeom>
        </p:spPr>
      </p:pic>
      <p:pic>
        <p:nvPicPr>
          <p:cNvPr id="16" name="Bildobjekt 16">
            <a:extLst>
              <a:ext uri="{FF2B5EF4-FFF2-40B4-BE49-F238E27FC236}">
                <a16:creationId xmlns:a16="http://schemas.microsoft.com/office/drawing/2014/main" id="{87FCED37-B25C-479B-8017-0B2AAB537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4856" y="1354007"/>
            <a:ext cx="4821381" cy="27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6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22B5C-AD78-4817-9662-DFA923FD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66" y="58466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Design Criteria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7198-DE7B-4301-9652-E36701D5C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663" y="1388868"/>
            <a:ext cx="691933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Low-cost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Protection for linear acceleration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Protection for rotational acceleration</a:t>
            </a:r>
          </a:p>
          <a:p>
            <a:pPr marL="514350" indent="-514350">
              <a:buAutoNum type="arabicPeriod"/>
            </a:pPr>
            <a:r>
              <a:rPr lang="en-US" sz="2400" dirty="0">
                <a:cs typeface="Calibri"/>
              </a:rPr>
              <a:t>Protect all parts of 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89631-5794-4875-A792-3B25D0FC1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294" y="143613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5.  Fixed to the head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6.  Load should not be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     shifted to neck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7. Comfortable 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cs typeface="Calibri" panose="020F0502020204030204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9E4145-05C6-49E6-9F93-3DB3E36BB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439996"/>
              </p:ext>
            </p:extLst>
          </p:nvPr>
        </p:nvGraphicFramePr>
        <p:xfrm>
          <a:off x="975692" y="4224732"/>
          <a:ext cx="5781602" cy="197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0801">
                  <a:extLst>
                    <a:ext uri="{9D8B030D-6E8A-4147-A177-3AD203B41FA5}">
                      <a16:colId xmlns:a16="http://schemas.microsoft.com/office/drawing/2014/main" val="3255705207"/>
                    </a:ext>
                  </a:extLst>
                </a:gridCol>
                <a:gridCol w="2890801">
                  <a:extLst>
                    <a:ext uri="{9D8B030D-6E8A-4147-A177-3AD203B41FA5}">
                      <a16:colId xmlns:a16="http://schemas.microsoft.com/office/drawing/2014/main" val="3446245142"/>
                    </a:ext>
                  </a:extLst>
                </a:gridCol>
              </a:tblGrid>
              <a:tr h="4948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Helmet​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Price (USD)​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009826"/>
                  </a:ext>
                </a:extLst>
              </a:tr>
              <a:tr h="4948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MIPS​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sv-SE" sz="1800" dirty="0">
                          <a:effectLst/>
                        </a:rPr>
                        <a:t>&gt;$75​</a:t>
                      </a:r>
                      <a:endParaRPr lang="sv-SE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287085"/>
                  </a:ext>
                </a:extLst>
              </a:tr>
              <a:tr h="4948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WAVECEL​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&gt;$150​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79113"/>
                  </a:ext>
                </a:extLst>
              </a:tr>
              <a:tr h="49483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 err="1">
                          <a:effectLst/>
                        </a:rPr>
                        <a:t>Hövding</a:t>
                      </a:r>
                      <a:r>
                        <a:rPr lang="en-US" sz="1800" dirty="0">
                          <a:effectLst/>
                        </a:rPr>
                        <a:t>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dirty="0">
                          <a:effectLst/>
                        </a:rPr>
                        <a:t>+/- $300​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29462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23BA90-D4ED-4987-9AF0-1345623D15C2}"/>
              </a:ext>
            </a:extLst>
          </p:cNvPr>
          <p:cNvSpPr txBox="1"/>
          <p:nvPr/>
        </p:nvSpPr>
        <p:spPr>
          <a:xfrm>
            <a:off x="2010815" y="3668315"/>
            <a:ext cx="37096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Current Solutions Market Price (2019)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1887D-1B0D-412C-A594-BF1621DAC2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16" t="12477" r="29375" b="21345"/>
          <a:stretch/>
        </p:blipFill>
        <p:spPr>
          <a:xfrm>
            <a:off x="7978911" y="3611804"/>
            <a:ext cx="2520330" cy="2541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22005B-5D70-4FB8-A77A-E57E61819551}"/>
              </a:ext>
            </a:extLst>
          </p:cNvPr>
          <p:cNvSpPr txBox="1"/>
          <p:nvPr/>
        </p:nvSpPr>
        <p:spPr>
          <a:xfrm>
            <a:off x="7717871" y="6263056"/>
            <a:ext cx="4387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MIPS helmet user Scalp Damage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5452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1E9CA-B139-4D76-B302-3AB3FDC2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New Design</a:t>
            </a:r>
            <a:endParaRPr lang="en-US" dirty="0"/>
          </a:p>
        </p:txBody>
      </p:sp>
      <p:pic>
        <p:nvPicPr>
          <p:cNvPr id="4" name="Picture 4" descr="A picture containing person, indoor&#10;&#10;Description generated with high confidence">
            <a:extLst>
              <a:ext uri="{FF2B5EF4-FFF2-40B4-BE49-F238E27FC236}">
                <a16:creationId xmlns:a16="http://schemas.microsoft.com/office/drawing/2014/main" id="{EC76523A-D036-4FC6-A885-50248D132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510" y="1562717"/>
            <a:ext cx="4632089" cy="1970263"/>
          </a:xfrm>
          <a:prstGeom prst="rect">
            <a:avLst/>
          </a:prstGeom>
        </p:spPr>
      </p:pic>
      <p:pic>
        <p:nvPicPr>
          <p:cNvPr id="6" name="Picture 6" descr="A picture containing headdress, person, helmet, clothing&#10;&#10;Description generated with high confidence">
            <a:extLst>
              <a:ext uri="{FF2B5EF4-FFF2-40B4-BE49-F238E27FC236}">
                <a16:creationId xmlns:a16="http://schemas.microsoft.com/office/drawing/2014/main" id="{5548B933-CD86-4924-B329-4547D75E4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14" y="2490964"/>
            <a:ext cx="4849987" cy="1941923"/>
          </a:xfrm>
          <a:prstGeom prst="rect">
            <a:avLst/>
          </a:prstGeom>
        </p:spPr>
      </p:pic>
      <p:pic>
        <p:nvPicPr>
          <p:cNvPr id="8" name="Picture 8" descr="A close up of a logo&#10;&#10;Description generated with high confidence">
            <a:extLst>
              <a:ext uri="{FF2B5EF4-FFF2-40B4-BE49-F238E27FC236}">
                <a16:creationId xmlns:a16="http://schemas.microsoft.com/office/drawing/2014/main" id="{842D6637-98D5-48E8-B0CE-1BCB36969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215" y="4639704"/>
            <a:ext cx="5762976" cy="163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8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A760-6EFB-42A9-913C-252DB495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F00C5-CD01-4591-9A59-40C2B19F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089" y="14510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Test standard for evaluation : </a:t>
            </a:r>
            <a:r>
              <a:rPr lang="en-US" sz="2400" dirty="0" err="1">
                <a:cs typeface="Calibri"/>
              </a:rPr>
              <a:t>Folksam</a:t>
            </a:r>
            <a:r>
              <a:rPr lang="en-US" sz="2400" dirty="0">
                <a:cs typeface="Calibri"/>
              </a:rPr>
              <a:t> Test ++</a:t>
            </a:r>
          </a:p>
          <a:p>
            <a:r>
              <a:rPr lang="en-US" sz="2400" dirty="0">
                <a:cs typeface="Calibri"/>
              </a:rPr>
              <a:t>Simulation Model use : Adult head impactor, SUFEHM, THUMS &amp; GHBMC</a:t>
            </a:r>
          </a:p>
          <a:p>
            <a:r>
              <a:rPr lang="en-US" sz="2400" dirty="0">
                <a:cs typeface="Calibri"/>
              </a:rPr>
              <a:t>Dummy used : Hybrid III Head + Neck 50%-</a:t>
            </a:r>
            <a:r>
              <a:rPr lang="en-US" sz="2400" dirty="0" err="1">
                <a:cs typeface="Calibri"/>
              </a:rPr>
              <a:t>ile</a:t>
            </a:r>
            <a:r>
              <a:rPr lang="en-US" sz="2400" dirty="0">
                <a:cs typeface="Calibri"/>
              </a:rPr>
              <a:t> Male.</a:t>
            </a:r>
          </a:p>
          <a:p>
            <a:r>
              <a:rPr lang="en-US" sz="2400" dirty="0">
                <a:cs typeface="Calibri"/>
              </a:rPr>
              <a:t>Injury Criteria : </a:t>
            </a:r>
            <a:r>
              <a:rPr lang="en-SG" sz="2400" dirty="0">
                <a:ea typeface="+mn-lt"/>
                <a:cs typeface="+mn-lt"/>
              </a:rPr>
              <a:t>HIC, BRIC, </a:t>
            </a:r>
            <a:r>
              <a:rPr lang="en-SG" sz="2400" dirty="0" err="1">
                <a:ea typeface="+mn-lt"/>
                <a:cs typeface="+mn-lt"/>
              </a:rPr>
              <a:t>uBrIC</a:t>
            </a:r>
            <a:r>
              <a:rPr lang="en-SG" sz="2400" dirty="0">
                <a:ea typeface="+mn-lt"/>
                <a:cs typeface="+mn-lt"/>
              </a:rPr>
              <a:t>, GAMBIT &amp; HIP</a:t>
            </a:r>
          </a:p>
          <a:p>
            <a:r>
              <a:rPr lang="en-US" sz="2400" dirty="0">
                <a:cs typeface="Calibri"/>
              </a:rPr>
              <a:t>Threshold : </a:t>
            </a:r>
            <a:r>
              <a:rPr lang="en-US" sz="2400" dirty="0"/>
              <a:t> Rotational kinematics injury threshold (</a:t>
            </a:r>
            <a:r>
              <a:rPr lang="en-US" sz="2400" dirty="0">
                <a:ea typeface="+mn-lt"/>
                <a:cs typeface="+mn-lt"/>
              </a:rPr>
              <a:t>Simms and Wood et al.)</a:t>
            </a: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51B12-29A7-4AE2-83CE-8BD01044E035}"/>
              </a:ext>
            </a:extLst>
          </p:cNvPr>
          <p:cNvGrpSpPr/>
          <p:nvPr/>
        </p:nvGrpSpPr>
        <p:grpSpPr>
          <a:xfrm>
            <a:off x="905311" y="3968520"/>
            <a:ext cx="9719847" cy="2415298"/>
            <a:chOff x="393881" y="4278053"/>
            <a:chExt cx="9719847" cy="2415298"/>
          </a:xfrm>
        </p:grpSpPr>
        <p:pic>
          <p:nvPicPr>
            <p:cNvPr id="7" name="Bildobjekt 7">
              <a:extLst>
                <a:ext uri="{FF2B5EF4-FFF2-40B4-BE49-F238E27FC236}">
                  <a16:creationId xmlns:a16="http://schemas.microsoft.com/office/drawing/2014/main" id="{BE288031-A78B-4F42-9041-DF98469D5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81" y="4278053"/>
              <a:ext cx="4031667" cy="951032"/>
            </a:xfrm>
            <a:prstGeom prst="rect">
              <a:avLst/>
            </a:prstGeom>
          </p:spPr>
        </p:pic>
        <p:pic>
          <p:nvPicPr>
            <p:cNvPr id="9" name="Bildobjekt 9" descr="En bild som visar objekt&#10;&#10;Beskrivning genererad med hög exakthet">
              <a:extLst>
                <a:ext uri="{FF2B5EF4-FFF2-40B4-BE49-F238E27FC236}">
                  <a16:creationId xmlns:a16="http://schemas.microsoft.com/office/drawing/2014/main" id="{514A4374-9718-4D90-886B-AE3F62B29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3881" y="5120551"/>
              <a:ext cx="2975517" cy="853150"/>
            </a:xfrm>
            <a:prstGeom prst="rect">
              <a:avLst/>
            </a:prstGeom>
          </p:spPr>
        </p:pic>
        <p:pic>
          <p:nvPicPr>
            <p:cNvPr id="11" name="Bildobjekt 11" descr="En bild som visar himmel&#10;&#10;Beskrivning genererad med hög exakthet">
              <a:extLst>
                <a:ext uri="{FF2B5EF4-FFF2-40B4-BE49-F238E27FC236}">
                  <a16:creationId xmlns:a16="http://schemas.microsoft.com/office/drawing/2014/main" id="{4828F927-8731-4A0A-85B0-5BDB402E4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0699" y="5352882"/>
              <a:ext cx="5373029" cy="1231985"/>
            </a:xfrm>
            <a:prstGeom prst="rect">
              <a:avLst/>
            </a:prstGeom>
          </p:spPr>
        </p:pic>
        <p:pic>
          <p:nvPicPr>
            <p:cNvPr id="13" name="Bildobjekt 13" descr="En bild som visar objekt&#10;&#10;Beskrivning genererad med mycket hög exakthet">
              <a:extLst>
                <a:ext uri="{FF2B5EF4-FFF2-40B4-BE49-F238E27FC236}">
                  <a16:creationId xmlns:a16="http://schemas.microsoft.com/office/drawing/2014/main" id="{64119138-B42A-4A0D-93EB-D2CBE127E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7986" y="4278053"/>
              <a:ext cx="3779631" cy="99292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5B9E02-1E51-45B9-A014-B0725CA5C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4154" y="5857556"/>
              <a:ext cx="3660205" cy="835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441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61F32B-8C39-496E-A106-9CDD61A7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82" y="105585"/>
            <a:ext cx="10515600" cy="1325563"/>
          </a:xfrm>
        </p:spPr>
        <p:txBody>
          <a:bodyPr/>
          <a:lstStyle/>
          <a:p>
            <a:r>
              <a:rPr lang="sv-SE" dirty="0">
                <a:cs typeface="Calibri Light"/>
              </a:rPr>
              <a:t>Test </a:t>
            </a:r>
            <a:r>
              <a:rPr lang="sv-SE" dirty="0" err="1">
                <a:cs typeface="Calibri Light"/>
              </a:rPr>
              <a:t>Procedures</a:t>
            </a:r>
            <a:endParaRPr lang="sv-SE" dirty="0" err="1"/>
          </a:p>
        </p:txBody>
      </p:sp>
      <p:graphicFrame>
        <p:nvGraphicFramePr>
          <p:cNvPr id="11" name="Platshållare för innehåll 10">
            <a:extLst>
              <a:ext uri="{FF2B5EF4-FFF2-40B4-BE49-F238E27FC236}">
                <a16:creationId xmlns:a16="http://schemas.microsoft.com/office/drawing/2014/main" id="{BCD6DDFD-3387-43EE-BE1A-5A7F4440A5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34830"/>
              </p:ext>
            </p:extLst>
          </p:nvPr>
        </p:nvGraphicFramePr>
        <p:xfrm>
          <a:off x="61680" y="2136743"/>
          <a:ext cx="6417934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472">
                  <a:extLst>
                    <a:ext uri="{9D8B030D-6E8A-4147-A177-3AD203B41FA5}">
                      <a16:colId xmlns:a16="http://schemas.microsoft.com/office/drawing/2014/main" val="262145491"/>
                    </a:ext>
                  </a:extLst>
                </a:gridCol>
                <a:gridCol w="671119">
                  <a:extLst>
                    <a:ext uri="{9D8B030D-6E8A-4147-A177-3AD203B41FA5}">
                      <a16:colId xmlns:a16="http://schemas.microsoft.com/office/drawing/2014/main" val="2903216022"/>
                    </a:ext>
                  </a:extLst>
                </a:gridCol>
                <a:gridCol w="511082">
                  <a:extLst>
                    <a:ext uri="{9D8B030D-6E8A-4147-A177-3AD203B41FA5}">
                      <a16:colId xmlns:a16="http://schemas.microsoft.com/office/drawing/2014/main" val="3797346292"/>
                    </a:ext>
                  </a:extLst>
                </a:gridCol>
                <a:gridCol w="3004261">
                  <a:extLst>
                    <a:ext uri="{9D8B030D-6E8A-4147-A177-3AD203B41FA5}">
                      <a16:colId xmlns:a16="http://schemas.microsoft.com/office/drawing/2014/main" val="2988690751"/>
                    </a:ext>
                  </a:extLst>
                </a:gridCol>
              </a:tblGrid>
              <a:tr h="313632"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effectLst/>
                        </a:rPr>
                        <a:t>Tests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effectLst/>
                        </a:rPr>
                        <a:t>VELOCITY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effectLst/>
                        </a:rPr>
                        <a:t>ANGLE (deg)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100" kern="1200" dirty="0">
                          <a:effectLst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7005521"/>
                  </a:ext>
                </a:extLst>
              </a:tr>
              <a:tr h="42768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Oblique impact A. Contact point on the upper part of the helmet.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6.0 m/s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SE" sz="1000" kern="1200" dirty="0">
                          <a:effectLst/>
                        </a:rPr>
                        <a:t>45</a:t>
                      </a:r>
                      <a:endParaRPr lang="en-S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A test that simulates an actual cyclist-vehicle-crash or a single bicycle crash. </a:t>
                      </a:r>
                      <a:br>
                        <a:rPr kumimoji="1" lang="en-US" sz="1000" kern="1200" dirty="0">
                          <a:effectLst/>
                        </a:rPr>
                      </a:br>
                      <a:r>
                        <a:rPr kumimoji="1" lang="en-US" sz="1000" kern="1200" dirty="0">
                          <a:effectLst/>
                        </a:rPr>
                        <a:t>Rotation around X-axis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73487478"/>
                  </a:ext>
                </a:extLst>
              </a:tr>
              <a:tr h="42768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Oblique impact B. Contact point on the side of the helmet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6.0 m/s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SE" sz="1000" kern="1200" dirty="0">
                          <a:effectLst/>
                        </a:rPr>
                        <a:t>45</a:t>
                      </a:r>
                      <a:endParaRPr lang="en-S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A test that simulates an actual cyclist-vehicle-crash or a single bicycle crash. </a:t>
                      </a:r>
                      <a:br>
                        <a:rPr kumimoji="1" lang="en-US" sz="1000" kern="1200" dirty="0">
                          <a:effectLst/>
                        </a:rPr>
                      </a:br>
                      <a:r>
                        <a:rPr kumimoji="1" lang="en-US" sz="1000" kern="1200" dirty="0">
                          <a:effectLst/>
                        </a:rPr>
                        <a:t>Rotation around Y-axis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75763791"/>
                  </a:ext>
                </a:extLst>
              </a:tr>
              <a:tr h="427680"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Oblique impact C. Contact point on the frontal side of the helmet.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6.0 m/s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SE" sz="1000" kern="1200" dirty="0">
                          <a:effectLst/>
                        </a:rPr>
                        <a:t>45</a:t>
                      </a:r>
                      <a:endParaRPr lang="en-SE" dirty="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1000" kern="1200" dirty="0">
                          <a:effectLst/>
                        </a:rPr>
                        <a:t>A test that simulates an actual cyclist-vehicle-crash or a single bicycle crash. </a:t>
                      </a:r>
                      <a:br>
                        <a:rPr kumimoji="1" lang="en-US" sz="1000" kern="1200" dirty="0">
                          <a:effectLst/>
                        </a:rPr>
                      </a:br>
                      <a:r>
                        <a:rPr kumimoji="1" lang="en-US" sz="1000" kern="1200" dirty="0">
                          <a:effectLst/>
                        </a:rPr>
                        <a:t>Rotation around Z-axis</a:t>
                      </a:r>
                      <a:endParaRPr lang="en-US" dirty="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29251776"/>
                  </a:ext>
                </a:extLst>
              </a:tr>
            </a:tbl>
          </a:graphicData>
        </a:graphic>
      </p:graphicFrame>
      <p:sp>
        <p:nvSpPr>
          <p:cNvPr id="13" name="TextBox 11">
            <a:extLst>
              <a:ext uri="{FF2B5EF4-FFF2-40B4-BE49-F238E27FC236}">
                <a16:creationId xmlns:a16="http://schemas.microsoft.com/office/drawing/2014/main" id="{61C79F88-5279-438E-8B6E-ED9FC97A0312}"/>
              </a:ext>
            </a:extLst>
          </p:cNvPr>
          <p:cNvSpPr txBox="1"/>
          <p:nvPr/>
        </p:nvSpPr>
        <p:spPr>
          <a:xfrm>
            <a:off x="1595697" y="1747874"/>
            <a:ext cx="43880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err="1"/>
              <a:t>Folksam</a:t>
            </a:r>
            <a:r>
              <a:rPr lang="en-US" sz="1400" b="1" dirty="0"/>
              <a:t> Oblique Impact Test Components</a:t>
            </a:r>
          </a:p>
        </p:txBody>
      </p:sp>
      <p:pic>
        <p:nvPicPr>
          <p:cNvPr id="1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47E14CA-630F-416C-9E25-720A0E0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2" y="4454857"/>
            <a:ext cx="6143571" cy="1454386"/>
          </a:xfrm>
          <a:prstGeom prst="rect">
            <a:avLst/>
          </a:prstGeom>
        </p:spPr>
      </p:pic>
      <p:pic>
        <p:nvPicPr>
          <p:cNvPr id="16" name="Bildobjekt 16">
            <a:extLst>
              <a:ext uri="{FF2B5EF4-FFF2-40B4-BE49-F238E27FC236}">
                <a16:creationId xmlns:a16="http://schemas.microsoft.com/office/drawing/2014/main" id="{842008CB-F6ED-4639-89F4-30728DC2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89" y="4345946"/>
            <a:ext cx="3955639" cy="1672570"/>
          </a:xfrm>
          <a:prstGeom prst="rect">
            <a:avLst/>
          </a:prstGeom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22D72B04-93D7-482F-AC85-1B0078F043EB}"/>
              </a:ext>
            </a:extLst>
          </p:cNvPr>
          <p:cNvSpPr txBox="1"/>
          <p:nvPr/>
        </p:nvSpPr>
        <p:spPr>
          <a:xfrm>
            <a:off x="1849645" y="4143616"/>
            <a:ext cx="43880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EN 1078 Shock Absorption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CBCC3-AAF4-4976-9BAB-70487409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874" y="2034230"/>
            <a:ext cx="5257446" cy="15671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21D242-155C-4B93-BE8D-935285C9A372}"/>
              </a:ext>
            </a:extLst>
          </p:cNvPr>
          <p:cNvSpPr txBox="1"/>
          <p:nvPr/>
        </p:nvSpPr>
        <p:spPr>
          <a:xfrm>
            <a:off x="7762672" y="3715966"/>
            <a:ext cx="36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Folksam</a:t>
            </a:r>
            <a:r>
              <a:rPr lang="en-US" dirty="0"/>
              <a:t> Oblique Impact Test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1718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290</Words>
  <Application>Microsoft Office PowerPoint</Application>
  <PresentationFormat>Bredbild</PresentationFormat>
  <Paragraphs>68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2" baseType="lpstr">
      <vt:lpstr>office theme</vt:lpstr>
      <vt:lpstr>Affordable Helmet Design </vt:lpstr>
      <vt:lpstr>Background</vt:lpstr>
      <vt:lpstr>Injury Mechanism</vt:lpstr>
      <vt:lpstr>PowerPoint-presentation</vt:lpstr>
      <vt:lpstr>Current Solutions</vt:lpstr>
      <vt:lpstr>Design Criteria</vt:lpstr>
      <vt:lpstr>New Design</vt:lpstr>
      <vt:lpstr>Evaluation</vt:lpstr>
      <vt:lpstr>Test Procedures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Fikri Farhan Witjaksono</cp:lastModifiedBy>
  <cp:revision>243</cp:revision>
  <dcterms:created xsi:type="dcterms:W3CDTF">2013-07-15T20:26:40Z</dcterms:created>
  <dcterms:modified xsi:type="dcterms:W3CDTF">2019-05-26T23:10:03Z</dcterms:modified>
</cp:coreProperties>
</file>