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56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745"/>
  </p:normalViewPr>
  <p:slideViewPr>
    <p:cSldViewPr snapToGrid="0" snapToObjects="1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kri%20Farhan\Downloads\Experimental%20vs%20Simul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kri%20Farhan\Downloads\Simulation%20Deformation%20vs%20Ti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Deformation</a:t>
            </a:r>
            <a:r>
              <a:rPr lang="en-US" baseline="0" dirty="0"/>
              <a:t> vs Added Mass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smoothMarker"/>
        <c:ser>
          <c:idx val="0"/>
          <c:order val="0"/>
          <c:tx>
            <c:v>Experimental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</c:trendline>
          <c:xVal>
            <c:numRef>
              <c:f>Sheet1!$G$10:$G$12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2</c:v>
                </c:pt>
              </c:numCache>
            </c:numRef>
          </c:xVal>
          <c:yVal>
            <c:numRef>
              <c:f>Sheet1!$F$10:$F$12</c:f>
              <c:numCache>
                <c:formatCode>General</c:formatCode>
                <c:ptCount val="3"/>
                <c:pt idx="0">
                  <c:v>66</c:v>
                </c:pt>
                <c:pt idx="1">
                  <c:v>64</c:v>
                </c:pt>
                <c:pt idx="2">
                  <c:v>60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585-4D66-A8BA-D03E7F83898F}"/>
            </c:ext>
          </c:extLst>
        </c:ser>
        <c:ser>
          <c:idx val="1"/>
          <c:order val="1"/>
          <c:tx>
            <c:v>Simulation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Sheet1!$G$13:$G$15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2</c:v>
                </c:pt>
              </c:numCache>
            </c:numRef>
          </c:xVal>
          <c:yVal>
            <c:numRef>
              <c:f>Sheet1!$F$13:$F$15</c:f>
              <c:numCache>
                <c:formatCode>General</c:formatCode>
                <c:ptCount val="3"/>
                <c:pt idx="0">
                  <c:v>66.3</c:v>
                </c:pt>
                <c:pt idx="1">
                  <c:v>62.9</c:v>
                </c:pt>
                <c:pt idx="2">
                  <c:v>58.9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3585-4D66-A8BA-D03E7F83898F}"/>
            </c:ext>
          </c:extLst>
        </c:ser>
        <c:axId val="116387840"/>
        <c:axId val="116390144"/>
      </c:scatterChart>
      <c:valAx>
        <c:axId val="11638784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Added Mass [kg]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90144"/>
        <c:crosses val="autoZero"/>
        <c:crossBetween val="midCat"/>
      </c:valAx>
      <c:valAx>
        <c:axId val="116390144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Deformation</a:t>
                </a:r>
                <a:r>
                  <a:rPr lang="sv-SE" baseline="0"/>
                  <a:t> [mm]</a:t>
                </a:r>
                <a:endParaRPr lang="sv-SE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87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/>
              <a:t>Deformation vs Time in Simulation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2548381452318461"/>
          <c:y val="0.16412332578747454"/>
          <c:w val="0.77988036821484263"/>
          <c:h val="0.49391837752992379"/>
        </c:manualLayout>
      </c:layout>
      <c:scatterChart>
        <c:scatterStyle val="smoothMarker"/>
        <c:ser>
          <c:idx val="0"/>
          <c:order val="0"/>
          <c:tx>
            <c:v>Test 3 Simulation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Test3!$H$3:$H$15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xVal>
          <c:yVal>
            <c:numRef>
              <c:f>Test3!$I$3:$I$15</c:f>
              <c:numCache>
                <c:formatCode>General</c:formatCode>
                <c:ptCount val="13"/>
                <c:pt idx="0">
                  <c:v>0</c:v>
                </c:pt>
                <c:pt idx="1">
                  <c:v>10.200000000000001</c:v>
                </c:pt>
                <c:pt idx="2">
                  <c:v>22.4</c:v>
                </c:pt>
                <c:pt idx="3">
                  <c:v>32.9</c:v>
                </c:pt>
                <c:pt idx="4">
                  <c:v>41.7</c:v>
                </c:pt>
                <c:pt idx="5">
                  <c:v>48.5</c:v>
                </c:pt>
                <c:pt idx="6">
                  <c:v>53.5</c:v>
                </c:pt>
                <c:pt idx="7">
                  <c:v>56.9</c:v>
                </c:pt>
                <c:pt idx="8">
                  <c:v>58.7</c:v>
                </c:pt>
                <c:pt idx="9">
                  <c:v>58.9</c:v>
                </c:pt>
                <c:pt idx="10">
                  <c:v>58.2</c:v>
                </c:pt>
                <c:pt idx="11">
                  <c:v>58.2</c:v>
                </c:pt>
                <c:pt idx="12">
                  <c:v>58.2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696-4F0D-8CA9-94F66B6938DB}"/>
            </c:ext>
          </c:extLst>
        </c:ser>
        <c:ser>
          <c:idx val="1"/>
          <c:order val="1"/>
          <c:tx>
            <c:v>Test 2 Simulation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Test3!$H$3:$H$15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xVal>
          <c:yVal>
            <c:numRef>
              <c:f>Test3!$J$3:$J$15</c:f>
              <c:numCache>
                <c:formatCode>General</c:formatCode>
                <c:ptCount val="13"/>
                <c:pt idx="0">
                  <c:v>0</c:v>
                </c:pt>
                <c:pt idx="1">
                  <c:v>10.3</c:v>
                </c:pt>
                <c:pt idx="2">
                  <c:v>22.6</c:v>
                </c:pt>
                <c:pt idx="3">
                  <c:v>33.300000000000004</c:v>
                </c:pt>
                <c:pt idx="4">
                  <c:v>42.5</c:v>
                </c:pt>
                <c:pt idx="5">
                  <c:v>49.6</c:v>
                </c:pt>
                <c:pt idx="6">
                  <c:v>55.2</c:v>
                </c:pt>
                <c:pt idx="7">
                  <c:v>59.3</c:v>
                </c:pt>
                <c:pt idx="8">
                  <c:v>61.9</c:v>
                </c:pt>
                <c:pt idx="9">
                  <c:v>62.9</c:v>
                </c:pt>
                <c:pt idx="10">
                  <c:v>62.4</c:v>
                </c:pt>
                <c:pt idx="11">
                  <c:v>62.1</c:v>
                </c:pt>
                <c:pt idx="12">
                  <c:v>62.1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696-4F0D-8CA9-94F66B6938DB}"/>
            </c:ext>
          </c:extLst>
        </c:ser>
        <c:ser>
          <c:idx val="2"/>
          <c:order val="2"/>
          <c:tx>
            <c:v>Test 1 Simulation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Test3!$H$3:$H$15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xVal>
          <c:yVal>
            <c:numRef>
              <c:f>Test3!$K$3:$K$15</c:f>
              <c:numCache>
                <c:formatCode>General</c:formatCode>
                <c:ptCount val="13"/>
                <c:pt idx="0">
                  <c:v>0</c:v>
                </c:pt>
                <c:pt idx="1">
                  <c:v>10.3</c:v>
                </c:pt>
                <c:pt idx="2">
                  <c:v>22.7</c:v>
                </c:pt>
                <c:pt idx="3">
                  <c:v>33.700000000000003</c:v>
                </c:pt>
                <c:pt idx="4">
                  <c:v>43.2</c:v>
                </c:pt>
                <c:pt idx="5">
                  <c:v>50.8</c:v>
                </c:pt>
                <c:pt idx="6">
                  <c:v>57.1</c:v>
                </c:pt>
                <c:pt idx="7">
                  <c:v>61.9</c:v>
                </c:pt>
                <c:pt idx="8">
                  <c:v>65.099999999999994</c:v>
                </c:pt>
                <c:pt idx="9">
                  <c:v>66.3</c:v>
                </c:pt>
                <c:pt idx="10">
                  <c:v>65.7</c:v>
                </c:pt>
                <c:pt idx="11">
                  <c:v>65.599999999999994</c:v>
                </c:pt>
                <c:pt idx="12">
                  <c:v>65.599999999999994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696-4F0D-8CA9-94F66B6938DB}"/>
            </c:ext>
          </c:extLst>
        </c:ser>
        <c:ser>
          <c:idx val="3"/>
          <c:order val="3"/>
          <c:tx>
            <c:v>Bottoming Out Simulation</c:v>
          </c:tx>
          <c:marker>
            <c:symbol val="none"/>
          </c:marker>
          <c:xVal>
            <c:numRef>
              <c:f>Test3!$H$3:$H$15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xVal>
          <c:yVal>
            <c:numRef>
              <c:f>Test3!$L$3:$L$15</c:f>
              <c:numCache>
                <c:formatCode>General</c:formatCode>
                <c:ptCount val="13"/>
                <c:pt idx="0">
                  <c:v>0</c:v>
                </c:pt>
                <c:pt idx="1">
                  <c:v>10.6</c:v>
                </c:pt>
                <c:pt idx="2">
                  <c:v>23.9</c:v>
                </c:pt>
                <c:pt idx="3">
                  <c:v>36.200000000000003</c:v>
                </c:pt>
                <c:pt idx="4">
                  <c:v>48.7</c:v>
                </c:pt>
                <c:pt idx="5">
                  <c:v>60</c:v>
                </c:pt>
                <c:pt idx="6">
                  <c:v>70.7</c:v>
                </c:pt>
                <c:pt idx="7">
                  <c:v>80.7</c:v>
                </c:pt>
                <c:pt idx="8">
                  <c:v>90.2</c:v>
                </c:pt>
                <c:pt idx="9">
                  <c:v>99</c:v>
                </c:pt>
                <c:pt idx="10">
                  <c:v>107</c:v>
                </c:pt>
                <c:pt idx="11">
                  <c:v>114</c:v>
                </c:pt>
                <c:pt idx="12">
                  <c:v>120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4696-4F0D-8CA9-94F66B6938DB}"/>
            </c:ext>
          </c:extLst>
        </c:ser>
        <c:axId val="116556544"/>
        <c:axId val="116558464"/>
      </c:scatterChart>
      <c:valAx>
        <c:axId val="11655654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Time [ms]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16558464"/>
        <c:crosses val="autoZero"/>
        <c:crossBetween val="midCat"/>
      </c:valAx>
      <c:valAx>
        <c:axId val="116558464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Deformation [mm]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56544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"/>
          <c:y val="0.69350109950389038"/>
          <c:w val="1"/>
          <c:h val="0.2346446354680862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182BC2-113F-484C-BE76-F792231B7783}" type="datetimeFigureOut">
              <a:rPr lang="de-DE" smtClean="0"/>
              <a:pPr/>
              <a:t>12.12.2018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CE5173-16E1-F349-8564-BDB5CCCEF20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and Simulation -</a:t>
            </a:r>
            <a:br>
              <a:rPr lang="en-US" dirty="0" smtClean="0"/>
            </a:br>
            <a:r>
              <a:rPr lang="en-US" dirty="0" smtClean="0"/>
              <a:t>Vehicle and Traffic Safety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Adipta</a:t>
            </a:r>
            <a:r>
              <a:rPr lang="en-US" dirty="0" smtClean="0"/>
              <a:t> </a:t>
            </a:r>
            <a:r>
              <a:rPr lang="en-US" dirty="0" err="1" smtClean="0"/>
              <a:t>Laha</a:t>
            </a:r>
            <a:r>
              <a:rPr lang="en-US" dirty="0" smtClean="0"/>
              <a:t> </a:t>
            </a:r>
            <a:r>
              <a:rPr lang="en-US" dirty="0" smtClean="0"/>
              <a:t>-- </a:t>
            </a:r>
            <a:r>
              <a:rPr lang="en-US" dirty="0" err="1" smtClean="0"/>
              <a:t>Fikri</a:t>
            </a:r>
            <a:r>
              <a:rPr lang="en-US" dirty="0" smtClean="0"/>
              <a:t> </a:t>
            </a:r>
            <a:r>
              <a:rPr lang="en-US" dirty="0" err="1" smtClean="0"/>
              <a:t>Farhan</a:t>
            </a:r>
            <a:r>
              <a:rPr lang="en-US" dirty="0" smtClean="0"/>
              <a:t> </a:t>
            </a:r>
            <a:r>
              <a:rPr lang="en-US" dirty="0" err="1" smtClean="0"/>
              <a:t>Witjaksono</a:t>
            </a:r>
            <a:r>
              <a:rPr lang="en-US" dirty="0" smtClean="0"/>
              <a:t> </a:t>
            </a:r>
            <a:r>
              <a:rPr lang="en-US" dirty="0" smtClean="0"/>
              <a:t>-- Jan-</a:t>
            </a:r>
            <a:r>
              <a:rPr lang="en-US" dirty="0" err="1" smtClean="0"/>
              <a:t>Hendrik</a:t>
            </a:r>
            <a:r>
              <a:rPr lang="en-US" dirty="0" smtClean="0"/>
              <a:t> </a:t>
            </a:r>
            <a:r>
              <a:rPr lang="en-US" dirty="0" err="1" smtClean="0"/>
              <a:t>Duerkop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B23A9CBA-3BB3-EA4E-9AC2-2DF3B663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+mn-lt"/>
              </a:rPr>
              <a:t>Task </a:t>
            </a:r>
            <a:r>
              <a:rPr lang="de-DE" sz="4000" dirty="0" err="1">
                <a:latin typeface="+mn-lt"/>
              </a:rPr>
              <a:t>and</a:t>
            </a:r>
            <a:r>
              <a:rPr lang="de-DE" sz="4000" dirty="0">
                <a:latin typeface="+mn-lt"/>
              </a:rPr>
              <a:t> Test Plan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2581C836-A18A-2C49-BEB5-ADDC30656E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" sz="2400" dirty="0"/>
              <a:t>What is the maximum car weight the existing design can support without encountering problems that the “car” front structure bottoms out? </a:t>
            </a:r>
            <a:endParaRPr lang="en" sz="2400" dirty="0">
              <a:effectLst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xmlns="" id="{7E743ABC-62A7-0944-9ECC-E74C8298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8316583"/>
              </p:ext>
            </p:extLst>
          </p:nvPr>
        </p:nvGraphicFramePr>
        <p:xfrm>
          <a:off x="2032000" y="3075940"/>
          <a:ext cx="81280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9007804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951467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9819350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4870854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2715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Distance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[cm]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Added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Mass</a:t>
                      </a:r>
                      <a:r>
                        <a:rPr lang="de-DE" dirty="0"/>
                        <a:t> [kg]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Velocity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Length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post</a:t>
                      </a:r>
                      <a:r>
                        <a:rPr lang="de-DE" dirty="0"/>
                        <a:t>) [cm]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912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961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X-30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415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X-20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659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X-5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049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019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X-10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79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754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115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46AB0-DD6E-4B70-AAC6-13FE0AEC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92631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Deformation vs Time and Added </a:t>
            </a:r>
            <a:r>
              <a:rPr lang="en-US" sz="4000" dirty="0" smtClean="0">
                <a:latin typeface="+mn-lt"/>
              </a:rPr>
              <a:t>Mass</a:t>
            </a:r>
            <a:endParaRPr lang="x-none" sz="4000" dirty="0">
              <a:latin typeface="+mn-lt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E79E2D78-0E33-644E-B256-AD6C93B8DB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758462"/>
            <a:ext cx="10972800" cy="439849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Chose the 2mm mesh, because of the compromise between simulation accuracy and computation time (cost)</a:t>
            </a:r>
            <a:endParaRPr lang="de-DE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7711CEE3-B190-4CC7-A64C-205554299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40859750"/>
              </p:ext>
            </p:extLst>
          </p:nvPr>
        </p:nvGraphicFramePr>
        <p:xfrm>
          <a:off x="466724" y="2700998"/>
          <a:ext cx="5380979" cy="369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B49F8A1C-3051-4370-A3CA-2606090D6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65325572"/>
              </p:ext>
            </p:extLst>
          </p:nvPr>
        </p:nvGraphicFramePr>
        <p:xfrm>
          <a:off x="6344297" y="2700998"/>
          <a:ext cx="5257800" cy="415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332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data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1600200"/>
            <a:ext cx="472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486399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Validation of the can thickness is done by comparing the above graphs.</a:t>
            </a:r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083" y="1431386"/>
            <a:ext cx="6147582" cy="382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Result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3699803"/>
            <a:ext cx="10515600" cy="2477160"/>
          </a:xfrm>
        </p:spPr>
        <p:txBody>
          <a:bodyPr/>
          <a:lstStyle/>
          <a:p>
            <a:r>
              <a:rPr lang="en-US" dirty="0" smtClean="0"/>
              <a:t>Keep adding mass in the simulation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 higher deformation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A24EA6C0-5F79-46F6-9F19-1226164D6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42048415"/>
              </p:ext>
            </p:extLst>
          </p:nvPr>
        </p:nvGraphicFramePr>
        <p:xfrm>
          <a:off x="838200" y="1899138"/>
          <a:ext cx="1029830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3153">
                  <a:extLst>
                    <a:ext uri="{9D8B030D-6E8A-4147-A177-3AD203B41FA5}">
                      <a16:colId xmlns="" xmlns:a16="http://schemas.microsoft.com/office/drawing/2014/main" val="2035717917"/>
                    </a:ext>
                  </a:extLst>
                </a:gridCol>
                <a:gridCol w="1657350">
                  <a:extLst>
                    <a:ext uri="{9D8B030D-6E8A-4147-A177-3AD203B41FA5}">
                      <a16:colId xmlns="" xmlns:a16="http://schemas.microsoft.com/office/drawing/2014/main" val="371885905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85938309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13147881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Simulation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Added Mass (kg)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Deformation [mm]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13429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66.3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0444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62.9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52934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58.9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347715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359791"/>
          <a:ext cx="10515600" cy="640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Bottomed Out (85% Deformation)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50,1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x-none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1371</TotalTime>
  <Words>204</Words>
  <Application>Microsoft Macintosh PowerPoint</Application>
  <PresentationFormat>Custom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LAB and Simulation - Vehicle and Traffic Safety</vt:lpstr>
      <vt:lpstr>Task and Test Plan</vt:lpstr>
      <vt:lpstr>Deformation vs Time and Added Mass</vt:lpstr>
      <vt:lpstr>Validation of data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and Test Plan</dc:title>
  <dc:creator>Jan-Hendrik Dürkop</dc:creator>
  <cp:lastModifiedBy>user</cp:lastModifiedBy>
  <cp:revision>16</cp:revision>
  <dcterms:created xsi:type="dcterms:W3CDTF">2018-12-11T16:45:19Z</dcterms:created>
  <dcterms:modified xsi:type="dcterms:W3CDTF">2018-12-13T09:07:29Z</dcterms:modified>
</cp:coreProperties>
</file>