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clic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modi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ficar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o de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títul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o del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patr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ón</a:t>
            </a:r>
            <a:endParaRPr b="0" lang="es-CO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001A8E-8250-4EB0-96AE-1B19FCD9AAC9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3/11/21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903F5C-B811-4B94-A4E3-3D48B996D7A1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CuadroTexto 2"/>
          <p:cNvSpPr/>
          <p:nvPr/>
        </p:nvSpPr>
        <p:spPr>
          <a:xfrm>
            <a:off x="1789200" y="3949200"/>
            <a:ext cx="49294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ff0062"/>
                </a:solidFill>
                <a:latin typeface="Ubuntu"/>
              </a:rPr>
              <a:t>Presentación Proyecto Ciclo 4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4" name="CuadroTexto 1"/>
          <p:cNvSpPr/>
          <p:nvPr/>
        </p:nvSpPr>
        <p:spPr>
          <a:xfrm>
            <a:off x="1219320" y="1148760"/>
            <a:ext cx="6890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ff0062"/>
                </a:solidFill>
                <a:latin typeface="Ubuntu"/>
              </a:rPr>
              <a:t>Titulo del 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5" name="CuadroTexto 2"/>
          <p:cNvSpPr/>
          <p:nvPr/>
        </p:nvSpPr>
        <p:spPr>
          <a:xfrm>
            <a:off x="1166040" y="1910160"/>
            <a:ext cx="975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Veterinaria Doctor Patitas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6" name="Imagen 6" descr=""/>
          <p:cNvPicPr/>
          <p:nvPr/>
        </p:nvPicPr>
        <p:blipFill>
          <a:blip r:embed="rId2"/>
          <a:stretch/>
        </p:blipFill>
        <p:spPr>
          <a:xfrm>
            <a:off x="1219320" y="2383560"/>
            <a:ext cx="2953080" cy="332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"/>
          <p:cNvSpPr/>
          <p:nvPr/>
        </p:nvSpPr>
        <p:spPr>
          <a:xfrm>
            <a:off x="1219320" y="1148760"/>
            <a:ext cx="6890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Equipo de Trabajo</a:t>
            </a:r>
            <a:endParaRPr b="0" lang="es-ES" sz="3600" spc="-1" strike="noStrike">
              <a:latin typeface="Arial"/>
            </a:endParaRPr>
          </a:p>
        </p:txBody>
      </p:sp>
      <p:graphicFrame>
        <p:nvGraphicFramePr>
          <p:cNvPr id="48" name="Tabla 3"/>
          <p:cNvGraphicFramePr/>
          <p:nvPr/>
        </p:nvGraphicFramePr>
        <p:xfrm>
          <a:off x="729000" y="2107080"/>
          <a:ext cx="10548360" cy="3601440"/>
        </p:xfrm>
        <a:graphic>
          <a:graphicData uri="http://schemas.openxmlformats.org/drawingml/2006/table">
            <a:tbl>
              <a:tblPr/>
              <a:tblGrid>
                <a:gridCol w="2109600"/>
                <a:gridCol w="2109600"/>
                <a:gridCol w="2109600"/>
                <a:gridCol w="2109600"/>
                <a:gridCol w="2109960"/>
              </a:tblGrid>
              <a:tr h="586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latin typeface="Ubuntu"/>
                        </a:rPr>
                        <a:t>Nombres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latin typeface="Ubuntu"/>
                        </a:rPr>
                        <a:t>Apellidos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latin typeface="Ubuntu"/>
                        </a:rPr>
                        <a:t>Identificación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latin typeface="Ubuntu"/>
                        </a:rPr>
                        <a:t>Edad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latin typeface="Ubuntu"/>
                        </a:rPr>
                        <a:t>Responsabilidad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86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Juan Felipe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Ortiz Franco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1006204569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Owner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68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Lina Marcela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Triana Bolaños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1192782308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Desarrollo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Emerson Alexis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Vargas Buenahora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1232890408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Scrum Master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86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Iván Arturo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Ávila Gómez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1057573685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Desarrollo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Giovanni Ernesto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Ibáñez Acevedo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1048847516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Desarrollo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adroTexto 4"/>
          <p:cNvSpPr/>
          <p:nvPr/>
        </p:nvSpPr>
        <p:spPr>
          <a:xfrm>
            <a:off x="1219320" y="1148760"/>
            <a:ext cx="8878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Que espera lograr con su prototipo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0" name="CuadroTexto 5"/>
          <p:cNvSpPr/>
          <p:nvPr/>
        </p:nvSpPr>
        <p:spPr>
          <a:xfrm>
            <a:off x="1166040" y="1910160"/>
            <a:ext cx="975312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767171"/>
                </a:solidFill>
                <a:latin typeface="Ubuntu"/>
              </a:rPr>
              <a:t>Hemos notado que las paginas de veterinaria se quedan un poco cortas o son ambiguas con la atención que se le brinda a el cliente por ello queremos mejor y aumentar la calidad de la misma.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767171"/>
                </a:solidFill>
                <a:latin typeface="Ubuntu"/>
              </a:rPr>
              <a:t>Buscamos lograr una interfaz rápida y intuitiva para que las paginas de veterinaria sea mas cómoda y eficaz para el cliente, logrando así que sea mas escalable cuando la demanda crezca.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4"/>
          <p:cNvSpPr/>
          <p:nvPr/>
        </p:nvSpPr>
        <p:spPr>
          <a:xfrm>
            <a:off x="1219320" y="1148760"/>
            <a:ext cx="10508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Necesidad insatisfecha y mercado a impactar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2" name="CuadroTexto 5"/>
          <p:cNvSpPr/>
          <p:nvPr/>
        </p:nvSpPr>
        <p:spPr>
          <a:xfrm>
            <a:off x="1166040" y="1910160"/>
            <a:ext cx="96901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Queremos mejora la interacción que tiene el cliente con la veterinaria dándole un sentido de libertad y comodidad a la hora de buscar nuestro servicio de ese modo mas se crearía una atención mas rápida y eficaz al igual que personaliza hacia el cliente, mejorando el tiempo en espera, mostrando un mayor interés hacia la problemática del cliente y creando una atención mas personalizada como cómoda tanto para el cliente como el veterinario.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4"/>
          <p:cNvSpPr/>
          <p:nvPr/>
        </p:nvSpPr>
        <p:spPr>
          <a:xfrm>
            <a:off x="1219320" y="1148760"/>
            <a:ext cx="10508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Vigilancia Tecnológica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4" name="CuadroTexto 5"/>
          <p:cNvSpPr/>
          <p:nvPr/>
        </p:nvSpPr>
        <p:spPr>
          <a:xfrm>
            <a:off x="808560" y="2254680"/>
            <a:ext cx="9753120" cy="40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600" spc="-1" strike="noStrike">
                <a:solidFill>
                  <a:srgbClr val="767171"/>
                </a:solidFill>
                <a:latin typeface="Ubuntu"/>
              </a:rPr>
              <a:t>Principales Ideas Encontradas: Queremos tener una pagina para una veterinaria la cual permita que el cliente pueda agendar su cita y tener respuesta a sus preguntas mas frecuentes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pc="-1" strike="noStrike">
                <a:solidFill>
                  <a:srgbClr val="767171"/>
                </a:solidFill>
                <a:latin typeface="Ubuntu"/>
              </a:rPr>
              <a:t>Que se descubrió? : la mayoría de las paginas de veterinaria no son muy amigables con la atención del cliente, ninguna da una herramienta que le brinde esa libertad a el cliente de agendar una cita y que resuelva sus dudas mas frecuentes en ese momento.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pc="-1" strike="noStrike">
                <a:solidFill>
                  <a:srgbClr val="767171"/>
                </a:solidFill>
                <a:latin typeface="Ubuntu"/>
              </a:rPr>
              <a:t>Que se conoció? : se investigaron y revisaron varios sitios web de veterinarias locales, las cuales no contaban con estas herramientas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pc="-1" strike="noStrike">
                <a:solidFill>
                  <a:srgbClr val="767171"/>
                </a:solidFill>
                <a:latin typeface="Ubuntu"/>
              </a:rPr>
              <a:t>Como aporta al proyecto la información encontrada? :  con esta información tenemos una idea mas clara de lo que se debe mejorar ya que conocemos las falencias que tiene la otra competencia 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600" spc="-1" strike="noStrike">
                <a:solidFill>
                  <a:srgbClr val="767171"/>
                </a:solidFill>
                <a:latin typeface="Ubuntu"/>
              </a:rPr>
              <a:t>Es suficiente a información encontrada?: con la información recolectada podemos dar inicio a nuestro proyecto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4"/>
          <p:cNvSpPr/>
          <p:nvPr/>
        </p:nvSpPr>
        <p:spPr>
          <a:xfrm>
            <a:off x="1219320" y="1148760"/>
            <a:ext cx="10508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Con que se cuenta? 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6" name="CuadroTexto 5"/>
          <p:cNvSpPr/>
          <p:nvPr/>
        </p:nvSpPr>
        <p:spPr>
          <a:xfrm>
            <a:off x="808560" y="2254680"/>
            <a:ext cx="975312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Tenemos conocimiento en el leguajes de programación como Java Script, Java, Python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También contamos con conocimiento con los lenguajes de diseño web como HTML y CSS y Frameworks como Bootstrap,  Angular.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Contamos con los Ordenador con Windows 10 y los Software necesario para desarrollar este proyecto.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4"/>
          <p:cNvSpPr/>
          <p:nvPr/>
        </p:nvSpPr>
        <p:spPr>
          <a:xfrm>
            <a:off x="1219320" y="1148760"/>
            <a:ext cx="10508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Patrón de Arquitectura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58" name="CuadroTexto 5"/>
          <p:cNvSpPr/>
          <p:nvPr/>
        </p:nvSpPr>
        <p:spPr>
          <a:xfrm>
            <a:off x="765000" y="2254680"/>
            <a:ext cx="9753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Utilizaremos MVC  (modelo, vista y controlador) y micro servicios para administrar cada unos de esos módulos como un servidor diferente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0" name="CuadroTexto 3"/>
          <p:cNvSpPr/>
          <p:nvPr/>
        </p:nvSpPr>
        <p:spPr>
          <a:xfrm>
            <a:off x="4267080" y="817560"/>
            <a:ext cx="5777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03b56"/>
                </a:solidFill>
                <a:latin typeface="Ubuntu"/>
              </a:rPr>
              <a:t>Modelado Prototipo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61" name="CuadroTexto 4"/>
          <p:cNvSpPr/>
          <p:nvPr/>
        </p:nvSpPr>
        <p:spPr>
          <a:xfrm>
            <a:off x="808560" y="2254680"/>
            <a:ext cx="9753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CO" sz="1800" spc="-1" strike="noStrike">
                <a:solidFill>
                  <a:srgbClr val="767171"/>
                </a:solidFill>
                <a:latin typeface="Ubuntu"/>
              </a:rPr>
              <a:t>Copiar y pegar imágenes prediseñadas el prottipo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2520000" y="1620000"/>
            <a:ext cx="7493400" cy="509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573</TotalTime>
  <Application>LibreOffice/7.1.6.2$Linux_X86_64 LibreOffice_project/10$Build-2</Application>
  <AppVersion>15.0000</AppVersion>
  <Words>456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2021-04-09T17:18:33Z</dcterms:created>
  <dc:creator>Microsoft Office User</dc:creator>
  <dc:description/>
  <dc:language>es-ES</dc:language>
  <cp:lastModifiedBy/>
  <dcterms:modified xsi:type="dcterms:W3CDTF">2021-11-03T16:14:54Z</dcterms:modified>
  <cp:revision>16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9</vt:i4>
  </property>
</Properties>
</file>