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9"/>
  </p:notesMasterIdLst>
  <p:sldIdLst>
    <p:sldId id="499" r:id="rId2"/>
    <p:sldId id="308" r:id="rId3"/>
    <p:sldId id="511" r:id="rId4"/>
    <p:sldId id="541" r:id="rId5"/>
    <p:sldId id="542" r:id="rId6"/>
    <p:sldId id="543" r:id="rId7"/>
    <p:sldId id="536" r:id="rId8"/>
    <p:sldId id="545" r:id="rId9"/>
    <p:sldId id="579" r:id="rId10"/>
    <p:sldId id="578" r:id="rId11"/>
    <p:sldId id="546" r:id="rId12"/>
    <p:sldId id="547" r:id="rId13"/>
    <p:sldId id="548" r:id="rId14"/>
    <p:sldId id="581" r:id="rId15"/>
    <p:sldId id="580" r:id="rId16"/>
    <p:sldId id="582" r:id="rId17"/>
    <p:sldId id="290" r:id="rId18"/>
  </p:sldIdLst>
  <p:sldSz cx="10160000" cy="5715000"/>
  <p:notesSz cx="6858000" cy="9144000"/>
  <p:embeddedFontLst>
    <p:embeddedFont>
      <p:font typeface="Calibri" panose="020F0502020204030204" pitchFamily="34" charset="0"/>
      <p:regular r:id="rId20"/>
      <p:bold r:id="rId21"/>
      <p:italic r:id="rId22"/>
      <p:boldItalic r:id="rId23"/>
    </p:embeddedFont>
    <p:embeddedFont>
      <p:font typeface="微软雅黑" panose="020B0503020204020204" pitchFamily="34" charset="-122"/>
      <p:regular r:id="rId24"/>
      <p:bold r:id="rId25"/>
    </p:embeddedFont>
    <p:embeddedFont>
      <p:font typeface="幼圆" panose="02010509060101010101" pitchFamily="49" charset="-122"/>
      <p:regular r:id="rId26"/>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1712">
          <p15:clr>
            <a:srgbClr val="A4A3A4"/>
          </p15:clr>
        </p15:guide>
        <p15:guide id="2" pos="319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6666"/>
    <a:srgbClr val="FFF2CC"/>
    <a:srgbClr val="046FB6"/>
    <a:srgbClr val="0070C0"/>
    <a:srgbClr val="EBEBEB"/>
    <a:srgbClr val="22B1DE"/>
    <a:srgbClr val="7B93D7"/>
    <a:srgbClr val="5D76BA"/>
    <a:srgbClr val="CCCC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5" autoAdjust="0"/>
    <p:restoredTop sz="95681" autoAdjust="0"/>
  </p:normalViewPr>
  <p:slideViewPr>
    <p:cSldViewPr>
      <p:cViewPr varScale="1">
        <p:scale>
          <a:sx n="103" d="100"/>
          <a:sy n="103" d="100"/>
        </p:scale>
        <p:origin x="840" y="86"/>
      </p:cViewPr>
      <p:guideLst>
        <p:guide orient="horz" pos="1712"/>
        <p:guide pos="3197"/>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10536"/>
    </p:cViewPr>
  </p:sorterViewPr>
  <p:notesViewPr>
    <p:cSldViewPr>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BDAAD2CA-BE1E-4850-B2E7-D0F30C0620E1}" type="datetimeFigureOut">
              <a:rPr lang="zh-CN" altLang="en-US"/>
              <a:t>2021/12/26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FFC3F9F9-BD45-41FF-8EF0-175BB43AFD9A}"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FC3F9F9-BD45-41FF-8EF0-175BB43AFD9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幻灯片图像占位符 1"/>
          <p:cNvSpPr>
            <a:spLocks noGrp="1" noRot="1" noChangeAspect="1" noChangeArrowheads="1" noTextEdit="1"/>
          </p:cNvSpPr>
          <p:nvPr>
            <p:ph type="sldImg" idx="4294967295"/>
          </p:nvPr>
        </p:nvSpPr>
        <p:spPr bwMode="auto">
          <a:xfrm>
            <a:off x="409575" y="754063"/>
            <a:ext cx="5854700" cy="3294062"/>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noRot="1" noChangeAspect="1" noChangeArrowheads="1"/>
          </p:cNvSpPr>
          <p:nvPr>
            <p:ph type="body" idx="1"/>
          </p:nvPr>
        </p:nvSpPr>
        <p:spPr bwMode="auto">
          <a:xfrm>
            <a:off x="450850" y="881063"/>
            <a:ext cx="6454775" cy="3851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封面页：极简风格，突出重点</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cxnSp>
        <p:nvCxnSpPr>
          <p:cNvPr id="12" name="直接连接符 11"/>
          <p:cNvCxnSpPr/>
          <p:nvPr/>
        </p:nvCxnSpPr>
        <p:spPr>
          <a:xfrm>
            <a:off x="2779713" y="2740025"/>
            <a:ext cx="653415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647952" y="3289548"/>
            <a:ext cx="46722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KSO_CT2"/>
          <p:cNvSpPr>
            <a:spLocks noGrp="1"/>
          </p:cNvSpPr>
          <p:nvPr>
            <p:ph type="subTitle" idx="1"/>
          </p:nvPr>
        </p:nvSpPr>
        <p:spPr>
          <a:xfrm>
            <a:off x="5716053" y="2832804"/>
            <a:ext cx="3594875" cy="342883"/>
          </a:xfrm>
          <a:noFill/>
        </p:spPr>
        <p:txBody>
          <a:bodyPr>
            <a:noAutofit/>
          </a:bodyPr>
          <a:lstStyle>
            <a:lvl1pPr marL="0" indent="0" algn="r">
              <a:buNone/>
              <a:defRPr sz="2000" b="0">
                <a:solidFill>
                  <a:schemeClr val="tx1">
                    <a:lumMod val="50000"/>
                  </a:schemeClr>
                </a:solidFill>
                <a:effectLst/>
                <a:latin typeface="+mn-ea"/>
                <a:ea typeface="+mn-ea"/>
              </a:defRPr>
            </a:lvl1pPr>
            <a:lvl2pPr marL="285750" indent="0" algn="ctr">
              <a:buNone/>
              <a:defRPr sz="1250"/>
            </a:lvl2pPr>
            <a:lvl3pPr marL="571500" indent="0" algn="ctr">
              <a:buNone/>
              <a:defRPr sz="1125"/>
            </a:lvl3pPr>
            <a:lvl4pPr marL="857250" indent="0" algn="ctr">
              <a:buNone/>
              <a:defRPr sz="1000"/>
            </a:lvl4pPr>
            <a:lvl5pPr marL="1143000" indent="0" algn="ctr">
              <a:buNone/>
              <a:defRPr sz="1000"/>
            </a:lvl5pPr>
            <a:lvl6pPr marL="1428750" indent="0" algn="ctr">
              <a:buNone/>
              <a:defRPr sz="1000"/>
            </a:lvl6pPr>
            <a:lvl7pPr marL="1714500" indent="0" algn="ctr">
              <a:buNone/>
              <a:defRPr sz="1000"/>
            </a:lvl7pPr>
            <a:lvl8pPr marL="2000250" indent="0" algn="ctr">
              <a:buNone/>
              <a:defRPr sz="1000"/>
            </a:lvl8pPr>
            <a:lvl9pPr marL="2286000" indent="0" algn="ctr">
              <a:buNone/>
              <a:defRPr sz="1000"/>
            </a:lvl9pPr>
          </a:lstStyle>
          <a:p>
            <a:r>
              <a:rPr lang="zh-CN" altLang="en-US"/>
              <a:t>单击此处编辑母版副标题样式</a:t>
            </a:r>
            <a:endParaRPr lang="zh-CN" altLang="en-US" dirty="0"/>
          </a:p>
        </p:txBody>
      </p:sp>
      <p:sp>
        <p:nvSpPr>
          <p:cNvPr id="7" name="KSO_CT1"/>
          <p:cNvSpPr>
            <a:spLocks noGrp="1"/>
          </p:cNvSpPr>
          <p:nvPr>
            <p:ph type="title"/>
          </p:nvPr>
        </p:nvSpPr>
        <p:spPr>
          <a:xfrm>
            <a:off x="2780326" y="1936750"/>
            <a:ext cx="6530601" cy="805632"/>
          </a:xfrm>
        </p:spPr>
        <p:txBody>
          <a:bodyPr anchor="b">
            <a:noAutofit/>
          </a:bodyPr>
          <a:lstStyle>
            <a:lvl1pPr algn="r">
              <a:lnSpc>
                <a:spcPct val="100000"/>
              </a:lnSpc>
              <a:defRPr sz="3335" b="1" kern="1000" baseline="0">
                <a:solidFill>
                  <a:schemeClr val="accent1"/>
                </a:solidFill>
                <a:effectLst/>
                <a:latin typeface="+mj-ea"/>
                <a:ea typeface="+mj-ea"/>
              </a:defRPr>
            </a:lvl1pPr>
          </a:lstStyle>
          <a:p>
            <a:r>
              <a:rPr lang="zh-CN" altLang="en-US"/>
              <a:t>单击此处编辑母版标题样式</a:t>
            </a:r>
            <a:endParaRPr lang="zh-CN" altLang="en-US" dirty="0"/>
          </a:p>
        </p:txBody>
      </p:sp>
      <p:sp>
        <p:nvSpPr>
          <p:cNvPr id="14" name="KSO_FD"/>
          <p:cNvSpPr>
            <a:spLocks noGrp="1"/>
          </p:cNvSpPr>
          <p:nvPr>
            <p:ph type="dt" sz="half" idx="10"/>
          </p:nvPr>
        </p:nvSpPr>
        <p:spPr/>
        <p:txBody>
          <a:bodyPr/>
          <a:lstStyle>
            <a:lvl1pPr>
              <a:defRPr/>
            </a:lvl1pPr>
          </a:lstStyle>
          <a:p>
            <a:pPr>
              <a:defRPr/>
            </a:pPr>
            <a:fld id="{B95DB542-C742-4E7F-8AB7-4C903F287A7C}" type="datetime1">
              <a:rPr lang="zh-CN" altLang="en-US" smtClean="0"/>
              <a:t>2021/12/26</a:t>
            </a:fld>
            <a:endParaRPr lang="zh-CN" altLang="en-US"/>
          </a:p>
        </p:txBody>
      </p:sp>
      <p:sp>
        <p:nvSpPr>
          <p:cNvPr id="15" name="KSO_FT"/>
          <p:cNvSpPr>
            <a:spLocks noGrp="1"/>
          </p:cNvSpPr>
          <p:nvPr>
            <p:ph type="ftr" sz="quarter" idx="11"/>
          </p:nvPr>
        </p:nvSpPr>
        <p:spPr/>
        <p:txBody>
          <a:bodyPr/>
          <a:lstStyle>
            <a:lvl1pPr>
              <a:defRPr/>
            </a:lvl1pPr>
          </a:lstStyle>
          <a:p>
            <a:pPr>
              <a:defRPr/>
            </a:pPr>
            <a:endParaRPr lang="zh-CN" altLang="en-US"/>
          </a:p>
        </p:txBody>
      </p:sp>
      <p:sp>
        <p:nvSpPr>
          <p:cNvPr id="16" name="KSO_FN"/>
          <p:cNvSpPr>
            <a:spLocks noGrp="1"/>
          </p:cNvSpPr>
          <p:nvPr>
            <p:ph type="sldNum" sz="quarter" idx="12"/>
          </p:nvPr>
        </p:nvSpPr>
        <p:spPr/>
        <p:txBody>
          <a:bodyPr/>
          <a:lstStyle>
            <a:lvl1pPr>
              <a:defRPr/>
            </a:lvl1pPr>
          </a:lstStyle>
          <a:p>
            <a:pPr>
              <a:defRPr/>
            </a:pPr>
            <a:fld id="{5A1C78EF-7F88-42A0-86BB-B8BA2F28FE2B}" type="slidenum">
              <a:rPr lang="zh-CN" altLang="en-US"/>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lvl1pPr>
              <a:defRPr/>
            </a:lvl1pPr>
          </a:lstStyle>
          <a:p>
            <a:pPr>
              <a:defRPr/>
            </a:pPr>
            <a:fld id="{377FC81E-00CD-4FEF-948D-094848143115}" type="datetime1">
              <a:rPr lang="zh-CN" altLang="en-US" smtClean="0"/>
              <a:t>2021/12/26</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sp>
        <p:nvSpPr>
          <p:cNvPr id="8" name="灯片编号占位符 15"/>
          <p:cNvSpPr txBox="1"/>
          <p:nvPr userDrawn="1"/>
        </p:nvSpPr>
        <p:spPr>
          <a:xfrm>
            <a:off x="8873926" y="5285258"/>
            <a:ext cx="1390650" cy="365125"/>
          </a:xfrm>
          <a:prstGeom prst="rect">
            <a:avLst/>
          </a:prstGeom>
        </p:spPr>
        <p:txBody>
          <a:bodyPr vert="horz" lIns="91440" tIns="45720" rIns="91440" bIns="45720" rtlCol="0" anchor="ctr"/>
          <a:lstStyle>
            <a:defPPr>
              <a:defRPr lang="zh-CN"/>
            </a:defPPr>
            <a:lvl1pPr algn="ctr" rtl="0" eaLnBrk="1" fontAlgn="auto" hangingPunct="1">
              <a:spcBef>
                <a:spcPts val="0"/>
              </a:spcBef>
              <a:spcAft>
                <a:spcPts val="0"/>
              </a:spcAft>
              <a:defRPr sz="2000" b="1"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9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8476076" y="304271"/>
            <a:ext cx="985426" cy="484319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761536" y="304271"/>
            <a:ext cx="6611058" cy="4843198"/>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lvl1pPr>
              <a:defRPr/>
            </a:lvl1pPr>
          </a:lstStyle>
          <a:p>
            <a:pPr>
              <a:defRPr/>
            </a:pPr>
            <a:fld id="{1DA82A4F-B409-43D3-AF77-B1C83D9433CE}" type="datetime1">
              <a:rPr lang="zh-CN" altLang="en-US" smtClean="0"/>
              <a:t>2021/12/26</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pic>
        <p:nvPicPr>
          <p:cNvPr id="7" name="Picture 3"/>
          <p:cNvPicPr>
            <a:picLocks noChangeAspect="1" noChangeArrowheads="1"/>
          </p:cNvPicPr>
          <p:nvPr userDrawn="1"/>
        </p:nvPicPr>
        <p:blipFill>
          <a:blip r:embed="rId2" cstate="print"/>
          <a:srcRect/>
          <a:stretch>
            <a:fillRect/>
          </a:stretch>
        </p:blipFill>
        <p:spPr bwMode="auto">
          <a:xfrm>
            <a:off x="7672288" y="155614"/>
            <a:ext cx="1898715" cy="496979"/>
          </a:xfrm>
          <a:prstGeom prst="rect">
            <a:avLst/>
          </a:prstGeom>
          <a:noFill/>
          <a:ln w="9525">
            <a:noFill/>
            <a:miter lim="800000"/>
            <a:headEnd/>
            <a:tailEnd/>
          </a:ln>
        </p:spPr>
      </p:pic>
      <p:sp>
        <p:nvSpPr>
          <p:cNvPr id="8" name="矩形 7"/>
          <p:cNvSpPr/>
          <p:nvPr userDrawn="1"/>
        </p:nvSpPr>
        <p:spPr>
          <a:xfrm>
            <a:off x="9227243" y="519782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灯片编号占位符 15"/>
          <p:cNvSpPr txBox="1"/>
          <p:nvPr userDrawn="1"/>
        </p:nvSpPr>
        <p:spPr>
          <a:xfrm>
            <a:off x="8801918" y="5285258"/>
            <a:ext cx="1390650" cy="365125"/>
          </a:xfrm>
          <a:prstGeom prst="rect">
            <a:avLst/>
          </a:prstGeom>
        </p:spPr>
        <p:txBody>
          <a:bodyPr vert="horz" lIns="91440" tIns="45720" rIns="91440" bIns="45720" rtlCol="0" anchor="ctr"/>
          <a:lstStyle>
            <a:defPPr>
              <a:defRPr lang="zh-CN"/>
            </a:defPPr>
            <a:lvl1pPr algn="ctr" rtl="0" eaLnBrk="1" fontAlgn="auto" hangingPunct="1">
              <a:spcBef>
                <a:spcPts val="0"/>
              </a:spcBef>
              <a:spcAft>
                <a:spcPts val="0"/>
              </a:spcAft>
              <a:defRPr sz="2000" b="1"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9pPr>
          </a:lstStyle>
          <a:p>
            <a:fld id="{51D91E7F-84B6-4064-9D4E-CC7D244BCA0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698500" y="72433"/>
            <a:ext cx="9044049" cy="663343"/>
          </a:xfrm>
        </p:spPr>
        <p:txBody>
          <a:bodyPr/>
          <a:lstStyle>
            <a:lvl1pPr>
              <a:defRPr sz="2665">
                <a:solidFill>
                  <a:schemeClr val="accent1"/>
                </a:solidFill>
              </a:defRPr>
            </a:lvl1pPr>
          </a:lstStyle>
          <a:p>
            <a:r>
              <a:rPr lang="zh-CN" altLang="en-US" dirty="0"/>
              <a:t>单击此处编辑母版标题样式</a:t>
            </a:r>
            <a:endParaRPr lang="en-US" dirty="0"/>
          </a:p>
        </p:txBody>
      </p:sp>
      <p:sp>
        <p:nvSpPr>
          <p:cNvPr id="3" name="KSO_BC1"/>
          <p:cNvSpPr>
            <a:spLocks noGrp="1"/>
          </p:cNvSpPr>
          <p:nvPr>
            <p:ph idx="1"/>
          </p:nvPr>
        </p:nvSpPr>
        <p:spPr/>
        <p:txBody>
          <a:bodyPr/>
          <a:lstStyle>
            <a:lvl1pPr>
              <a:buClrTx/>
              <a:defRPr sz="2335">
                <a:solidFill>
                  <a:schemeClr val="tx1"/>
                </a:solidFill>
                <a:latin typeface="+mj-ea"/>
                <a:ea typeface="+mj-ea"/>
              </a:defRPr>
            </a:lvl1pPr>
            <a:lvl2pPr>
              <a:defRPr sz="1500">
                <a:solidFill>
                  <a:schemeClr val="tx1"/>
                </a:solidFill>
              </a:defRPr>
            </a:lvl2pPr>
          </a:lstStyle>
          <a:p>
            <a:pPr lvl="0"/>
            <a:r>
              <a:rPr lang="zh-CN" altLang="en-US" dirty="0"/>
              <a:t>单击此处编辑母版文本样式</a:t>
            </a:r>
          </a:p>
          <a:p>
            <a:pPr lvl="1"/>
            <a:r>
              <a:rPr lang="zh-CN" altLang="en-US" dirty="0"/>
              <a:t>第二级</a:t>
            </a:r>
          </a:p>
        </p:txBody>
      </p:sp>
      <p:sp>
        <p:nvSpPr>
          <p:cNvPr id="4" name="KSO_FD"/>
          <p:cNvSpPr>
            <a:spLocks noGrp="1"/>
          </p:cNvSpPr>
          <p:nvPr>
            <p:ph type="dt" sz="half" idx="10"/>
          </p:nvPr>
        </p:nvSpPr>
        <p:spPr/>
        <p:txBody>
          <a:bodyPr/>
          <a:lstStyle>
            <a:lvl1pPr>
              <a:defRPr/>
            </a:lvl1pPr>
          </a:lstStyle>
          <a:p>
            <a:pPr>
              <a:defRPr/>
            </a:pPr>
            <a:fld id="{B5630278-2A65-4602-BA3B-24A08067E2A0}" type="datetime1">
              <a:rPr lang="zh-CN" altLang="en-US" smtClean="0"/>
              <a:t>2021/12/26</a:t>
            </a:fld>
            <a:endParaRPr lang="zh-CN" altLang="en-US" dirty="0"/>
          </a:p>
        </p:txBody>
      </p:sp>
      <p:sp>
        <p:nvSpPr>
          <p:cNvPr id="5" name="KSO_FT"/>
          <p:cNvSpPr>
            <a:spLocks noGrp="1"/>
          </p:cNvSpPr>
          <p:nvPr>
            <p:ph type="ftr" sz="quarter" idx="11"/>
          </p:nvPr>
        </p:nvSpPr>
        <p:spPr/>
        <p:txBody>
          <a:bodyPr/>
          <a:lstStyle>
            <a:lvl1pPr>
              <a:defRPr/>
            </a:lvl1pPr>
          </a:lstStyle>
          <a:p>
            <a:pPr>
              <a:defRPr/>
            </a:pPr>
            <a:endParaRPr lang="zh-CN" altLang="en-US"/>
          </a:p>
        </p:txBody>
      </p:sp>
      <p:pic>
        <p:nvPicPr>
          <p:cNvPr id="7" name="Picture 3"/>
          <p:cNvPicPr>
            <a:picLocks noChangeAspect="1" noChangeArrowheads="1"/>
          </p:cNvPicPr>
          <p:nvPr userDrawn="1"/>
        </p:nvPicPr>
        <p:blipFill>
          <a:blip r:embed="rId2" cstate="print"/>
          <a:srcRect/>
          <a:stretch>
            <a:fillRect/>
          </a:stretch>
        </p:blipFill>
        <p:spPr bwMode="auto">
          <a:xfrm>
            <a:off x="7672288" y="155614"/>
            <a:ext cx="1898715" cy="496979"/>
          </a:xfrm>
          <a:prstGeom prst="rect">
            <a:avLst/>
          </a:prstGeom>
          <a:noFill/>
          <a:ln w="9525">
            <a:noFill/>
            <a:miter lim="800000"/>
            <a:headEnd/>
            <a:tailEnd/>
          </a:ln>
        </p:spPr>
      </p:pic>
      <p:sp>
        <p:nvSpPr>
          <p:cNvPr id="9" name="矩形 8"/>
          <p:cNvSpPr/>
          <p:nvPr userDrawn="1"/>
        </p:nvSpPr>
        <p:spPr>
          <a:xfrm>
            <a:off x="9112448" y="519782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15"/>
          <p:cNvSpPr txBox="1"/>
          <p:nvPr userDrawn="1"/>
        </p:nvSpPr>
        <p:spPr>
          <a:xfrm>
            <a:off x="8687123" y="5285258"/>
            <a:ext cx="1390650" cy="365125"/>
          </a:xfrm>
          <a:prstGeom prst="rect">
            <a:avLst/>
          </a:prstGeom>
        </p:spPr>
        <p:txBody>
          <a:bodyPr vert="horz" lIns="91440" tIns="45720" rIns="91440" bIns="45720" rtlCol="0" anchor="ctr"/>
          <a:lstStyle>
            <a:defPPr>
              <a:defRPr lang="zh-CN"/>
            </a:defPPr>
            <a:lvl1pPr algn="ctr" rtl="0" eaLnBrk="1" fontAlgn="auto" hangingPunct="1">
              <a:spcBef>
                <a:spcPts val="0"/>
              </a:spcBef>
              <a:spcAft>
                <a:spcPts val="0"/>
              </a:spcAft>
              <a:defRPr sz="2000" b="1"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9pPr>
          </a:lstStyle>
          <a:p>
            <a:fld id="{51D91E7F-84B6-4064-9D4E-CC7D244BCA04}"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p:nvPr>
        </p:nvSpPr>
        <p:spPr>
          <a:xfrm>
            <a:off x="1748897" y="1756836"/>
            <a:ext cx="6662209" cy="1029229"/>
          </a:xfrm>
        </p:spPr>
        <p:txBody>
          <a:bodyPr anchor="b"/>
          <a:lstStyle>
            <a:lvl1pPr algn="ctr">
              <a:defRPr sz="2250">
                <a:solidFill>
                  <a:schemeClr val="tx2"/>
                </a:solidFill>
                <a:effectLst/>
              </a:defRPr>
            </a:lvl1pPr>
          </a:lstStyle>
          <a:p>
            <a:r>
              <a:rPr lang="zh-CN" altLang="en-US"/>
              <a:t>单击此处编辑母版标题样式</a:t>
            </a:r>
            <a:endParaRPr lang="en-US" dirty="0"/>
          </a:p>
        </p:txBody>
      </p:sp>
      <p:sp>
        <p:nvSpPr>
          <p:cNvPr id="3" name="KSO_ST2"/>
          <p:cNvSpPr>
            <a:spLocks noGrp="1"/>
          </p:cNvSpPr>
          <p:nvPr>
            <p:ph type="body" idx="1"/>
          </p:nvPr>
        </p:nvSpPr>
        <p:spPr>
          <a:xfrm>
            <a:off x="3375746" y="2833688"/>
            <a:ext cx="3408514" cy="297898"/>
          </a:xfrm>
          <a:prstGeom prst="roundRect">
            <a:avLst>
              <a:gd name="adj" fmla="val 50000"/>
            </a:avLst>
          </a:prstGeom>
          <a:solidFill>
            <a:schemeClr val="tx2">
              <a:lumMod val="40000"/>
              <a:lumOff val="60000"/>
            </a:schemeClr>
          </a:solidFill>
        </p:spPr>
        <p:txBody>
          <a:bodyPr anchor="ctr"/>
          <a:lstStyle>
            <a:lvl1pPr marL="0" indent="0" algn="ctr">
              <a:buNone/>
              <a:defRPr sz="1000">
                <a:solidFill>
                  <a:schemeClr val="bg1"/>
                </a:solidFill>
              </a:defRPr>
            </a:lvl1pPr>
            <a:lvl2pPr marL="285750" indent="0">
              <a:buNone/>
              <a:defRPr sz="1250">
                <a:solidFill>
                  <a:schemeClr val="tx1">
                    <a:tint val="75000"/>
                  </a:schemeClr>
                </a:solidFill>
              </a:defRPr>
            </a:lvl2pPr>
            <a:lvl3pPr marL="571500" indent="0">
              <a:buNone/>
              <a:defRPr sz="1125">
                <a:solidFill>
                  <a:schemeClr val="tx1">
                    <a:tint val="75000"/>
                  </a:schemeClr>
                </a:solidFill>
              </a:defRPr>
            </a:lvl3pPr>
            <a:lvl4pPr marL="857250" indent="0">
              <a:buNone/>
              <a:defRPr sz="1000">
                <a:solidFill>
                  <a:schemeClr val="tx1">
                    <a:tint val="75000"/>
                  </a:schemeClr>
                </a:solidFill>
              </a:defRPr>
            </a:lvl4pPr>
            <a:lvl5pPr marL="1143000" indent="0">
              <a:buNone/>
              <a:defRPr sz="1000">
                <a:solidFill>
                  <a:schemeClr val="tx1">
                    <a:tint val="75000"/>
                  </a:schemeClr>
                </a:solidFill>
              </a:defRPr>
            </a:lvl5pPr>
            <a:lvl6pPr marL="1428750" indent="0">
              <a:buNone/>
              <a:defRPr sz="1000">
                <a:solidFill>
                  <a:schemeClr val="tx1">
                    <a:tint val="75000"/>
                  </a:schemeClr>
                </a:solidFill>
              </a:defRPr>
            </a:lvl6pPr>
            <a:lvl7pPr marL="1714500" indent="0">
              <a:buNone/>
              <a:defRPr sz="1000">
                <a:solidFill>
                  <a:schemeClr val="tx1">
                    <a:tint val="75000"/>
                  </a:schemeClr>
                </a:solidFill>
              </a:defRPr>
            </a:lvl7pPr>
            <a:lvl8pPr marL="2000250" indent="0">
              <a:buNone/>
              <a:defRPr sz="1000">
                <a:solidFill>
                  <a:schemeClr val="tx1">
                    <a:tint val="75000"/>
                  </a:schemeClr>
                </a:solidFill>
              </a:defRPr>
            </a:lvl8pPr>
            <a:lvl9pPr marL="2286000" indent="0">
              <a:buNone/>
              <a:defRPr sz="1000">
                <a:solidFill>
                  <a:schemeClr val="tx1">
                    <a:tint val="75000"/>
                  </a:schemeClr>
                </a:solidFill>
              </a:defRPr>
            </a:lvl9pPr>
          </a:lstStyle>
          <a:p>
            <a:pPr lvl="0"/>
            <a:r>
              <a:rPr lang="zh-CN" altLang="en-US"/>
              <a:t>单击此处编辑母版文本样式</a:t>
            </a:r>
          </a:p>
        </p:txBody>
      </p:sp>
      <p:sp>
        <p:nvSpPr>
          <p:cNvPr id="4" name="KSO_FD"/>
          <p:cNvSpPr>
            <a:spLocks noGrp="1"/>
          </p:cNvSpPr>
          <p:nvPr>
            <p:ph type="dt" sz="half" idx="10"/>
          </p:nvPr>
        </p:nvSpPr>
        <p:spPr/>
        <p:txBody>
          <a:bodyPr/>
          <a:lstStyle>
            <a:lvl1pPr>
              <a:defRPr/>
            </a:lvl1pPr>
          </a:lstStyle>
          <a:p>
            <a:pPr>
              <a:defRPr/>
            </a:pPr>
            <a:fld id="{C4E56E25-625C-4413-95AE-35FFB24B6259}" type="datetime1">
              <a:rPr lang="zh-CN" altLang="en-US" smtClean="0"/>
              <a:t>2021/12/26</a:t>
            </a:fld>
            <a:endParaRPr lang="zh-CN" altLang="en-US"/>
          </a:p>
        </p:txBody>
      </p:sp>
      <p:sp>
        <p:nvSpPr>
          <p:cNvPr id="5" name="KSO_FT"/>
          <p:cNvSpPr>
            <a:spLocks noGrp="1"/>
          </p:cNvSpPr>
          <p:nvPr>
            <p:ph type="ftr" sz="quarter" idx="11"/>
          </p:nvPr>
        </p:nvSpPr>
        <p:spPr/>
        <p:txBody>
          <a:bodyPr/>
          <a:lstStyle>
            <a:lvl1pPr>
              <a:defRPr/>
            </a:lvl1pPr>
          </a:lstStyle>
          <a:p>
            <a:pPr>
              <a:defRPr/>
            </a:pPr>
            <a:endParaRPr lang="zh-CN" altLang="en-US"/>
          </a:p>
        </p:txBody>
      </p:sp>
      <p:pic>
        <p:nvPicPr>
          <p:cNvPr id="7" name="Picture 3"/>
          <p:cNvPicPr>
            <a:picLocks noChangeAspect="1" noChangeArrowheads="1"/>
          </p:cNvPicPr>
          <p:nvPr userDrawn="1"/>
        </p:nvPicPr>
        <p:blipFill>
          <a:blip r:embed="rId2" cstate="print"/>
          <a:srcRect/>
          <a:stretch>
            <a:fillRect/>
          </a:stretch>
        </p:blipFill>
        <p:spPr bwMode="auto">
          <a:xfrm>
            <a:off x="7672288" y="155614"/>
            <a:ext cx="1898715" cy="496979"/>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166519" y="1037169"/>
            <a:ext cx="4233333" cy="4110303"/>
          </a:xfrm>
        </p:spPr>
        <p:txBody>
          <a:bodyPr/>
          <a:lstStyle>
            <a:lvl1pPr>
              <a:buClrTx/>
              <a:defRPr>
                <a:solidFill>
                  <a:schemeClr val="tx1"/>
                </a:solidFill>
              </a:defRPr>
            </a:lvl1pPr>
          </a:lstStyle>
          <a:p>
            <a:pPr lvl="0"/>
            <a:r>
              <a:rPr lang="zh-CN" altLang="en-US" dirty="0"/>
              <a:t>单击此处编辑母版文本样式</a:t>
            </a:r>
          </a:p>
          <a:p>
            <a:pPr lvl="1"/>
            <a:r>
              <a:rPr lang="zh-CN" altLang="en-US" dirty="0"/>
              <a:t>第二级</a:t>
            </a:r>
          </a:p>
        </p:txBody>
      </p:sp>
      <p:sp>
        <p:nvSpPr>
          <p:cNvPr id="4" name="KSO_BC2"/>
          <p:cNvSpPr>
            <a:spLocks noGrp="1"/>
          </p:cNvSpPr>
          <p:nvPr>
            <p:ph sz="half" idx="2"/>
          </p:nvPr>
        </p:nvSpPr>
        <p:spPr>
          <a:xfrm>
            <a:off x="5432778" y="1037169"/>
            <a:ext cx="4245097" cy="4110303"/>
          </a:xfrm>
        </p:spPr>
        <p:txBody>
          <a:bodyPr/>
          <a:lstStyle>
            <a:lvl1pPr>
              <a:buClrTx/>
              <a:defRPr>
                <a:solidFill>
                  <a:schemeClr val="tx1"/>
                </a:solidFill>
              </a:defRPr>
            </a:lvl1pPr>
          </a:lstStyle>
          <a:p>
            <a:pPr lvl="0"/>
            <a:r>
              <a:rPr lang="zh-CN" altLang="en-US" dirty="0"/>
              <a:t>单击此处编辑母版文本样式</a:t>
            </a:r>
          </a:p>
          <a:p>
            <a:pPr lvl="1"/>
            <a:r>
              <a:rPr lang="zh-CN" altLang="en-US" dirty="0"/>
              <a:t>第二级</a:t>
            </a:r>
          </a:p>
        </p:txBody>
      </p:sp>
      <p:sp>
        <p:nvSpPr>
          <p:cNvPr id="5" name="KSO_FD"/>
          <p:cNvSpPr>
            <a:spLocks noGrp="1"/>
          </p:cNvSpPr>
          <p:nvPr>
            <p:ph type="dt" sz="half" idx="10"/>
          </p:nvPr>
        </p:nvSpPr>
        <p:spPr/>
        <p:txBody>
          <a:bodyPr/>
          <a:lstStyle>
            <a:lvl1pPr>
              <a:defRPr/>
            </a:lvl1pPr>
          </a:lstStyle>
          <a:p>
            <a:pPr>
              <a:defRPr/>
            </a:pPr>
            <a:fld id="{35439849-780C-4B99-BD47-FFF5498A9EBF}" type="datetime1">
              <a:rPr lang="zh-CN" altLang="en-US" smtClean="0"/>
              <a:t>2021/12/26</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pic>
        <p:nvPicPr>
          <p:cNvPr id="8" name="Picture 3"/>
          <p:cNvPicPr>
            <a:picLocks noChangeAspect="1" noChangeArrowheads="1"/>
          </p:cNvPicPr>
          <p:nvPr userDrawn="1"/>
        </p:nvPicPr>
        <p:blipFill>
          <a:blip r:embed="rId2" cstate="print"/>
          <a:srcRect/>
          <a:stretch>
            <a:fillRect/>
          </a:stretch>
        </p:blipFill>
        <p:spPr bwMode="auto">
          <a:xfrm>
            <a:off x="7672288" y="155614"/>
            <a:ext cx="1898715" cy="496979"/>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919111" y="98777"/>
            <a:ext cx="7760084" cy="59751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6197" y="1146969"/>
            <a:ext cx="4298156" cy="686593"/>
          </a:xfrm>
        </p:spPr>
        <p:txBody>
          <a:bodyPr anchor="b"/>
          <a:lstStyle>
            <a:lvl1pPr marL="0" indent="0">
              <a:buNone/>
              <a:defRPr sz="1125"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zh-CN" altLang="en-US"/>
              <a:t>单击此处编辑母版文本样式</a:t>
            </a:r>
          </a:p>
        </p:txBody>
      </p:sp>
      <p:sp>
        <p:nvSpPr>
          <p:cNvPr id="4" name="KSO_BC1"/>
          <p:cNvSpPr>
            <a:spLocks noGrp="1"/>
          </p:cNvSpPr>
          <p:nvPr>
            <p:ph sz="half" idx="2"/>
          </p:nvPr>
        </p:nvSpPr>
        <p:spPr>
          <a:xfrm>
            <a:off x="916197" y="1833562"/>
            <a:ext cx="4298156" cy="3070490"/>
          </a:xfrm>
        </p:spPr>
        <p:txBody>
          <a:bodyPr/>
          <a:lstStyle/>
          <a:p>
            <a:pPr lvl="0"/>
            <a:r>
              <a:rPr lang="zh-CN" altLang="en-US" dirty="0"/>
              <a:t>单击此处编辑母版文本样式</a:t>
            </a:r>
          </a:p>
          <a:p>
            <a:pPr lvl="1"/>
            <a:r>
              <a:rPr lang="zh-CN" altLang="en-US" dirty="0"/>
              <a:t>第二级</a:t>
            </a:r>
          </a:p>
        </p:txBody>
      </p:sp>
      <p:sp>
        <p:nvSpPr>
          <p:cNvPr id="5" name="Text Placeholder 4"/>
          <p:cNvSpPr>
            <a:spLocks noGrp="1"/>
          </p:cNvSpPr>
          <p:nvPr>
            <p:ph type="body" sz="quarter" idx="3"/>
          </p:nvPr>
        </p:nvSpPr>
        <p:spPr>
          <a:xfrm>
            <a:off x="5359873" y="1146969"/>
            <a:ext cx="4319323" cy="686593"/>
          </a:xfrm>
        </p:spPr>
        <p:txBody>
          <a:bodyPr anchor="b"/>
          <a:lstStyle>
            <a:lvl1pPr marL="0" indent="0">
              <a:buNone/>
              <a:defRPr sz="1125" b="1"/>
            </a:lvl1pPr>
            <a:lvl2pPr marL="285750" indent="0">
              <a:buNone/>
              <a:defRPr sz="1250" b="1"/>
            </a:lvl2pPr>
            <a:lvl3pPr marL="571500" indent="0">
              <a:buNone/>
              <a:defRPr sz="1125" b="1"/>
            </a:lvl3pPr>
            <a:lvl4pPr marL="857250" indent="0">
              <a:buNone/>
              <a:defRPr sz="1000" b="1"/>
            </a:lvl4pPr>
            <a:lvl5pPr marL="1143000" indent="0">
              <a:buNone/>
              <a:defRPr sz="1000" b="1"/>
            </a:lvl5pPr>
            <a:lvl6pPr marL="1428750" indent="0">
              <a:buNone/>
              <a:defRPr sz="1000" b="1"/>
            </a:lvl6pPr>
            <a:lvl7pPr marL="1714500" indent="0">
              <a:buNone/>
              <a:defRPr sz="1000" b="1"/>
            </a:lvl7pPr>
            <a:lvl8pPr marL="2000250" indent="0">
              <a:buNone/>
              <a:defRPr sz="1000" b="1"/>
            </a:lvl8pPr>
            <a:lvl9pPr marL="2286000" indent="0">
              <a:buNone/>
              <a:defRPr sz="1000" b="1"/>
            </a:lvl9pPr>
          </a:lstStyle>
          <a:p>
            <a:pPr lvl="0"/>
            <a:r>
              <a:rPr lang="zh-CN" altLang="en-US"/>
              <a:t>单击此处编辑母版文本样式</a:t>
            </a:r>
          </a:p>
        </p:txBody>
      </p:sp>
      <p:sp>
        <p:nvSpPr>
          <p:cNvPr id="6" name="KSO_BC2"/>
          <p:cNvSpPr>
            <a:spLocks noGrp="1"/>
          </p:cNvSpPr>
          <p:nvPr>
            <p:ph sz="quarter" idx="4"/>
          </p:nvPr>
        </p:nvSpPr>
        <p:spPr>
          <a:xfrm>
            <a:off x="5359873" y="1833562"/>
            <a:ext cx="4319323" cy="3070490"/>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lvl1pPr>
              <a:defRPr/>
            </a:lvl1pPr>
          </a:lstStyle>
          <a:p>
            <a:pPr>
              <a:defRPr/>
            </a:pPr>
            <a:fld id="{5DADA279-94CA-4D74-93B3-44CD74C2C645}" type="datetime1">
              <a:rPr lang="zh-CN" altLang="en-US" smtClean="0"/>
              <a:t>2021/12/26</a:t>
            </a:fld>
            <a:endParaRPr lang="zh-CN" altLang="en-US"/>
          </a:p>
        </p:txBody>
      </p:sp>
      <p:sp>
        <p:nvSpPr>
          <p:cNvPr id="8" name="KSO_FT"/>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lvl1pPr>
              <a:defRPr/>
            </a:lvl1pPr>
          </a:lstStyle>
          <a:p>
            <a:pPr>
              <a:defRPr/>
            </a:pPr>
            <a:fld id="{8683BB31-737A-4059-B524-05F15F4A0EFA}" type="datetime1">
              <a:rPr lang="zh-CN" altLang="en-US" smtClean="0"/>
              <a:t>2021/12/26</a:t>
            </a:fld>
            <a:endParaRPr lang="zh-CN" altLang="en-US"/>
          </a:p>
        </p:txBody>
      </p:sp>
      <p:sp>
        <p:nvSpPr>
          <p:cNvPr id="4" name="KSO_FT"/>
          <p:cNvSpPr>
            <a:spLocks noGrp="1"/>
          </p:cNvSpPr>
          <p:nvPr>
            <p:ph type="ftr" sz="quarter" idx="11"/>
          </p:nvPr>
        </p:nvSpPr>
        <p:spPr/>
        <p:txBody>
          <a:bodyPr/>
          <a:lstStyle>
            <a:lvl1pPr>
              <a:defRPr/>
            </a:lvl1pPr>
          </a:lstStyle>
          <a:p>
            <a:pPr>
              <a:defRPr/>
            </a:pPr>
            <a:endParaRPr lang="zh-CN" altLang="en-US"/>
          </a:p>
        </p:txBody>
      </p:sp>
      <p:pic>
        <p:nvPicPr>
          <p:cNvPr id="6" name="Picture 3"/>
          <p:cNvPicPr>
            <a:picLocks noChangeAspect="1" noChangeArrowheads="1"/>
          </p:cNvPicPr>
          <p:nvPr userDrawn="1"/>
        </p:nvPicPr>
        <p:blipFill>
          <a:blip r:embed="rId2" cstate="print"/>
          <a:srcRect/>
          <a:stretch>
            <a:fillRect/>
          </a:stretch>
        </p:blipFill>
        <p:spPr bwMode="auto">
          <a:xfrm>
            <a:off x="7672288" y="155614"/>
            <a:ext cx="1898715" cy="496979"/>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lvl1pPr>
              <a:defRPr/>
            </a:lvl1pPr>
          </a:lstStyle>
          <a:p>
            <a:pPr>
              <a:defRPr/>
            </a:pPr>
            <a:fld id="{932B3C5A-5A90-4A19-83A2-C36284333724}" type="datetime1">
              <a:rPr lang="zh-CN" altLang="en-US" smtClean="0"/>
              <a:t>2021/12/26</a:t>
            </a:fld>
            <a:endParaRPr lang="zh-CN" altLang="en-US"/>
          </a:p>
        </p:txBody>
      </p:sp>
      <p:sp>
        <p:nvSpPr>
          <p:cNvPr id="3" name="KSO_FT"/>
          <p:cNvSpPr>
            <a:spLocks noGrp="1"/>
          </p:cNvSpPr>
          <p:nvPr>
            <p:ph type="ftr" sz="quarter" idx="11"/>
          </p:nvPr>
        </p:nvSpPr>
        <p:spPr/>
        <p:txBody>
          <a:bodyPr/>
          <a:lstStyle>
            <a:lvl1pPr>
              <a:defRPr/>
            </a:lvl1pPr>
          </a:lstStyle>
          <a:p>
            <a:pPr>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7672288" y="155614"/>
            <a:ext cx="1898715" cy="496979"/>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953826" y="444502"/>
            <a:ext cx="3276864" cy="1333500"/>
          </a:xfrm>
        </p:spPr>
        <p:txBody>
          <a:bodyPr anchor="b"/>
          <a:lstStyle>
            <a:lvl1pPr>
              <a:defRPr sz="2000"/>
            </a:lvl1pPr>
          </a:lstStyle>
          <a:p>
            <a:r>
              <a:rPr lang="zh-CN" altLang="en-US"/>
              <a:t>单击此处编辑母版标题样式</a:t>
            </a:r>
            <a:endParaRPr lang="en-US" dirty="0"/>
          </a:p>
        </p:txBody>
      </p:sp>
      <p:sp>
        <p:nvSpPr>
          <p:cNvPr id="3" name="KSO_BC1"/>
          <p:cNvSpPr>
            <a:spLocks noGrp="1"/>
          </p:cNvSpPr>
          <p:nvPr>
            <p:ph idx="1"/>
          </p:nvPr>
        </p:nvSpPr>
        <p:spPr>
          <a:xfrm>
            <a:off x="4573324" y="886360"/>
            <a:ext cx="5143500" cy="4061354"/>
          </a:xfrm>
        </p:spPr>
        <p:txBody>
          <a:bodyPr/>
          <a:lstStyle>
            <a:lvl1pPr>
              <a:defRPr sz="1250"/>
            </a:lvl1pPr>
            <a:lvl2pPr>
              <a:defRPr sz="1125"/>
            </a:lvl2pPr>
            <a:lvl3pPr>
              <a:defRPr sz="1000"/>
            </a:lvl3pPr>
            <a:lvl4pPr>
              <a:defRPr sz="875"/>
            </a:lvl4pPr>
            <a:lvl5pPr>
              <a:defRPr sz="875"/>
            </a:lvl5pPr>
            <a:lvl6pPr>
              <a:defRPr sz="1250"/>
            </a:lvl6pPr>
            <a:lvl7pPr>
              <a:defRPr sz="1250"/>
            </a:lvl7pPr>
            <a:lvl8pPr>
              <a:defRPr sz="1250"/>
            </a:lvl8pPr>
            <a:lvl9pPr>
              <a:defRPr sz="125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953826" y="1778002"/>
            <a:ext cx="3276864" cy="3176323"/>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zh-CN" altLang="en-US"/>
              <a:t>单击此处编辑母版文本样式</a:t>
            </a:r>
          </a:p>
        </p:txBody>
      </p:sp>
      <p:sp>
        <p:nvSpPr>
          <p:cNvPr id="5" name="KSO_FD"/>
          <p:cNvSpPr>
            <a:spLocks noGrp="1"/>
          </p:cNvSpPr>
          <p:nvPr>
            <p:ph type="dt" sz="half" idx="10"/>
          </p:nvPr>
        </p:nvSpPr>
        <p:spPr/>
        <p:txBody>
          <a:bodyPr/>
          <a:lstStyle>
            <a:lvl1pPr>
              <a:defRPr/>
            </a:lvl1pPr>
          </a:lstStyle>
          <a:p>
            <a:pPr>
              <a:defRPr/>
            </a:pPr>
            <a:fld id="{5D26827E-2A18-4128-BAED-F91FDD25FBB4}" type="datetime1">
              <a:rPr lang="zh-CN" altLang="en-US" smtClean="0"/>
              <a:t>2021/12/26</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pic>
        <p:nvPicPr>
          <p:cNvPr id="8" name="Picture 3"/>
          <p:cNvPicPr>
            <a:picLocks noChangeAspect="1" noChangeArrowheads="1"/>
          </p:cNvPicPr>
          <p:nvPr userDrawn="1"/>
        </p:nvPicPr>
        <p:blipFill>
          <a:blip r:embed="rId2" cstate="print"/>
          <a:srcRect/>
          <a:stretch>
            <a:fillRect/>
          </a:stretch>
        </p:blipFill>
        <p:spPr bwMode="auto">
          <a:xfrm>
            <a:off x="7672288" y="155614"/>
            <a:ext cx="1898715" cy="496979"/>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1038494" y="381000"/>
            <a:ext cx="3276864" cy="1333500"/>
          </a:xfrm>
        </p:spPr>
        <p:txBody>
          <a:bodyPr anchor="b"/>
          <a:lstStyle>
            <a:lvl1pPr>
              <a:defRPr sz="20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535694" y="822858"/>
            <a:ext cx="5143500" cy="4061354"/>
          </a:xfrm>
        </p:spPr>
        <p:txBody>
          <a:bodyPr rtlCol="0">
            <a:normAutofit/>
          </a:bodyPr>
          <a:lstStyle>
            <a:lvl1pPr marL="0" indent="0">
              <a:buNone/>
              <a:defRPr sz="2000"/>
            </a:lvl1pPr>
            <a:lvl2pPr marL="285750" indent="0">
              <a:buNone/>
              <a:defRPr sz="1750"/>
            </a:lvl2pPr>
            <a:lvl3pPr marL="571500" indent="0">
              <a:buNone/>
              <a:defRPr sz="1500"/>
            </a:lvl3pPr>
            <a:lvl4pPr marL="857250" indent="0">
              <a:buNone/>
              <a:defRPr sz="1250"/>
            </a:lvl4pPr>
            <a:lvl5pPr marL="1143000" indent="0">
              <a:buNone/>
              <a:defRPr sz="1250"/>
            </a:lvl5pPr>
            <a:lvl6pPr marL="1428750" indent="0">
              <a:buNone/>
              <a:defRPr sz="1250"/>
            </a:lvl6pPr>
            <a:lvl7pPr marL="1714500" indent="0">
              <a:buNone/>
              <a:defRPr sz="1250"/>
            </a:lvl7pPr>
            <a:lvl8pPr marL="2000250" indent="0">
              <a:buNone/>
              <a:defRPr sz="1250"/>
            </a:lvl8pPr>
            <a:lvl9pPr marL="2286000" indent="0">
              <a:buNone/>
              <a:defRPr sz="1250"/>
            </a:lvl9pPr>
          </a:lstStyle>
          <a:p>
            <a:pPr lvl="0"/>
            <a:r>
              <a:rPr lang="zh-CN" altLang="en-US" noProof="0"/>
              <a:t>单击图标添加图片</a:t>
            </a:r>
            <a:endParaRPr lang="en-US" altLang="en-US" noProof="0" dirty="0"/>
          </a:p>
        </p:txBody>
      </p:sp>
      <p:sp>
        <p:nvSpPr>
          <p:cNvPr id="4" name="KSO_BC2"/>
          <p:cNvSpPr>
            <a:spLocks noGrp="1"/>
          </p:cNvSpPr>
          <p:nvPr>
            <p:ph type="body" sz="half" idx="2"/>
          </p:nvPr>
        </p:nvSpPr>
        <p:spPr>
          <a:xfrm>
            <a:off x="1038494" y="1714500"/>
            <a:ext cx="3276864" cy="3176323"/>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a:r>
              <a:rPr lang="zh-CN" altLang="en-US"/>
              <a:t>单击此处编辑母版文本样式</a:t>
            </a:r>
          </a:p>
        </p:txBody>
      </p:sp>
      <p:sp>
        <p:nvSpPr>
          <p:cNvPr id="5" name="KSO_FD"/>
          <p:cNvSpPr>
            <a:spLocks noGrp="1"/>
          </p:cNvSpPr>
          <p:nvPr>
            <p:ph type="dt" sz="half" idx="10"/>
          </p:nvPr>
        </p:nvSpPr>
        <p:spPr/>
        <p:txBody>
          <a:bodyPr/>
          <a:lstStyle>
            <a:lvl1pPr>
              <a:defRPr/>
            </a:lvl1pPr>
          </a:lstStyle>
          <a:p>
            <a:pPr>
              <a:defRPr/>
            </a:pPr>
            <a:fld id="{31FAAF35-5E2A-4471-A988-49B64FAAB5D3}" type="datetime1">
              <a:rPr lang="zh-CN" altLang="en-US" smtClean="0"/>
              <a:t>2021/12/26</a:t>
            </a:fld>
            <a:endParaRPr lang="zh-CN" altLang="en-US"/>
          </a:p>
        </p:txBody>
      </p:sp>
      <p:sp>
        <p:nvSpPr>
          <p:cNvPr id="6" name="KSO_FT"/>
          <p:cNvSpPr>
            <a:spLocks noGrp="1"/>
          </p:cNvSpPr>
          <p:nvPr>
            <p:ph type="ftr" sz="quarter" idx="11"/>
          </p:nvPr>
        </p:nvSpPr>
        <p:spPr/>
        <p:txBody>
          <a:bodyPr/>
          <a:lstStyle>
            <a:lvl1pPr>
              <a:defRPr/>
            </a:lvl1pPr>
          </a:lstStyle>
          <a:p>
            <a:pPr>
              <a:defRPr/>
            </a:pPr>
            <a:endParaRPr lang="zh-CN" altLang="en-US"/>
          </a:p>
        </p:txBody>
      </p:sp>
      <p:pic>
        <p:nvPicPr>
          <p:cNvPr id="8" name="Picture 3"/>
          <p:cNvPicPr>
            <a:picLocks noChangeAspect="1" noChangeArrowheads="1"/>
          </p:cNvPicPr>
          <p:nvPr userDrawn="1"/>
        </p:nvPicPr>
        <p:blipFill>
          <a:blip r:embed="rId2" cstate="print"/>
          <a:srcRect/>
          <a:stretch>
            <a:fillRect/>
          </a:stretch>
        </p:blipFill>
        <p:spPr bwMode="auto">
          <a:xfrm>
            <a:off x="7672288" y="155614"/>
            <a:ext cx="1898715" cy="496979"/>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组合 17"/>
          <p:cNvGrpSpPr/>
          <p:nvPr/>
        </p:nvGrpSpPr>
        <p:grpSpPr bwMode="auto">
          <a:xfrm>
            <a:off x="0" y="174625"/>
            <a:ext cx="617538" cy="427038"/>
            <a:chOff x="0" y="192024"/>
            <a:chExt cx="740664" cy="512064"/>
          </a:xfrm>
        </p:grpSpPr>
        <p:sp>
          <p:nvSpPr>
            <p:cNvPr id="19" name="矩形 18"/>
            <p:cNvSpPr/>
            <p:nvPr/>
          </p:nvSpPr>
          <p:spPr>
            <a:xfrm>
              <a:off x="0" y="192024"/>
              <a:ext cx="576918" cy="51206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p>
          </p:txBody>
        </p:sp>
        <p:sp>
          <p:nvSpPr>
            <p:cNvPr id="20" name="矩形 19"/>
            <p:cNvSpPr/>
            <p:nvPr/>
          </p:nvSpPr>
          <p:spPr>
            <a:xfrm>
              <a:off x="630231" y="192024"/>
              <a:ext cx="110433" cy="5120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p>
          </p:txBody>
        </p:sp>
      </p:grpSp>
      <p:sp>
        <p:nvSpPr>
          <p:cNvPr id="4" name="KSO_FD"/>
          <p:cNvSpPr>
            <a:spLocks noGrp="1"/>
          </p:cNvSpPr>
          <p:nvPr>
            <p:ph type="dt" sz="half" idx="2"/>
          </p:nvPr>
        </p:nvSpPr>
        <p:spPr>
          <a:xfrm>
            <a:off x="698500" y="5349875"/>
            <a:ext cx="2286000" cy="304800"/>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1">
                    <a:tint val="75000"/>
                  </a:schemeClr>
                </a:solidFill>
                <a:latin typeface="+mn-lt"/>
                <a:ea typeface="+mn-ea"/>
              </a:defRPr>
            </a:lvl1pPr>
          </a:lstStyle>
          <a:p>
            <a:pPr>
              <a:defRPr/>
            </a:pPr>
            <a:fld id="{4625DFAA-0188-440A-80AF-DEB553204E12}" type="datetime1">
              <a:rPr lang="zh-CN" altLang="en-US" smtClean="0"/>
              <a:t>2021/12/26</a:t>
            </a:fld>
            <a:endParaRPr lang="zh-CN" altLang="en-US"/>
          </a:p>
        </p:txBody>
      </p:sp>
      <p:sp>
        <p:nvSpPr>
          <p:cNvPr id="5" name="KSO_FT"/>
          <p:cNvSpPr>
            <a:spLocks noGrp="1"/>
          </p:cNvSpPr>
          <p:nvPr>
            <p:ph type="ftr" sz="quarter" idx="3"/>
          </p:nvPr>
        </p:nvSpPr>
        <p:spPr>
          <a:xfrm>
            <a:off x="3365500" y="5349875"/>
            <a:ext cx="3429000" cy="304800"/>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tint val="75000"/>
                  </a:schemeClr>
                </a:solidFill>
                <a:latin typeface="+mn-lt"/>
                <a:ea typeface="+mn-ea"/>
              </a:defRPr>
            </a:lvl1pPr>
          </a:lstStyle>
          <a:p>
            <a:pPr>
              <a:defRPr/>
            </a:pPr>
            <a:endParaRPr lang="zh-CN" altLang="en-US"/>
          </a:p>
        </p:txBody>
      </p:sp>
      <p:sp>
        <p:nvSpPr>
          <p:cNvPr id="6" name="KSO_FN"/>
          <p:cNvSpPr>
            <a:spLocks noGrp="1"/>
          </p:cNvSpPr>
          <p:nvPr>
            <p:ph type="sldNum" sz="quarter" idx="4"/>
          </p:nvPr>
        </p:nvSpPr>
        <p:spPr>
          <a:xfrm>
            <a:off x="7175500" y="5349875"/>
            <a:ext cx="2286000" cy="304800"/>
          </a:xfrm>
          <a:prstGeom prst="rect">
            <a:avLst/>
          </a:prstGeom>
        </p:spPr>
        <p:txBody>
          <a:bodyPr vert="horz" lIns="91440" tIns="45720" rIns="91440" bIns="45720" rtlCol="0" anchor="ctr"/>
          <a:lstStyle>
            <a:lvl1pPr algn="r" eaLnBrk="1" fontAlgn="auto" hangingPunct="1">
              <a:spcBef>
                <a:spcPts val="0"/>
              </a:spcBef>
              <a:spcAft>
                <a:spcPts val="0"/>
              </a:spcAft>
              <a:defRPr sz="1000">
                <a:solidFill>
                  <a:schemeClr val="tx1">
                    <a:tint val="75000"/>
                  </a:schemeClr>
                </a:solidFill>
                <a:latin typeface="+mn-lt"/>
                <a:ea typeface="+mn-ea"/>
              </a:defRPr>
            </a:lvl1pPr>
          </a:lstStyle>
          <a:p>
            <a:pPr>
              <a:defRPr/>
            </a:pPr>
            <a:fld id="{3E043930-5797-499A-834C-08940433D514}" type="slidenum">
              <a:rPr lang="zh-CN" altLang="en-US"/>
              <a:t>‹#›</a:t>
            </a:fld>
            <a:endParaRPr lang="zh-CN" altLang="en-US" dirty="0"/>
          </a:p>
        </p:txBody>
      </p:sp>
      <p:sp>
        <p:nvSpPr>
          <p:cNvPr id="1031" name="KSO_BC1"/>
          <p:cNvSpPr>
            <a:spLocks noGrp="1"/>
          </p:cNvSpPr>
          <p:nvPr>
            <p:ph type="body" idx="1"/>
          </p:nvPr>
        </p:nvSpPr>
        <p:spPr bwMode="auto">
          <a:xfrm>
            <a:off x="698500" y="944563"/>
            <a:ext cx="9043988"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1032" name="KSO_BT1"/>
          <p:cNvSpPr>
            <a:spLocks noGrp="1"/>
          </p:cNvSpPr>
          <p:nvPr>
            <p:ph type="title"/>
          </p:nvPr>
        </p:nvSpPr>
        <p:spPr bwMode="auto">
          <a:xfrm>
            <a:off x="698500" y="103188"/>
            <a:ext cx="86487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13" name="椭圆 12"/>
          <p:cNvSpPr/>
          <p:nvPr userDrawn="1"/>
        </p:nvSpPr>
        <p:spPr>
          <a:xfrm>
            <a:off x="1479600" y="1237320"/>
            <a:ext cx="7120791" cy="3420380"/>
          </a:xfrm>
          <a:prstGeom prst="ellipse">
            <a:avLst/>
          </a:prstGeom>
          <a:solidFill>
            <a:schemeClr val="bg1"/>
          </a:soli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000"/>
          </a:p>
        </p:txBody>
      </p:sp>
      <p:sp>
        <p:nvSpPr>
          <p:cNvPr id="14" name="矩形 13"/>
          <p:cNvSpPr/>
          <p:nvPr userDrawn="1"/>
        </p:nvSpPr>
        <p:spPr>
          <a:xfrm>
            <a:off x="9227243" y="519782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灯片编号占位符 15"/>
          <p:cNvSpPr txBox="1"/>
          <p:nvPr userDrawn="1"/>
        </p:nvSpPr>
        <p:spPr>
          <a:xfrm>
            <a:off x="8801918" y="5285258"/>
            <a:ext cx="1390650" cy="365125"/>
          </a:xfrm>
          <a:prstGeom prst="rect">
            <a:avLst/>
          </a:prstGeom>
        </p:spPr>
        <p:txBody>
          <a:bodyPr vert="horz" lIns="91440" tIns="45720" rIns="91440" bIns="45720" rtlCol="0" anchor="ctr"/>
          <a:lstStyle>
            <a:defPPr>
              <a:defRPr lang="zh-CN"/>
            </a:defPPr>
            <a:lvl1pPr algn="ctr" rtl="0" eaLnBrk="1" fontAlgn="auto" hangingPunct="1">
              <a:spcBef>
                <a:spcPts val="0"/>
              </a:spcBef>
              <a:spcAft>
                <a:spcPts val="0"/>
              </a:spcAft>
              <a:defRPr sz="2000" b="1"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Calibri" panose="020F0502020204030204" pitchFamily="34" charset="0"/>
                <a:ea typeface="幼圆" panose="02010509060101010101" pitchFamily="49" charset="-122"/>
                <a:cs typeface="+mn-cs"/>
              </a:defRPr>
            </a:lvl9pPr>
          </a:lstStyle>
          <a:p>
            <a:fld id="{51D91E7F-84B6-4064-9D4E-CC7D244BCA0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570230" rtl="0" eaLnBrk="0" fontAlgn="base" hangingPunct="0">
        <a:lnSpc>
          <a:spcPct val="90000"/>
        </a:lnSpc>
        <a:spcBef>
          <a:spcPct val="0"/>
        </a:spcBef>
        <a:spcAft>
          <a:spcPct val="0"/>
        </a:spcAft>
        <a:defRPr sz="2600" b="1" kern="1200">
          <a:solidFill>
            <a:schemeClr val="accent1"/>
          </a:solidFill>
          <a:latin typeface="+mj-ea"/>
          <a:ea typeface="+mj-ea"/>
          <a:cs typeface="+mj-cs"/>
        </a:defRPr>
      </a:lvl1pPr>
      <a:lvl2pPr algn="l" defTabSz="570230" rtl="0" eaLnBrk="0" fontAlgn="base" hangingPunct="0">
        <a:lnSpc>
          <a:spcPct val="90000"/>
        </a:lnSpc>
        <a:spcBef>
          <a:spcPct val="0"/>
        </a:spcBef>
        <a:spcAft>
          <a:spcPct val="0"/>
        </a:spcAft>
        <a:defRPr sz="2600" b="1">
          <a:solidFill>
            <a:schemeClr val="accent1"/>
          </a:solidFill>
          <a:latin typeface="微软雅黑" panose="020B0503020204020204" pitchFamily="34" charset="-122"/>
          <a:ea typeface="微软雅黑" panose="020B0503020204020204" pitchFamily="34" charset="-122"/>
        </a:defRPr>
      </a:lvl2pPr>
      <a:lvl3pPr algn="l" defTabSz="570230" rtl="0" eaLnBrk="0" fontAlgn="base" hangingPunct="0">
        <a:lnSpc>
          <a:spcPct val="90000"/>
        </a:lnSpc>
        <a:spcBef>
          <a:spcPct val="0"/>
        </a:spcBef>
        <a:spcAft>
          <a:spcPct val="0"/>
        </a:spcAft>
        <a:defRPr sz="2600" b="1">
          <a:solidFill>
            <a:schemeClr val="accent1"/>
          </a:solidFill>
          <a:latin typeface="微软雅黑" panose="020B0503020204020204" pitchFamily="34" charset="-122"/>
          <a:ea typeface="微软雅黑" panose="020B0503020204020204" pitchFamily="34" charset="-122"/>
        </a:defRPr>
      </a:lvl3pPr>
      <a:lvl4pPr algn="l" defTabSz="570230" rtl="0" eaLnBrk="0" fontAlgn="base" hangingPunct="0">
        <a:lnSpc>
          <a:spcPct val="90000"/>
        </a:lnSpc>
        <a:spcBef>
          <a:spcPct val="0"/>
        </a:spcBef>
        <a:spcAft>
          <a:spcPct val="0"/>
        </a:spcAft>
        <a:defRPr sz="2600" b="1">
          <a:solidFill>
            <a:schemeClr val="accent1"/>
          </a:solidFill>
          <a:latin typeface="微软雅黑" panose="020B0503020204020204" pitchFamily="34" charset="-122"/>
          <a:ea typeface="微软雅黑" panose="020B0503020204020204" pitchFamily="34" charset="-122"/>
        </a:defRPr>
      </a:lvl4pPr>
      <a:lvl5pPr algn="l" defTabSz="570230" rtl="0" eaLnBrk="0" fontAlgn="base" hangingPunct="0">
        <a:lnSpc>
          <a:spcPct val="90000"/>
        </a:lnSpc>
        <a:spcBef>
          <a:spcPct val="0"/>
        </a:spcBef>
        <a:spcAft>
          <a:spcPct val="0"/>
        </a:spcAft>
        <a:defRPr sz="2600" b="1">
          <a:solidFill>
            <a:schemeClr val="accent1"/>
          </a:solidFill>
          <a:latin typeface="微软雅黑" panose="020B0503020204020204" pitchFamily="34" charset="-122"/>
          <a:ea typeface="微软雅黑" panose="020B0503020204020204" pitchFamily="34" charset="-122"/>
        </a:defRPr>
      </a:lvl5pPr>
      <a:lvl6pPr marL="457200" algn="l" defTabSz="570230" rtl="0" fontAlgn="base">
        <a:lnSpc>
          <a:spcPct val="90000"/>
        </a:lnSpc>
        <a:spcBef>
          <a:spcPct val="0"/>
        </a:spcBef>
        <a:spcAft>
          <a:spcPct val="0"/>
        </a:spcAft>
        <a:defRPr sz="2600" b="1">
          <a:solidFill>
            <a:schemeClr val="accent1"/>
          </a:solidFill>
          <a:latin typeface="微软雅黑" panose="020B0503020204020204" pitchFamily="34" charset="-122"/>
          <a:ea typeface="微软雅黑" panose="020B0503020204020204" pitchFamily="34" charset="-122"/>
        </a:defRPr>
      </a:lvl6pPr>
      <a:lvl7pPr marL="914400" algn="l" defTabSz="570230" rtl="0" fontAlgn="base">
        <a:lnSpc>
          <a:spcPct val="90000"/>
        </a:lnSpc>
        <a:spcBef>
          <a:spcPct val="0"/>
        </a:spcBef>
        <a:spcAft>
          <a:spcPct val="0"/>
        </a:spcAft>
        <a:defRPr sz="2600" b="1">
          <a:solidFill>
            <a:schemeClr val="accent1"/>
          </a:solidFill>
          <a:latin typeface="微软雅黑" panose="020B0503020204020204" pitchFamily="34" charset="-122"/>
          <a:ea typeface="微软雅黑" panose="020B0503020204020204" pitchFamily="34" charset="-122"/>
        </a:defRPr>
      </a:lvl7pPr>
      <a:lvl8pPr marL="1371600" algn="l" defTabSz="570230" rtl="0" fontAlgn="base">
        <a:lnSpc>
          <a:spcPct val="90000"/>
        </a:lnSpc>
        <a:spcBef>
          <a:spcPct val="0"/>
        </a:spcBef>
        <a:spcAft>
          <a:spcPct val="0"/>
        </a:spcAft>
        <a:defRPr sz="2600" b="1">
          <a:solidFill>
            <a:schemeClr val="accent1"/>
          </a:solidFill>
          <a:latin typeface="微软雅黑" panose="020B0503020204020204" pitchFamily="34" charset="-122"/>
          <a:ea typeface="微软雅黑" panose="020B0503020204020204" pitchFamily="34" charset="-122"/>
        </a:defRPr>
      </a:lvl8pPr>
      <a:lvl9pPr marL="1828800" algn="l" defTabSz="570230" rtl="0" fontAlgn="base">
        <a:lnSpc>
          <a:spcPct val="90000"/>
        </a:lnSpc>
        <a:spcBef>
          <a:spcPct val="0"/>
        </a:spcBef>
        <a:spcAft>
          <a:spcPct val="0"/>
        </a:spcAft>
        <a:defRPr sz="2600" b="1">
          <a:solidFill>
            <a:schemeClr val="accent1"/>
          </a:solidFill>
          <a:latin typeface="微软雅黑" panose="020B0503020204020204" pitchFamily="34" charset="-122"/>
          <a:ea typeface="微软雅黑" panose="020B0503020204020204" pitchFamily="34" charset="-122"/>
        </a:defRPr>
      </a:lvl9pPr>
    </p:titleStyle>
    <p:bodyStyle>
      <a:lvl1pPr marL="301625" indent="-301625" algn="just" defTabSz="570230" rtl="0" eaLnBrk="0" fontAlgn="base" hangingPunct="0">
        <a:lnSpc>
          <a:spcPct val="110000"/>
        </a:lnSpc>
        <a:spcBef>
          <a:spcPts val="1000"/>
        </a:spcBef>
        <a:spcAft>
          <a:spcPct val="0"/>
        </a:spcAft>
        <a:buClr>
          <a:schemeClr val="accent1"/>
        </a:buClr>
        <a:buSzPct val="50000"/>
        <a:buFont typeface="Wingdings" panose="05000000000000000000" pitchFamily="2" charset="2"/>
        <a:buChar char="u"/>
        <a:defRPr lang="zh-CN" altLang="en-US" sz="2300" kern="1200" dirty="0">
          <a:solidFill>
            <a:schemeClr val="accent1"/>
          </a:solidFill>
          <a:latin typeface="+mj-ea"/>
          <a:ea typeface="+mj-ea"/>
          <a:cs typeface="+mn-cs"/>
        </a:defRPr>
      </a:lvl1pPr>
      <a:lvl2pPr marL="301625" indent="-301625" algn="just" defTabSz="570230" rtl="0" eaLnBrk="0" fontAlgn="base" hangingPunct="0">
        <a:lnSpc>
          <a:spcPct val="120000"/>
        </a:lnSpc>
        <a:spcBef>
          <a:spcPct val="0"/>
        </a:spcBef>
        <a:spcAft>
          <a:spcPts val="1000"/>
        </a:spcAft>
        <a:buClr>
          <a:srgbClr val="7AD0EB"/>
        </a:buClr>
        <a:buFont typeface="幼圆" panose="02010509060101010101" pitchFamily="49" charset="-122"/>
        <a:buChar char=" "/>
        <a:defRPr sz="1500" kern="1200">
          <a:solidFill>
            <a:schemeClr val="tx1"/>
          </a:solidFill>
          <a:latin typeface="+mn-ea"/>
          <a:ea typeface="+mn-ea"/>
          <a:cs typeface="+mn-cs"/>
        </a:defRPr>
      </a:lvl2pPr>
      <a:lvl3pPr marL="714375" indent="-142875" algn="l" defTabSz="570230" rtl="0" eaLnBrk="0" fontAlgn="base" hangingPunct="0">
        <a:lnSpc>
          <a:spcPct val="90000"/>
        </a:lnSpc>
        <a:spcBef>
          <a:spcPts val="315"/>
        </a:spcBef>
        <a:spcAft>
          <a:spcPct val="0"/>
        </a:spcAft>
        <a:buFont typeface="Arial" panose="020B0604020202020204" pitchFamily="34" charset="0"/>
        <a:buChar char="•"/>
        <a:defRPr sz="1200" kern="1200">
          <a:solidFill>
            <a:schemeClr val="tx1"/>
          </a:solidFill>
          <a:latin typeface="+mn-lt"/>
          <a:ea typeface="+mn-ea"/>
          <a:cs typeface="+mn-cs"/>
        </a:defRPr>
      </a:lvl3pPr>
      <a:lvl4pPr marL="1000125" indent="-142875" algn="l" defTabSz="570230" rtl="0" eaLnBrk="0" fontAlgn="base" hangingPunct="0">
        <a:lnSpc>
          <a:spcPct val="90000"/>
        </a:lnSpc>
        <a:spcBef>
          <a:spcPts val="315"/>
        </a:spcBef>
        <a:spcAft>
          <a:spcPct val="0"/>
        </a:spcAft>
        <a:buFont typeface="Arial" panose="020B0604020202020204" pitchFamily="34" charset="0"/>
        <a:buChar char="•"/>
        <a:defRPr sz="1100" kern="1200">
          <a:solidFill>
            <a:schemeClr val="tx1"/>
          </a:solidFill>
          <a:latin typeface="+mn-lt"/>
          <a:ea typeface="+mn-ea"/>
          <a:cs typeface="+mn-cs"/>
        </a:defRPr>
      </a:lvl4pPr>
      <a:lvl5pPr marL="1285875" indent="-142875" algn="l" defTabSz="570230" rtl="0" eaLnBrk="0" fontAlgn="base" hangingPunct="0">
        <a:lnSpc>
          <a:spcPct val="90000"/>
        </a:lnSpc>
        <a:spcBef>
          <a:spcPts val="315"/>
        </a:spcBef>
        <a:spcAft>
          <a:spcPct val="0"/>
        </a:spcAft>
        <a:buFont typeface="Arial" panose="020B0604020202020204" pitchFamily="34" charset="0"/>
        <a:buChar char="•"/>
        <a:defRPr sz="1100" kern="1200">
          <a:solidFill>
            <a:schemeClr val="tx1"/>
          </a:solidFill>
          <a:latin typeface="+mn-lt"/>
          <a:ea typeface="+mn-ea"/>
          <a:cs typeface="+mn-cs"/>
        </a:defRPr>
      </a:lvl5pPr>
      <a:lvl6pPr marL="1571625" indent="-142875" algn="l" defTabSz="570865" rtl="0" eaLnBrk="1" latinLnBrk="0" hangingPunct="1">
        <a:lnSpc>
          <a:spcPct val="90000"/>
        </a:lnSpc>
        <a:spcBef>
          <a:spcPts val="310"/>
        </a:spcBef>
        <a:buFont typeface="Arial" panose="020B0604020202020204" pitchFamily="34" charset="0"/>
        <a:buChar char="•"/>
        <a:defRPr sz="1125" kern="1200">
          <a:solidFill>
            <a:schemeClr val="tx1"/>
          </a:solidFill>
          <a:latin typeface="+mn-lt"/>
          <a:ea typeface="+mn-ea"/>
          <a:cs typeface="+mn-cs"/>
        </a:defRPr>
      </a:lvl6pPr>
      <a:lvl7pPr marL="1857375" indent="-142875" algn="l" defTabSz="570865" rtl="0" eaLnBrk="1" latinLnBrk="0" hangingPunct="1">
        <a:lnSpc>
          <a:spcPct val="90000"/>
        </a:lnSpc>
        <a:spcBef>
          <a:spcPts val="310"/>
        </a:spcBef>
        <a:buFont typeface="Arial" panose="020B0604020202020204" pitchFamily="34" charset="0"/>
        <a:buChar char="•"/>
        <a:defRPr sz="1125" kern="1200">
          <a:solidFill>
            <a:schemeClr val="tx1"/>
          </a:solidFill>
          <a:latin typeface="+mn-lt"/>
          <a:ea typeface="+mn-ea"/>
          <a:cs typeface="+mn-cs"/>
        </a:defRPr>
      </a:lvl7pPr>
      <a:lvl8pPr marL="2143125" indent="-142875" algn="l" defTabSz="570865" rtl="0" eaLnBrk="1" latinLnBrk="0" hangingPunct="1">
        <a:lnSpc>
          <a:spcPct val="90000"/>
        </a:lnSpc>
        <a:spcBef>
          <a:spcPts val="310"/>
        </a:spcBef>
        <a:buFont typeface="Arial" panose="020B0604020202020204" pitchFamily="34" charset="0"/>
        <a:buChar char="•"/>
        <a:defRPr sz="1125" kern="1200">
          <a:solidFill>
            <a:schemeClr val="tx1"/>
          </a:solidFill>
          <a:latin typeface="+mn-lt"/>
          <a:ea typeface="+mn-ea"/>
          <a:cs typeface="+mn-cs"/>
        </a:defRPr>
      </a:lvl8pPr>
      <a:lvl9pPr marL="2428875" indent="-142875" algn="l" defTabSz="570865" rtl="0" eaLnBrk="1" latinLnBrk="0" hangingPunct="1">
        <a:lnSpc>
          <a:spcPct val="90000"/>
        </a:lnSpc>
        <a:spcBef>
          <a:spcPts val="31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70865" rtl="0" eaLnBrk="1" latinLnBrk="0" hangingPunct="1">
        <a:defRPr sz="1125" kern="1200">
          <a:solidFill>
            <a:schemeClr val="tx1"/>
          </a:solidFill>
          <a:latin typeface="+mn-lt"/>
          <a:ea typeface="+mn-ea"/>
          <a:cs typeface="+mn-cs"/>
        </a:defRPr>
      </a:lvl1pPr>
      <a:lvl2pPr marL="285750" algn="l" defTabSz="570865" rtl="0" eaLnBrk="1" latinLnBrk="0" hangingPunct="1">
        <a:defRPr sz="1125" kern="1200">
          <a:solidFill>
            <a:schemeClr val="tx1"/>
          </a:solidFill>
          <a:latin typeface="+mn-lt"/>
          <a:ea typeface="+mn-ea"/>
          <a:cs typeface="+mn-cs"/>
        </a:defRPr>
      </a:lvl2pPr>
      <a:lvl3pPr marL="571500" algn="l" defTabSz="570865" rtl="0" eaLnBrk="1" latinLnBrk="0" hangingPunct="1">
        <a:defRPr sz="1125" kern="1200">
          <a:solidFill>
            <a:schemeClr val="tx1"/>
          </a:solidFill>
          <a:latin typeface="+mn-lt"/>
          <a:ea typeface="+mn-ea"/>
          <a:cs typeface="+mn-cs"/>
        </a:defRPr>
      </a:lvl3pPr>
      <a:lvl4pPr marL="857250" algn="l" defTabSz="570865" rtl="0" eaLnBrk="1" latinLnBrk="0" hangingPunct="1">
        <a:defRPr sz="1125" kern="1200">
          <a:solidFill>
            <a:schemeClr val="tx1"/>
          </a:solidFill>
          <a:latin typeface="+mn-lt"/>
          <a:ea typeface="+mn-ea"/>
          <a:cs typeface="+mn-cs"/>
        </a:defRPr>
      </a:lvl4pPr>
      <a:lvl5pPr marL="1143000" algn="l" defTabSz="570865" rtl="0" eaLnBrk="1" latinLnBrk="0" hangingPunct="1">
        <a:defRPr sz="1125" kern="1200">
          <a:solidFill>
            <a:schemeClr val="tx1"/>
          </a:solidFill>
          <a:latin typeface="+mn-lt"/>
          <a:ea typeface="+mn-ea"/>
          <a:cs typeface="+mn-cs"/>
        </a:defRPr>
      </a:lvl5pPr>
      <a:lvl6pPr marL="1428750" algn="l" defTabSz="570865" rtl="0" eaLnBrk="1" latinLnBrk="0" hangingPunct="1">
        <a:defRPr sz="1125" kern="1200">
          <a:solidFill>
            <a:schemeClr val="tx1"/>
          </a:solidFill>
          <a:latin typeface="+mn-lt"/>
          <a:ea typeface="+mn-ea"/>
          <a:cs typeface="+mn-cs"/>
        </a:defRPr>
      </a:lvl6pPr>
      <a:lvl7pPr marL="1714500" algn="l" defTabSz="570865" rtl="0" eaLnBrk="1" latinLnBrk="0" hangingPunct="1">
        <a:defRPr sz="1125" kern="1200">
          <a:solidFill>
            <a:schemeClr val="tx1"/>
          </a:solidFill>
          <a:latin typeface="+mn-lt"/>
          <a:ea typeface="+mn-ea"/>
          <a:cs typeface="+mn-cs"/>
        </a:defRPr>
      </a:lvl7pPr>
      <a:lvl8pPr marL="2000250" algn="l" defTabSz="570865" rtl="0" eaLnBrk="1" latinLnBrk="0" hangingPunct="1">
        <a:defRPr sz="1125" kern="1200">
          <a:solidFill>
            <a:schemeClr val="tx1"/>
          </a:solidFill>
          <a:latin typeface="+mn-lt"/>
          <a:ea typeface="+mn-ea"/>
          <a:cs typeface="+mn-cs"/>
        </a:defRPr>
      </a:lvl8pPr>
      <a:lvl9pPr marL="2286000" algn="l" defTabSz="570865" rtl="0" eaLnBrk="1" latinLnBrk="0" hangingPunct="1">
        <a:defRPr sz="11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ongdapaopao.yanj.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 Target="slide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slide" Target="slide1.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 Target="slide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slide" Target="slide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slide" Target="slide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tags" Target="../tags/tag2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C:\Users\Administrator\Desktop\中科大西校园（压缩）.jpg中科大西校园（压缩）">
            <a:hlinkClick r:id="rId3"/>
          </p:cNvPr>
          <p:cNvPicPr>
            <a:picLocks noChangeAspect="1"/>
          </p:cNvPicPr>
          <p:nvPr/>
        </p:nvPicPr>
        <p:blipFill rotWithShape="1">
          <a:blip r:embed="rId4"/>
          <a:srcRect/>
          <a:stretch>
            <a:fillRect/>
          </a:stretch>
        </p:blipFill>
        <p:spPr>
          <a:xfrm>
            <a:off x="1" y="-205846"/>
            <a:ext cx="10160529" cy="3292476"/>
          </a:xfrm>
          <a:prstGeom prst="rect">
            <a:avLst/>
          </a:prstGeom>
        </p:spPr>
      </p:pic>
      <p:sp>
        <p:nvSpPr>
          <p:cNvPr id="11" name="文本框 10"/>
          <p:cNvSpPr txBox="1"/>
          <p:nvPr/>
        </p:nvSpPr>
        <p:spPr>
          <a:xfrm>
            <a:off x="0" y="3960947"/>
            <a:ext cx="10160529" cy="553085"/>
          </a:xfrm>
          <a:prstGeom prst="rect">
            <a:avLst/>
          </a:prstGeom>
          <a:noFill/>
        </p:spPr>
        <p:txBody>
          <a:bodyPr wrap="square" rtlCol="0">
            <a:spAutoFit/>
          </a:bodyPr>
          <a:lstStyle/>
          <a:p>
            <a:pPr algn="ctr"/>
            <a:r>
              <a:rPr lang="zh-CN" altLang="en-US" sz="3000" b="1" dirty="0">
                <a:solidFill>
                  <a:schemeClr val="accent1">
                    <a:lumMod val="50000"/>
                  </a:schemeClr>
                </a:solidFill>
                <a:latin typeface="+mj-ea"/>
                <a:ea typeface="+mj-ea"/>
              </a:rPr>
              <a:t>设计与实现一个人群包的在线存储方案</a:t>
            </a:r>
          </a:p>
        </p:txBody>
      </p:sp>
      <p:sp>
        <p:nvSpPr>
          <p:cNvPr id="12" name="文本框 11"/>
          <p:cNvSpPr txBox="1"/>
          <p:nvPr/>
        </p:nvSpPr>
        <p:spPr>
          <a:xfrm>
            <a:off x="2703736" y="4657700"/>
            <a:ext cx="7173365" cy="954107"/>
          </a:xfrm>
          <a:prstGeom prst="rect">
            <a:avLst/>
          </a:prstGeom>
          <a:noFill/>
        </p:spPr>
        <p:txBody>
          <a:bodyPr wrap="square" rtlCol="0">
            <a:spAutoFit/>
          </a:bodyPr>
          <a:lstStyle/>
          <a:p>
            <a:pPr algn="r"/>
            <a:endParaRPr lang="en-US" altLang="zh-CN" sz="1400" dirty="0">
              <a:latin typeface="微软雅黑" panose="020B0503020204020204" pitchFamily="34" charset="-122"/>
              <a:ea typeface="微软雅黑" panose="020B0503020204020204" pitchFamily="34" charset="-122"/>
            </a:endParaRPr>
          </a:p>
          <a:p>
            <a:pPr algn="r"/>
            <a:r>
              <a:rPr lang="zh-CN" altLang="en-US" sz="1400" dirty="0">
                <a:latin typeface="微软雅黑" panose="020B0503020204020204" pitchFamily="34" charset="-122"/>
                <a:ea typeface="微软雅黑" panose="020B0503020204020204" pitchFamily="34" charset="-122"/>
              </a:rPr>
              <a:t>指导教师：华保健</a:t>
            </a:r>
            <a:endParaRPr lang="en-US" altLang="zh-CN" sz="1400" dirty="0">
              <a:latin typeface="微软雅黑" panose="020B0503020204020204" pitchFamily="34" charset="-122"/>
              <a:ea typeface="微软雅黑" panose="020B0503020204020204" pitchFamily="34" charset="-122"/>
            </a:endParaRPr>
          </a:p>
          <a:p>
            <a:pPr algn="r"/>
            <a:endParaRPr lang="en-US" altLang="zh-CN" sz="1400" dirty="0">
              <a:latin typeface="微软雅黑" panose="020B0503020204020204" pitchFamily="34" charset="-122"/>
              <a:ea typeface="微软雅黑" panose="020B0503020204020204" pitchFamily="34" charset="-122"/>
            </a:endParaRPr>
          </a:p>
          <a:p>
            <a:pPr algn="r"/>
            <a:r>
              <a:rPr lang="zh-CN" altLang="en-US" sz="1400" dirty="0">
                <a:latin typeface="微软雅黑" panose="020B0503020204020204" pitchFamily="34" charset="-122"/>
                <a:ea typeface="微软雅黑" panose="020B0503020204020204" pitchFamily="34" charset="-122"/>
              </a:rPr>
              <a:t>组员：潘添宇 稂腾煌 章翔</a:t>
            </a:r>
            <a:endParaRPr lang="en-US" altLang="zh-CN" sz="1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 y="830862"/>
            <a:ext cx="10159999" cy="1374672"/>
          </a:xfrm>
          <a:prstGeom prst="rect">
            <a:avLst/>
          </a:prstGeom>
          <a:noFill/>
        </p:spPr>
        <p:txBody>
          <a:bodyPr wrap="square" rtlCol="0">
            <a:spAutoFit/>
          </a:bodyPr>
          <a:lstStyle/>
          <a:p>
            <a:pPr algn="ctr"/>
            <a:r>
              <a:rPr lang="zh-CN" altLang="en-US" sz="8335" b="1" dirty="0">
                <a:solidFill>
                  <a:schemeClr val="bg1">
                    <a:alpha val="42000"/>
                  </a:schemeClr>
                </a:solidFill>
                <a:latin typeface="微软雅黑" panose="020B0503020204020204" pitchFamily="34" charset="-122"/>
                <a:ea typeface="微软雅黑" panose="020B0503020204020204" pitchFamily="34" charset="-122"/>
              </a:rPr>
              <a:t>中国科学技术大学</a:t>
            </a:r>
          </a:p>
        </p:txBody>
      </p:sp>
      <p:sp>
        <p:nvSpPr>
          <p:cNvPr id="17" name="矩形 16">
            <a:hlinkClick r:id="rId3"/>
          </p:cNvPr>
          <p:cNvSpPr/>
          <p:nvPr/>
        </p:nvSpPr>
        <p:spPr>
          <a:xfrm>
            <a:off x="5" y="-225215"/>
            <a:ext cx="10160000" cy="329194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290476" y="2375943"/>
            <a:ext cx="1580110" cy="15801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C:\Users\Administrator\Desktop\学习\3801213fb80e7bec20bb3cf22e2eb9389b506bbb.jpg3801213fb80e7bec20bb3cf22e2eb9389b506bbb"/>
          <p:cNvPicPr>
            <a:picLocks noChangeAspect="1"/>
          </p:cNvPicPr>
          <p:nvPr/>
        </p:nvPicPr>
        <p:blipFill rotWithShape="1">
          <a:blip r:embed="rId5"/>
          <a:srcRect/>
          <a:stretch>
            <a:fillRect/>
          </a:stretch>
        </p:blipFill>
        <p:spPr>
          <a:xfrm>
            <a:off x="4310498" y="2377275"/>
            <a:ext cx="1591733" cy="1577446"/>
          </a:xfrm>
          <a:prstGeom prst="ellipse">
            <a:avLst/>
          </a:prstGeom>
        </p:spPr>
      </p:pic>
      <p:sp>
        <p:nvSpPr>
          <p:cNvPr id="2" name="幻灯片编号占位符 1"/>
          <p:cNvSpPr>
            <a:spLocks noGrp="1"/>
          </p:cNvSpPr>
          <p:nvPr>
            <p:ph type="sldNum" sz="quarter" idx="12"/>
          </p:nvPr>
        </p:nvSpPr>
        <p:spPr/>
        <p:txBody>
          <a:bodyPr/>
          <a:lstStyle/>
          <a:p>
            <a:fld id="{888F8D02-9041-4C59-BC62-13DE0E5C6713}" type="slidenum">
              <a:rPr lang="zh-CN" altLang="en-US" smtClean="0"/>
              <a:t>1</a:t>
            </a:fld>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500" y="73025"/>
            <a:ext cx="9043988" cy="661988"/>
          </a:xfrm>
        </p:spPr>
        <p:txBody>
          <a:bodyPr rtlCol="0">
            <a:normAutofit/>
          </a:bodyPr>
          <a:lstStyle/>
          <a:p>
            <a:pPr defTabSz="570865" eaLnBrk="1" fontAlgn="auto" hangingPunct="1">
              <a:spcAft>
                <a:spcPts val="0"/>
              </a:spcAft>
              <a:defRPr/>
            </a:pPr>
            <a:r>
              <a:rPr lang="zh-CN" altLang="en-US" dirty="0"/>
              <a:t>目录</a:t>
            </a:r>
          </a:p>
        </p:txBody>
      </p:sp>
      <p:sp>
        <p:nvSpPr>
          <p:cNvPr id="4" name="MH_Others_1"/>
          <p:cNvSpPr/>
          <p:nvPr>
            <p:custDataLst>
              <p:tags r:id="rId1"/>
            </p:custDataLst>
          </p:nvPr>
        </p:nvSpPr>
        <p:spPr>
          <a:xfrm>
            <a:off x="2447082" y="1959124"/>
            <a:ext cx="1703388" cy="17033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solidFill>
                <a:srgbClr val="FFFFFF"/>
              </a:solidFill>
            </a:endParaRPr>
          </a:p>
        </p:txBody>
      </p:sp>
      <p:sp>
        <p:nvSpPr>
          <p:cNvPr id="5" name="MH_Others_2"/>
          <p:cNvSpPr/>
          <p:nvPr>
            <p:custDataLst>
              <p:tags r:id="rId2"/>
            </p:custDataLst>
          </p:nvPr>
        </p:nvSpPr>
        <p:spPr>
          <a:xfrm>
            <a:off x="1767632" y="1273324"/>
            <a:ext cx="3100388" cy="3100387"/>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solidFill>
                <a:srgbClr val="FFFFFF"/>
              </a:solidFill>
            </a:endParaRPr>
          </a:p>
        </p:txBody>
      </p:sp>
      <p:sp>
        <p:nvSpPr>
          <p:cNvPr id="6" name="MH_Others_3"/>
          <p:cNvSpPr/>
          <p:nvPr>
            <p:custDataLst>
              <p:tags r:id="rId3"/>
            </p:custDataLst>
          </p:nvPr>
        </p:nvSpPr>
        <p:spPr>
          <a:xfrm>
            <a:off x="2564557" y="2092474"/>
            <a:ext cx="1454150" cy="145256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65" dirty="0">
                <a:solidFill>
                  <a:srgbClr val="FFFFFF"/>
                </a:solidFill>
                <a:latin typeface="微软雅黑" panose="020B0503020204020204" pitchFamily="34" charset="-122"/>
                <a:ea typeface="微软雅黑" panose="020B0503020204020204" pitchFamily="34" charset="-122"/>
              </a:rPr>
              <a:t>Part</a:t>
            </a:r>
          </a:p>
          <a:p>
            <a:pPr algn="ctr" eaLnBrk="1" fontAlgn="auto" hangingPunct="1">
              <a:spcBef>
                <a:spcPts val="0"/>
              </a:spcBef>
              <a:spcAft>
                <a:spcPts val="0"/>
              </a:spcAft>
              <a:defRPr/>
            </a:pPr>
            <a:r>
              <a:rPr lang="en-US" altLang="zh-CN" sz="1165" dirty="0">
                <a:solidFill>
                  <a:srgbClr val="FFFFFF"/>
                </a:solidFill>
                <a:latin typeface="微软雅黑" panose="020B0503020204020204" pitchFamily="34" charset="-122"/>
                <a:ea typeface="微软雅黑" panose="020B0503020204020204" pitchFamily="34" charset="-122"/>
              </a:rPr>
              <a:t>CONTENTS</a:t>
            </a:r>
            <a:endParaRPr lang="zh-CN" altLang="en-US" sz="1165" dirty="0">
              <a:solidFill>
                <a:srgbClr val="FFFFFF"/>
              </a:solidFill>
              <a:latin typeface="微软雅黑" panose="020B0503020204020204" pitchFamily="34" charset="-122"/>
              <a:ea typeface="微软雅黑" panose="020B0503020204020204" pitchFamily="34" charset="-122"/>
            </a:endParaRPr>
          </a:p>
        </p:txBody>
      </p:sp>
      <p:sp>
        <p:nvSpPr>
          <p:cNvPr id="7" name="MH_Entry_1">
            <a:hlinkClick r:id="rId7" action="ppaction://hlinksldjump"/>
          </p:cNvPr>
          <p:cNvSpPr>
            <a:spLocks noChangeArrowheads="1"/>
          </p:cNvSpPr>
          <p:nvPr>
            <p:custDataLst>
              <p:tags r:id="rId4"/>
            </p:custDataLst>
          </p:nvPr>
        </p:nvSpPr>
        <p:spPr bwMode="auto">
          <a:xfrm>
            <a:off x="5080000" y="2740987"/>
            <a:ext cx="4894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00" tIns="0" rIns="0" bIns="0" anchor="ctr"/>
          <a:lstStyle>
            <a:lvl1pPr algn="just">
              <a:lnSpc>
                <a:spcPct val="110000"/>
              </a:lnSpc>
              <a:spcBef>
                <a:spcPts val="1000"/>
              </a:spcBef>
              <a:buClr>
                <a:schemeClr val="accent1"/>
              </a:buClr>
              <a:buSzPct val="50000"/>
              <a:buFont typeface="Wingdings" panose="05000000000000000000" pitchFamily="2" charset="2"/>
              <a:buChar char="u"/>
              <a:defRPr sz="2300">
                <a:solidFill>
                  <a:schemeClr val="accent1"/>
                </a:solidFill>
                <a:latin typeface="微软雅黑" panose="020B0503020204020204" pitchFamily="34" charset="-122"/>
                <a:ea typeface="微软雅黑" panose="020B0503020204020204" pitchFamily="34" charset="-122"/>
              </a:defRPr>
            </a:lvl1pPr>
            <a:lvl2pPr marL="742950" indent="-285750" algn="just">
              <a:lnSpc>
                <a:spcPct val="120000"/>
              </a:lnSpc>
              <a:spcAft>
                <a:spcPts val="1000"/>
              </a:spcAft>
              <a:buClr>
                <a:srgbClr val="7AD0EB"/>
              </a:buClr>
              <a:buFont typeface="幼圆" panose="02010509060101010101" pitchFamily="49" charset="-122"/>
              <a:buChar char=" "/>
              <a:defRPr sz="15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315"/>
              </a:spcBef>
              <a:buFont typeface="Arial" panose="020B0604020202020204" pitchFamily="34" charset="0"/>
              <a:buChar char="•"/>
              <a:defRPr sz="1200">
                <a:solidFill>
                  <a:schemeClr val="tx1"/>
                </a:solidFill>
                <a:latin typeface="Calibri" panose="020F0502020204030204" pitchFamily="34" charset="0"/>
                <a:ea typeface="幼圆" panose="02010509060101010101" pitchFamily="49" charset="-122"/>
              </a:defRPr>
            </a:lvl3pPr>
            <a:lvl4pPr marL="16002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4pPr>
            <a:lvl5pPr marL="20574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5pPr>
            <a:lvl6pPr marL="25146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6pPr>
            <a:lvl7pPr marL="29718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7pPr>
            <a:lvl8pPr marL="34290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8pPr>
            <a:lvl9pPr marL="38862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9pPr>
          </a:lstStyle>
          <a:p>
            <a:pPr algn="l" eaLnBrk="1" hangingPunct="1">
              <a:lnSpc>
                <a:spcPct val="90000"/>
              </a:lnSpc>
              <a:spcBef>
                <a:spcPts val="750"/>
              </a:spcBef>
              <a:buClrTx/>
              <a:buSzTx/>
              <a:buFont typeface="Arial" panose="020B0604020202020204" pitchFamily="34" charset="0"/>
              <a:buChar char="•"/>
            </a:pPr>
            <a:r>
              <a:rPr lang="zh-CN" altLang="en-US" sz="3600" dirty="0">
                <a:solidFill>
                  <a:schemeClr val="tx1"/>
                </a:solidFill>
                <a:latin typeface="+mj-ea"/>
                <a:ea typeface="+mj-ea"/>
              </a:rPr>
              <a:t>技术选型</a:t>
            </a:r>
          </a:p>
        </p:txBody>
      </p:sp>
      <p:sp>
        <p:nvSpPr>
          <p:cNvPr id="9" name="MH_Number_1">
            <a:hlinkClick r:id="rId7" action="ppaction://hlinksldjump"/>
          </p:cNvPr>
          <p:cNvSpPr/>
          <p:nvPr>
            <p:custDataLst>
              <p:tags r:id="rId5"/>
            </p:custDataLst>
          </p:nvPr>
        </p:nvSpPr>
        <p:spPr>
          <a:xfrm>
            <a:off x="4638626" y="2716587"/>
            <a:ext cx="458788" cy="458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eaLnBrk="1" hangingPunct="1">
              <a:defRPr/>
            </a:pPr>
            <a:r>
              <a:rPr lang="en-US" altLang="zh-CN" sz="2000" dirty="0">
                <a:solidFill>
                  <a:srgbClr val="FFFFFF"/>
                </a:solidFill>
                <a:ea typeface="Arial Unicode MS" panose="020B0604020202020204" pitchFamily="34" charset="-122"/>
                <a:cs typeface="Arial Unicode MS" panose="020B0604020202020204" pitchFamily="34" charset="-122"/>
              </a:rPr>
              <a:t>3</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358600612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9809-4032-4E44-BB59-4BCE7CA3CFF4}"/>
              </a:ext>
            </a:extLst>
          </p:cNvPr>
          <p:cNvSpPr>
            <a:spLocks noGrp="1"/>
          </p:cNvSpPr>
          <p:nvPr>
            <p:ph type="title"/>
          </p:nvPr>
        </p:nvSpPr>
        <p:spPr/>
        <p:txBody>
          <a:bodyPr/>
          <a:lstStyle/>
          <a:p>
            <a:r>
              <a:rPr lang="zh-CN" altLang="en-US" dirty="0"/>
              <a:t>技术选型</a:t>
            </a:r>
            <a:r>
              <a:rPr lang="en-US" altLang="zh-CN" dirty="0"/>
              <a:t>——</a:t>
            </a:r>
            <a:r>
              <a:rPr lang="zh-CN" altLang="en-US" dirty="0"/>
              <a:t>语言</a:t>
            </a:r>
          </a:p>
        </p:txBody>
      </p:sp>
      <p:pic>
        <p:nvPicPr>
          <p:cNvPr id="4" name="图片 3">
            <a:extLst>
              <a:ext uri="{FF2B5EF4-FFF2-40B4-BE49-F238E27FC236}">
                <a16:creationId xmlns:a16="http://schemas.microsoft.com/office/drawing/2014/main" id="{0752474A-087B-4712-AD6E-37588C1581CD}"/>
              </a:ext>
            </a:extLst>
          </p:cNvPr>
          <p:cNvPicPr>
            <a:picLocks noChangeAspect="1"/>
          </p:cNvPicPr>
          <p:nvPr/>
        </p:nvPicPr>
        <p:blipFill>
          <a:blip r:embed="rId2"/>
          <a:stretch>
            <a:fillRect/>
          </a:stretch>
        </p:blipFill>
        <p:spPr>
          <a:xfrm>
            <a:off x="698500" y="1489348"/>
            <a:ext cx="3024336" cy="3024336"/>
          </a:xfrm>
          <a:prstGeom prst="rect">
            <a:avLst/>
          </a:prstGeom>
        </p:spPr>
      </p:pic>
      <p:sp>
        <p:nvSpPr>
          <p:cNvPr id="8" name="文本框 7">
            <a:extLst>
              <a:ext uri="{FF2B5EF4-FFF2-40B4-BE49-F238E27FC236}">
                <a16:creationId xmlns:a16="http://schemas.microsoft.com/office/drawing/2014/main" id="{512769DE-0E38-4CBC-81BF-F74202AD7F69}"/>
              </a:ext>
            </a:extLst>
          </p:cNvPr>
          <p:cNvSpPr txBox="1"/>
          <p:nvPr/>
        </p:nvSpPr>
        <p:spPr>
          <a:xfrm>
            <a:off x="5080000" y="1370939"/>
            <a:ext cx="5814677" cy="2973122"/>
          </a:xfrm>
          <a:prstGeom prst="rect">
            <a:avLst/>
          </a:prstGeom>
          <a:noFill/>
        </p:spPr>
        <p:txBody>
          <a:bodyPr wrap="square" rtlCol="0">
            <a:spAutoFit/>
          </a:bodyPr>
          <a:lstStyle/>
          <a:p>
            <a:pPr>
              <a:lnSpc>
                <a:spcPct val="130000"/>
              </a:lnSpc>
            </a:pPr>
            <a:r>
              <a:rPr lang="en-US" altLang="zh-CN" sz="1400" dirty="0">
                <a:latin typeface="微软雅黑" panose="020B0503020204020204" pitchFamily="34" charset="-122"/>
                <a:ea typeface="微软雅黑" panose="020B0503020204020204" pitchFamily="34" charset="-122"/>
              </a:rPr>
              <a:t>GO</a:t>
            </a:r>
            <a:r>
              <a:rPr lang="zh-CN" altLang="en-US" sz="1400" dirty="0">
                <a:latin typeface="微软雅黑" panose="020B0503020204020204" pitchFamily="34" charset="-122"/>
                <a:ea typeface="微软雅黑" panose="020B0503020204020204" pitchFamily="34" charset="-122"/>
              </a:rPr>
              <a:t>语言相比其他语言的优势：</a:t>
            </a:r>
            <a:endParaRPr lang="en-US" altLang="zh-CN" sz="1400" dirty="0">
              <a:latin typeface="微软雅黑" panose="020B0503020204020204" pitchFamily="34" charset="-122"/>
              <a:ea typeface="微软雅黑" panose="020B0503020204020204" pitchFamily="34" charset="-122"/>
            </a:endParaRPr>
          </a:p>
          <a:p>
            <a:pPr marL="285750" indent="-285750">
              <a:lnSpc>
                <a:spcPct val="2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语言层面支持并发</a:t>
            </a:r>
            <a:endParaRPr lang="en-US" altLang="zh-CN" sz="1400" dirty="0">
              <a:latin typeface="微软雅黑" panose="020B0503020204020204" pitchFamily="34" charset="-122"/>
              <a:ea typeface="微软雅黑" panose="020B0503020204020204" pitchFamily="34" charset="-122"/>
            </a:endParaRPr>
          </a:p>
          <a:p>
            <a:pPr marL="285750" indent="-285750">
              <a:lnSpc>
                <a:spcPct val="2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跨平台编译</a:t>
            </a:r>
            <a:endParaRPr lang="en-US" altLang="zh-CN" sz="1400" dirty="0">
              <a:latin typeface="微软雅黑" panose="020B0503020204020204" pitchFamily="34" charset="-122"/>
              <a:ea typeface="微软雅黑" panose="020B0503020204020204" pitchFamily="34" charset="-122"/>
            </a:endParaRPr>
          </a:p>
          <a:p>
            <a:pPr marL="285750" indent="-285750">
              <a:lnSpc>
                <a:spcPct val="2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强大的网络库</a:t>
            </a:r>
            <a:endParaRPr lang="en-US" altLang="zh-CN" sz="1400" dirty="0">
              <a:latin typeface="微软雅黑" panose="020B0503020204020204" pitchFamily="34" charset="-122"/>
              <a:ea typeface="微软雅黑" panose="020B0503020204020204" pitchFamily="34" charset="-122"/>
            </a:endParaRPr>
          </a:p>
          <a:p>
            <a:pPr marL="285750" indent="-285750">
              <a:lnSpc>
                <a:spcPct val="2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轻量级框架</a:t>
            </a:r>
            <a:r>
              <a:rPr lang="en-US" altLang="zh-CN" sz="1400" dirty="0">
                <a:latin typeface="微软雅黑" panose="020B0503020204020204" pitchFamily="34" charset="-122"/>
                <a:ea typeface="微软雅黑" panose="020B0503020204020204" pitchFamily="34" charset="-122"/>
              </a:rPr>
              <a:t>——gin</a:t>
            </a:r>
          </a:p>
          <a:p>
            <a:pPr marL="285750" indent="-285750">
              <a:lnSpc>
                <a:spcPct val="2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简单易学</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82448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A206C-9FF0-4DEC-837D-A7FA202E77E1}"/>
              </a:ext>
            </a:extLst>
          </p:cNvPr>
          <p:cNvSpPr>
            <a:spLocks noGrp="1"/>
          </p:cNvSpPr>
          <p:nvPr>
            <p:ph type="title"/>
          </p:nvPr>
        </p:nvSpPr>
        <p:spPr/>
        <p:txBody>
          <a:bodyPr/>
          <a:lstStyle/>
          <a:p>
            <a:r>
              <a:rPr lang="zh-CN" altLang="en-US" dirty="0"/>
              <a:t>技术选型</a:t>
            </a:r>
            <a:r>
              <a:rPr lang="en-US" altLang="zh-CN" dirty="0"/>
              <a:t>——</a:t>
            </a:r>
            <a:r>
              <a:rPr lang="zh-CN" altLang="en-US" dirty="0"/>
              <a:t>存储方案</a:t>
            </a:r>
          </a:p>
        </p:txBody>
      </p:sp>
      <p:sp>
        <p:nvSpPr>
          <p:cNvPr id="6" name="文本框 5">
            <a:extLst>
              <a:ext uri="{FF2B5EF4-FFF2-40B4-BE49-F238E27FC236}">
                <a16:creationId xmlns:a16="http://schemas.microsoft.com/office/drawing/2014/main" id="{04FA84EA-AA31-43EF-989B-38F39BD976AE}"/>
              </a:ext>
            </a:extLst>
          </p:cNvPr>
          <p:cNvSpPr txBox="1"/>
          <p:nvPr/>
        </p:nvSpPr>
        <p:spPr>
          <a:xfrm>
            <a:off x="4639455" y="2432154"/>
            <a:ext cx="914400" cy="914400"/>
          </a:xfrm>
          <a:prstGeom prst="rect">
            <a:avLst/>
          </a:prstGeom>
          <a:noFill/>
        </p:spPr>
        <p:txBody>
          <a:bodyPr wrap="square" rtlCol="0">
            <a:spAutoFit/>
          </a:bodyPr>
          <a:lstStyle/>
          <a:p>
            <a:pPr>
              <a:lnSpc>
                <a:spcPct val="130000"/>
              </a:lnSpc>
            </a:pPr>
            <a:endParaRPr lang="zh-CN" altLang="en-US" sz="1400" dirty="0">
              <a:latin typeface="Arial" panose="020B0604020202020204" pitchFamily="34" charset="0"/>
              <a:ea typeface="微软雅黑" panose="020B0503020204020204" pitchFamily="34" charset="-122"/>
            </a:endParaRPr>
          </a:p>
        </p:txBody>
      </p:sp>
      <p:pic>
        <p:nvPicPr>
          <p:cNvPr id="2050" name="Picture 2">
            <a:extLst>
              <a:ext uri="{FF2B5EF4-FFF2-40B4-BE49-F238E27FC236}">
                <a16:creationId xmlns:a16="http://schemas.microsoft.com/office/drawing/2014/main" id="{4392C2C1-1783-4E31-B278-F1F1FDFB37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599" y="1057300"/>
            <a:ext cx="4733925" cy="38671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85EE6F2-8BED-45D2-9A51-68B75B12A3C3}"/>
              </a:ext>
            </a:extLst>
          </p:cNvPr>
          <p:cNvSpPr txBox="1"/>
          <p:nvPr/>
        </p:nvSpPr>
        <p:spPr>
          <a:xfrm>
            <a:off x="6157266" y="1561356"/>
            <a:ext cx="3600400" cy="2154821"/>
          </a:xfrm>
          <a:prstGeom prst="rect">
            <a:avLst/>
          </a:prstGeom>
          <a:noFill/>
        </p:spPr>
        <p:txBody>
          <a:bodyPr wrap="square" rtlCol="0">
            <a:spAutoFit/>
          </a:bodyPr>
          <a:lstStyle/>
          <a:p>
            <a:pPr>
              <a:lnSpc>
                <a:spcPct val="250000"/>
              </a:lnSpc>
            </a:pPr>
            <a:r>
              <a:rPr lang="zh-CN" altLang="en-US" sz="1400" dirty="0">
                <a:latin typeface="微软雅黑" panose="020B0503020204020204" pitchFamily="34" charset="-122"/>
                <a:ea typeface="微软雅黑" panose="020B0503020204020204" pitchFamily="34" charset="-122"/>
              </a:rPr>
              <a:t>客户端分片是把分片的逻辑放在</a:t>
            </a:r>
            <a:r>
              <a:rPr lang="en-US" altLang="zh-CN" sz="1400" dirty="0">
                <a:latin typeface="微软雅黑" panose="020B0503020204020204" pitchFamily="34" charset="-122"/>
                <a:ea typeface="微软雅黑" panose="020B0503020204020204" pitchFamily="34" charset="-122"/>
              </a:rPr>
              <a:t>Redis</a:t>
            </a:r>
            <a:r>
              <a:rPr lang="zh-CN" altLang="en-US" sz="1400" dirty="0">
                <a:latin typeface="微软雅黑" panose="020B0503020204020204" pitchFamily="34" charset="-122"/>
                <a:ea typeface="微软雅黑" panose="020B0503020204020204" pitchFamily="34" charset="-122"/>
              </a:rPr>
              <a:t>客户端实现，通过</a:t>
            </a:r>
            <a:r>
              <a:rPr lang="en-US" altLang="zh-CN" sz="1400" dirty="0">
                <a:latin typeface="微软雅黑" panose="020B0503020204020204" pitchFamily="34" charset="-122"/>
                <a:ea typeface="微软雅黑" panose="020B0503020204020204" pitchFamily="34" charset="-122"/>
              </a:rPr>
              <a:t>Redis</a:t>
            </a:r>
            <a:r>
              <a:rPr lang="zh-CN" altLang="en-US" sz="1400" dirty="0">
                <a:latin typeface="微软雅黑" panose="020B0503020204020204" pitchFamily="34" charset="-122"/>
                <a:ea typeface="微软雅黑" panose="020B0503020204020204" pitchFamily="34" charset="-122"/>
              </a:rPr>
              <a:t>客户端预先定义好的路由规则，把对</a:t>
            </a:r>
            <a:r>
              <a:rPr lang="en-US" altLang="zh-CN" sz="1400" dirty="0">
                <a:latin typeface="微软雅黑" panose="020B0503020204020204" pitchFamily="34" charset="-122"/>
                <a:ea typeface="微软雅黑" panose="020B0503020204020204" pitchFamily="34" charset="-122"/>
              </a:rPr>
              <a:t>Key</a:t>
            </a:r>
            <a:r>
              <a:rPr lang="zh-CN" altLang="en-US" sz="1400" dirty="0">
                <a:latin typeface="微软雅黑" panose="020B0503020204020204" pitchFamily="34" charset="-122"/>
                <a:ea typeface="微软雅黑" panose="020B0503020204020204" pitchFamily="34" charset="-122"/>
              </a:rPr>
              <a:t>的访问转发到不同的</a:t>
            </a:r>
            <a:r>
              <a:rPr lang="en-US" altLang="zh-CN" sz="1400" dirty="0">
                <a:latin typeface="微软雅黑" panose="020B0503020204020204" pitchFamily="34" charset="-122"/>
                <a:ea typeface="微软雅黑" panose="020B0503020204020204" pitchFamily="34" charset="-122"/>
              </a:rPr>
              <a:t>Redis</a:t>
            </a:r>
            <a:r>
              <a:rPr lang="zh-CN" altLang="en-US" sz="1400" dirty="0">
                <a:latin typeface="微软雅黑" panose="020B0503020204020204" pitchFamily="34" charset="-122"/>
                <a:ea typeface="微软雅黑" panose="020B0503020204020204" pitchFamily="34" charset="-122"/>
              </a:rPr>
              <a:t>实例中，最后把返回结果汇集。</a:t>
            </a:r>
          </a:p>
        </p:txBody>
      </p:sp>
    </p:spTree>
    <p:extLst>
      <p:ext uri="{BB962C8B-B14F-4D97-AF65-F5344CB8AC3E}">
        <p14:creationId xmlns:p14="http://schemas.microsoft.com/office/powerpoint/2010/main" val="159563890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E5341-E74D-46E2-B786-7D2B69D2D6CE}"/>
              </a:ext>
            </a:extLst>
          </p:cNvPr>
          <p:cNvSpPr>
            <a:spLocks noGrp="1"/>
          </p:cNvSpPr>
          <p:nvPr>
            <p:ph type="title"/>
          </p:nvPr>
        </p:nvSpPr>
        <p:spPr/>
        <p:txBody>
          <a:bodyPr/>
          <a:lstStyle/>
          <a:p>
            <a:r>
              <a:rPr lang="zh-CN" altLang="en-US" dirty="0"/>
              <a:t>技术选型</a:t>
            </a:r>
            <a:r>
              <a:rPr lang="en-US" altLang="zh-CN" dirty="0"/>
              <a:t>——</a:t>
            </a:r>
            <a:r>
              <a:rPr lang="zh-CN" altLang="en-US" dirty="0"/>
              <a:t>存储方案</a:t>
            </a:r>
          </a:p>
        </p:txBody>
      </p:sp>
      <p:sp>
        <p:nvSpPr>
          <p:cNvPr id="3" name="内容占位符 2">
            <a:extLst>
              <a:ext uri="{FF2B5EF4-FFF2-40B4-BE49-F238E27FC236}">
                <a16:creationId xmlns:a16="http://schemas.microsoft.com/office/drawing/2014/main" id="{BD8BD857-1A39-430B-96D3-0460962AF137}"/>
              </a:ext>
            </a:extLst>
          </p:cNvPr>
          <p:cNvSpPr>
            <a:spLocks noGrp="1"/>
          </p:cNvSpPr>
          <p:nvPr>
            <p:ph idx="1"/>
          </p:nvPr>
        </p:nvSpPr>
        <p:spPr/>
        <p:txBody>
          <a:bodyPr/>
          <a:lstStyle/>
          <a:p>
            <a:pPr marL="0" indent="0">
              <a:buNone/>
            </a:pPr>
            <a:endParaRPr lang="zh-CN" altLang="en-US" dirty="0"/>
          </a:p>
        </p:txBody>
      </p:sp>
      <p:sp>
        <p:nvSpPr>
          <p:cNvPr id="4" name="矩形 3">
            <a:extLst>
              <a:ext uri="{FF2B5EF4-FFF2-40B4-BE49-F238E27FC236}">
                <a16:creationId xmlns:a16="http://schemas.microsoft.com/office/drawing/2014/main" id="{D86EF6FB-D67A-483F-911D-A8ED69EE3C69}"/>
              </a:ext>
            </a:extLst>
          </p:cNvPr>
          <p:cNvSpPr/>
          <p:nvPr/>
        </p:nvSpPr>
        <p:spPr>
          <a:xfrm>
            <a:off x="1623616" y="1561356"/>
            <a:ext cx="1728192" cy="32090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DD833158-CB52-41C2-967C-BFDFDED237B5}"/>
              </a:ext>
            </a:extLst>
          </p:cNvPr>
          <p:cNvSpPr/>
          <p:nvPr/>
        </p:nvSpPr>
        <p:spPr>
          <a:xfrm>
            <a:off x="1623616" y="1561356"/>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cid1</a:t>
            </a:r>
            <a:endParaRPr lang="zh-CN" altLang="en-US" dirty="0">
              <a:solidFill>
                <a:schemeClr val="tx1"/>
              </a:solidFill>
            </a:endParaRPr>
          </a:p>
        </p:txBody>
      </p:sp>
      <p:sp>
        <p:nvSpPr>
          <p:cNvPr id="6" name="矩形 5">
            <a:extLst>
              <a:ext uri="{FF2B5EF4-FFF2-40B4-BE49-F238E27FC236}">
                <a16:creationId xmlns:a16="http://schemas.microsoft.com/office/drawing/2014/main" id="{2FAC69B1-2FEE-48DB-9DB3-6CCA4B858F82}"/>
              </a:ext>
            </a:extLst>
          </p:cNvPr>
          <p:cNvSpPr/>
          <p:nvPr/>
        </p:nvSpPr>
        <p:spPr>
          <a:xfrm>
            <a:off x="1623616" y="2209428"/>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dirty="0">
                <a:solidFill>
                  <a:schemeClr val="tx1"/>
                </a:solidFill>
              </a:rPr>
              <a:t>cid2</a:t>
            </a:r>
            <a:endParaRPr lang="zh-CN" altLang="en-US" dirty="0">
              <a:solidFill>
                <a:schemeClr val="tx1"/>
              </a:solidFill>
            </a:endParaRPr>
          </a:p>
          <a:p>
            <a:pPr algn="ctr"/>
            <a:endParaRPr lang="zh-CN" altLang="en-US" dirty="0"/>
          </a:p>
        </p:txBody>
      </p:sp>
      <p:sp>
        <p:nvSpPr>
          <p:cNvPr id="7" name="矩形 6">
            <a:extLst>
              <a:ext uri="{FF2B5EF4-FFF2-40B4-BE49-F238E27FC236}">
                <a16:creationId xmlns:a16="http://schemas.microsoft.com/office/drawing/2014/main" id="{15BAA752-E3AF-4F15-B7F7-FC3B198DFFAF}"/>
              </a:ext>
            </a:extLst>
          </p:cNvPr>
          <p:cNvSpPr/>
          <p:nvPr/>
        </p:nvSpPr>
        <p:spPr>
          <a:xfrm>
            <a:off x="1623616" y="2846417"/>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dirty="0">
                <a:solidFill>
                  <a:schemeClr val="tx1"/>
                </a:solidFill>
              </a:rPr>
              <a:t>cid3</a:t>
            </a:r>
            <a:endParaRPr lang="zh-CN" altLang="en-US" dirty="0">
              <a:solidFill>
                <a:schemeClr val="tx1"/>
              </a:solidFill>
            </a:endParaRPr>
          </a:p>
          <a:p>
            <a:pPr algn="ctr"/>
            <a:endParaRPr lang="zh-CN" altLang="en-US" dirty="0"/>
          </a:p>
        </p:txBody>
      </p:sp>
      <p:sp>
        <p:nvSpPr>
          <p:cNvPr id="8" name="矩形 7">
            <a:extLst>
              <a:ext uri="{FF2B5EF4-FFF2-40B4-BE49-F238E27FC236}">
                <a16:creationId xmlns:a16="http://schemas.microsoft.com/office/drawing/2014/main" id="{2582169F-8266-4356-98AB-AEA8C4182EA7}"/>
              </a:ext>
            </a:extLst>
          </p:cNvPr>
          <p:cNvSpPr/>
          <p:nvPr/>
        </p:nvSpPr>
        <p:spPr>
          <a:xfrm>
            <a:off x="1623616" y="3494489"/>
            <a:ext cx="1728192"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endParaRPr>
          </a:p>
          <a:p>
            <a:pPr algn="ctr"/>
            <a:r>
              <a:rPr lang="en-US" altLang="zh-CN" dirty="0">
                <a:solidFill>
                  <a:schemeClr val="tx1"/>
                </a:solidFill>
              </a:rPr>
              <a:t>cid4</a:t>
            </a:r>
            <a:endParaRPr lang="zh-CN" altLang="en-US" dirty="0">
              <a:solidFill>
                <a:schemeClr val="tx1"/>
              </a:solidFill>
            </a:endParaRPr>
          </a:p>
          <a:p>
            <a:pPr algn="ctr"/>
            <a:endParaRPr lang="zh-CN" altLang="en-US" dirty="0"/>
          </a:p>
        </p:txBody>
      </p:sp>
      <p:sp>
        <p:nvSpPr>
          <p:cNvPr id="9" name="文本框 8">
            <a:extLst>
              <a:ext uri="{FF2B5EF4-FFF2-40B4-BE49-F238E27FC236}">
                <a16:creationId xmlns:a16="http://schemas.microsoft.com/office/drawing/2014/main" id="{8DAB1EFC-5A6F-421E-8A2D-F5436D9C9CA3}"/>
              </a:ext>
            </a:extLst>
          </p:cNvPr>
          <p:cNvSpPr txBox="1"/>
          <p:nvPr/>
        </p:nvSpPr>
        <p:spPr>
          <a:xfrm>
            <a:off x="1839640" y="4021628"/>
            <a:ext cx="1728192" cy="607218"/>
          </a:xfrm>
          <a:prstGeom prst="rect">
            <a:avLst/>
          </a:prstGeom>
          <a:noFill/>
        </p:spPr>
        <p:txBody>
          <a:bodyPr wrap="square" rtlCol="0">
            <a:spAutoFit/>
          </a:bodyPr>
          <a:lstStyle/>
          <a:p>
            <a:pPr>
              <a:lnSpc>
                <a:spcPct val="130000"/>
              </a:lnSpc>
            </a:pPr>
            <a:r>
              <a:rPr lang="en-US" altLang="zh-CN" dirty="0">
                <a:latin typeface="+mn-lt"/>
                <a:ea typeface="微软雅黑" panose="020B0503020204020204" pitchFamily="34" charset="-122"/>
              </a:rPr>
              <a:t>      </a:t>
            </a:r>
            <a:r>
              <a:rPr lang="en-US" altLang="zh-CN" sz="2800" dirty="0">
                <a:latin typeface="+mn-lt"/>
                <a:ea typeface="微软雅黑" panose="020B0503020204020204" pitchFamily="34" charset="-122"/>
              </a:rPr>
              <a:t> …</a:t>
            </a:r>
            <a:endParaRPr lang="zh-CN" altLang="en-US" sz="2800" dirty="0">
              <a:latin typeface="+mn-lt"/>
              <a:ea typeface="微软雅黑" panose="020B0503020204020204" pitchFamily="34" charset="-122"/>
            </a:endParaRPr>
          </a:p>
        </p:txBody>
      </p:sp>
      <p:cxnSp>
        <p:nvCxnSpPr>
          <p:cNvPr id="11" name="直接箭头连接符 10">
            <a:extLst>
              <a:ext uri="{FF2B5EF4-FFF2-40B4-BE49-F238E27FC236}">
                <a16:creationId xmlns:a16="http://schemas.microsoft.com/office/drawing/2014/main" id="{552EB191-E24B-476A-9CCF-FB36F9362588}"/>
              </a:ext>
            </a:extLst>
          </p:cNvPr>
          <p:cNvCxnSpPr>
            <a:stCxn id="5" idx="3"/>
          </p:cNvCxnSpPr>
          <p:nvPr/>
        </p:nvCxnSpPr>
        <p:spPr>
          <a:xfrm>
            <a:off x="3351808" y="188539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0945456D-EC1C-4BA2-A16F-057D717364F3}"/>
              </a:ext>
            </a:extLst>
          </p:cNvPr>
          <p:cNvSpPr/>
          <p:nvPr/>
        </p:nvSpPr>
        <p:spPr>
          <a:xfrm>
            <a:off x="4068366" y="1489348"/>
            <a:ext cx="1152128" cy="1296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a16="http://schemas.microsoft.com/office/drawing/2014/main" id="{2B0AA542-24E2-43F9-A13B-4C08FB7D168F}"/>
              </a:ext>
            </a:extLst>
          </p:cNvPr>
          <p:cNvSpPr/>
          <p:nvPr/>
        </p:nvSpPr>
        <p:spPr>
          <a:xfrm>
            <a:off x="4068366" y="1489348"/>
            <a:ext cx="115212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uid1</a:t>
            </a:r>
            <a:endParaRPr lang="zh-CN" altLang="en-US" dirty="0">
              <a:solidFill>
                <a:schemeClr val="tx1"/>
              </a:solidFill>
            </a:endParaRPr>
          </a:p>
        </p:txBody>
      </p:sp>
      <p:sp>
        <p:nvSpPr>
          <p:cNvPr id="14" name="矩形 13">
            <a:extLst>
              <a:ext uri="{FF2B5EF4-FFF2-40B4-BE49-F238E27FC236}">
                <a16:creationId xmlns:a16="http://schemas.microsoft.com/office/drawing/2014/main" id="{EF061C38-6C59-4BC2-957E-F3B37C5A0621}"/>
              </a:ext>
            </a:extLst>
          </p:cNvPr>
          <p:cNvSpPr/>
          <p:nvPr/>
        </p:nvSpPr>
        <p:spPr>
          <a:xfrm>
            <a:off x="4070782" y="1921024"/>
            <a:ext cx="1152128"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uid2</a:t>
            </a:r>
            <a:endParaRPr lang="zh-CN" altLang="en-US" dirty="0">
              <a:solidFill>
                <a:schemeClr val="tx1"/>
              </a:solidFill>
            </a:endParaRPr>
          </a:p>
        </p:txBody>
      </p:sp>
      <p:sp>
        <p:nvSpPr>
          <p:cNvPr id="15" name="文本框 14">
            <a:extLst>
              <a:ext uri="{FF2B5EF4-FFF2-40B4-BE49-F238E27FC236}">
                <a16:creationId xmlns:a16="http://schemas.microsoft.com/office/drawing/2014/main" id="{5331BD90-B2C3-4616-B74D-C1B3DA33306C}"/>
              </a:ext>
            </a:extLst>
          </p:cNvPr>
          <p:cNvSpPr txBox="1"/>
          <p:nvPr/>
        </p:nvSpPr>
        <p:spPr>
          <a:xfrm>
            <a:off x="4459469" y="2137048"/>
            <a:ext cx="1152128" cy="607218"/>
          </a:xfrm>
          <a:prstGeom prst="rect">
            <a:avLst/>
          </a:prstGeom>
          <a:noFill/>
        </p:spPr>
        <p:txBody>
          <a:bodyPr wrap="square" rtlCol="0">
            <a:spAutoFit/>
          </a:bodyPr>
          <a:lstStyle/>
          <a:p>
            <a:pPr>
              <a:lnSpc>
                <a:spcPct val="130000"/>
              </a:lnSpc>
            </a:pPr>
            <a:r>
              <a:rPr lang="en-US" altLang="zh-CN" sz="2800" dirty="0">
                <a:latin typeface="+mn-lt"/>
                <a:ea typeface="微软雅黑" panose="020B0503020204020204" pitchFamily="34" charset="-122"/>
              </a:rPr>
              <a:t>…</a:t>
            </a:r>
            <a:endParaRPr lang="zh-CN" altLang="en-US" sz="2800" dirty="0">
              <a:latin typeface="+mn-lt"/>
              <a:ea typeface="微软雅黑" panose="020B0503020204020204" pitchFamily="34" charset="-122"/>
            </a:endParaRPr>
          </a:p>
        </p:txBody>
      </p:sp>
      <p:sp>
        <p:nvSpPr>
          <p:cNvPr id="16" name="文本框 15">
            <a:extLst>
              <a:ext uri="{FF2B5EF4-FFF2-40B4-BE49-F238E27FC236}">
                <a16:creationId xmlns:a16="http://schemas.microsoft.com/office/drawing/2014/main" id="{1EA4E6B0-919C-4B03-A66E-5C6E02879E5B}"/>
              </a:ext>
            </a:extLst>
          </p:cNvPr>
          <p:cNvSpPr txBox="1"/>
          <p:nvPr/>
        </p:nvSpPr>
        <p:spPr>
          <a:xfrm>
            <a:off x="6736184" y="1382415"/>
            <a:ext cx="3600400" cy="107721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zh-CN" altLang="en-US" sz="1400" dirty="0">
                <a:latin typeface="Arial" panose="020B0604020202020204" pitchFamily="34" charset="0"/>
                <a:ea typeface="微软雅黑" panose="020B0503020204020204" pitchFamily="34" charset="-122"/>
              </a:rPr>
              <a:t>集合键</a:t>
            </a:r>
            <a:endParaRPr lang="en-US" altLang="zh-CN" sz="1400" dirty="0">
              <a:latin typeface="Arial" panose="020B0604020202020204" pitchFamily="34" charset="0"/>
              <a:ea typeface="微软雅黑" panose="020B0503020204020204" pitchFamily="34" charset="-122"/>
            </a:endParaRPr>
          </a:p>
          <a:p>
            <a:pPr marL="285750" indent="-285750">
              <a:lnSpc>
                <a:spcPct val="250000"/>
              </a:lnSpc>
              <a:buFont typeface="Arial" panose="020B0604020202020204" pitchFamily="34" charset="0"/>
              <a:buChar char="•"/>
            </a:pPr>
            <a:r>
              <a:rPr lang="zh-CN" altLang="en-US" sz="1400" dirty="0">
                <a:latin typeface="Arial" panose="020B0604020202020204" pitchFamily="34" charset="0"/>
                <a:ea typeface="微软雅黑" panose="020B0503020204020204" pitchFamily="34" charset="-122"/>
              </a:rPr>
              <a:t>异步读取</a:t>
            </a:r>
          </a:p>
        </p:txBody>
      </p:sp>
    </p:spTree>
    <p:extLst>
      <p:ext uri="{BB962C8B-B14F-4D97-AF65-F5344CB8AC3E}">
        <p14:creationId xmlns:p14="http://schemas.microsoft.com/office/powerpoint/2010/main" val="426790985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500" y="73025"/>
            <a:ext cx="9043988" cy="661988"/>
          </a:xfrm>
        </p:spPr>
        <p:txBody>
          <a:bodyPr rtlCol="0">
            <a:normAutofit/>
          </a:bodyPr>
          <a:lstStyle/>
          <a:p>
            <a:pPr defTabSz="570865" eaLnBrk="1" fontAlgn="auto" hangingPunct="1">
              <a:spcAft>
                <a:spcPts val="0"/>
              </a:spcAft>
              <a:defRPr/>
            </a:pPr>
            <a:r>
              <a:rPr lang="zh-CN" altLang="en-US" dirty="0"/>
              <a:t>目录</a:t>
            </a:r>
          </a:p>
        </p:txBody>
      </p:sp>
      <p:sp>
        <p:nvSpPr>
          <p:cNvPr id="4" name="MH_Others_1"/>
          <p:cNvSpPr/>
          <p:nvPr>
            <p:custDataLst>
              <p:tags r:id="rId1"/>
            </p:custDataLst>
          </p:nvPr>
        </p:nvSpPr>
        <p:spPr>
          <a:xfrm>
            <a:off x="2447082" y="1959124"/>
            <a:ext cx="1703388" cy="17033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solidFill>
                <a:srgbClr val="FFFFFF"/>
              </a:solidFill>
            </a:endParaRPr>
          </a:p>
        </p:txBody>
      </p:sp>
      <p:sp>
        <p:nvSpPr>
          <p:cNvPr id="5" name="MH_Others_2"/>
          <p:cNvSpPr/>
          <p:nvPr>
            <p:custDataLst>
              <p:tags r:id="rId2"/>
            </p:custDataLst>
          </p:nvPr>
        </p:nvSpPr>
        <p:spPr>
          <a:xfrm>
            <a:off x="1767632" y="1273324"/>
            <a:ext cx="3100388" cy="3100387"/>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solidFill>
                <a:srgbClr val="FFFFFF"/>
              </a:solidFill>
            </a:endParaRPr>
          </a:p>
        </p:txBody>
      </p:sp>
      <p:sp>
        <p:nvSpPr>
          <p:cNvPr id="6" name="MH_Others_3"/>
          <p:cNvSpPr/>
          <p:nvPr>
            <p:custDataLst>
              <p:tags r:id="rId3"/>
            </p:custDataLst>
          </p:nvPr>
        </p:nvSpPr>
        <p:spPr>
          <a:xfrm>
            <a:off x="2564557" y="2092474"/>
            <a:ext cx="1454150" cy="145256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65" dirty="0">
                <a:solidFill>
                  <a:srgbClr val="FFFFFF"/>
                </a:solidFill>
                <a:latin typeface="微软雅黑" panose="020B0503020204020204" pitchFamily="34" charset="-122"/>
                <a:ea typeface="微软雅黑" panose="020B0503020204020204" pitchFamily="34" charset="-122"/>
              </a:rPr>
              <a:t>Part</a:t>
            </a:r>
          </a:p>
          <a:p>
            <a:pPr algn="ctr" eaLnBrk="1" fontAlgn="auto" hangingPunct="1">
              <a:spcBef>
                <a:spcPts val="0"/>
              </a:spcBef>
              <a:spcAft>
                <a:spcPts val="0"/>
              </a:spcAft>
              <a:defRPr/>
            </a:pPr>
            <a:r>
              <a:rPr lang="en-US" altLang="zh-CN" sz="1165" dirty="0">
                <a:solidFill>
                  <a:srgbClr val="FFFFFF"/>
                </a:solidFill>
                <a:latin typeface="微软雅黑" panose="020B0503020204020204" pitchFamily="34" charset="-122"/>
                <a:ea typeface="微软雅黑" panose="020B0503020204020204" pitchFamily="34" charset="-122"/>
              </a:rPr>
              <a:t>CONTENTS</a:t>
            </a:r>
            <a:endParaRPr lang="zh-CN" altLang="en-US" sz="1165" dirty="0">
              <a:solidFill>
                <a:srgbClr val="FFFFFF"/>
              </a:solidFill>
              <a:latin typeface="微软雅黑" panose="020B0503020204020204" pitchFamily="34" charset="-122"/>
              <a:ea typeface="微软雅黑" panose="020B0503020204020204" pitchFamily="34" charset="-122"/>
            </a:endParaRPr>
          </a:p>
        </p:txBody>
      </p:sp>
      <p:sp>
        <p:nvSpPr>
          <p:cNvPr id="7" name="MH_Entry_1">
            <a:hlinkClick r:id="rId7" action="ppaction://hlinksldjump"/>
          </p:cNvPr>
          <p:cNvSpPr>
            <a:spLocks noChangeArrowheads="1"/>
          </p:cNvSpPr>
          <p:nvPr>
            <p:custDataLst>
              <p:tags r:id="rId4"/>
            </p:custDataLst>
          </p:nvPr>
        </p:nvSpPr>
        <p:spPr bwMode="auto">
          <a:xfrm>
            <a:off x="5080000" y="2740987"/>
            <a:ext cx="4894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00" tIns="0" rIns="0" bIns="0" anchor="ctr"/>
          <a:lstStyle>
            <a:lvl1pPr algn="just">
              <a:lnSpc>
                <a:spcPct val="110000"/>
              </a:lnSpc>
              <a:spcBef>
                <a:spcPts val="1000"/>
              </a:spcBef>
              <a:buClr>
                <a:schemeClr val="accent1"/>
              </a:buClr>
              <a:buSzPct val="50000"/>
              <a:buFont typeface="Wingdings" panose="05000000000000000000" pitchFamily="2" charset="2"/>
              <a:buChar char="u"/>
              <a:defRPr sz="2300">
                <a:solidFill>
                  <a:schemeClr val="accent1"/>
                </a:solidFill>
                <a:latin typeface="微软雅黑" panose="020B0503020204020204" pitchFamily="34" charset="-122"/>
                <a:ea typeface="微软雅黑" panose="020B0503020204020204" pitchFamily="34" charset="-122"/>
              </a:defRPr>
            </a:lvl1pPr>
            <a:lvl2pPr marL="742950" indent="-285750" algn="just">
              <a:lnSpc>
                <a:spcPct val="120000"/>
              </a:lnSpc>
              <a:spcAft>
                <a:spcPts val="1000"/>
              </a:spcAft>
              <a:buClr>
                <a:srgbClr val="7AD0EB"/>
              </a:buClr>
              <a:buFont typeface="幼圆" panose="02010509060101010101" pitchFamily="49" charset="-122"/>
              <a:buChar char=" "/>
              <a:defRPr sz="15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315"/>
              </a:spcBef>
              <a:buFont typeface="Arial" panose="020B0604020202020204" pitchFamily="34" charset="0"/>
              <a:buChar char="•"/>
              <a:defRPr sz="1200">
                <a:solidFill>
                  <a:schemeClr val="tx1"/>
                </a:solidFill>
                <a:latin typeface="Calibri" panose="020F0502020204030204" pitchFamily="34" charset="0"/>
                <a:ea typeface="幼圆" panose="02010509060101010101" pitchFamily="49" charset="-122"/>
              </a:defRPr>
            </a:lvl3pPr>
            <a:lvl4pPr marL="16002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4pPr>
            <a:lvl5pPr marL="20574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5pPr>
            <a:lvl6pPr marL="25146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6pPr>
            <a:lvl7pPr marL="29718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7pPr>
            <a:lvl8pPr marL="34290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8pPr>
            <a:lvl9pPr marL="38862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9pPr>
          </a:lstStyle>
          <a:p>
            <a:pPr algn="l" eaLnBrk="1" hangingPunct="1">
              <a:lnSpc>
                <a:spcPct val="90000"/>
              </a:lnSpc>
              <a:spcBef>
                <a:spcPts val="750"/>
              </a:spcBef>
              <a:buClrTx/>
              <a:buSzTx/>
              <a:buFont typeface="Arial" panose="020B0604020202020204" pitchFamily="34" charset="0"/>
              <a:buChar char="•"/>
            </a:pPr>
            <a:r>
              <a:rPr lang="zh-CN" altLang="en-US" sz="3600" dirty="0">
                <a:solidFill>
                  <a:schemeClr val="tx1"/>
                </a:solidFill>
                <a:latin typeface="+mj-ea"/>
                <a:ea typeface="+mj-ea"/>
              </a:rPr>
              <a:t>人员分工与时间规划</a:t>
            </a:r>
          </a:p>
        </p:txBody>
      </p:sp>
      <p:sp>
        <p:nvSpPr>
          <p:cNvPr id="9" name="MH_Number_1">
            <a:hlinkClick r:id="rId7" action="ppaction://hlinksldjump"/>
          </p:cNvPr>
          <p:cNvSpPr/>
          <p:nvPr>
            <p:custDataLst>
              <p:tags r:id="rId5"/>
            </p:custDataLst>
          </p:nvPr>
        </p:nvSpPr>
        <p:spPr>
          <a:xfrm>
            <a:off x="4638626" y="2716587"/>
            <a:ext cx="458788" cy="458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eaLnBrk="1" hangingPunct="1">
              <a:defRPr/>
            </a:pPr>
            <a:r>
              <a:rPr lang="en-US" altLang="zh-CN" sz="2000" dirty="0">
                <a:solidFill>
                  <a:srgbClr val="FFFFFF"/>
                </a:solidFill>
                <a:ea typeface="Arial Unicode MS" panose="020B0604020202020204" pitchFamily="34" charset="-122"/>
                <a:cs typeface="Arial Unicode MS" panose="020B0604020202020204" pitchFamily="34" charset="-122"/>
              </a:rPr>
              <a:t>4</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spTree>
    <p:extLst>
      <p:ext uri="{BB962C8B-B14F-4D97-AF65-F5344CB8AC3E}">
        <p14:creationId xmlns:p14="http://schemas.microsoft.com/office/powerpoint/2010/main" val="283590191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E5341-E74D-46E2-B786-7D2B69D2D6CE}"/>
              </a:ext>
            </a:extLst>
          </p:cNvPr>
          <p:cNvSpPr>
            <a:spLocks noGrp="1"/>
          </p:cNvSpPr>
          <p:nvPr>
            <p:ph type="title"/>
          </p:nvPr>
        </p:nvSpPr>
        <p:spPr/>
        <p:txBody>
          <a:bodyPr/>
          <a:lstStyle/>
          <a:p>
            <a:r>
              <a:rPr lang="zh-CN" altLang="en-US" dirty="0"/>
              <a:t>人员分工与时间规划</a:t>
            </a:r>
            <a:r>
              <a:rPr lang="en-US" altLang="zh-CN" dirty="0"/>
              <a:t>——</a:t>
            </a:r>
            <a:r>
              <a:rPr lang="zh-CN" altLang="en-US" dirty="0"/>
              <a:t>人员分工</a:t>
            </a:r>
          </a:p>
        </p:txBody>
      </p:sp>
      <p:pic>
        <p:nvPicPr>
          <p:cNvPr id="17" name="图片 16">
            <a:extLst>
              <a:ext uri="{FF2B5EF4-FFF2-40B4-BE49-F238E27FC236}">
                <a16:creationId xmlns:a16="http://schemas.microsoft.com/office/drawing/2014/main" id="{C819F280-F156-4DCA-BFCA-8E694974DCB9}"/>
              </a:ext>
            </a:extLst>
          </p:cNvPr>
          <p:cNvPicPr>
            <a:picLocks noChangeAspect="1"/>
          </p:cNvPicPr>
          <p:nvPr/>
        </p:nvPicPr>
        <p:blipFill>
          <a:blip r:embed="rId2"/>
          <a:stretch>
            <a:fillRect/>
          </a:stretch>
        </p:blipFill>
        <p:spPr>
          <a:xfrm>
            <a:off x="471488" y="780678"/>
            <a:ext cx="5192055" cy="4153644"/>
          </a:xfrm>
          <a:prstGeom prst="rect">
            <a:avLst/>
          </a:prstGeom>
        </p:spPr>
      </p:pic>
      <p:sp>
        <p:nvSpPr>
          <p:cNvPr id="18" name="文本框 17">
            <a:extLst>
              <a:ext uri="{FF2B5EF4-FFF2-40B4-BE49-F238E27FC236}">
                <a16:creationId xmlns:a16="http://schemas.microsoft.com/office/drawing/2014/main" id="{C00AD2DF-6B86-4C98-867A-B6A5B8745584}"/>
              </a:ext>
            </a:extLst>
          </p:cNvPr>
          <p:cNvSpPr txBox="1"/>
          <p:nvPr/>
        </p:nvSpPr>
        <p:spPr>
          <a:xfrm>
            <a:off x="6224649" y="1432219"/>
            <a:ext cx="3744416" cy="1615827"/>
          </a:xfrm>
          <a:prstGeom prst="rect">
            <a:avLst/>
          </a:prstGeom>
          <a:noFill/>
        </p:spPr>
        <p:txBody>
          <a:bodyPr wrap="square" rtlCol="0">
            <a:spAutoFit/>
          </a:bodyPr>
          <a:lstStyle/>
          <a:p>
            <a:pPr marL="285750" indent="-285750">
              <a:lnSpc>
                <a:spcPct val="250000"/>
              </a:lnSpc>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rPr>
              <a:t>潘添宇：人群包判定服务</a:t>
            </a:r>
            <a:endParaRPr lang="en-US" altLang="zh-CN" sz="1400" dirty="0">
              <a:latin typeface="Arial" panose="020B0604020202020204" pitchFamily="34" charset="0"/>
              <a:ea typeface="微软雅黑" panose="020B0503020204020204" pitchFamily="34" charset="-122"/>
            </a:endParaRPr>
          </a:p>
          <a:p>
            <a:pPr marL="285750" indent="-285750">
              <a:lnSpc>
                <a:spcPct val="250000"/>
              </a:lnSpc>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rPr>
              <a:t>稂腾煌：人群包存储方案设计</a:t>
            </a:r>
            <a:endParaRPr lang="en-US" altLang="zh-CN" sz="1400" dirty="0">
              <a:latin typeface="Arial" panose="020B0604020202020204" pitchFamily="34" charset="0"/>
              <a:ea typeface="微软雅黑" panose="020B0503020204020204" pitchFamily="34" charset="-122"/>
            </a:endParaRPr>
          </a:p>
          <a:p>
            <a:pPr marL="285750" indent="-285750">
              <a:lnSpc>
                <a:spcPct val="250000"/>
              </a:lnSpc>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rPr>
              <a:t>章翔：人群包划分</a:t>
            </a:r>
          </a:p>
        </p:txBody>
      </p:sp>
    </p:spTree>
    <p:extLst>
      <p:ext uri="{BB962C8B-B14F-4D97-AF65-F5344CB8AC3E}">
        <p14:creationId xmlns:p14="http://schemas.microsoft.com/office/powerpoint/2010/main" val="302237020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E5341-E74D-46E2-B786-7D2B69D2D6CE}"/>
              </a:ext>
            </a:extLst>
          </p:cNvPr>
          <p:cNvSpPr>
            <a:spLocks noGrp="1"/>
          </p:cNvSpPr>
          <p:nvPr>
            <p:ph type="title"/>
          </p:nvPr>
        </p:nvSpPr>
        <p:spPr/>
        <p:txBody>
          <a:bodyPr/>
          <a:lstStyle/>
          <a:p>
            <a:r>
              <a:rPr lang="zh-CN" altLang="en-US" dirty="0"/>
              <a:t>人员分工与时间规划</a:t>
            </a:r>
            <a:r>
              <a:rPr lang="en-US" altLang="zh-CN" dirty="0"/>
              <a:t>——</a:t>
            </a:r>
            <a:r>
              <a:rPr lang="zh-CN" altLang="en-US" dirty="0"/>
              <a:t>时间规划</a:t>
            </a:r>
          </a:p>
        </p:txBody>
      </p:sp>
      <p:pic>
        <p:nvPicPr>
          <p:cNvPr id="3" name="图片 2">
            <a:extLst>
              <a:ext uri="{FF2B5EF4-FFF2-40B4-BE49-F238E27FC236}">
                <a16:creationId xmlns:a16="http://schemas.microsoft.com/office/drawing/2014/main" id="{B5D17175-6234-41F9-BCA2-5CE32C336AD2}"/>
              </a:ext>
            </a:extLst>
          </p:cNvPr>
          <p:cNvPicPr>
            <a:picLocks noChangeAspect="1"/>
          </p:cNvPicPr>
          <p:nvPr/>
        </p:nvPicPr>
        <p:blipFill>
          <a:blip r:embed="rId2"/>
          <a:stretch>
            <a:fillRect/>
          </a:stretch>
        </p:blipFill>
        <p:spPr>
          <a:xfrm>
            <a:off x="1129536" y="2147887"/>
            <a:ext cx="8181975" cy="1419225"/>
          </a:xfrm>
          <a:prstGeom prst="rect">
            <a:avLst/>
          </a:prstGeom>
        </p:spPr>
      </p:pic>
    </p:spTree>
    <p:extLst>
      <p:ext uri="{BB962C8B-B14F-4D97-AF65-F5344CB8AC3E}">
        <p14:creationId xmlns:p14="http://schemas.microsoft.com/office/powerpoint/2010/main" val="4153443205"/>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任意多边形 14"/>
          <p:cNvSpPr/>
          <p:nvPr>
            <p:custDataLst>
              <p:tags r:id="rId1"/>
            </p:custDataLst>
          </p:nvPr>
        </p:nvSpPr>
        <p:spPr>
          <a:xfrm rot="3131087" flipV="1">
            <a:off x="3444875" y="185738"/>
            <a:ext cx="3270250" cy="4114800"/>
          </a:xfrm>
          <a:custGeom>
            <a:avLst/>
            <a:gdLst>
              <a:gd name="connsiteX0" fmla="*/ 1588293 w 3925991"/>
              <a:gd name="connsiteY0" fmla="*/ 2290541 h 4937492"/>
              <a:gd name="connsiteX1" fmla="*/ 2063727 w 3925991"/>
              <a:gd name="connsiteY1" fmla="*/ 1821287 h 4937492"/>
              <a:gd name="connsiteX2" fmla="*/ 2189212 w 3925991"/>
              <a:gd name="connsiteY2" fmla="*/ 2081910 h 4937492"/>
              <a:gd name="connsiteX3" fmla="*/ 1526366 w 3925991"/>
              <a:gd name="connsiteY3" fmla="*/ 2351663 h 4937492"/>
              <a:gd name="connsiteX4" fmla="*/ 1573848 w 3925991"/>
              <a:gd name="connsiteY4" fmla="*/ 2304798 h 4937492"/>
              <a:gd name="connsiteX5" fmla="*/ 2654669 w 3925991"/>
              <a:gd name="connsiteY5" fmla="*/ 2121927 h 4937492"/>
              <a:gd name="connsiteX6" fmla="*/ 2607219 w 3925991"/>
              <a:gd name="connsiteY6" fmla="*/ 1936784 h 4937492"/>
              <a:gd name="connsiteX7" fmla="*/ 2413412 w 3925991"/>
              <a:gd name="connsiteY7" fmla="*/ 2004071 h 4937492"/>
              <a:gd name="connsiteX8" fmla="*/ 2124688 w 3925991"/>
              <a:gd name="connsiteY8" fmla="*/ 1761118 h 4937492"/>
              <a:gd name="connsiteX9" fmla="*/ 2347705 w 3925991"/>
              <a:gd name="connsiteY9" fmla="*/ 1540999 h 4937492"/>
              <a:gd name="connsiteX10" fmla="*/ 2119430 w 3925991"/>
              <a:gd name="connsiteY10" fmla="*/ 1361689 h 4937492"/>
              <a:gd name="connsiteX11" fmla="*/ 1556336 w 3925991"/>
              <a:gd name="connsiteY11" fmla="*/ 2301636 h 4937492"/>
              <a:gd name="connsiteX12" fmla="*/ 1521924 w 3925991"/>
              <a:gd name="connsiteY12" fmla="*/ 2313583 h 4937492"/>
              <a:gd name="connsiteX13" fmla="*/ 1552253 w 3925991"/>
              <a:gd name="connsiteY13" fmla="*/ 2308452 h 4937492"/>
              <a:gd name="connsiteX14" fmla="*/ 0 w 3925991"/>
              <a:gd name="connsiteY14" fmla="*/ 534139 h 4937492"/>
              <a:gd name="connsiteX15" fmla="*/ 748392 w 3925991"/>
              <a:gd name="connsiteY15" fmla="*/ 1253112 h 4937492"/>
              <a:gd name="connsiteX16" fmla="*/ 430781 w 3925991"/>
              <a:gd name="connsiteY16" fmla="*/ 691321 h 4937492"/>
              <a:gd name="connsiteX17" fmla="*/ 1327878 w 3925991"/>
              <a:gd name="connsiteY17" fmla="*/ 298905 h 4937492"/>
              <a:gd name="connsiteX18" fmla="*/ 1138066 w 3925991"/>
              <a:gd name="connsiteY18" fmla="*/ 0 h 4937492"/>
              <a:gd name="connsiteX19" fmla="*/ 403558 w 3925991"/>
              <a:gd name="connsiteY19" fmla="*/ 643170 h 4937492"/>
              <a:gd name="connsiteX20" fmla="*/ 237644 w 3925991"/>
              <a:gd name="connsiteY20" fmla="*/ 349702 h 4937492"/>
              <a:gd name="connsiteX21" fmla="*/ 3259808 w 3925991"/>
              <a:gd name="connsiteY21" fmla="*/ 4769533 h 4937492"/>
              <a:gd name="connsiteX22" fmla="*/ 3326451 w 3925991"/>
              <a:gd name="connsiteY22" fmla="*/ 4769533 h 4937492"/>
              <a:gd name="connsiteX23" fmla="*/ 3259808 w 3925991"/>
              <a:gd name="connsiteY23" fmla="*/ 4546311 h 4937492"/>
              <a:gd name="connsiteX24" fmla="*/ 715016 w 3925991"/>
              <a:gd name="connsiteY24" fmla="*/ 1545812 h 4937492"/>
              <a:gd name="connsiteX25" fmla="*/ 1224662 w 3925991"/>
              <a:gd name="connsiteY25" fmla="*/ 1228640 h 4937492"/>
              <a:gd name="connsiteX26" fmla="*/ 1553185 w 3925991"/>
              <a:gd name="connsiteY26" fmla="*/ 1505082 h 4937492"/>
              <a:gd name="connsiteX27" fmla="*/ 985860 w 3925991"/>
              <a:gd name="connsiteY27" fmla="*/ 1875541 h 4937492"/>
              <a:gd name="connsiteX28" fmla="*/ 1114162 w 3925991"/>
              <a:gd name="connsiteY28" fmla="*/ 2040856 h 4937492"/>
              <a:gd name="connsiteX29" fmla="*/ 1629252 w 3925991"/>
              <a:gd name="connsiteY29" fmla="*/ 1569091 h 4937492"/>
              <a:gd name="connsiteX30" fmla="*/ 1629945 w 3925991"/>
              <a:gd name="connsiteY30" fmla="*/ 1569674 h 4937492"/>
              <a:gd name="connsiteX31" fmla="*/ 1629538 w 3925991"/>
              <a:gd name="connsiteY31" fmla="*/ 1568829 h 4937492"/>
              <a:gd name="connsiteX32" fmla="*/ 2061669 w 3925991"/>
              <a:gd name="connsiteY32" fmla="*/ 1173046 h 4937492"/>
              <a:gd name="connsiteX33" fmla="*/ 1587923 w 3925991"/>
              <a:gd name="connsiteY33" fmla="*/ 1482398 h 4937492"/>
              <a:gd name="connsiteX34" fmla="*/ 1410160 w 3925991"/>
              <a:gd name="connsiteY34" fmla="*/ 1113198 h 4937492"/>
              <a:gd name="connsiteX35" fmla="*/ 1808084 w 3925991"/>
              <a:gd name="connsiteY35" fmla="*/ 865554 h 4937492"/>
              <a:gd name="connsiteX36" fmla="*/ 1645264 w 3925991"/>
              <a:gd name="connsiteY36" fmla="*/ 655764 h 4937492"/>
              <a:gd name="connsiteX37" fmla="*/ 2756171 w 3925991"/>
              <a:gd name="connsiteY37" fmla="*/ 4212531 h 4937492"/>
              <a:gd name="connsiteX38" fmla="*/ 3140506 w 3925991"/>
              <a:gd name="connsiteY38" fmla="*/ 3905777 h 4937492"/>
              <a:gd name="connsiteX39" fmla="*/ 3176620 w 3925991"/>
              <a:gd name="connsiteY39" fmla="*/ 4432247 h 4937492"/>
              <a:gd name="connsiteX40" fmla="*/ 3380443 w 3925991"/>
              <a:gd name="connsiteY40" fmla="*/ 3809456 h 4937492"/>
              <a:gd name="connsiteX41" fmla="*/ 3925991 w 3925991"/>
              <a:gd name="connsiteY41" fmla="*/ 3818061 h 4937492"/>
              <a:gd name="connsiteX42" fmla="*/ 3879334 w 3925991"/>
              <a:gd name="connsiteY42" fmla="*/ 3556633 h 4937492"/>
              <a:gd name="connsiteX43" fmla="*/ 3339029 w 3925991"/>
              <a:gd name="connsiteY43" fmla="*/ 3765576 h 4937492"/>
              <a:gd name="connsiteX44" fmla="*/ 3319251 w 3925991"/>
              <a:gd name="connsiteY44" fmla="*/ 3763113 h 4937492"/>
              <a:gd name="connsiteX45" fmla="*/ 3766016 w 3925991"/>
              <a:gd name="connsiteY45" fmla="*/ 3406530 h 4937492"/>
              <a:gd name="connsiteX46" fmla="*/ 3517889 w 3925991"/>
              <a:gd name="connsiteY46" fmla="*/ 3168879 h 4937492"/>
              <a:gd name="connsiteX47" fmla="*/ 1894465 w 3925991"/>
              <a:gd name="connsiteY47" fmla="*/ 3132813 h 4937492"/>
              <a:gd name="connsiteX48" fmla="*/ 1926278 w 3925991"/>
              <a:gd name="connsiteY48" fmla="*/ 3130130 h 4937492"/>
              <a:gd name="connsiteX49" fmla="*/ 1911336 w 3925991"/>
              <a:gd name="connsiteY49" fmla="*/ 3147018 h 4937492"/>
              <a:gd name="connsiteX50" fmla="*/ 1935017 w 3925991"/>
              <a:gd name="connsiteY50" fmla="*/ 3129393 h 4937492"/>
              <a:gd name="connsiteX51" fmla="*/ 2934976 w 3925991"/>
              <a:gd name="connsiteY51" fmla="*/ 3045067 h 4937492"/>
              <a:gd name="connsiteX52" fmla="*/ 2323478 w 3925991"/>
              <a:gd name="connsiteY52" fmla="*/ 3627121 h 4937492"/>
              <a:gd name="connsiteX53" fmla="*/ 3302960 w 3925991"/>
              <a:gd name="connsiteY53" fmla="*/ 3014035 h 4937492"/>
              <a:gd name="connsiteX54" fmla="*/ 3327171 w 3925991"/>
              <a:gd name="connsiteY54" fmla="*/ 3011993 h 4937492"/>
              <a:gd name="connsiteX55" fmla="*/ 3325066 w 3925991"/>
              <a:gd name="connsiteY55" fmla="*/ 3000198 h 4937492"/>
              <a:gd name="connsiteX56" fmla="*/ 3414494 w 3925991"/>
              <a:gd name="connsiteY56" fmla="*/ 2944223 h 4937492"/>
              <a:gd name="connsiteX57" fmla="*/ 3285386 w 3925991"/>
              <a:gd name="connsiteY57" fmla="*/ 2777869 h 4937492"/>
              <a:gd name="connsiteX58" fmla="*/ 3280513 w 3925991"/>
              <a:gd name="connsiteY58" fmla="*/ 2750563 h 4937492"/>
              <a:gd name="connsiteX59" fmla="*/ 3267071 w 3925991"/>
              <a:gd name="connsiteY59" fmla="*/ 2754270 h 4937492"/>
              <a:gd name="connsiteX60" fmla="*/ 3255775 w 3925991"/>
              <a:gd name="connsiteY60" fmla="*/ 2739715 h 4937492"/>
              <a:gd name="connsiteX61" fmla="*/ 3229637 w 3925991"/>
              <a:gd name="connsiteY61" fmla="*/ 2764594 h 4937492"/>
              <a:gd name="connsiteX62" fmla="*/ 1951589 w 3925991"/>
              <a:gd name="connsiteY62" fmla="*/ 3117059 h 4937492"/>
              <a:gd name="connsiteX63" fmla="*/ 2944142 w 3925991"/>
              <a:gd name="connsiteY63" fmla="*/ 2378348 h 4937492"/>
              <a:gd name="connsiteX64" fmla="*/ 2764465 w 3925991"/>
              <a:gd name="connsiteY64" fmla="*/ 2182801 h 4937492"/>
              <a:gd name="connsiteX65" fmla="*/ 1933406 w 3925991"/>
              <a:gd name="connsiteY65" fmla="*/ 3122074 h 4937492"/>
              <a:gd name="connsiteX66" fmla="*/ 3194103 w 3925991"/>
              <a:gd name="connsiteY66" fmla="*/ 4937492 h 4937492"/>
              <a:gd name="connsiteX67" fmla="*/ 3257914 w 3925991"/>
              <a:gd name="connsiteY67" fmla="*/ 4924012 h 4937492"/>
              <a:gd name="connsiteX68" fmla="*/ 3212759 w 3925991"/>
              <a:gd name="connsiteY68" fmla="*/ 4710275 h 4937492"/>
              <a:gd name="connsiteX69" fmla="*/ 3024632 w 3925991"/>
              <a:gd name="connsiteY69" fmla="*/ 4815933 h 4937492"/>
              <a:gd name="connsiteX70" fmla="*/ 3137795 w 3925991"/>
              <a:gd name="connsiteY70" fmla="*/ 4844962 h 4937492"/>
              <a:gd name="connsiteX71" fmla="*/ 3178445 w 3925991"/>
              <a:gd name="connsiteY71" fmla="*/ 4451404 h 493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925991" h="4937492">
                <a:moveTo>
                  <a:pt x="1588293" y="2290541"/>
                </a:moveTo>
                <a:lnTo>
                  <a:pt x="2063727" y="1821287"/>
                </a:lnTo>
                <a:lnTo>
                  <a:pt x="2189212" y="2081910"/>
                </a:lnTo>
                <a:close/>
                <a:moveTo>
                  <a:pt x="1526366" y="2351663"/>
                </a:moveTo>
                <a:lnTo>
                  <a:pt x="1573848" y="2304798"/>
                </a:lnTo>
                <a:lnTo>
                  <a:pt x="2654669" y="2121927"/>
                </a:lnTo>
                <a:lnTo>
                  <a:pt x="2607219" y="1936784"/>
                </a:lnTo>
                <a:lnTo>
                  <a:pt x="2413412" y="2004071"/>
                </a:lnTo>
                <a:lnTo>
                  <a:pt x="2124688" y="1761118"/>
                </a:lnTo>
                <a:lnTo>
                  <a:pt x="2347705" y="1540999"/>
                </a:lnTo>
                <a:lnTo>
                  <a:pt x="2119430" y="1361689"/>
                </a:lnTo>
                <a:lnTo>
                  <a:pt x="1556336" y="2301636"/>
                </a:lnTo>
                <a:lnTo>
                  <a:pt x="1521924" y="2313583"/>
                </a:lnTo>
                <a:lnTo>
                  <a:pt x="1552253" y="2308452"/>
                </a:lnTo>
                <a:close/>
                <a:moveTo>
                  <a:pt x="0" y="534139"/>
                </a:moveTo>
                <a:lnTo>
                  <a:pt x="748392" y="1253112"/>
                </a:lnTo>
                <a:lnTo>
                  <a:pt x="430781" y="691321"/>
                </a:lnTo>
                <a:lnTo>
                  <a:pt x="1327878" y="298905"/>
                </a:lnTo>
                <a:lnTo>
                  <a:pt x="1138066" y="0"/>
                </a:lnTo>
                <a:lnTo>
                  <a:pt x="403558" y="643170"/>
                </a:lnTo>
                <a:lnTo>
                  <a:pt x="237644" y="349702"/>
                </a:lnTo>
                <a:close/>
                <a:moveTo>
                  <a:pt x="3259808" y="4769533"/>
                </a:moveTo>
                <a:lnTo>
                  <a:pt x="3326451" y="4769533"/>
                </a:lnTo>
                <a:lnTo>
                  <a:pt x="3259808" y="4546311"/>
                </a:lnTo>
                <a:close/>
                <a:moveTo>
                  <a:pt x="715016" y="1545812"/>
                </a:moveTo>
                <a:lnTo>
                  <a:pt x="1224662" y="1228640"/>
                </a:lnTo>
                <a:lnTo>
                  <a:pt x="1553185" y="1505082"/>
                </a:lnTo>
                <a:lnTo>
                  <a:pt x="985860" y="1875541"/>
                </a:lnTo>
                <a:lnTo>
                  <a:pt x="1114162" y="2040856"/>
                </a:lnTo>
                <a:lnTo>
                  <a:pt x="1629252" y="1569091"/>
                </a:lnTo>
                <a:lnTo>
                  <a:pt x="1629945" y="1569674"/>
                </a:lnTo>
                <a:lnTo>
                  <a:pt x="1629538" y="1568829"/>
                </a:lnTo>
                <a:lnTo>
                  <a:pt x="2061669" y="1173046"/>
                </a:lnTo>
                <a:lnTo>
                  <a:pt x="1587923" y="1482398"/>
                </a:lnTo>
                <a:lnTo>
                  <a:pt x="1410160" y="1113198"/>
                </a:lnTo>
                <a:lnTo>
                  <a:pt x="1808084" y="865554"/>
                </a:lnTo>
                <a:lnTo>
                  <a:pt x="1645264" y="655764"/>
                </a:lnTo>
                <a:close/>
                <a:moveTo>
                  <a:pt x="2756171" y="4212531"/>
                </a:moveTo>
                <a:lnTo>
                  <a:pt x="3140506" y="3905777"/>
                </a:lnTo>
                <a:lnTo>
                  <a:pt x="3176620" y="4432247"/>
                </a:lnTo>
                <a:lnTo>
                  <a:pt x="3380443" y="3809456"/>
                </a:lnTo>
                <a:lnTo>
                  <a:pt x="3925991" y="3818061"/>
                </a:lnTo>
                <a:lnTo>
                  <a:pt x="3879334" y="3556633"/>
                </a:lnTo>
                <a:lnTo>
                  <a:pt x="3339029" y="3765576"/>
                </a:lnTo>
                <a:lnTo>
                  <a:pt x="3319251" y="3763113"/>
                </a:lnTo>
                <a:lnTo>
                  <a:pt x="3766016" y="3406530"/>
                </a:lnTo>
                <a:lnTo>
                  <a:pt x="3517889" y="3168879"/>
                </a:lnTo>
                <a:close/>
                <a:moveTo>
                  <a:pt x="1894465" y="3132813"/>
                </a:moveTo>
                <a:lnTo>
                  <a:pt x="1926278" y="3130130"/>
                </a:lnTo>
                <a:lnTo>
                  <a:pt x="1911336" y="3147018"/>
                </a:lnTo>
                <a:lnTo>
                  <a:pt x="1935017" y="3129393"/>
                </a:lnTo>
                <a:lnTo>
                  <a:pt x="2934976" y="3045067"/>
                </a:lnTo>
                <a:lnTo>
                  <a:pt x="2323478" y="3627121"/>
                </a:lnTo>
                <a:lnTo>
                  <a:pt x="3302960" y="3014035"/>
                </a:lnTo>
                <a:lnTo>
                  <a:pt x="3327171" y="3011993"/>
                </a:lnTo>
                <a:lnTo>
                  <a:pt x="3325066" y="3000198"/>
                </a:lnTo>
                <a:lnTo>
                  <a:pt x="3414494" y="2944223"/>
                </a:lnTo>
                <a:lnTo>
                  <a:pt x="3285386" y="2777869"/>
                </a:lnTo>
                <a:lnTo>
                  <a:pt x="3280513" y="2750563"/>
                </a:lnTo>
                <a:lnTo>
                  <a:pt x="3267071" y="2754270"/>
                </a:lnTo>
                <a:lnTo>
                  <a:pt x="3255775" y="2739715"/>
                </a:lnTo>
                <a:lnTo>
                  <a:pt x="3229637" y="2764594"/>
                </a:lnTo>
                <a:lnTo>
                  <a:pt x="1951589" y="3117059"/>
                </a:lnTo>
                <a:lnTo>
                  <a:pt x="2944142" y="2378348"/>
                </a:lnTo>
                <a:lnTo>
                  <a:pt x="2764465" y="2182801"/>
                </a:lnTo>
                <a:lnTo>
                  <a:pt x="1933406" y="3122074"/>
                </a:lnTo>
                <a:close/>
                <a:moveTo>
                  <a:pt x="3194103" y="4937492"/>
                </a:moveTo>
                <a:lnTo>
                  <a:pt x="3257914" y="4924012"/>
                </a:lnTo>
                <a:lnTo>
                  <a:pt x="3212759" y="4710275"/>
                </a:lnTo>
                <a:close/>
                <a:moveTo>
                  <a:pt x="3024632" y="4815933"/>
                </a:moveTo>
                <a:lnTo>
                  <a:pt x="3137795" y="4844962"/>
                </a:lnTo>
                <a:lnTo>
                  <a:pt x="3178445" y="4451404"/>
                </a:lnTo>
                <a:close/>
              </a:path>
            </a:pathLst>
          </a:custGeom>
          <a:solidFill>
            <a:schemeClr val="bg1"/>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500" kern="0">
              <a:solidFill>
                <a:srgbClr val="FFFFFF"/>
              </a:solidFill>
              <a:latin typeface="Calibri" panose="020F0502020204030204"/>
              <a:ea typeface="幼圆" panose="02010509060101010101" pitchFamily="49" charset="-122"/>
            </a:endParaRPr>
          </a:p>
        </p:txBody>
      </p:sp>
    </p:spTree>
  </p:cSld>
  <p:clrMapOvr>
    <a:masterClrMapping/>
  </p:clrMapOvr>
  <p:transition spd="med" advTm="0">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500" y="73025"/>
            <a:ext cx="9043988" cy="661988"/>
          </a:xfrm>
        </p:spPr>
        <p:txBody>
          <a:bodyPr rtlCol="0">
            <a:normAutofit/>
          </a:bodyPr>
          <a:lstStyle/>
          <a:p>
            <a:pPr defTabSz="570865" eaLnBrk="1" fontAlgn="auto" hangingPunct="1">
              <a:spcAft>
                <a:spcPts val="0"/>
              </a:spcAft>
              <a:defRPr/>
            </a:pPr>
            <a:r>
              <a:rPr lang="zh-CN" altLang="en-US" dirty="0"/>
              <a:t>目录</a:t>
            </a:r>
          </a:p>
        </p:txBody>
      </p:sp>
      <p:sp>
        <p:nvSpPr>
          <p:cNvPr id="4" name="MH_Others_1"/>
          <p:cNvSpPr/>
          <p:nvPr>
            <p:custDataLst>
              <p:tags r:id="rId1"/>
            </p:custDataLst>
          </p:nvPr>
        </p:nvSpPr>
        <p:spPr>
          <a:xfrm>
            <a:off x="2447082" y="1959124"/>
            <a:ext cx="1703388" cy="17033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solidFill>
                <a:srgbClr val="FFFFFF"/>
              </a:solidFill>
            </a:endParaRPr>
          </a:p>
        </p:txBody>
      </p:sp>
      <p:sp>
        <p:nvSpPr>
          <p:cNvPr id="5" name="MH_Others_2"/>
          <p:cNvSpPr/>
          <p:nvPr>
            <p:custDataLst>
              <p:tags r:id="rId2"/>
            </p:custDataLst>
          </p:nvPr>
        </p:nvSpPr>
        <p:spPr>
          <a:xfrm>
            <a:off x="1767632" y="1273324"/>
            <a:ext cx="3100388" cy="3100387"/>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solidFill>
                <a:srgbClr val="FFFFFF"/>
              </a:solidFill>
            </a:endParaRPr>
          </a:p>
        </p:txBody>
      </p:sp>
      <p:sp>
        <p:nvSpPr>
          <p:cNvPr id="6" name="MH_Others_3"/>
          <p:cNvSpPr/>
          <p:nvPr>
            <p:custDataLst>
              <p:tags r:id="rId3"/>
            </p:custDataLst>
          </p:nvPr>
        </p:nvSpPr>
        <p:spPr>
          <a:xfrm>
            <a:off x="2564557" y="2092474"/>
            <a:ext cx="1454150" cy="145256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zh-CN" altLang="en-US" sz="3665">
                <a:solidFill>
                  <a:srgbClr val="FFFFFF"/>
                </a:solidFill>
                <a:latin typeface="微软雅黑" panose="020B0503020204020204" pitchFamily="34" charset="-122"/>
                <a:ea typeface="微软雅黑" panose="020B0503020204020204" pitchFamily="34" charset="-122"/>
              </a:rPr>
              <a:t>目录</a:t>
            </a:r>
            <a:endParaRPr lang="en-US" altLang="zh-CN" sz="3665">
              <a:solidFill>
                <a:srgbClr val="FFFFFF"/>
              </a:solidFill>
              <a:latin typeface="微软雅黑" panose="020B0503020204020204" pitchFamily="34" charset="-122"/>
              <a:ea typeface="微软雅黑" panose="020B0503020204020204" pitchFamily="34" charset="-122"/>
            </a:endParaRPr>
          </a:p>
          <a:p>
            <a:pPr algn="ctr" eaLnBrk="1" fontAlgn="auto" hangingPunct="1">
              <a:spcBef>
                <a:spcPts val="0"/>
              </a:spcBef>
              <a:spcAft>
                <a:spcPts val="0"/>
              </a:spcAft>
              <a:defRPr/>
            </a:pPr>
            <a:r>
              <a:rPr lang="en-US" altLang="zh-CN" sz="1165">
                <a:solidFill>
                  <a:srgbClr val="FFFFFF"/>
                </a:solidFill>
                <a:latin typeface="微软雅黑" panose="020B0503020204020204" pitchFamily="34" charset="-122"/>
                <a:ea typeface="微软雅黑" panose="020B0503020204020204" pitchFamily="34" charset="-122"/>
              </a:rPr>
              <a:t>CONTENTS</a:t>
            </a:r>
            <a:endParaRPr lang="zh-CN" altLang="en-US" sz="1165" dirty="0">
              <a:solidFill>
                <a:srgbClr val="FFFFFF"/>
              </a:solidFill>
              <a:latin typeface="微软雅黑" panose="020B0503020204020204" pitchFamily="34" charset="-122"/>
              <a:ea typeface="微软雅黑" panose="020B0503020204020204" pitchFamily="34" charset="-122"/>
            </a:endParaRPr>
          </a:p>
        </p:txBody>
      </p:sp>
      <p:sp>
        <p:nvSpPr>
          <p:cNvPr id="7" name="MH_Entry_1">
            <a:hlinkClick r:id="rId13" action="ppaction://hlinksldjump"/>
          </p:cNvPr>
          <p:cNvSpPr>
            <a:spLocks noChangeArrowheads="1"/>
          </p:cNvSpPr>
          <p:nvPr>
            <p:custDataLst>
              <p:tags r:id="rId4"/>
            </p:custDataLst>
          </p:nvPr>
        </p:nvSpPr>
        <p:spPr bwMode="auto">
          <a:xfrm>
            <a:off x="4082119" y="1041912"/>
            <a:ext cx="3303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00" tIns="0" rIns="0" bIns="0" anchor="ctr"/>
          <a:lstStyle>
            <a:lvl1pPr algn="just">
              <a:lnSpc>
                <a:spcPct val="110000"/>
              </a:lnSpc>
              <a:spcBef>
                <a:spcPts val="1000"/>
              </a:spcBef>
              <a:buClr>
                <a:schemeClr val="accent1"/>
              </a:buClr>
              <a:buSzPct val="50000"/>
              <a:buFont typeface="Wingdings" panose="05000000000000000000" pitchFamily="2" charset="2"/>
              <a:buChar char="u"/>
              <a:defRPr sz="2300">
                <a:solidFill>
                  <a:schemeClr val="accent1"/>
                </a:solidFill>
                <a:latin typeface="微软雅黑" panose="020B0503020204020204" pitchFamily="34" charset="-122"/>
                <a:ea typeface="微软雅黑" panose="020B0503020204020204" pitchFamily="34" charset="-122"/>
              </a:defRPr>
            </a:lvl1pPr>
            <a:lvl2pPr marL="742950" indent="-285750" algn="just">
              <a:lnSpc>
                <a:spcPct val="120000"/>
              </a:lnSpc>
              <a:spcAft>
                <a:spcPts val="1000"/>
              </a:spcAft>
              <a:buClr>
                <a:srgbClr val="7AD0EB"/>
              </a:buClr>
              <a:buFont typeface="幼圆" panose="02010509060101010101" pitchFamily="49" charset="-122"/>
              <a:buChar char=" "/>
              <a:defRPr sz="15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315"/>
              </a:spcBef>
              <a:buFont typeface="Arial" panose="020B0604020202020204" pitchFamily="34" charset="0"/>
              <a:buChar char="•"/>
              <a:defRPr sz="1200">
                <a:solidFill>
                  <a:schemeClr val="tx1"/>
                </a:solidFill>
                <a:latin typeface="Calibri" panose="020F0502020204030204" pitchFamily="34" charset="0"/>
                <a:ea typeface="幼圆" panose="02010509060101010101" pitchFamily="49" charset="-122"/>
              </a:defRPr>
            </a:lvl3pPr>
            <a:lvl4pPr marL="16002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4pPr>
            <a:lvl5pPr marL="20574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5pPr>
            <a:lvl6pPr marL="25146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6pPr>
            <a:lvl7pPr marL="29718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7pPr>
            <a:lvl8pPr marL="34290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8pPr>
            <a:lvl9pPr marL="38862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9pPr>
          </a:lstStyle>
          <a:p>
            <a:pPr algn="l" eaLnBrk="1" hangingPunct="1">
              <a:lnSpc>
                <a:spcPct val="90000"/>
              </a:lnSpc>
              <a:spcBef>
                <a:spcPts val="750"/>
              </a:spcBef>
              <a:buClrTx/>
              <a:buSzTx/>
              <a:buFont typeface="Arial" panose="020B0604020202020204" pitchFamily="34" charset="0"/>
              <a:buChar char="•"/>
            </a:pPr>
            <a:r>
              <a:rPr lang="zh-CN" altLang="en-US" sz="2000" dirty="0">
                <a:solidFill>
                  <a:schemeClr val="tx1"/>
                </a:solidFill>
              </a:rPr>
              <a:t>研究背景与意义</a:t>
            </a:r>
          </a:p>
        </p:txBody>
      </p:sp>
      <p:sp>
        <p:nvSpPr>
          <p:cNvPr id="9" name="MH_Number_1">
            <a:hlinkClick r:id="rId13" action="ppaction://hlinksldjump"/>
          </p:cNvPr>
          <p:cNvSpPr/>
          <p:nvPr>
            <p:custDataLst>
              <p:tags r:id="rId5"/>
            </p:custDataLst>
          </p:nvPr>
        </p:nvSpPr>
        <p:spPr>
          <a:xfrm>
            <a:off x="3578004" y="1097251"/>
            <a:ext cx="458788" cy="458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eaLnBrk="1" hangingPunct="1">
              <a:defRPr/>
            </a:pPr>
            <a:r>
              <a:rPr lang="en-US" altLang="zh-CN" sz="2000" dirty="0">
                <a:solidFill>
                  <a:srgbClr val="FFFFFF"/>
                </a:solidFill>
                <a:ea typeface="Arial Unicode MS" panose="020B0604020202020204" pitchFamily="34" charset="-122"/>
                <a:cs typeface="Arial Unicode MS" panose="020B0604020202020204" pitchFamily="34" charset="-122"/>
              </a:rPr>
              <a:t>1</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sp>
        <p:nvSpPr>
          <p:cNvPr id="10" name="MH_Number_2">
            <a:hlinkClick r:id="rId14" action="ppaction://hlinksldjump"/>
          </p:cNvPr>
          <p:cNvSpPr/>
          <p:nvPr>
            <p:custDataLst>
              <p:tags r:id="rId6"/>
            </p:custDataLst>
          </p:nvPr>
        </p:nvSpPr>
        <p:spPr>
          <a:xfrm>
            <a:off x="4621212" y="2103223"/>
            <a:ext cx="458788" cy="458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eaLnBrk="1" hangingPunct="1">
              <a:defRPr/>
            </a:pPr>
            <a:r>
              <a:rPr lang="en-US" altLang="zh-CN" sz="2000" dirty="0">
                <a:solidFill>
                  <a:srgbClr val="FFFFFF"/>
                </a:solidFill>
                <a:ea typeface="Arial Unicode MS" panose="020B0604020202020204" pitchFamily="34" charset="-122"/>
                <a:cs typeface="Arial Unicode MS" panose="020B0604020202020204" pitchFamily="34" charset="-122"/>
              </a:rPr>
              <a:t>2</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sp>
        <p:nvSpPr>
          <p:cNvPr id="13" name="MH_Entry_2">
            <a:hlinkClick r:id="rId14" action="ppaction://hlinksldjump"/>
          </p:cNvPr>
          <p:cNvSpPr>
            <a:spLocks noChangeArrowheads="1"/>
          </p:cNvSpPr>
          <p:nvPr>
            <p:custDataLst>
              <p:tags r:id="rId7"/>
            </p:custDataLst>
          </p:nvPr>
        </p:nvSpPr>
        <p:spPr bwMode="auto">
          <a:xfrm>
            <a:off x="5174998" y="2156322"/>
            <a:ext cx="5380681" cy="356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00" tIns="0" rIns="0" bIns="0" anchor="ctr"/>
          <a:lstStyle>
            <a:lvl1pPr algn="just">
              <a:lnSpc>
                <a:spcPct val="110000"/>
              </a:lnSpc>
              <a:spcBef>
                <a:spcPts val="1000"/>
              </a:spcBef>
              <a:buClr>
                <a:schemeClr val="accent1"/>
              </a:buClr>
              <a:buSzPct val="50000"/>
              <a:buFont typeface="Wingdings" panose="05000000000000000000" pitchFamily="2" charset="2"/>
              <a:buChar char="u"/>
              <a:defRPr sz="2300">
                <a:solidFill>
                  <a:schemeClr val="accent1"/>
                </a:solidFill>
                <a:latin typeface="微软雅黑" panose="020B0503020204020204" pitchFamily="34" charset="-122"/>
                <a:ea typeface="微软雅黑" panose="020B0503020204020204" pitchFamily="34" charset="-122"/>
              </a:defRPr>
            </a:lvl1pPr>
            <a:lvl2pPr marL="742950" indent="-285750" algn="just">
              <a:lnSpc>
                <a:spcPct val="120000"/>
              </a:lnSpc>
              <a:spcAft>
                <a:spcPts val="1000"/>
              </a:spcAft>
              <a:buClr>
                <a:srgbClr val="7AD0EB"/>
              </a:buClr>
              <a:buFont typeface="幼圆" panose="02010509060101010101" pitchFamily="49" charset="-122"/>
              <a:buChar char=" "/>
              <a:defRPr sz="15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315"/>
              </a:spcBef>
              <a:buFont typeface="Arial" panose="020B0604020202020204" pitchFamily="34" charset="0"/>
              <a:buChar char="•"/>
              <a:defRPr sz="1200">
                <a:solidFill>
                  <a:schemeClr val="tx1"/>
                </a:solidFill>
                <a:latin typeface="Calibri" panose="020F0502020204030204" pitchFamily="34" charset="0"/>
                <a:ea typeface="幼圆" panose="02010509060101010101" pitchFamily="49" charset="-122"/>
              </a:defRPr>
            </a:lvl3pPr>
            <a:lvl4pPr marL="16002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4pPr>
            <a:lvl5pPr marL="20574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5pPr>
            <a:lvl6pPr marL="25146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6pPr>
            <a:lvl7pPr marL="29718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7pPr>
            <a:lvl8pPr marL="34290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8pPr>
            <a:lvl9pPr marL="38862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9pPr>
          </a:lstStyle>
          <a:p>
            <a:pPr algn="l" eaLnBrk="1" hangingPunct="1">
              <a:lnSpc>
                <a:spcPct val="90000"/>
              </a:lnSpc>
              <a:spcBef>
                <a:spcPts val="750"/>
              </a:spcBef>
              <a:buClrTx/>
              <a:buSzTx/>
              <a:buFont typeface="Arial" panose="020B0604020202020204" pitchFamily="34" charset="0"/>
              <a:buChar char="•"/>
              <a:defRPr/>
            </a:pPr>
            <a:r>
              <a:rPr lang="zh-CN" altLang="en-US" sz="2000" dirty="0">
                <a:solidFill>
                  <a:schemeClr val="tx1"/>
                </a:solidFill>
                <a:latin typeface="+mj-ea"/>
                <a:ea typeface="+mj-ea"/>
              </a:rPr>
              <a:t>研究目标</a:t>
            </a:r>
          </a:p>
        </p:txBody>
      </p:sp>
      <p:sp>
        <p:nvSpPr>
          <p:cNvPr id="16" name="MH_Number_1">
            <a:hlinkClick r:id="rId13" action="ppaction://hlinksldjump"/>
          </p:cNvPr>
          <p:cNvSpPr/>
          <p:nvPr>
            <p:custDataLst>
              <p:tags r:id="rId8"/>
            </p:custDataLst>
          </p:nvPr>
        </p:nvSpPr>
        <p:spPr>
          <a:xfrm>
            <a:off x="4620418" y="3135006"/>
            <a:ext cx="460375" cy="458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eaLnBrk="1" hangingPunct="1">
              <a:defRPr/>
            </a:pPr>
            <a:r>
              <a:rPr lang="en-US" altLang="zh-CN" sz="2000" dirty="0">
                <a:solidFill>
                  <a:srgbClr val="FFFFFF"/>
                </a:solidFill>
                <a:ea typeface="Arial Unicode MS" panose="020B0604020202020204" pitchFamily="34" charset="-122"/>
                <a:cs typeface="Arial Unicode MS" panose="020B0604020202020204" pitchFamily="34" charset="-122"/>
              </a:rPr>
              <a:t>3</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sp>
        <p:nvSpPr>
          <p:cNvPr id="17" name="MH_Entry_2">
            <a:hlinkClick r:id="rId14" action="ppaction://hlinksldjump"/>
          </p:cNvPr>
          <p:cNvSpPr>
            <a:spLocks noChangeArrowheads="1"/>
          </p:cNvSpPr>
          <p:nvPr>
            <p:custDataLst>
              <p:tags r:id="rId9"/>
            </p:custDataLst>
          </p:nvPr>
        </p:nvSpPr>
        <p:spPr bwMode="auto">
          <a:xfrm>
            <a:off x="5179854" y="3079152"/>
            <a:ext cx="3923183" cy="57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00" tIns="0" rIns="0" bIns="0" anchor="ctr"/>
          <a:lstStyle>
            <a:lvl1pPr algn="just">
              <a:lnSpc>
                <a:spcPct val="110000"/>
              </a:lnSpc>
              <a:spcBef>
                <a:spcPts val="1000"/>
              </a:spcBef>
              <a:buClr>
                <a:schemeClr val="accent1"/>
              </a:buClr>
              <a:buSzPct val="50000"/>
              <a:buFont typeface="Wingdings" panose="05000000000000000000" pitchFamily="2" charset="2"/>
              <a:buChar char="u"/>
              <a:defRPr sz="2300">
                <a:solidFill>
                  <a:schemeClr val="accent1"/>
                </a:solidFill>
                <a:latin typeface="微软雅黑" panose="020B0503020204020204" pitchFamily="34" charset="-122"/>
                <a:ea typeface="微软雅黑" panose="020B0503020204020204" pitchFamily="34" charset="-122"/>
              </a:defRPr>
            </a:lvl1pPr>
            <a:lvl2pPr marL="742950" indent="-285750" algn="just">
              <a:lnSpc>
                <a:spcPct val="120000"/>
              </a:lnSpc>
              <a:spcAft>
                <a:spcPts val="1000"/>
              </a:spcAft>
              <a:buClr>
                <a:srgbClr val="7AD0EB"/>
              </a:buClr>
              <a:buFont typeface="幼圆" panose="02010509060101010101" pitchFamily="49" charset="-122"/>
              <a:buChar char=" "/>
              <a:defRPr sz="15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315"/>
              </a:spcBef>
              <a:buFont typeface="Arial" panose="020B0604020202020204" pitchFamily="34" charset="0"/>
              <a:buChar char="•"/>
              <a:defRPr sz="1200">
                <a:solidFill>
                  <a:schemeClr val="tx1"/>
                </a:solidFill>
                <a:latin typeface="Calibri" panose="020F0502020204030204" pitchFamily="34" charset="0"/>
                <a:ea typeface="幼圆" panose="02010509060101010101" pitchFamily="49" charset="-122"/>
              </a:defRPr>
            </a:lvl3pPr>
            <a:lvl4pPr marL="16002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4pPr>
            <a:lvl5pPr marL="20574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5pPr>
            <a:lvl6pPr marL="25146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6pPr>
            <a:lvl7pPr marL="29718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7pPr>
            <a:lvl8pPr marL="34290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8pPr>
            <a:lvl9pPr marL="38862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9pPr>
          </a:lstStyle>
          <a:p>
            <a:pPr algn="l" eaLnBrk="1" hangingPunct="1">
              <a:lnSpc>
                <a:spcPct val="90000"/>
              </a:lnSpc>
              <a:spcBef>
                <a:spcPts val="750"/>
              </a:spcBef>
              <a:buClrTx/>
              <a:buSzTx/>
              <a:buFont typeface="Arial" panose="020B0604020202020204" pitchFamily="34" charset="0"/>
              <a:buChar char="•"/>
            </a:pPr>
            <a:r>
              <a:rPr lang="zh-CN" altLang="en-US" sz="2000" dirty="0">
                <a:solidFill>
                  <a:schemeClr val="tx1"/>
                </a:solidFill>
                <a:latin typeface="+mj-ea"/>
                <a:ea typeface="+mj-ea"/>
              </a:rPr>
              <a:t>技术选型</a:t>
            </a:r>
            <a:r>
              <a:rPr lang="en-US" altLang="zh-CN" sz="2000" dirty="0">
                <a:solidFill>
                  <a:schemeClr val="tx1"/>
                </a:solidFill>
                <a:latin typeface="+mj-ea"/>
                <a:ea typeface="+mj-ea"/>
              </a:rPr>
              <a:t> </a:t>
            </a:r>
            <a:endParaRPr lang="zh-CN" altLang="en-US" sz="2000" dirty="0">
              <a:solidFill>
                <a:schemeClr val="tx1"/>
              </a:solidFill>
              <a:latin typeface="+mj-ea"/>
              <a:ea typeface="+mj-ea"/>
            </a:endParaRPr>
          </a:p>
        </p:txBody>
      </p:sp>
      <p:sp>
        <p:nvSpPr>
          <p:cNvPr id="12" name="MH_Number_1">
            <a:hlinkClick r:id="rId13" action="ppaction://hlinksldjump"/>
            <a:extLst>
              <a:ext uri="{FF2B5EF4-FFF2-40B4-BE49-F238E27FC236}">
                <a16:creationId xmlns:a16="http://schemas.microsoft.com/office/drawing/2014/main" id="{C2F4F5F3-15F1-49D1-9F2B-D2F88EC293FE}"/>
              </a:ext>
            </a:extLst>
          </p:cNvPr>
          <p:cNvSpPr/>
          <p:nvPr>
            <p:custDataLst>
              <p:tags r:id="rId10"/>
            </p:custDataLst>
          </p:nvPr>
        </p:nvSpPr>
        <p:spPr>
          <a:xfrm>
            <a:off x="3576417" y="4065597"/>
            <a:ext cx="460375" cy="458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eaLnBrk="1" hangingPunct="1">
              <a:defRPr/>
            </a:pPr>
            <a:r>
              <a:rPr lang="en-US" altLang="zh-CN" sz="2000" dirty="0">
                <a:solidFill>
                  <a:srgbClr val="FFFFFF"/>
                </a:solidFill>
                <a:ea typeface="Arial Unicode MS" panose="020B0604020202020204" pitchFamily="34" charset="-122"/>
                <a:cs typeface="Arial Unicode MS" panose="020B0604020202020204" pitchFamily="34" charset="-122"/>
              </a:rPr>
              <a:t>4</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sp>
        <p:nvSpPr>
          <p:cNvPr id="14" name="MH_Entry_2">
            <a:hlinkClick r:id="rId14" action="ppaction://hlinksldjump"/>
            <a:extLst>
              <a:ext uri="{FF2B5EF4-FFF2-40B4-BE49-F238E27FC236}">
                <a16:creationId xmlns:a16="http://schemas.microsoft.com/office/drawing/2014/main" id="{FC76BF11-C2AB-4812-87BA-245B7855A199}"/>
              </a:ext>
            </a:extLst>
          </p:cNvPr>
          <p:cNvSpPr>
            <a:spLocks noChangeArrowheads="1"/>
          </p:cNvSpPr>
          <p:nvPr>
            <p:custDataLst>
              <p:tags r:id="rId11"/>
            </p:custDataLst>
          </p:nvPr>
        </p:nvSpPr>
        <p:spPr bwMode="auto">
          <a:xfrm>
            <a:off x="4150470" y="4007349"/>
            <a:ext cx="3923183" cy="57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00" tIns="0" rIns="0" bIns="0" anchor="ctr"/>
          <a:lstStyle>
            <a:lvl1pPr algn="just">
              <a:lnSpc>
                <a:spcPct val="110000"/>
              </a:lnSpc>
              <a:spcBef>
                <a:spcPts val="1000"/>
              </a:spcBef>
              <a:buClr>
                <a:schemeClr val="accent1"/>
              </a:buClr>
              <a:buSzPct val="50000"/>
              <a:buFont typeface="Wingdings" panose="05000000000000000000" pitchFamily="2" charset="2"/>
              <a:buChar char="u"/>
              <a:defRPr sz="2300">
                <a:solidFill>
                  <a:schemeClr val="accent1"/>
                </a:solidFill>
                <a:latin typeface="微软雅黑" panose="020B0503020204020204" pitchFamily="34" charset="-122"/>
                <a:ea typeface="微软雅黑" panose="020B0503020204020204" pitchFamily="34" charset="-122"/>
              </a:defRPr>
            </a:lvl1pPr>
            <a:lvl2pPr marL="742950" indent="-285750" algn="just">
              <a:lnSpc>
                <a:spcPct val="120000"/>
              </a:lnSpc>
              <a:spcAft>
                <a:spcPts val="1000"/>
              </a:spcAft>
              <a:buClr>
                <a:srgbClr val="7AD0EB"/>
              </a:buClr>
              <a:buFont typeface="幼圆" panose="02010509060101010101" pitchFamily="49" charset="-122"/>
              <a:buChar char=" "/>
              <a:defRPr sz="15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315"/>
              </a:spcBef>
              <a:buFont typeface="Arial" panose="020B0604020202020204" pitchFamily="34" charset="0"/>
              <a:buChar char="•"/>
              <a:defRPr sz="1200">
                <a:solidFill>
                  <a:schemeClr val="tx1"/>
                </a:solidFill>
                <a:latin typeface="Calibri" panose="020F0502020204030204" pitchFamily="34" charset="0"/>
                <a:ea typeface="幼圆" panose="02010509060101010101" pitchFamily="49" charset="-122"/>
              </a:defRPr>
            </a:lvl3pPr>
            <a:lvl4pPr marL="16002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4pPr>
            <a:lvl5pPr marL="20574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5pPr>
            <a:lvl6pPr marL="25146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6pPr>
            <a:lvl7pPr marL="29718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7pPr>
            <a:lvl8pPr marL="34290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8pPr>
            <a:lvl9pPr marL="38862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9pPr>
          </a:lstStyle>
          <a:p>
            <a:pPr algn="l" eaLnBrk="1" hangingPunct="1">
              <a:lnSpc>
                <a:spcPct val="90000"/>
              </a:lnSpc>
              <a:spcBef>
                <a:spcPts val="750"/>
              </a:spcBef>
              <a:buClrTx/>
              <a:buSzTx/>
              <a:buFont typeface="Arial" panose="020B0604020202020204" pitchFamily="34" charset="0"/>
              <a:buChar char="•"/>
            </a:pPr>
            <a:r>
              <a:rPr lang="zh-CN" altLang="en-US" sz="2000" dirty="0">
                <a:solidFill>
                  <a:schemeClr val="tx1"/>
                </a:solidFill>
                <a:latin typeface="+mj-ea"/>
                <a:ea typeface="+mj-ea"/>
              </a:rPr>
              <a:t>人员分工与时间规划</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500" y="73025"/>
            <a:ext cx="9043988" cy="661988"/>
          </a:xfrm>
        </p:spPr>
        <p:txBody>
          <a:bodyPr rtlCol="0">
            <a:normAutofit/>
          </a:bodyPr>
          <a:lstStyle/>
          <a:p>
            <a:pPr defTabSz="570865" eaLnBrk="1" fontAlgn="auto" hangingPunct="1">
              <a:spcAft>
                <a:spcPts val="0"/>
              </a:spcAft>
              <a:defRPr/>
            </a:pPr>
            <a:r>
              <a:rPr lang="zh-CN" altLang="en-US" dirty="0"/>
              <a:t>目录</a:t>
            </a:r>
          </a:p>
        </p:txBody>
      </p:sp>
      <p:sp>
        <p:nvSpPr>
          <p:cNvPr id="4" name="MH_Others_1"/>
          <p:cNvSpPr/>
          <p:nvPr>
            <p:custDataLst>
              <p:tags r:id="rId1"/>
            </p:custDataLst>
          </p:nvPr>
        </p:nvSpPr>
        <p:spPr>
          <a:xfrm>
            <a:off x="2447082" y="1959124"/>
            <a:ext cx="1703388" cy="17033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solidFill>
                <a:srgbClr val="FFFFFF"/>
              </a:solidFill>
            </a:endParaRPr>
          </a:p>
        </p:txBody>
      </p:sp>
      <p:sp>
        <p:nvSpPr>
          <p:cNvPr id="5" name="MH_Others_2"/>
          <p:cNvSpPr/>
          <p:nvPr>
            <p:custDataLst>
              <p:tags r:id="rId2"/>
            </p:custDataLst>
          </p:nvPr>
        </p:nvSpPr>
        <p:spPr>
          <a:xfrm>
            <a:off x="1767632" y="1273324"/>
            <a:ext cx="3100388" cy="3100387"/>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solidFill>
                <a:srgbClr val="FFFFFF"/>
              </a:solidFill>
            </a:endParaRPr>
          </a:p>
        </p:txBody>
      </p:sp>
      <p:sp>
        <p:nvSpPr>
          <p:cNvPr id="6" name="MH_Others_3"/>
          <p:cNvSpPr/>
          <p:nvPr>
            <p:custDataLst>
              <p:tags r:id="rId3"/>
            </p:custDataLst>
          </p:nvPr>
        </p:nvSpPr>
        <p:spPr>
          <a:xfrm>
            <a:off x="2564557" y="2092474"/>
            <a:ext cx="1454150" cy="145256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65" dirty="0">
                <a:solidFill>
                  <a:srgbClr val="FFFFFF"/>
                </a:solidFill>
                <a:latin typeface="微软雅黑" panose="020B0503020204020204" pitchFamily="34" charset="-122"/>
                <a:ea typeface="微软雅黑" panose="020B0503020204020204" pitchFamily="34" charset="-122"/>
              </a:rPr>
              <a:t>Part</a:t>
            </a:r>
          </a:p>
          <a:p>
            <a:pPr algn="ctr" eaLnBrk="1" fontAlgn="auto" hangingPunct="1">
              <a:spcBef>
                <a:spcPts val="0"/>
              </a:spcBef>
              <a:spcAft>
                <a:spcPts val="0"/>
              </a:spcAft>
              <a:defRPr/>
            </a:pPr>
            <a:r>
              <a:rPr lang="en-US" altLang="zh-CN" sz="1165" dirty="0">
                <a:solidFill>
                  <a:srgbClr val="FFFFFF"/>
                </a:solidFill>
                <a:latin typeface="微软雅黑" panose="020B0503020204020204" pitchFamily="34" charset="-122"/>
                <a:ea typeface="微软雅黑" panose="020B0503020204020204" pitchFamily="34" charset="-122"/>
              </a:rPr>
              <a:t>CONTENTS</a:t>
            </a:r>
            <a:endParaRPr lang="zh-CN" altLang="en-US" sz="1165" dirty="0">
              <a:solidFill>
                <a:srgbClr val="FFFFFF"/>
              </a:solidFill>
              <a:latin typeface="微软雅黑" panose="020B0503020204020204" pitchFamily="34" charset="-122"/>
              <a:ea typeface="微软雅黑" panose="020B0503020204020204" pitchFamily="34" charset="-122"/>
            </a:endParaRPr>
          </a:p>
        </p:txBody>
      </p:sp>
      <p:sp>
        <p:nvSpPr>
          <p:cNvPr id="7" name="MH_Entry_1">
            <a:hlinkClick r:id="rId7" action="ppaction://hlinksldjump"/>
          </p:cNvPr>
          <p:cNvSpPr>
            <a:spLocks noChangeArrowheads="1"/>
          </p:cNvSpPr>
          <p:nvPr>
            <p:custDataLst>
              <p:tags r:id="rId4"/>
            </p:custDataLst>
          </p:nvPr>
        </p:nvSpPr>
        <p:spPr bwMode="auto">
          <a:xfrm>
            <a:off x="5080000" y="2716587"/>
            <a:ext cx="3526486"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00" tIns="0" rIns="0" bIns="0" anchor="ctr"/>
          <a:lstStyle>
            <a:lvl1pPr algn="just">
              <a:lnSpc>
                <a:spcPct val="110000"/>
              </a:lnSpc>
              <a:spcBef>
                <a:spcPts val="1000"/>
              </a:spcBef>
              <a:buClr>
                <a:schemeClr val="accent1"/>
              </a:buClr>
              <a:buSzPct val="50000"/>
              <a:buFont typeface="Wingdings" panose="05000000000000000000" pitchFamily="2" charset="2"/>
              <a:buChar char="u"/>
              <a:defRPr sz="2300">
                <a:solidFill>
                  <a:schemeClr val="accent1"/>
                </a:solidFill>
                <a:latin typeface="微软雅黑" panose="020B0503020204020204" pitchFamily="34" charset="-122"/>
                <a:ea typeface="微软雅黑" panose="020B0503020204020204" pitchFamily="34" charset="-122"/>
              </a:defRPr>
            </a:lvl1pPr>
            <a:lvl2pPr marL="742950" indent="-285750" algn="just">
              <a:lnSpc>
                <a:spcPct val="120000"/>
              </a:lnSpc>
              <a:spcAft>
                <a:spcPts val="1000"/>
              </a:spcAft>
              <a:buClr>
                <a:srgbClr val="7AD0EB"/>
              </a:buClr>
              <a:buFont typeface="幼圆" panose="02010509060101010101" pitchFamily="49" charset="-122"/>
              <a:buChar char=" "/>
              <a:defRPr sz="15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315"/>
              </a:spcBef>
              <a:buFont typeface="Arial" panose="020B0604020202020204" pitchFamily="34" charset="0"/>
              <a:buChar char="•"/>
              <a:defRPr sz="1200">
                <a:solidFill>
                  <a:schemeClr val="tx1"/>
                </a:solidFill>
                <a:latin typeface="Calibri" panose="020F0502020204030204" pitchFamily="34" charset="0"/>
                <a:ea typeface="幼圆" panose="02010509060101010101" pitchFamily="49" charset="-122"/>
              </a:defRPr>
            </a:lvl3pPr>
            <a:lvl4pPr marL="16002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4pPr>
            <a:lvl5pPr marL="20574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5pPr>
            <a:lvl6pPr marL="25146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6pPr>
            <a:lvl7pPr marL="29718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7pPr>
            <a:lvl8pPr marL="34290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8pPr>
            <a:lvl9pPr marL="38862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9pPr>
          </a:lstStyle>
          <a:p>
            <a:pPr algn="l" eaLnBrk="1" hangingPunct="1">
              <a:lnSpc>
                <a:spcPct val="90000"/>
              </a:lnSpc>
              <a:spcBef>
                <a:spcPts val="750"/>
              </a:spcBef>
              <a:buClrTx/>
              <a:buSzTx/>
              <a:buFont typeface="Arial" panose="020B0604020202020204" pitchFamily="34" charset="0"/>
              <a:buChar char="•"/>
            </a:pPr>
            <a:r>
              <a:rPr lang="zh-CN" altLang="en-US" sz="3600" dirty="0">
                <a:solidFill>
                  <a:schemeClr val="tx1"/>
                </a:solidFill>
              </a:rPr>
              <a:t>研究背景</a:t>
            </a:r>
          </a:p>
        </p:txBody>
      </p:sp>
      <p:sp>
        <p:nvSpPr>
          <p:cNvPr id="9" name="MH_Number_1">
            <a:hlinkClick r:id="rId7" action="ppaction://hlinksldjump"/>
          </p:cNvPr>
          <p:cNvSpPr/>
          <p:nvPr>
            <p:custDataLst>
              <p:tags r:id="rId5"/>
            </p:custDataLst>
          </p:nvPr>
        </p:nvSpPr>
        <p:spPr>
          <a:xfrm>
            <a:off x="4638626" y="2716587"/>
            <a:ext cx="458788" cy="458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eaLnBrk="1" hangingPunct="1">
              <a:defRPr/>
            </a:pPr>
            <a:r>
              <a:rPr lang="en-US" altLang="zh-CN" sz="2000" dirty="0">
                <a:solidFill>
                  <a:srgbClr val="FFFFFF"/>
                </a:solidFill>
                <a:ea typeface="Arial Unicode MS" panose="020B0604020202020204" pitchFamily="34" charset="-122"/>
                <a:cs typeface="Arial Unicode MS" panose="020B0604020202020204" pitchFamily="34" charset="-122"/>
              </a:rPr>
              <a:t>1</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B1106-29C6-4537-9A21-5DC7EB5CFD6B}"/>
              </a:ext>
            </a:extLst>
          </p:cNvPr>
          <p:cNvSpPr>
            <a:spLocks noGrp="1"/>
          </p:cNvSpPr>
          <p:nvPr>
            <p:ph type="title"/>
          </p:nvPr>
        </p:nvSpPr>
        <p:spPr/>
        <p:txBody>
          <a:bodyPr/>
          <a:lstStyle/>
          <a:p>
            <a:r>
              <a:rPr lang="zh-CN" altLang="en-US" dirty="0"/>
              <a:t>研究背景</a:t>
            </a:r>
          </a:p>
        </p:txBody>
      </p:sp>
      <p:sp>
        <p:nvSpPr>
          <p:cNvPr id="6" name="文本框 5">
            <a:extLst>
              <a:ext uri="{FF2B5EF4-FFF2-40B4-BE49-F238E27FC236}">
                <a16:creationId xmlns:a16="http://schemas.microsoft.com/office/drawing/2014/main" id="{5B0DC030-A673-4C59-89A2-92B517B2B635}"/>
              </a:ext>
            </a:extLst>
          </p:cNvPr>
          <p:cNvSpPr txBox="1"/>
          <p:nvPr/>
        </p:nvSpPr>
        <p:spPr>
          <a:xfrm>
            <a:off x="924837" y="1113893"/>
            <a:ext cx="8310326" cy="700898"/>
          </a:xfrm>
          <a:prstGeom prst="rect">
            <a:avLst/>
          </a:prstGeom>
          <a:noFill/>
        </p:spPr>
        <p:txBody>
          <a:bodyPr wrap="square" rtlCol="0">
            <a:spAutoFit/>
          </a:bodyPr>
          <a:lstStyle/>
          <a:p>
            <a:pPr>
              <a:lnSpc>
                <a:spcPct val="130000"/>
              </a:lnSpc>
            </a:pPr>
            <a:r>
              <a:rPr lang="zh-CN" altLang="en-US" sz="1600" b="1" dirty="0">
                <a:latin typeface="Arial" panose="020B0604020202020204" pitchFamily="34" charset="0"/>
                <a:ea typeface="微软雅黑" panose="020B0503020204020204" pitchFamily="34" charset="-122"/>
              </a:rPr>
              <a:t>电商的营销业务中经常需要根据一些用户标签，用户发送相应的优惠券或者红包来吸引用户下单交易。</a:t>
            </a:r>
          </a:p>
        </p:txBody>
      </p:sp>
      <p:pic>
        <p:nvPicPr>
          <p:cNvPr id="1030" name="Picture 6">
            <a:extLst>
              <a:ext uri="{FF2B5EF4-FFF2-40B4-BE49-F238E27FC236}">
                <a16:creationId xmlns:a16="http://schemas.microsoft.com/office/drawing/2014/main" id="{B5B0FC91-8F87-4D06-A287-621864BC1B9C}"/>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7632" y="2065412"/>
            <a:ext cx="2465388" cy="24653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224890E6-AFC8-44FA-AE22-69AD439F643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261" t="15576" r="18942" b="4593"/>
          <a:stretch/>
        </p:blipFill>
        <p:spPr bwMode="auto">
          <a:xfrm>
            <a:off x="6016104" y="1921396"/>
            <a:ext cx="2677036" cy="2743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820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FEFC9-F169-4C11-8A27-C6CC28BDA8CA}"/>
              </a:ext>
            </a:extLst>
          </p:cNvPr>
          <p:cNvSpPr>
            <a:spLocks noGrp="1"/>
          </p:cNvSpPr>
          <p:nvPr>
            <p:ph type="title"/>
          </p:nvPr>
        </p:nvSpPr>
        <p:spPr/>
        <p:txBody>
          <a:bodyPr/>
          <a:lstStyle/>
          <a:p>
            <a:r>
              <a:rPr lang="zh-CN" altLang="en-US" dirty="0"/>
              <a:t>背景</a:t>
            </a:r>
          </a:p>
        </p:txBody>
      </p:sp>
      <p:pic>
        <p:nvPicPr>
          <p:cNvPr id="7" name="图片 6">
            <a:extLst>
              <a:ext uri="{FF2B5EF4-FFF2-40B4-BE49-F238E27FC236}">
                <a16:creationId xmlns:a16="http://schemas.microsoft.com/office/drawing/2014/main" id="{2EF75C70-DEE7-4965-91D9-5CD38FA78F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7527" y="762153"/>
            <a:ext cx="4213588" cy="4880414"/>
          </a:xfrm>
          <a:prstGeom prst="rect">
            <a:avLst/>
          </a:prstGeom>
        </p:spPr>
      </p:pic>
      <p:sp>
        <p:nvSpPr>
          <p:cNvPr id="4" name="文本框 3">
            <a:extLst>
              <a:ext uri="{FF2B5EF4-FFF2-40B4-BE49-F238E27FC236}">
                <a16:creationId xmlns:a16="http://schemas.microsoft.com/office/drawing/2014/main" id="{7F40E73F-11CB-46DA-95D5-D883BE0DE477}"/>
              </a:ext>
            </a:extLst>
          </p:cNvPr>
          <p:cNvSpPr txBox="1"/>
          <p:nvPr/>
        </p:nvSpPr>
        <p:spPr>
          <a:xfrm>
            <a:off x="5080000" y="913284"/>
            <a:ext cx="4824536" cy="3744167"/>
          </a:xfrm>
          <a:prstGeom prst="rect">
            <a:avLst/>
          </a:prstGeom>
          <a:noFill/>
        </p:spPr>
        <p:txBody>
          <a:bodyPr wrap="square" rtlCol="0">
            <a:spAutoFit/>
          </a:bodyPr>
          <a:lstStyle/>
          <a:p>
            <a:pPr>
              <a:lnSpc>
                <a:spcPct val="150000"/>
              </a:lnSpc>
            </a:pPr>
            <a:endParaRPr lang="zh-CN" altLang="en-US" sz="1400" dirty="0"/>
          </a:p>
          <a:p>
            <a:pPr>
              <a:lnSpc>
                <a:spcPct val="200000"/>
              </a:lnSpc>
            </a:pPr>
            <a:r>
              <a:rPr lang="zh-CN" altLang="en-US" sz="2000" dirty="0">
                <a:effectLst/>
                <a:latin typeface="+mj-ea"/>
                <a:ea typeface="+mj-ea"/>
              </a:rPr>
              <a:t>当用户进入抖音直播间或者大促会场时需要判定用户是否在特定人群中，并根据该人群关联的营销策略给用户发券。由于抖音日活用户非常大，因此需要人群判定的服务能力能提供几十万甚至上百万的</a:t>
            </a:r>
            <a:r>
              <a:rPr lang="en-US" altLang="zh-CN" sz="2000" dirty="0" err="1">
                <a:effectLst/>
                <a:latin typeface="+mj-ea"/>
                <a:ea typeface="+mj-ea"/>
              </a:rPr>
              <a:t>qps</a:t>
            </a:r>
            <a:endParaRPr lang="zh-CN" altLang="en-US" sz="2000" dirty="0">
              <a:effectLst/>
              <a:latin typeface="+mj-ea"/>
              <a:ea typeface="+mj-ea"/>
            </a:endParaRPr>
          </a:p>
          <a:p>
            <a:pPr>
              <a:lnSpc>
                <a:spcPct val="130000"/>
              </a:lnSpc>
            </a:pPr>
            <a:endParaRPr lang="zh-CN" altLang="en-US" sz="14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91886351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081E1-469C-40EE-ADD5-FDCE626784A0}"/>
              </a:ext>
            </a:extLst>
          </p:cNvPr>
          <p:cNvSpPr>
            <a:spLocks noGrp="1"/>
          </p:cNvSpPr>
          <p:nvPr>
            <p:ph type="title"/>
          </p:nvPr>
        </p:nvSpPr>
        <p:spPr/>
        <p:txBody>
          <a:bodyPr/>
          <a:lstStyle/>
          <a:p>
            <a:r>
              <a:rPr lang="zh-CN" altLang="en-US" dirty="0"/>
              <a:t>背景</a:t>
            </a:r>
          </a:p>
        </p:txBody>
      </p:sp>
      <p:sp>
        <p:nvSpPr>
          <p:cNvPr id="4" name="内容占位符 3">
            <a:extLst>
              <a:ext uri="{FF2B5EF4-FFF2-40B4-BE49-F238E27FC236}">
                <a16:creationId xmlns:a16="http://schemas.microsoft.com/office/drawing/2014/main" id="{C5627209-97A9-463F-8E28-6580D415A166}"/>
              </a:ext>
            </a:extLst>
          </p:cNvPr>
          <p:cNvSpPr>
            <a:spLocks noGrp="1"/>
          </p:cNvSpPr>
          <p:nvPr>
            <p:ph idx="1"/>
          </p:nvPr>
        </p:nvSpPr>
        <p:spPr/>
        <p:txBody>
          <a:bodyPr/>
          <a:lstStyle/>
          <a:p>
            <a:endParaRPr lang="zh-CN" altLang="en-US" dirty="0"/>
          </a:p>
        </p:txBody>
      </p:sp>
      <p:pic>
        <p:nvPicPr>
          <p:cNvPr id="2052" name="Picture 4">
            <a:extLst>
              <a:ext uri="{FF2B5EF4-FFF2-40B4-BE49-F238E27FC236}">
                <a16:creationId xmlns:a16="http://schemas.microsoft.com/office/drawing/2014/main" id="{E394EE37-B684-4609-B537-BED4A98DB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96" y="841276"/>
            <a:ext cx="4217538" cy="421753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A3193560-79E9-4CE9-9BBA-B05C7E180C40}"/>
              </a:ext>
            </a:extLst>
          </p:cNvPr>
          <p:cNvSpPr txBox="1"/>
          <p:nvPr/>
        </p:nvSpPr>
        <p:spPr>
          <a:xfrm>
            <a:off x="5436094" y="1273324"/>
            <a:ext cx="3631334" cy="2910733"/>
          </a:xfrm>
          <a:prstGeom prst="rect">
            <a:avLst/>
          </a:prstGeom>
          <a:noFill/>
        </p:spPr>
        <p:txBody>
          <a:bodyPr wrap="square" rtlCol="0">
            <a:spAutoFit/>
          </a:bodyPr>
          <a:lstStyle/>
          <a:p>
            <a:pPr>
              <a:lnSpc>
                <a:spcPct val="300000"/>
              </a:lnSpc>
            </a:pPr>
            <a:r>
              <a:rPr lang="zh-CN" altLang="en-US" sz="1600" dirty="0">
                <a:latin typeface="Arial" panose="020B0604020202020204" pitchFamily="34" charset="0"/>
                <a:ea typeface="微软雅黑" panose="020B0503020204020204" pitchFamily="34" charset="-122"/>
              </a:rPr>
              <a:t>数据结构？</a:t>
            </a:r>
            <a:endParaRPr lang="en-US" altLang="zh-CN" sz="1600" dirty="0">
              <a:latin typeface="Arial" panose="020B0604020202020204" pitchFamily="34" charset="0"/>
              <a:ea typeface="微软雅黑" panose="020B0503020204020204" pitchFamily="34" charset="-122"/>
            </a:endParaRPr>
          </a:p>
          <a:p>
            <a:pPr>
              <a:lnSpc>
                <a:spcPct val="300000"/>
              </a:lnSpc>
            </a:pPr>
            <a:r>
              <a:rPr lang="zh-CN" altLang="en-US" sz="1600" dirty="0">
                <a:latin typeface="Arial" panose="020B0604020202020204" pitchFamily="34" charset="0"/>
                <a:ea typeface="微软雅黑" panose="020B0503020204020204" pitchFamily="34" charset="-122"/>
              </a:rPr>
              <a:t>同步？</a:t>
            </a:r>
            <a:endParaRPr lang="en-US" altLang="zh-CN" sz="1600" dirty="0">
              <a:latin typeface="Arial" panose="020B0604020202020204" pitchFamily="34" charset="0"/>
              <a:ea typeface="微软雅黑" panose="020B0503020204020204" pitchFamily="34" charset="-122"/>
            </a:endParaRPr>
          </a:p>
          <a:p>
            <a:pPr>
              <a:lnSpc>
                <a:spcPct val="300000"/>
              </a:lnSpc>
            </a:pPr>
            <a:r>
              <a:rPr lang="zh-CN" altLang="en-US" sz="1600" dirty="0">
                <a:latin typeface="Arial" panose="020B0604020202020204" pitchFamily="34" charset="0"/>
                <a:ea typeface="微软雅黑" panose="020B0503020204020204" pitchFamily="34" charset="-122"/>
              </a:rPr>
              <a:t>高并发？</a:t>
            </a:r>
            <a:endParaRPr lang="en-US" altLang="zh-CN" sz="1600" dirty="0">
              <a:latin typeface="Arial" panose="020B0604020202020204" pitchFamily="34" charset="0"/>
              <a:ea typeface="微软雅黑" panose="020B0503020204020204" pitchFamily="34" charset="-122"/>
            </a:endParaRPr>
          </a:p>
          <a:p>
            <a:pPr>
              <a:lnSpc>
                <a:spcPct val="300000"/>
              </a:lnSpc>
            </a:pPr>
            <a:r>
              <a:rPr lang="zh-CN" altLang="en-US" sz="1600" dirty="0">
                <a:latin typeface="Arial" panose="020B0604020202020204" pitchFamily="34" charset="0"/>
                <a:ea typeface="微软雅黑" panose="020B0503020204020204" pitchFamily="34" charset="-122"/>
              </a:rPr>
              <a:t>人群包划分？</a:t>
            </a:r>
          </a:p>
        </p:txBody>
      </p:sp>
    </p:spTree>
    <p:extLst>
      <p:ext uri="{BB962C8B-B14F-4D97-AF65-F5344CB8AC3E}">
        <p14:creationId xmlns:p14="http://schemas.microsoft.com/office/powerpoint/2010/main" val="129197712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500" y="73025"/>
            <a:ext cx="9043988" cy="661988"/>
          </a:xfrm>
        </p:spPr>
        <p:txBody>
          <a:bodyPr rtlCol="0">
            <a:normAutofit/>
          </a:bodyPr>
          <a:lstStyle/>
          <a:p>
            <a:pPr defTabSz="570865" eaLnBrk="1" fontAlgn="auto" hangingPunct="1">
              <a:spcAft>
                <a:spcPts val="0"/>
              </a:spcAft>
              <a:defRPr/>
            </a:pPr>
            <a:r>
              <a:rPr lang="zh-CN" altLang="en-US" dirty="0"/>
              <a:t>目录</a:t>
            </a:r>
          </a:p>
        </p:txBody>
      </p:sp>
      <p:sp>
        <p:nvSpPr>
          <p:cNvPr id="4" name="MH_Others_1"/>
          <p:cNvSpPr/>
          <p:nvPr>
            <p:custDataLst>
              <p:tags r:id="rId1"/>
            </p:custDataLst>
          </p:nvPr>
        </p:nvSpPr>
        <p:spPr>
          <a:xfrm>
            <a:off x="2447082" y="1959124"/>
            <a:ext cx="1703388" cy="1703387"/>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solidFill>
                <a:srgbClr val="FFFFFF"/>
              </a:solidFill>
            </a:endParaRPr>
          </a:p>
        </p:txBody>
      </p:sp>
      <p:sp>
        <p:nvSpPr>
          <p:cNvPr id="5" name="MH_Others_2"/>
          <p:cNvSpPr/>
          <p:nvPr>
            <p:custDataLst>
              <p:tags r:id="rId2"/>
            </p:custDataLst>
          </p:nvPr>
        </p:nvSpPr>
        <p:spPr>
          <a:xfrm>
            <a:off x="1767632" y="1273324"/>
            <a:ext cx="3100388" cy="3100387"/>
          </a:xfrm>
          <a:prstGeom prst="ellipse">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500">
              <a:solidFill>
                <a:srgbClr val="FFFFFF"/>
              </a:solidFill>
            </a:endParaRPr>
          </a:p>
        </p:txBody>
      </p:sp>
      <p:sp>
        <p:nvSpPr>
          <p:cNvPr id="6" name="MH_Others_3"/>
          <p:cNvSpPr/>
          <p:nvPr>
            <p:custDataLst>
              <p:tags r:id="rId3"/>
            </p:custDataLst>
          </p:nvPr>
        </p:nvSpPr>
        <p:spPr>
          <a:xfrm>
            <a:off x="2564557" y="2092474"/>
            <a:ext cx="1454150" cy="145256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fontAlgn="auto" hangingPunct="1">
              <a:spcBef>
                <a:spcPts val="0"/>
              </a:spcBef>
              <a:spcAft>
                <a:spcPts val="0"/>
              </a:spcAft>
              <a:defRPr/>
            </a:pPr>
            <a:r>
              <a:rPr lang="en-US" altLang="zh-CN" sz="3665" dirty="0">
                <a:solidFill>
                  <a:srgbClr val="FFFFFF"/>
                </a:solidFill>
                <a:latin typeface="微软雅黑" panose="020B0503020204020204" pitchFamily="34" charset="-122"/>
                <a:ea typeface="微软雅黑" panose="020B0503020204020204" pitchFamily="34" charset="-122"/>
              </a:rPr>
              <a:t>Part</a:t>
            </a:r>
          </a:p>
          <a:p>
            <a:pPr algn="ctr" eaLnBrk="1" fontAlgn="auto" hangingPunct="1">
              <a:spcBef>
                <a:spcPts val="0"/>
              </a:spcBef>
              <a:spcAft>
                <a:spcPts val="0"/>
              </a:spcAft>
              <a:defRPr/>
            </a:pPr>
            <a:r>
              <a:rPr lang="en-US" altLang="zh-CN" sz="1165" dirty="0">
                <a:solidFill>
                  <a:srgbClr val="FFFFFF"/>
                </a:solidFill>
                <a:latin typeface="微软雅黑" panose="020B0503020204020204" pitchFamily="34" charset="-122"/>
                <a:ea typeface="微软雅黑" panose="020B0503020204020204" pitchFamily="34" charset="-122"/>
              </a:rPr>
              <a:t>CONTENTS</a:t>
            </a:r>
            <a:endParaRPr lang="zh-CN" altLang="en-US" sz="1165" dirty="0">
              <a:solidFill>
                <a:srgbClr val="FFFFFF"/>
              </a:solidFill>
              <a:latin typeface="微软雅黑" panose="020B0503020204020204" pitchFamily="34" charset="-122"/>
              <a:ea typeface="微软雅黑" panose="020B0503020204020204" pitchFamily="34" charset="-122"/>
            </a:endParaRPr>
          </a:p>
        </p:txBody>
      </p:sp>
      <p:sp>
        <p:nvSpPr>
          <p:cNvPr id="7" name="MH_Entry_1">
            <a:hlinkClick r:id="rId7" action="ppaction://hlinksldjump"/>
          </p:cNvPr>
          <p:cNvSpPr>
            <a:spLocks noChangeArrowheads="1"/>
          </p:cNvSpPr>
          <p:nvPr>
            <p:custDataLst>
              <p:tags r:id="rId4"/>
            </p:custDataLst>
          </p:nvPr>
        </p:nvSpPr>
        <p:spPr bwMode="auto">
          <a:xfrm>
            <a:off x="5080000" y="2740987"/>
            <a:ext cx="48946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0000" tIns="0" rIns="0" bIns="0" anchor="ctr"/>
          <a:lstStyle>
            <a:lvl1pPr algn="just">
              <a:lnSpc>
                <a:spcPct val="110000"/>
              </a:lnSpc>
              <a:spcBef>
                <a:spcPts val="1000"/>
              </a:spcBef>
              <a:buClr>
                <a:schemeClr val="accent1"/>
              </a:buClr>
              <a:buSzPct val="50000"/>
              <a:buFont typeface="Wingdings" panose="05000000000000000000" pitchFamily="2" charset="2"/>
              <a:buChar char="u"/>
              <a:defRPr sz="2300">
                <a:solidFill>
                  <a:schemeClr val="accent1"/>
                </a:solidFill>
                <a:latin typeface="微软雅黑" panose="020B0503020204020204" pitchFamily="34" charset="-122"/>
                <a:ea typeface="微软雅黑" panose="020B0503020204020204" pitchFamily="34" charset="-122"/>
              </a:defRPr>
            </a:lvl1pPr>
            <a:lvl2pPr marL="742950" indent="-285750" algn="just">
              <a:lnSpc>
                <a:spcPct val="120000"/>
              </a:lnSpc>
              <a:spcAft>
                <a:spcPts val="1000"/>
              </a:spcAft>
              <a:buClr>
                <a:srgbClr val="7AD0EB"/>
              </a:buClr>
              <a:buFont typeface="幼圆" panose="02010509060101010101" pitchFamily="49" charset="-122"/>
              <a:buChar char=" "/>
              <a:defRPr sz="1500">
                <a:solidFill>
                  <a:schemeClr val="tx1"/>
                </a:solidFill>
                <a:latin typeface="幼圆" panose="02010509060101010101" pitchFamily="49" charset="-122"/>
                <a:ea typeface="幼圆" panose="02010509060101010101" pitchFamily="49" charset="-122"/>
              </a:defRPr>
            </a:lvl2pPr>
            <a:lvl3pPr marL="1143000" indent="-228600">
              <a:lnSpc>
                <a:spcPct val="90000"/>
              </a:lnSpc>
              <a:spcBef>
                <a:spcPts val="315"/>
              </a:spcBef>
              <a:buFont typeface="Arial" panose="020B0604020202020204" pitchFamily="34" charset="0"/>
              <a:buChar char="•"/>
              <a:defRPr sz="1200">
                <a:solidFill>
                  <a:schemeClr val="tx1"/>
                </a:solidFill>
                <a:latin typeface="Calibri" panose="020F0502020204030204" pitchFamily="34" charset="0"/>
                <a:ea typeface="幼圆" panose="02010509060101010101" pitchFamily="49" charset="-122"/>
              </a:defRPr>
            </a:lvl3pPr>
            <a:lvl4pPr marL="16002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4pPr>
            <a:lvl5pPr marL="2057400" indent="-228600">
              <a:lnSpc>
                <a:spcPct val="90000"/>
              </a:lnSpc>
              <a:spcBef>
                <a:spcPts val="315"/>
              </a:spcBef>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5pPr>
            <a:lvl6pPr marL="25146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6pPr>
            <a:lvl7pPr marL="29718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7pPr>
            <a:lvl8pPr marL="34290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8pPr>
            <a:lvl9pPr marL="3886200" indent="-228600" eaLnBrk="0" fontAlgn="base" hangingPunct="0">
              <a:lnSpc>
                <a:spcPct val="90000"/>
              </a:lnSpc>
              <a:spcBef>
                <a:spcPts val="315"/>
              </a:spcBef>
              <a:spcAft>
                <a:spcPct val="0"/>
              </a:spcAft>
              <a:buFont typeface="Arial" panose="020B0604020202020204" pitchFamily="34" charset="0"/>
              <a:buChar char="•"/>
              <a:defRPr sz="1100">
                <a:solidFill>
                  <a:schemeClr val="tx1"/>
                </a:solidFill>
                <a:latin typeface="Calibri" panose="020F0502020204030204" pitchFamily="34" charset="0"/>
                <a:ea typeface="幼圆" panose="02010509060101010101" pitchFamily="49" charset="-122"/>
              </a:defRPr>
            </a:lvl9pPr>
          </a:lstStyle>
          <a:p>
            <a:pPr algn="l" eaLnBrk="1" hangingPunct="1">
              <a:lnSpc>
                <a:spcPct val="90000"/>
              </a:lnSpc>
              <a:spcBef>
                <a:spcPts val="750"/>
              </a:spcBef>
              <a:buClrTx/>
              <a:buSzTx/>
              <a:buFont typeface="Arial" panose="020B0604020202020204" pitchFamily="34" charset="0"/>
              <a:buChar char="•"/>
            </a:pPr>
            <a:r>
              <a:rPr lang="zh-CN" altLang="en-US" sz="3600" dirty="0">
                <a:solidFill>
                  <a:schemeClr val="tx1"/>
                </a:solidFill>
                <a:latin typeface="+mj-ea"/>
                <a:ea typeface="+mj-ea"/>
              </a:rPr>
              <a:t>研究目标</a:t>
            </a:r>
          </a:p>
        </p:txBody>
      </p:sp>
      <p:sp>
        <p:nvSpPr>
          <p:cNvPr id="9" name="MH_Number_1">
            <a:hlinkClick r:id="rId7" action="ppaction://hlinksldjump"/>
          </p:cNvPr>
          <p:cNvSpPr/>
          <p:nvPr>
            <p:custDataLst>
              <p:tags r:id="rId5"/>
            </p:custDataLst>
          </p:nvPr>
        </p:nvSpPr>
        <p:spPr>
          <a:xfrm>
            <a:off x="4638626" y="2716587"/>
            <a:ext cx="458788" cy="4587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幼圆" panose="02010509060101010101" pitchFamily="49" charset="-122"/>
              </a:defRPr>
            </a:lvl1pPr>
            <a:lvl2pPr marL="742950" indent="-285750">
              <a:defRPr>
                <a:solidFill>
                  <a:schemeClr val="tx1"/>
                </a:solidFill>
                <a:latin typeface="Calibri" panose="020F0502020204030204" pitchFamily="34" charset="0"/>
                <a:ea typeface="幼圆" panose="02010509060101010101" pitchFamily="49" charset="-122"/>
              </a:defRPr>
            </a:lvl2pPr>
            <a:lvl3pPr marL="1143000" indent="-228600">
              <a:defRPr>
                <a:solidFill>
                  <a:schemeClr val="tx1"/>
                </a:solidFill>
                <a:latin typeface="Calibri" panose="020F0502020204030204" pitchFamily="34" charset="0"/>
                <a:ea typeface="幼圆" panose="02010509060101010101" pitchFamily="49" charset="-122"/>
              </a:defRPr>
            </a:lvl3pPr>
            <a:lvl4pPr marL="1600200" indent="-228600">
              <a:defRPr>
                <a:solidFill>
                  <a:schemeClr val="tx1"/>
                </a:solidFill>
                <a:latin typeface="Calibri" panose="020F0502020204030204" pitchFamily="34" charset="0"/>
                <a:ea typeface="幼圆" panose="02010509060101010101" pitchFamily="49" charset="-122"/>
              </a:defRPr>
            </a:lvl4pPr>
            <a:lvl5pPr marL="2057400" indent="-228600">
              <a:defRPr>
                <a:solidFill>
                  <a:schemeClr val="tx1"/>
                </a:solidFill>
                <a:latin typeface="Calibri" panose="020F0502020204030204" pitchFamily="34" charset="0"/>
                <a:ea typeface="幼圆" panose="02010509060101010101" pitchFamily="49" charset="-122"/>
              </a:defRPr>
            </a:lvl5pPr>
            <a:lvl6pPr marL="25146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6pPr>
            <a:lvl7pPr marL="29718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7pPr>
            <a:lvl8pPr marL="34290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8pPr>
            <a:lvl9pPr marL="3886200" indent="-228600" fontAlgn="base">
              <a:spcBef>
                <a:spcPct val="0"/>
              </a:spcBef>
              <a:spcAft>
                <a:spcPct val="0"/>
              </a:spcAft>
              <a:defRPr>
                <a:solidFill>
                  <a:schemeClr val="tx1"/>
                </a:solidFill>
                <a:latin typeface="Calibri" panose="020F0502020204030204" pitchFamily="34" charset="0"/>
                <a:ea typeface="幼圆" panose="02010509060101010101" pitchFamily="49" charset="-122"/>
              </a:defRPr>
            </a:lvl9pPr>
          </a:lstStyle>
          <a:p>
            <a:pPr algn="ctr" eaLnBrk="1" hangingPunct="1">
              <a:defRPr/>
            </a:pPr>
            <a:r>
              <a:rPr lang="en-US" altLang="zh-CN" sz="2000" dirty="0">
                <a:solidFill>
                  <a:srgbClr val="FFFFFF"/>
                </a:solidFill>
                <a:ea typeface="Arial Unicode MS" panose="020B0604020202020204" pitchFamily="34" charset="-122"/>
                <a:cs typeface="Arial Unicode MS" panose="020B0604020202020204" pitchFamily="34" charset="-122"/>
              </a:rPr>
              <a:t>2</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AE790-2FF3-45C3-B541-C02BCB031A0C}"/>
              </a:ext>
            </a:extLst>
          </p:cNvPr>
          <p:cNvSpPr>
            <a:spLocks noGrp="1"/>
          </p:cNvSpPr>
          <p:nvPr>
            <p:ph type="title"/>
          </p:nvPr>
        </p:nvSpPr>
        <p:spPr/>
        <p:txBody>
          <a:bodyPr/>
          <a:lstStyle/>
          <a:p>
            <a:r>
              <a:rPr lang="zh-CN" altLang="en-US" dirty="0"/>
              <a:t>研究目标</a:t>
            </a:r>
          </a:p>
        </p:txBody>
      </p:sp>
      <p:sp>
        <p:nvSpPr>
          <p:cNvPr id="7" name="文本框 6">
            <a:extLst>
              <a:ext uri="{FF2B5EF4-FFF2-40B4-BE49-F238E27FC236}">
                <a16:creationId xmlns:a16="http://schemas.microsoft.com/office/drawing/2014/main" id="{1DD3F10A-3453-49D2-81C7-E4A0863A70BB}"/>
              </a:ext>
            </a:extLst>
          </p:cNvPr>
          <p:cNvSpPr txBox="1"/>
          <p:nvPr/>
        </p:nvSpPr>
        <p:spPr>
          <a:xfrm>
            <a:off x="5728072" y="1417340"/>
            <a:ext cx="6732749" cy="3970318"/>
          </a:xfrm>
          <a:prstGeom prst="rect">
            <a:avLst/>
          </a:prstGeom>
          <a:noFill/>
        </p:spPr>
        <p:txBody>
          <a:bodyPr wrap="square" rtlCol="0">
            <a:spAutoFit/>
          </a:bodyPr>
          <a:lstStyle/>
          <a:p>
            <a:endParaRPr lang="zh-CN" altLang="en-US" sz="1400" dirty="0"/>
          </a:p>
          <a:p>
            <a:pPr marL="285750" indent="-285750">
              <a:lnSpc>
                <a:spcPct val="250000"/>
              </a:lnSpc>
              <a:buFont typeface="Arial" panose="020B0604020202020204" pitchFamily="34" charset="0"/>
              <a:buChar char="•"/>
            </a:pPr>
            <a:r>
              <a:rPr lang="zh-CN" altLang="en-US" sz="1400" dirty="0">
                <a:effectLst/>
                <a:latin typeface="微软雅黑" panose="020B0503020204020204" pitchFamily="34" charset="-122"/>
                <a:ea typeface="微软雅黑" panose="020B0503020204020204" pitchFamily="34" charset="-122"/>
              </a:rPr>
              <a:t>根据特定标签进行人群圈选</a:t>
            </a:r>
            <a:endParaRPr lang="zh-CN" altLang="en-US" sz="1400" dirty="0">
              <a:latin typeface="微软雅黑" panose="020B0503020204020204" pitchFamily="34" charset="-122"/>
              <a:ea typeface="微软雅黑" panose="020B0503020204020204" pitchFamily="34" charset="-122"/>
            </a:endParaRPr>
          </a:p>
          <a:p>
            <a:pPr marL="285750" indent="-285750">
              <a:lnSpc>
                <a:spcPct val="250000"/>
              </a:lnSpc>
              <a:buFont typeface="Arial" panose="020B0604020202020204" pitchFamily="34" charset="0"/>
              <a:buChar char="•"/>
            </a:pPr>
            <a:r>
              <a:rPr lang="zh-CN" altLang="en-US" sz="1400" dirty="0">
                <a:effectLst/>
                <a:latin typeface="微软雅黑" panose="020B0503020204020204" pitchFamily="34" charset="-122"/>
                <a:ea typeface="微软雅黑" panose="020B0503020204020204" pitchFamily="34" charset="-122"/>
              </a:rPr>
              <a:t>人群包在线圈选和投放</a:t>
            </a:r>
            <a:endParaRPr lang="zh-CN" altLang="en-US" sz="1400" dirty="0">
              <a:latin typeface="微软雅黑" panose="020B0503020204020204" pitchFamily="34" charset="-122"/>
              <a:ea typeface="微软雅黑" panose="020B0503020204020204" pitchFamily="34" charset="-122"/>
            </a:endParaRPr>
          </a:p>
          <a:p>
            <a:pPr marL="285750" indent="-285750">
              <a:lnSpc>
                <a:spcPct val="2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人群包定时更新</a:t>
            </a:r>
            <a:endParaRPr lang="en-US" altLang="zh-CN" sz="1400" dirty="0">
              <a:latin typeface="微软雅黑" panose="020B0503020204020204" pitchFamily="34" charset="-122"/>
              <a:ea typeface="微软雅黑" panose="020B0503020204020204" pitchFamily="34" charset="-122"/>
            </a:endParaRPr>
          </a:p>
          <a:p>
            <a:pPr marL="285750" indent="-285750">
              <a:lnSpc>
                <a:spcPct val="250000"/>
              </a:lnSpc>
              <a:buFont typeface="Arial" panose="020B0604020202020204" pitchFamily="34" charset="0"/>
              <a:buChar char="•"/>
            </a:pPr>
            <a:r>
              <a:rPr lang="zh-CN" altLang="en-US" sz="1400" dirty="0">
                <a:effectLst/>
                <a:latin typeface="微软雅黑" panose="020B0503020204020204" pitchFamily="34" charset="-122"/>
                <a:ea typeface="微软雅黑" panose="020B0503020204020204" pitchFamily="34" charset="-122"/>
              </a:rPr>
              <a:t>人群包存储方案</a:t>
            </a:r>
            <a:endParaRPr lang="en-US" altLang="zh-CN" sz="1400" dirty="0">
              <a:effectLst/>
              <a:latin typeface="微软雅黑" panose="020B0503020204020204" pitchFamily="34" charset="-122"/>
              <a:ea typeface="微软雅黑" panose="020B0503020204020204" pitchFamily="34" charset="-122"/>
            </a:endParaRPr>
          </a:p>
          <a:p>
            <a:pPr marL="285750" indent="-285750">
              <a:lnSpc>
                <a:spcPct val="2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人群包判定服务</a:t>
            </a:r>
            <a:endParaRPr lang="en-US" altLang="zh-CN" sz="1400" dirty="0">
              <a:latin typeface="微软雅黑" panose="020B0503020204020204" pitchFamily="34" charset="-122"/>
              <a:ea typeface="微软雅黑" panose="020B0503020204020204" pitchFamily="34" charset="-122"/>
            </a:endParaRPr>
          </a:p>
          <a:p>
            <a:pPr marL="285750" indent="-285750">
              <a:lnSpc>
                <a:spcPct val="250000"/>
              </a:lnSpc>
              <a:buFont typeface="Arial" panose="020B0604020202020204" pitchFamily="34" charset="0"/>
              <a:buChar char="•"/>
            </a:pPr>
            <a:r>
              <a:rPr lang="zh-CN" altLang="en-US" sz="1400" dirty="0">
                <a:effectLst/>
                <a:latin typeface="微软雅黑" panose="020B0503020204020204" pitchFamily="34" charset="-122"/>
                <a:ea typeface="微软雅黑" panose="020B0503020204020204" pitchFamily="34" charset="-122"/>
              </a:rPr>
              <a:t>人群包增量更新</a:t>
            </a:r>
            <a:endParaRPr lang="en-US" altLang="zh-CN" sz="1400" dirty="0">
              <a:effectLst/>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400" dirty="0">
              <a:effectLst/>
            </a:endParaRPr>
          </a:p>
          <a:p>
            <a:endParaRPr lang="zh-CN" altLang="en-US" sz="1400" dirty="0">
              <a:effectLst/>
            </a:endParaRPr>
          </a:p>
        </p:txBody>
      </p:sp>
      <p:pic>
        <p:nvPicPr>
          <p:cNvPr id="10" name="内容占位符 9">
            <a:extLst>
              <a:ext uri="{FF2B5EF4-FFF2-40B4-BE49-F238E27FC236}">
                <a16:creationId xmlns:a16="http://schemas.microsoft.com/office/drawing/2014/main" id="{214E2325-A06D-471B-A3A1-75C93855D03A}"/>
              </a:ext>
            </a:extLst>
          </p:cNvPr>
          <p:cNvPicPr>
            <a:picLocks noGrp="1" noChangeAspect="1"/>
          </p:cNvPicPr>
          <p:nvPr>
            <p:ph idx="1"/>
          </p:nvPr>
        </p:nvPicPr>
        <p:blipFill>
          <a:blip r:embed="rId2"/>
          <a:stretch>
            <a:fillRect/>
          </a:stretch>
        </p:blipFill>
        <p:spPr>
          <a:xfrm>
            <a:off x="471488" y="1255796"/>
            <a:ext cx="4464496" cy="3963805"/>
          </a:xfrm>
          <a:prstGeom prst="rect">
            <a:avLst/>
          </a:prstGeom>
        </p:spPr>
      </p:pic>
    </p:spTree>
    <p:extLst>
      <p:ext uri="{BB962C8B-B14F-4D97-AF65-F5344CB8AC3E}">
        <p14:creationId xmlns:p14="http://schemas.microsoft.com/office/powerpoint/2010/main" val="67548567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AE790-2FF3-45C3-B541-C02BCB031A0C}"/>
              </a:ext>
            </a:extLst>
          </p:cNvPr>
          <p:cNvSpPr>
            <a:spLocks noGrp="1"/>
          </p:cNvSpPr>
          <p:nvPr>
            <p:ph type="title"/>
          </p:nvPr>
        </p:nvSpPr>
        <p:spPr/>
        <p:txBody>
          <a:bodyPr/>
          <a:lstStyle/>
          <a:p>
            <a:r>
              <a:rPr lang="zh-CN" altLang="en-US" dirty="0"/>
              <a:t>研究目标</a:t>
            </a:r>
            <a:r>
              <a:rPr lang="en-US" altLang="zh-CN" dirty="0"/>
              <a:t>——</a:t>
            </a:r>
            <a:r>
              <a:rPr lang="zh-CN" altLang="en-US" dirty="0"/>
              <a:t>需求分析</a:t>
            </a:r>
          </a:p>
        </p:txBody>
      </p:sp>
      <p:sp>
        <p:nvSpPr>
          <p:cNvPr id="3" name="文本框 2">
            <a:extLst>
              <a:ext uri="{FF2B5EF4-FFF2-40B4-BE49-F238E27FC236}">
                <a16:creationId xmlns:a16="http://schemas.microsoft.com/office/drawing/2014/main" id="{EED7265A-5C94-421F-900A-3E0B468A665C}"/>
              </a:ext>
            </a:extLst>
          </p:cNvPr>
          <p:cNvSpPr txBox="1"/>
          <p:nvPr/>
        </p:nvSpPr>
        <p:spPr>
          <a:xfrm>
            <a:off x="759520" y="913284"/>
            <a:ext cx="8424936" cy="4221220"/>
          </a:xfrm>
          <a:prstGeom prst="rect">
            <a:avLst/>
          </a:prstGeom>
          <a:noFill/>
        </p:spPr>
        <p:txBody>
          <a:bodyPr wrap="square" rtlCol="0">
            <a:spAutoFit/>
          </a:bodyPr>
          <a:lstStyle/>
          <a:p>
            <a:pPr marL="285750" indent="-285750">
              <a:lnSpc>
                <a:spcPct val="130000"/>
              </a:lnSpc>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rPr>
              <a:t>人群包判定服务</a:t>
            </a:r>
            <a:endParaRPr lang="en-US" altLang="zh-CN" sz="1400" dirty="0">
              <a:latin typeface="Arial" panose="020B0604020202020204" pitchFamily="34" charset="0"/>
              <a:ea typeface="微软雅黑" panose="020B0503020204020204" pitchFamily="34" charset="-122"/>
            </a:endParaRPr>
          </a:p>
          <a:p>
            <a:pPr>
              <a:lnSpc>
                <a:spcPct val="130000"/>
              </a:lnSpc>
            </a:pPr>
            <a:endParaRPr lang="en-US" altLang="zh-CN" sz="1400" dirty="0">
              <a:latin typeface="Arial" panose="020B0604020202020204" pitchFamily="34" charset="0"/>
              <a:ea typeface="微软雅黑" panose="020B0503020204020204" pitchFamily="34" charset="-122"/>
            </a:endParaRPr>
          </a:p>
          <a:p>
            <a:pPr marL="742950" lvl="1" indent="-285750">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rPr>
              <a:t>正确性验证：</a:t>
            </a:r>
            <a:r>
              <a:rPr lang="zh-CN" altLang="en-US" sz="1400" dirty="0">
                <a:effectLst/>
                <a:latin typeface="+mj-ea"/>
                <a:ea typeface="+mj-ea"/>
              </a:rPr>
              <a:t>每个人群包会抽取</a:t>
            </a:r>
            <a:r>
              <a:rPr lang="en-US" altLang="zh-CN" sz="1400" dirty="0">
                <a:effectLst/>
                <a:latin typeface="+mj-ea"/>
                <a:ea typeface="+mj-ea"/>
              </a:rPr>
              <a:t>10</a:t>
            </a:r>
            <a:r>
              <a:rPr lang="zh-CN" altLang="en-US" sz="1400" dirty="0">
                <a:effectLst/>
                <a:latin typeface="+mj-ea"/>
                <a:ea typeface="+mj-ea"/>
              </a:rPr>
              <a:t>个命中的</a:t>
            </a:r>
            <a:r>
              <a:rPr lang="en-US" altLang="zh-CN" sz="1400" dirty="0">
                <a:effectLst/>
                <a:latin typeface="+mj-ea"/>
                <a:ea typeface="+mj-ea"/>
              </a:rPr>
              <a:t>case</a:t>
            </a:r>
            <a:r>
              <a:rPr lang="zh-CN" altLang="en-US" sz="1400" dirty="0">
                <a:effectLst/>
                <a:latin typeface="+mj-ea"/>
                <a:ea typeface="+mj-ea"/>
              </a:rPr>
              <a:t>和</a:t>
            </a:r>
            <a:r>
              <a:rPr lang="en-US" altLang="zh-CN" sz="1400" dirty="0">
                <a:effectLst/>
                <a:latin typeface="+mj-ea"/>
                <a:ea typeface="+mj-ea"/>
              </a:rPr>
              <a:t>10</a:t>
            </a:r>
            <a:r>
              <a:rPr lang="zh-CN" altLang="en-US" sz="1400" dirty="0">
                <a:effectLst/>
                <a:latin typeface="+mj-ea"/>
                <a:ea typeface="+mj-ea"/>
              </a:rPr>
              <a:t>个不命中的</a:t>
            </a:r>
            <a:r>
              <a:rPr lang="en-US" altLang="zh-CN" sz="1400" dirty="0">
                <a:effectLst/>
                <a:latin typeface="+mj-ea"/>
                <a:ea typeface="+mj-ea"/>
              </a:rPr>
              <a:t>case</a:t>
            </a:r>
            <a:r>
              <a:rPr lang="zh-CN" altLang="en-US" sz="1400" dirty="0">
                <a:effectLst/>
                <a:latin typeface="+mj-ea"/>
                <a:ea typeface="+mj-ea"/>
              </a:rPr>
              <a:t>，总共</a:t>
            </a:r>
            <a:r>
              <a:rPr lang="en-US" altLang="zh-CN" sz="1400" dirty="0">
                <a:effectLst/>
                <a:latin typeface="+mj-ea"/>
                <a:ea typeface="+mj-ea"/>
              </a:rPr>
              <a:t>20*N(</a:t>
            </a:r>
            <a:r>
              <a:rPr lang="zh-CN" altLang="en-US" sz="1400" dirty="0">
                <a:effectLst/>
                <a:latin typeface="+mj-ea"/>
                <a:ea typeface="+mj-ea"/>
              </a:rPr>
              <a:t>人群包总数</a:t>
            </a:r>
            <a:r>
              <a:rPr lang="en-US" altLang="zh-CN" sz="1400" dirty="0">
                <a:effectLst/>
                <a:latin typeface="+mj-ea"/>
                <a:ea typeface="+mj-ea"/>
              </a:rPr>
              <a:t>)			</a:t>
            </a:r>
            <a:r>
              <a:rPr lang="zh-CN" altLang="en-US" sz="1400" dirty="0">
                <a:effectLst/>
                <a:latin typeface="+mj-ea"/>
                <a:ea typeface="+mj-ea"/>
              </a:rPr>
              <a:t>个</a:t>
            </a:r>
            <a:r>
              <a:rPr lang="en-US" altLang="zh-CN" sz="1400" dirty="0">
                <a:effectLst/>
                <a:latin typeface="+mj-ea"/>
                <a:ea typeface="+mj-ea"/>
              </a:rPr>
              <a:t>case</a:t>
            </a:r>
            <a:r>
              <a:rPr lang="zh-CN" altLang="en-US" sz="1400" dirty="0">
                <a:effectLst/>
                <a:latin typeface="+mj-ea"/>
                <a:ea typeface="+mj-ea"/>
              </a:rPr>
              <a:t>，必须全部通过</a:t>
            </a:r>
            <a:endParaRPr lang="en-US" altLang="zh-CN" sz="1400" dirty="0">
              <a:effectLst/>
              <a:latin typeface="+mj-ea"/>
              <a:ea typeface="+mj-ea"/>
            </a:endParaRPr>
          </a:p>
          <a:p>
            <a:pPr marL="742950" lvl="1" indent="-285750">
              <a:buFont typeface="Wingdings" panose="05000000000000000000" pitchFamily="2" charset="2"/>
              <a:buChar char="l"/>
            </a:pPr>
            <a:endParaRPr lang="en-US" altLang="zh-CN" sz="1400" dirty="0">
              <a:latin typeface="微软雅黑" panose="020B0503020204020204" pitchFamily="34" charset="-122"/>
              <a:ea typeface="微软雅黑" panose="020B0503020204020204" pitchFamily="34" charset="-122"/>
            </a:endParaRPr>
          </a:p>
          <a:p>
            <a:pPr marL="742950" lvl="1" indent="-285750">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性能测试</a:t>
            </a:r>
            <a:r>
              <a:rPr lang="zh-CN" altLang="en-US" sz="1400" dirty="0"/>
              <a:t>：</a:t>
            </a:r>
            <a:endParaRPr lang="en-US" altLang="zh-CN" sz="1400" dirty="0"/>
          </a:p>
          <a:p>
            <a:endParaRPr lang="zh-CN" altLang="en-US" sz="1400" dirty="0">
              <a:effectLst/>
            </a:endParaRPr>
          </a:p>
          <a:p>
            <a:pPr marL="1200150" lvl="2" indent="-285750">
              <a:lnSpc>
                <a:spcPct val="130000"/>
              </a:lnSpc>
              <a:buFont typeface="Wingdings" panose="05000000000000000000" pitchFamily="2" charset="2"/>
              <a:buChar char="l"/>
            </a:pPr>
            <a:endParaRPr lang="en-US" altLang="zh-CN" sz="1400" dirty="0">
              <a:latin typeface="Arial" panose="020B0604020202020204" pitchFamily="34" charset="0"/>
              <a:ea typeface="微软雅黑" panose="020B0503020204020204" pitchFamily="34" charset="-122"/>
            </a:endParaRPr>
          </a:p>
          <a:p>
            <a:pPr marL="742950" lvl="1" indent="-285750">
              <a:lnSpc>
                <a:spcPct val="130000"/>
              </a:lnSpc>
              <a:buFont typeface="Wingdings" panose="05000000000000000000" pitchFamily="2" charset="2"/>
              <a:buChar char="l"/>
            </a:pPr>
            <a:endParaRPr lang="en-US" altLang="zh-CN" sz="1400" dirty="0">
              <a:latin typeface="Arial" panose="020B0604020202020204" pitchFamily="34" charset="0"/>
              <a:ea typeface="微软雅黑" panose="020B0503020204020204" pitchFamily="34" charset="-122"/>
            </a:endParaRPr>
          </a:p>
          <a:p>
            <a:pPr marL="742950" lvl="1" indent="-285750">
              <a:lnSpc>
                <a:spcPct val="130000"/>
              </a:lnSpc>
              <a:buFont typeface="Wingdings" panose="05000000000000000000" pitchFamily="2" charset="2"/>
              <a:buChar char="l"/>
            </a:pPr>
            <a:endParaRPr lang="en-US" altLang="zh-CN" sz="1400" dirty="0">
              <a:latin typeface="Arial" panose="020B0604020202020204" pitchFamily="34" charset="0"/>
              <a:ea typeface="微软雅黑" panose="020B0503020204020204" pitchFamily="34" charset="-122"/>
            </a:endParaRPr>
          </a:p>
          <a:p>
            <a:pPr marL="742950" lvl="1" indent="-285750">
              <a:lnSpc>
                <a:spcPct val="130000"/>
              </a:lnSpc>
              <a:buFont typeface="Wingdings" panose="05000000000000000000" pitchFamily="2" charset="2"/>
              <a:buChar char="l"/>
            </a:pPr>
            <a:endParaRPr lang="en-US" altLang="zh-CN" sz="1400" dirty="0">
              <a:latin typeface="Arial" panose="020B0604020202020204" pitchFamily="34" charset="0"/>
              <a:ea typeface="微软雅黑" panose="020B0503020204020204" pitchFamily="34" charset="-122"/>
            </a:endParaRPr>
          </a:p>
          <a:p>
            <a:pPr marL="285750" indent="-285750">
              <a:lnSpc>
                <a:spcPct val="130000"/>
              </a:lnSpc>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rPr>
              <a:t>人群包存储方案</a:t>
            </a:r>
            <a:endParaRPr lang="en-US" altLang="zh-CN" sz="1400" dirty="0">
              <a:latin typeface="Arial" panose="020B0604020202020204" pitchFamily="34" charset="0"/>
              <a:ea typeface="微软雅黑" panose="020B0503020204020204" pitchFamily="34" charset="-122"/>
            </a:endParaRPr>
          </a:p>
          <a:p>
            <a:pPr marL="742950" lvl="1" indent="-285750">
              <a:lnSpc>
                <a:spcPct val="130000"/>
              </a:lnSpc>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rPr>
              <a:t>数据处理：数据处理所需要的</a:t>
            </a:r>
            <a:r>
              <a:rPr lang="en-US" altLang="zh-CN" sz="1400" dirty="0">
                <a:latin typeface="Arial" panose="020B0604020202020204" pitchFamily="34" charset="0"/>
                <a:ea typeface="微软雅黑" panose="020B0503020204020204" pitchFamily="34" charset="-122"/>
              </a:rPr>
              <a:t>CPU</a:t>
            </a:r>
          </a:p>
          <a:p>
            <a:pPr marL="742950" lvl="1" indent="-285750">
              <a:lnSpc>
                <a:spcPct val="130000"/>
              </a:lnSpc>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rPr>
              <a:t>数据同步：相同数量的人群包同步到</a:t>
            </a:r>
            <a:r>
              <a:rPr lang="en-US" altLang="zh-CN" sz="1400" dirty="0" err="1">
                <a:latin typeface="Arial" panose="020B0604020202020204" pitchFamily="34" charset="0"/>
                <a:ea typeface="微软雅黑" panose="020B0503020204020204" pitchFamily="34" charset="-122"/>
              </a:rPr>
              <a:t>kv</a:t>
            </a:r>
            <a:r>
              <a:rPr lang="zh-CN" altLang="en-US" sz="1400" dirty="0">
                <a:latin typeface="Arial" panose="020B0604020202020204" pitchFamily="34" charset="0"/>
                <a:ea typeface="微软雅黑" panose="020B0503020204020204" pitchFamily="34" charset="-122"/>
              </a:rPr>
              <a:t>存储中消耗的</a:t>
            </a:r>
            <a:r>
              <a:rPr lang="en-US" altLang="zh-CN" sz="1400" dirty="0">
                <a:latin typeface="Arial" panose="020B0604020202020204" pitchFamily="34" charset="0"/>
                <a:ea typeface="微软雅黑" panose="020B0503020204020204" pitchFamily="34" charset="-122"/>
              </a:rPr>
              <a:t>CPU</a:t>
            </a:r>
          </a:p>
          <a:p>
            <a:pPr marL="742950" lvl="1" indent="-285750">
              <a:lnSpc>
                <a:spcPct val="130000"/>
              </a:lnSpc>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rPr>
              <a:t>数据查询：单个</a:t>
            </a:r>
            <a:r>
              <a:rPr lang="en-US" altLang="zh-CN" sz="1400" dirty="0" err="1">
                <a:latin typeface="Arial" panose="020B0604020202020204" pitchFamily="34" charset="0"/>
                <a:ea typeface="微软雅黑" panose="020B0503020204020204" pitchFamily="34" charset="-122"/>
              </a:rPr>
              <a:t>uid</a:t>
            </a:r>
            <a:r>
              <a:rPr lang="en-US" altLang="zh-CN" sz="1400" dirty="0">
                <a:latin typeface="Arial" panose="020B0604020202020204" pitchFamily="34" charset="0"/>
                <a:ea typeface="微软雅黑" panose="020B0503020204020204" pitchFamily="34" charset="-122"/>
              </a:rPr>
              <a:t> + </a:t>
            </a:r>
            <a:r>
              <a:rPr lang="zh-CN" altLang="en-US" sz="1400" dirty="0">
                <a:latin typeface="Arial" panose="020B0604020202020204" pitchFamily="34" charset="0"/>
                <a:ea typeface="微软雅黑" panose="020B0503020204020204" pitchFamily="34" charset="-122"/>
              </a:rPr>
              <a:t>多个</a:t>
            </a:r>
            <a:r>
              <a:rPr lang="en-US" altLang="zh-CN" sz="1400" dirty="0" err="1">
                <a:latin typeface="Arial" panose="020B0604020202020204" pitchFamily="34" charset="0"/>
                <a:ea typeface="微软雅黑" panose="020B0503020204020204" pitchFamily="34" charset="-122"/>
              </a:rPr>
              <a:t>cid</a:t>
            </a:r>
            <a:r>
              <a:rPr lang="en-US" altLang="zh-CN" sz="1400" dirty="0">
                <a:latin typeface="Arial" panose="020B0604020202020204" pitchFamily="34" charset="0"/>
                <a:ea typeface="微软雅黑" panose="020B0503020204020204" pitchFamily="34" charset="-122"/>
              </a:rPr>
              <a:t>, </a:t>
            </a:r>
            <a:r>
              <a:rPr lang="zh-CN" altLang="en-US" sz="1400" dirty="0">
                <a:latin typeface="Arial" panose="020B0604020202020204" pitchFamily="34" charset="0"/>
                <a:ea typeface="微软雅黑" panose="020B0503020204020204" pitchFamily="34" charset="-122"/>
              </a:rPr>
              <a:t>单个</a:t>
            </a:r>
            <a:r>
              <a:rPr lang="en-US" altLang="zh-CN" sz="1400" dirty="0" err="1">
                <a:latin typeface="Arial" panose="020B0604020202020204" pitchFamily="34" charset="0"/>
                <a:ea typeface="微软雅黑" panose="020B0503020204020204" pitchFamily="34" charset="-122"/>
              </a:rPr>
              <a:t>uid</a:t>
            </a:r>
            <a:r>
              <a:rPr lang="en-US" altLang="zh-CN" sz="1400" dirty="0">
                <a:latin typeface="Arial" panose="020B0604020202020204" pitchFamily="34" charset="0"/>
                <a:ea typeface="微软雅黑" panose="020B0503020204020204" pitchFamily="34" charset="-122"/>
              </a:rPr>
              <a:t> + </a:t>
            </a:r>
            <a:r>
              <a:rPr lang="zh-CN" altLang="en-US" sz="1400" dirty="0">
                <a:latin typeface="Arial" panose="020B0604020202020204" pitchFamily="34" charset="0"/>
                <a:ea typeface="微软雅黑" panose="020B0503020204020204" pitchFamily="34" charset="-122"/>
              </a:rPr>
              <a:t>单个</a:t>
            </a:r>
            <a:r>
              <a:rPr lang="en-US" altLang="zh-CN" sz="1400" dirty="0" err="1">
                <a:latin typeface="Arial" panose="020B0604020202020204" pitchFamily="34" charset="0"/>
                <a:ea typeface="微软雅黑" panose="020B0503020204020204" pitchFamily="34" charset="-122"/>
              </a:rPr>
              <a:t>cid</a:t>
            </a:r>
            <a:r>
              <a:rPr lang="zh-CN" altLang="en-US" sz="1400" dirty="0">
                <a:latin typeface="Arial" panose="020B0604020202020204" pitchFamily="34" charset="0"/>
                <a:ea typeface="微软雅黑" panose="020B0503020204020204" pitchFamily="34" charset="-122"/>
              </a:rPr>
              <a:t>查询性能</a:t>
            </a:r>
            <a:endParaRPr lang="en-US" altLang="zh-CN" sz="1400" dirty="0">
              <a:latin typeface="Arial" panose="020B0604020202020204" pitchFamily="34" charset="0"/>
              <a:ea typeface="微软雅黑" panose="020B0503020204020204" pitchFamily="34" charset="-122"/>
            </a:endParaRPr>
          </a:p>
          <a:p>
            <a:pPr marL="742950" lvl="1" indent="-285750">
              <a:lnSpc>
                <a:spcPct val="130000"/>
              </a:lnSpc>
              <a:buFont typeface="Wingdings" panose="05000000000000000000" pitchFamily="2" charset="2"/>
              <a:buChar char="l"/>
            </a:pPr>
            <a:r>
              <a:rPr lang="zh-CN" altLang="en-US" sz="1400" dirty="0">
                <a:latin typeface="Arial" panose="020B0604020202020204" pitchFamily="34" charset="0"/>
                <a:ea typeface="微软雅黑" panose="020B0503020204020204" pitchFamily="34" charset="-122"/>
              </a:rPr>
              <a:t>数据存储：相同</a:t>
            </a:r>
            <a:r>
              <a:rPr lang="en-US" altLang="zh-CN" sz="1400" dirty="0" err="1">
                <a:latin typeface="Arial" panose="020B0604020202020204" pitchFamily="34" charset="0"/>
                <a:ea typeface="微软雅黑" panose="020B0503020204020204" pitchFamily="34" charset="-122"/>
              </a:rPr>
              <a:t>kv</a:t>
            </a:r>
            <a:r>
              <a:rPr lang="zh-CN" altLang="en-US" sz="1400" dirty="0">
                <a:latin typeface="Arial" panose="020B0604020202020204" pitchFamily="34" charset="0"/>
                <a:ea typeface="微软雅黑" panose="020B0503020204020204" pitchFamily="34" charset="-122"/>
              </a:rPr>
              <a:t>存储条件下能存放的人群包数据量</a:t>
            </a:r>
            <a:endParaRPr lang="en-US" altLang="zh-CN" sz="1400" dirty="0">
              <a:latin typeface="Arial" panose="020B0604020202020204" pitchFamily="34" charset="0"/>
              <a:ea typeface="微软雅黑" panose="020B0503020204020204" pitchFamily="34" charset="-122"/>
            </a:endParaRPr>
          </a:p>
        </p:txBody>
      </p:sp>
      <p:graphicFrame>
        <p:nvGraphicFramePr>
          <p:cNvPr id="6" name="表格 5">
            <a:extLst>
              <a:ext uri="{FF2B5EF4-FFF2-40B4-BE49-F238E27FC236}">
                <a16:creationId xmlns:a16="http://schemas.microsoft.com/office/drawing/2014/main" id="{2CB097BF-647F-4BA8-94CE-1F637798D229}"/>
              </a:ext>
            </a:extLst>
          </p:cNvPr>
          <p:cNvGraphicFramePr>
            <a:graphicFrameLocks noGrp="1"/>
          </p:cNvGraphicFramePr>
          <p:nvPr>
            <p:extLst>
              <p:ext uri="{D42A27DB-BD31-4B8C-83A1-F6EECF244321}">
                <p14:modId xmlns:p14="http://schemas.microsoft.com/office/powerpoint/2010/main" val="644707900"/>
              </p:ext>
            </p:extLst>
          </p:nvPr>
        </p:nvGraphicFramePr>
        <p:xfrm>
          <a:off x="2591624" y="2497460"/>
          <a:ext cx="5257800" cy="1040130"/>
        </p:xfrm>
        <a:graphic>
          <a:graphicData uri="http://schemas.openxmlformats.org/drawingml/2006/table">
            <a:tbl>
              <a:tblPr/>
              <a:tblGrid>
                <a:gridCol w="762000">
                  <a:extLst>
                    <a:ext uri="{9D8B030D-6E8A-4147-A177-3AD203B41FA5}">
                      <a16:colId xmlns:a16="http://schemas.microsoft.com/office/drawing/2014/main" val="1823555114"/>
                    </a:ext>
                  </a:extLst>
                </a:gridCol>
                <a:gridCol w="784860">
                  <a:extLst>
                    <a:ext uri="{9D8B030D-6E8A-4147-A177-3AD203B41FA5}">
                      <a16:colId xmlns:a16="http://schemas.microsoft.com/office/drawing/2014/main" val="2805949686"/>
                    </a:ext>
                  </a:extLst>
                </a:gridCol>
                <a:gridCol w="845820">
                  <a:extLst>
                    <a:ext uri="{9D8B030D-6E8A-4147-A177-3AD203B41FA5}">
                      <a16:colId xmlns:a16="http://schemas.microsoft.com/office/drawing/2014/main" val="3500857861"/>
                    </a:ext>
                  </a:extLst>
                </a:gridCol>
                <a:gridCol w="891540">
                  <a:extLst>
                    <a:ext uri="{9D8B030D-6E8A-4147-A177-3AD203B41FA5}">
                      <a16:colId xmlns:a16="http://schemas.microsoft.com/office/drawing/2014/main" val="1750836850"/>
                    </a:ext>
                  </a:extLst>
                </a:gridCol>
                <a:gridCol w="960120">
                  <a:extLst>
                    <a:ext uri="{9D8B030D-6E8A-4147-A177-3AD203B41FA5}">
                      <a16:colId xmlns:a16="http://schemas.microsoft.com/office/drawing/2014/main" val="3088943921"/>
                    </a:ext>
                  </a:extLst>
                </a:gridCol>
                <a:gridCol w="1013460">
                  <a:extLst>
                    <a:ext uri="{9D8B030D-6E8A-4147-A177-3AD203B41FA5}">
                      <a16:colId xmlns:a16="http://schemas.microsoft.com/office/drawing/2014/main" val="856531833"/>
                    </a:ext>
                  </a:extLst>
                </a:gridCol>
              </a:tblGrid>
              <a:tr h="0">
                <a:tc>
                  <a:txBody>
                    <a:bodyPr/>
                    <a:lstStyle/>
                    <a:p>
                      <a:r>
                        <a:rPr lang="zh-CN" altLang="en-US">
                          <a:effectLst/>
                        </a:rPr>
                        <a:t>人群判定服务 </a:t>
                      </a: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r>
                        <a:rPr lang="en-US">
                          <a:effectLst/>
                        </a:rPr>
                        <a:t>1 thread 30s </a:t>
                      </a: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r>
                        <a:rPr lang="en-US">
                          <a:effectLst/>
                        </a:rPr>
                        <a:t>2 thread 30s </a:t>
                      </a: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r>
                        <a:rPr lang="en-US">
                          <a:effectLst/>
                        </a:rPr>
                        <a:t>5 thread 30s </a:t>
                      </a: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r>
                        <a:rPr lang="en-US">
                          <a:effectLst/>
                        </a:rPr>
                        <a:t>10thread 30s </a:t>
                      </a: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r>
                        <a:rPr lang="en-US" altLang="zh-CN">
                          <a:effectLst/>
                        </a:rPr>
                        <a:t>... </a:t>
                      </a: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2866088876"/>
                  </a:ext>
                </a:extLst>
              </a:tr>
              <a:tr h="0">
                <a:tc>
                  <a:txBody>
                    <a:bodyPr/>
                    <a:lstStyle/>
                    <a:p>
                      <a:r>
                        <a:rPr lang="zh-CN" altLang="en-US" dirty="0">
                          <a:effectLst/>
                        </a:rPr>
                        <a:t>小组</a:t>
                      </a:r>
                      <a:r>
                        <a:rPr lang="en-US" altLang="zh-CN" dirty="0">
                          <a:effectLst/>
                        </a:rPr>
                        <a:t>2 </a:t>
                      </a: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r>
                        <a:rPr lang="en-US">
                          <a:effectLst/>
                        </a:rPr>
                        <a:t>Qps: 2000 </a:t>
                      </a:r>
                    </a:p>
                    <a:p>
                      <a:r>
                        <a:rPr lang="en-US">
                          <a:effectLst/>
                        </a:rPr>
                        <a:t>P99Rt:5ms </a:t>
                      </a: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r>
                        <a:rPr lang="en-US">
                          <a:effectLst/>
                        </a:rPr>
                        <a:t>Qps: 3000 </a:t>
                      </a:r>
                    </a:p>
                    <a:p>
                      <a:r>
                        <a:rPr lang="en-US">
                          <a:effectLst/>
                        </a:rPr>
                        <a:t>P99Rt:6ms </a:t>
                      </a: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r>
                        <a:rPr lang="en-US">
                          <a:effectLst/>
                        </a:rPr>
                        <a:t>Qps: 4000 </a:t>
                      </a:r>
                    </a:p>
                    <a:p>
                      <a:r>
                        <a:rPr lang="en-US">
                          <a:effectLst/>
                        </a:rPr>
                        <a:t>P99Rt:7ms </a:t>
                      </a: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r>
                        <a:rPr lang="en-US">
                          <a:effectLst/>
                        </a:rPr>
                        <a:t>Qps: 5000 </a:t>
                      </a:r>
                    </a:p>
                    <a:p>
                      <a:r>
                        <a:rPr lang="en-US">
                          <a:effectLst/>
                        </a:rPr>
                        <a:t>P99Rt:8ms </a:t>
                      </a: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tc>
                  <a:txBody>
                    <a:bodyPr/>
                    <a:lstStyle/>
                    <a:p>
                      <a:endParaRPr lang="zh-CN" altLang="en-US" dirty="0">
                        <a:effectLst/>
                      </a:endParaRPr>
                    </a:p>
                  </a:txBody>
                  <a:tcPr anchor="ctr">
                    <a:lnL w="7620" cap="flat" cmpd="sng" algn="ctr">
                      <a:solidFill>
                        <a:srgbClr val="DEE0E3"/>
                      </a:solidFill>
                      <a:prstDash val="solid"/>
                      <a:round/>
                      <a:headEnd type="none" w="med" len="med"/>
                      <a:tailEnd type="none" w="med" len="med"/>
                    </a:lnL>
                    <a:lnR w="7620" cap="flat" cmpd="sng" algn="ctr">
                      <a:solidFill>
                        <a:srgbClr val="DEE0E3"/>
                      </a:solidFill>
                      <a:prstDash val="solid"/>
                      <a:round/>
                      <a:headEnd type="none" w="med" len="med"/>
                      <a:tailEnd type="none" w="med" len="med"/>
                    </a:lnR>
                    <a:lnT w="7620" cap="flat" cmpd="sng" algn="ctr">
                      <a:solidFill>
                        <a:srgbClr val="DEE0E3"/>
                      </a:solidFill>
                      <a:prstDash val="solid"/>
                      <a:round/>
                      <a:headEnd type="none" w="med" len="med"/>
                      <a:tailEnd type="none" w="med" len="med"/>
                    </a:lnT>
                    <a:lnB w="7620" cap="flat" cmpd="sng" algn="ctr">
                      <a:solidFill>
                        <a:srgbClr val="DEE0E3"/>
                      </a:solidFill>
                      <a:prstDash val="solid"/>
                      <a:round/>
                      <a:headEnd type="none" w="med" len="med"/>
                      <a:tailEnd type="none" w="med" len="med"/>
                    </a:lnB>
                  </a:tcPr>
                </a:tc>
                <a:extLst>
                  <a:ext uri="{0D108BD9-81ED-4DB2-BD59-A6C34878D82A}">
                    <a16:rowId xmlns:a16="http://schemas.microsoft.com/office/drawing/2014/main" val="4014414800"/>
                  </a:ext>
                </a:extLst>
              </a:tr>
            </a:tbl>
          </a:graphicData>
        </a:graphic>
      </p:graphicFrame>
    </p:spTree>
    <p:extLst>
      <p:ext uri="{BB962C8B-B14F-4D97-AF65-F5344CB8AC3E}">
        <p14:creationId xmlns:p14="http://schemas.microsoft.com/office/powerpoint/2010/main" val="3258050616"/>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10.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NUMBER"/>
  <p:tag name="ID" val="626777"/>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ENTRY"/>
  <p:tag name="ID" val="626777"/>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13.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14.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15.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ENTRY"/>
  <p:tag name="ID" val="626777"/>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NUMBER"/>
  <p:tag name="ID" val="626777"/>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18.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19.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2.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20.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ENTRY"/>
  <p:tag name="ID" val="626777"/>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NUMBER"/>
  <p:tag name="ID" val="626777"/>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23.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24.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25.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ENTRY"/>
  <p:tag name="ID" val="626777"/>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NUMBER"/>
  <p:tag name="ID" val="626777"/>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28.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29.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3.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OTHERS"/>
  <p:tag name="ID" val="626777"/>
</p:tagLst>
</file>

<file path=ppt/tags/tag30.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ENTRY"/>
  <p:tag name="ID" val="626777"/>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NUMBER"/>
  <p:tag name="ID" val="626777"/>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51202232558"/>
  <p:tag name="MH_LIBRARY" val="GRAPHIC"/>
  <p:tag name="MH_ORDER" val="Freeform 6"/>
</p:tagLst>
</file>

<file path=ppt/tags/tag4.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ENTRY"/>
  <p:tag name="ID" val="626777"/>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NUMBER"/>
  <p:tag name="ID" val="626777"/>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NUMBER"/>
  <p:tag name="ID" val="626777"/>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ENTRY"/>
  <p:tag name="ID" val="626777"/>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NUMBER"/>
  <p:tag name="ID" val="626777"/>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0414123650"/>
  <p:tag name="MH_LIBRARY" val="CONTENTS"/>
  <p:tag name="MH_TYPE" val="ENTRY"/>
  <p:tag name="ID" val="626777"/>
  <p:tag name="MH_ORDER" val="2"/>
</p:tagLst>
</file>

<file path=ppt/theme/theme1.xml><?xml version="1.0" encoding="utf-8"?>
<a:theme xmlns:a="http://schemas.openxmlformats.org/drawingml/2006/main" name="A000120140530A99PPBG">
  <a:themeElements>
    <a:clrScheme name="自定义 769">
      <a:dk1>
        <a:srgbClr val="47494B"/>
      </a:dk1>
      <a:lt1>
        <a:srgbClr val="FFFFFF"/>
      </a:lt1>
      <a:dk2>
        <a:srgbClr val="454749"/>
      </a:dk2>
      <a:lt2>
        <a:srgbClr val="FFFFFF"/>
      </a:lt2>
      <a:accent1>
        <a:srgbClr val="046FB6"/>
      </a:accent1>
      <a:accent2>
        <a:srgbClr val="22B1DE"/>
      </a:accent2>
      <a:accent3>
        <a:srgbClr val="7B93D7"/>
      </a:accent3>
      <a:accent4>
        <a:srgbClr val="5D76BA"/>
      </a:accent4>
      <a:accent5>
        <a:srgbClr val="3DBFD1"/>
      </a:accent5>
      <a:accent6>
        <a:srgbClr val="FFC000"/>
      </a:accent6>
      <a:hlink>
        <a:srgbClr val="00B0F0"/>
      </a:hlink>
      <a:folHlink>
        <a:srgbClr val="AFB2B4"/>
      </a:folHlink>
    </a:clrScheme>
    <a:fontScheme name="KSO主题5">
      <a:majorFont>
        <a:latin typeface="Broadway"/>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A000120151104A05KPBG</Template>
  <TotalTime>1365</TotalTime>
  <Words>492</Words>
  <Application>Microsoft Office PowerPoint</Application>
  <PresentationFormat>自定义</PresentationFormat>
  <Paragraphs>117</Paragraphs>
  <Slides>17</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Calibri</vt:lpstr>
      <vt:lpstr>幼圆</vt:lpstr>
      <vt:lpstr>Wingdings</vt:lpstr>
      <vt:lpstr>微软雅黑</vt:lpstr>
      <vt:lpstr>Arial</vt:lpstr>
      <vt:lpstr>A000120140530A99PPBG</vt:lpstr>
      <vt:lpstr>PowerPoint 演示文稿</vt:lpstr>
      <vt:lpstr>目录</vt:lpstr>
      <vt:lpstr>目录</vt:lpstr>
      <vt:lpstr>研究背景</vt:lpstr>
      <vt:lpstr>背景</vt:lpstr>
      <vt:lpstr>背景</vt:lpstr>
      <vt:lpstr>目录</vt:lpstr>
      <vt:lpstr>研究目标</vt:lpstr>
      <vt:lpstr>研究目标——需求分析</vt:lpstr>
      <vt:lpstr>目录</vt:lpstr>
      <vt:lpstr>技术选型——语言</vt:lpstr>
      <vt:lpstr>技术选型——存储方案</vt:lpstr>
      <vt:lpstr>技术选型——存储方案</vt:lpstr>
      <vt:lpstr>目录</vt:lpstr>
      <vt:lpstr>人员分工与时间规划——人员分工</vt:lpstr>
      <vt:lpstr>人员分工与时间规划——时间规划</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展示</dc:title>
  <dc:creator>曾富</dc:creator>
  <cp:lastModifiedBy>shichinese@yeah.net</cp:lastModifiedBy>
  <cp:revision>916</cp:revision>
  <dcterms:created xsi:type="dcterms:W3CDTF">2013-07-28T13:03:00Z</dcterms:created>
  <dcterms:modified xsi:type="dcterms:W3CDTF">2021-12-26T06:35:39Z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