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95D4DA3-C842-4706-BAEE-273329F548EE}">
          <p14:sldIdLst>
            <p14:sldId id="256"/>
            <p14:sldId id="257"/>
            <p14:sldId id="258"/>
          </p14:sldIdLst>
        </p14:section>
        <p14:section name="1번 계획안" id="{5B223C03-9215-4A4C-BF8F-6D6E5AD116A1}">
          <p14:sldIdLst>
            <p14:sldId id="260"/>
          </p14:sldIdLst>
        </p14:section>
        <p14:section name="2번" id="{88FCB1CE-A888-42E1-8848-D78752DB46BA}">
          <p14:sldIdLst>
            <p14:sldId id="261"/>
            <p14:sldId id="25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BF5"/>
    <a:srgbClr val="87D8F5"/>
    <a:srgbClr val="89DFF3"/>
    <a:srgbClr val="9DE4F5"/>
    <a:srgbClr val="3ECCF8"/>
    <a:srgbClr val="79C7F7"/>
    <a:srgbClr val="E85C0E"/>
    <a:srgbClr val="EBC72D"/>
    <a:srgbClr val="DDB715"/>
    <a:srgbClr val="EAC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D6D79-7C63-494A-9858-4173196A8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EA4651-D057-48FF-93A0-B6271D8CA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A9D9C-F72A-4A85-9673-2FBB8672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DC76-FBBA-47E4-9D99-DDF0319411B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6D983-950D-4AB3-98E7-FCA78F62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C22A1-4119-4317-9DB5-7A02434A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7F13-2D75-48A5-B9F8-69788BF2F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BEE55-CD1D-4590-92F5-19BC3D86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6BB74B-A658-4E55-92A5-B2820E2A8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EE6ED-F0AA-4280-9CB5-23CF9887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DC76-FBBA-47E4-9D99-DDF0319411B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BDCE6-D5F1-4D13-97D9-9C4E5534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2F2AE-2D47-49BA-8AAC-AD76EDD5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7F13-2D75-48A5-B9F8-69788BF2F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79486A-6B1A-4875-8C3D-86474966F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17AAD-1233-497B-8F21-2C4A61603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4710-2677-491B-AE77-51A85913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DC76-FBBA-47E4-9D99-DDF0319411B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BFA12-03DC-43FC-9C74-08B64A5D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68540-9FEF-4315-B79E-94845EF9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7F13-2D75-48A5-B9F8-69788BF2F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2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1964D-9F55-4CF3-BA9F-48786CFB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73D3F-C2B9-4DA5-8DCE-905140C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02E6E-75C6-414D-ACE1-0621911B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DC76-FBBA-47E4-9D99-DDF0319411B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EA8BB-ECDB-4BBD-A165-7CFAA62C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185B9-33D5-4D46-A2F0-4428D316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7F13-2D75-48A5-B9F8-69788BF2F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C128-2B30-4213-A17A-ACDEC500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48C618-4273-4B72-843D-16A37891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D04F3-38D9-4FE1-91A4-FFA4DEE4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DC76-FBBA-47E4-9D99-DDF0319411B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497C2-9743-4067-AFE1-3875E303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F187B-E19A-4145-94A6-ABB56F38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7F13-2D75-48A5-B9F8-69788BF2F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5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DEC0A-CEF0-4A04-AF56-2C724EDF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990D6-BE72-49B9-844D-5280BABD5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5BB25-4D6C-4154-818F-968F413AF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2842F-1C17-4813-8476-65EDACE1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DC76-FBBA-47E4-9D99-DDF0319411B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2E720-1E6F-4217-A9F9-97F5452F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50773D-FB51-4FE8-B162-F5FF2D37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7F13-2D75-48A5-B9F8-69788BF2F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8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1AFD9-AFBE-461C-B864-E814B7F4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9C816-50E4-4561-B636-610DFC285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9A649C-6CC3-4565-B80D-C715D9C46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2F12-8BB5-42D8-AD7D-DE8A441A5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84044-36EC-44D9-9709-FC6D96D66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B6A322-F071-4939-AD0D-BBEC89E5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DC76-FBBA-47E4-9D99-DDF0319411B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A67DA1-C365-486C-B340-F593D4D2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5307EC-3AB3-4420-9200-A488DA9D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7F13-2D75-48A5-B9F8-69788BF2F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9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B56CB-503D-4D01-BC9F-0A991751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85DDD4-1AC0-4C8E-86FE-A4ABCA65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DC76-FBBA-47E4-9D99-DDF0319411B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312B67-70E1-4882-81D2-977A7E6A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45C23-39C2-4C29-8D6B-6715FEDB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7F13-2D75-48A5-B9F8-69788BF2F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5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7AB81-9457-42E0-B49C-99CC5B74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DC76-FBBA-47E4-9D99-DDF0319411B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44E6A3-2695-489D-8825-3DDCAD4A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0AACE-4B9B-4FDD-9817-633B9234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7F13-2D75-48A5-B9F8-69788BF2F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7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070D2-EA6A-43A6-99CA-9DB1EA1A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3432A-0326-4EC4-A95A-DC780A98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01399C-71A4-495E-B888-C62BC5521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BCAB6-85CA-4A10-A094-33522A5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DC76-FBBA-47E4-9D99-DDF0319411B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FD2104-DB89-4BFB-9796-64BEF083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60B8C7-C7DD-40EA-BB44-29B6AF5F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7F13-2D75-48A5-B9F8-69788BF2F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9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833BF-E970-4621-BA2B-6DF9928D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040ED9-FA19-43EE-903D-A0B554DE8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6E516-8252-4472-8F77-EA3DF672C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FD6C5-74DF-424B-B054-27353AB4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DC76-FBBA-47E4-9D99-DDF0319411B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3985B-90E1-44D4-A38C-6A2A6C66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D24ABC-6A88-42AC-8033-17488971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7F13-2D75-48A5-B9F8-69788BF2F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9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EAA4C2-E8F1-4945-8AF4-3B48324A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9087BD-03A4-47D4-AFD8-DADEDA3A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648C4-F884-4B4A-8C2D-6ECE3D379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6DC76-FBBA-47E4-9D99-DDF0319411B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A7000-9E4B-4FA6-A684-A188B21AB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16A01-B5B2-4DA3-BFF8-F2CAB77CC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67F13-2D75-48A5-B9F8-69788BF2F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8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19813C-D9BA-4BB7-990B-B930D0BF359B}"/>
              </a:ext>
            </a:extLst>
          </p:cNvPr>
          <p:cNvSpPr/>
          <p:nvPr/>
        </p:nvSpPr>
        <p:spPr>
          <a:xfrm>
            <a:off x="4146659" y="0"/>
            <a:ext cx="3898669" cy="6414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지연 10">
            <a:extLst>
              <a:ext uri="{FF2B5EF4-FFF2-40B4-BE49-F238E27FC236}">
                <a16:creationId xmlns:a16="http://schemas.microsoft.com/office/drawing/2014/main" id="{5A62AD78-0876-4038-830A-99EEF1AF62B2}"/>
              </a:ext>
            </a:extLst>
          </p:cNvPr>
          <p:cNvSpPr/>
          <p:nvPr/>
        </p:nvSpPr>
        <p:spPr>
          <a:xfrm rot="5400000">
            <a:off x="5402992" y="3609620"/>
            <a:ext cx="1385997" cy="3898671"/>
          </a:xfrm>
          <a:prstGeom prst="flowChartDelay">
            <a:avLst/>
          </a:prstGeom>
          <a:solidFill>
            <a:srgbClr val="C5E2F1"/>
          </a:solidFill>
          <a:ln>
            <a:noFill/>
          </a:ln>
          <a:effectLst>
            <a:outerShdw blurRad="190500" dist="76200" dir="5400000" algn="t" rotWithShape="0">
              <a:schemeClr val="tx2">
                <a:lumMod val="60000"/>
                <a:lumOff val="4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effectLst>
                <a:outerShdw blurRad="50800" dist="50800" dir="5400000" algn="ctr" rotWithShape="0">
                  <a:schemeClr val="accent1">
                    <a:lumMod val="40000"/>
                    <a:lumOff val="60000"/>
                  </a:scheme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EFA36D-53CD-41A8-9993-A24D536DD1CA}"/>
              </a:ext>
            </a:extLst>
          </p:cNvPr>
          <p:cNvSpPr/>
          <p:nvPr/>
        </p:nvSpPr>
        <p:spPr>
          <a:xfrm>
            <a:off x="4146657" y="0"/>
            <a:ext cx="3898669" cy="226242"/>
          </a:xfrm>
          <a:prstGeom prst="rect">
            <a:avLst/>
          </a:prstGeom>
          <a:solidFill>
            <a:srgbClr val="C5E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SamsungOneUI Light Condensed" panose="020B0306030303020204" pitchFamily="34" charset="0"/>
              </a:rPr>
              <a:t>SKT         </a:t>
            </a:r>
            <a:r>
              <a:rPr lang="ko-KR" altLang="en-US" sz="1200" dirty="0">
                <a:latin typeface="SamsungOneUI Light Condensed" panose="020B0306030303020204" pitchFamily="34" charset="0"/>
              </a:rPr>
              <a:t>                                                                                                            오후 </a:t>
            </a:r>
            <a:r>
              <a:rPr lang="en-US" altLang="ko-KR" sz="1200" dirty="0">
                <a:latin typeface="SamsungOneUI Light Condensed" panose="020B0306030303020204" pitchFamily="34" charset="0"/>
              </a:rPr>
              <a:t>12:11 </a:t>
            </a:r>
            <a:endParaRPr lang="ko-KR" altLang="en-US" sz="1200" dirty="0">
              <a:latin typeface="SamsungOneUI Light Condensed" panose="020B0306030303020204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95C56A4-EB86-478E-932D-2985F1515369}"/>
              </a:ext>
            </a:extLst>
          </p:cNvPr>
          <p:cNvGrpSpPr/>
          <p:nvPr/>
        </p:nvGrpSpPr>
        <p:grpSpPr>
          <a:xfrm>
            <a:off x="4146656" y="6414941"/>
            <a:ext cx="3898669" cy="443059"/>
            <a:chOff x="4146656" y="6414941"/>
            <a:chExt cx="3898669" cy="44305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7FEC0D-966B-4BA0-AF18-04B9242B9EF1}"/>
                </a:ext>
              </a:extLst>
            </p:cNvPr>
            <p:cNvSpPr/>
            <p:nvPr/>
          </p:nvSpPr>
          <p:spPr>
            <a:xfrm>
              <a:off x="4146656" y="6414941"/>
              <a:ext cx="3898669" cy="443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1/2 액자 15">
              <a:extLst>
                <a:ext uri="{FF2B5EF4-FFF2-40B4-BE49-F238E27FC236}">
                  <a16:creationId xmlns:a16="http://schemas.microsoft.com/office/drawing/2014/main" id="{CCEB79D0-F14D-4CAA-9A4D-27723133D5D2}"/>
                </a:ext>
              </a:extLst>
            </p:cNvPr>
            <p:cNvSpPr/>
            <p:nvPr/>
          </p:nvSpPr>
          <p:spPr>
            <a:xfrm rot="18930937">
              <a:off x="7334222" y="6549366"/>
              <a:ext cx="174209" cy="174209"/>
            </a:xfrm>
            <a:prstGeom prst="halfFrame">
              <a:avLst>
                <a:gd name="adj1" fmla="val 16758"/>
                <a:gd name="adj2" fmla="val 1793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원형: 비어 있음 17">
              <a:extLst>
                <a:ext uri="{FF2B5EF4-FFF2-40B4-BE49-F238E27FC236}">
                  <a16:creationId xmlns:a16="http://schemas.microsoft.com/office/drawing/2014/main" id="{8A0FB65A-B389-4B4C-B543-D5744FE09982}"/>
                </a:ext>
              </a:extLst>
            </p:cNvPr>
            <p:cNvSpPr/>
            <p:nvPr/>
          </p:nvSpPr>
          <p:spPr>
            <a:xfrm>
              <a:off x="5972820" y="6518003"/>
              <a:ext cx="246359" cy="246359"/>
            </a:xfrm>
            <a:prstGeom prst="donut">
              <a:avLst>
                <a:gd name="adj" fmla="val 146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E677893-1F1E-4EDF-B72E-ECB4CCF8BA0C}"/>
                </a:ext>
              </a:extLst>
            </p:cNvPr>
            <p:cNvGrpSpPr/>
            <p:nvPr/>
          </p:nvGrpSpPr>
          <p:grpSpPr>
            <a:xfrm>
              <a:off x="4645396" y="6513291"/>
              <a:ext cx="276228" cy="241225"/>
              <a:chOff x="4617624" y="6465666"/>
              <a:chExt cx="276228" cy="241225"/>
            </a:xfrm>
          </p:grpSpPr>
          <p:sp>
            <p:nvSpPr>
              <p:cNvPr id="21" name="빼기 기호 20">
                <a:extLst>
                  <a:ext uri="{FF2B5EF4-FFF2-40B4-BE49-F238E27FC236}">
                    <a16:creationId xmlns:a16="http://schemas.microsoft.com/office/drawing/2014/main" id="{C27717AD-8D80-49E8-BE55-B8EE9A0FC7F7}"/>
                  </a:ext>
                </a:extLst>
              </p:cNvPr>
              <p:cNvSpPr/>
              <p:nvPr/>
            </p:nvSpPr>
            <p:spPr>
              <a:xfrm>
                <a:off x="4617627" y="6465666"/>
                <a:ext cx="276225" cy="95250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빼기 기호 21">
                <a:extLst>
                  <a:ext uri="{FF2B5EF4-FFF2-40B4-BE49-F238E27FC236}">
                    <a16:creationId xmlns:a16="http://schemas.microsoft.com/office/drawing/2014/main" id="{7DB0C7F8-6325-4BDE-9906-37E81D288D58}"/>
                  </a:ext>
                </a:extLst>
              </p:cNvPr>
              <p:cNvSpPr/>
              <p:nvPr/>
            </p:nvSpPr>
            <p:spPr>
              <a:xfrm>
                <a:off x="4617627" y="6541220"/>
                <a:ext cx="276225" cy="95250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빼기 기호 22">
                <a:extLst>
                  <a:ext uri="{FF2B5EF4-FFF2-40B4-BE49-F238E27FC236}">
                    <a16:creationId xmlns:a16="http://schemas.microsoft.com/office/drawing/2014/main" id="{2D4C0035-A0BB-4608-948D-3DED5D9B0D0D}"/>
                  </a:ext>
                </a:extLst>
              </p:cNvPr>
              <p:cNvSpPr/>
              <p:nvPr/>
            </p:nvSpPr>
            <p:spPr>
              <a:xfrm>
                <a:off x="4617624" y="6611641"/>
                <a:ext cx="276225" cy="95250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FD0810-E3A8-4893-B187-87B59E833B56}"/>
              </a:ext>
            </a:extLst>
          </p:cNvPr>
          <p:cNvSpPr/>
          <p:nvPr/>
        </p:nvSpPr>
        <p:spPr>
          <a:xfrm>
            <a:off x="4146655" y="230953"/>
            <a:ext cx="3898669" cy="4635003"/>
          </a:xfrm>
          <a:prstGeom prst="rect">
            <a:avLst/>
          </a:prstGeom>
          <a:solidFill>
            <a:srgbClr val="C5E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dirty="0">
              <a:latin typeface="SamsungOneUI Light Condensed" panose="020B0306030303020204" pitchFamily="34" charset="0"/>
            </a:endParaRPr>
          </a:p>
        </p:txBody>
      </p:sp>
      <p:sp>
        <p:nvSpPr>
          <p:cNvPr id="27" name="같음 기호 26">
            <a:extLst>
              <a:ext uri="{FF2B5EF4-FFF2-40B4-BE49-F238E27FC236}">
                <a16:creationId xmlns:a16="http://schemas.microsoft.com/office/drawing/2014/main" id="{BEC10D2F-B37B-4A5F-9E80-D42D36A7525A}"/>
              </a:ext>
            </a:extLst>
          </p:cNvPr>
          <p:cNvSpPr/>
          <p:nvPr/>
        </p:nvSpPr>
        <p:spPr>
          <a:xfrm>
            <a:off x="4404410" y="2919302"/>
            <a:ext cx="2376526" cy="971550"/>
          </a:xfrm>
          <a:prstGeom prst="mathEqual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27F4607-4253-4AA1-8D72-5D296E5C5120}"/>
              </a:ext>
            </a:extLst>
          </p:cNvPr>
          <p:cNvGrpSpPr/>
          <p:nvPr/>
        </p:nvGrpSpPr>
        <p:grpSpPr>
          <a:xfrm>
            <a:off x="5447653" y="663717"/>
            <a:ext cx="1296672" cy="862284"/>
            <a:chOff x="9076090" y="2841894"/>
            <a:chExt cx="2324100" cy="154552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3A187AF-B65B-4298-A370-CC6D16C03137}"/>
                </a:ext>
              </a:extLst>
            </p:cNvPr>
            <p:cNvSpPr/>
            <p:nvPr/>
          </p:nvSpPr>
          <p:spPr>
            <a:xfrm>
              <a:off x="9465381" y="2841894"/>
              <a:ext cx="1545520" cy="1545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DBC3437-2F16-417E-A016-1EBA5A209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6090" y="2928853"/>
              <a:ext cx="2324100" cy="1371600"/>
            </a:xfrm>
            <a:prstGeom prst="rect">
              <a:avLst/>
            </a:prstGeom>
          </p:spPr>
        </p:pic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7567D46-92F0-4E5D-AA3A-6258DFB39F24}"/>
              </a:ext>
            </a:extLst>
          </p:cNvPr>
          <p:cNvSpPr/>
          <p:nvPr/>
        </p:nvSpPr>
        <p:spPr>
          <a:xfrm>
            <a:off x="6670005" y="3119326"/>
            <a:ext cx="867713" cy="569779"/>
          </a:xfrm>
          <a:prstGeom prst="roundRect">
            <a:avLst/>
          </a:prstGeom>
          <a:solidFill>
            <a:srgbClr val="8BD0E5"/>
          </a:solidFill>
          <a:ln>
            <a:noFill/>
          </a:ln>
          <a:effectLst>
            <a:outerShdw blurRad="50800" dist="381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LOGIN</a:t>
            </a:r>
            <a:endParaRPr lang="ko-KR" altLang="en-US" sz="12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85ABB-C0FB-42E2-AF3F-B7809838F096}"/>
              </a:ext>
            </a:extLst>
          </p:cNvPr>
          <p:cNvSpPr txBox="1"/>
          <p:nvPr/>
        </p:nvSpPr>
        <p:spPr>
          <a:xfrm>
            <a:off x="4965522" y="1892967"/>
            <a:ext cx="2332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CLC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Head- Counter</a:t>
            </a:r>
            <a:endParaRPr lang="ko-KR" altLang="en-US" sz="2000" dirty="0"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E24EAC-D566-439B-AEE2-5D227DFA5F3D}"/>
              </a:ext>
            </a:extLst>
          </p:cNvPr>
          <p:cNvSpPr txBox="1"/>
          <p:nvPr/>
        </p:nvSpPr>
        <p:spPr>
          <a:xfrm>
            <a:off x="4740468" y="3119326"/>
            <a:ext cx="1688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E2E2E2"/>
                </a:solidFill>
              </a:rPr>
              <a:t>학번 </a:t>
            </a:r>
            <a:r>
              <a:rPr lang="en-US" altLang="ko-KR" sz="1000" dirty="0">
                <a:solidFill>
                  <a:srgbClr val="E2E2E2"/>
                </a:solidFill>
              </a:rPr>
              <a:t>ex)20210101</a:t>
            </a:r>
            <a:endParaRPr lang="ko-KR" altLang="en-US" sz="1000" dirty="0">
              <a:solidFill>
                <a:srgbClr val="E2E2E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F9D321-A365-419A-B719-0FFA49A57951}"/>
              </a:ext>
            </a:extLst>
          </p:cNvPr>
          <p:cNvSpPr txBox="1"/>
          <p:nvPr/>
        </p:nvSpPr>
        <p:spPr>
          <a:xfrm>
            <a:off x="4740467" y="3492454"/>
            <a:ext cx="168872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>
                <a:solidFill>
                  <a:srgbClr val="E2E2E2"/>
                </a:solidFill>
              </a:rPr>
              <a:t>● ● ● ● ● ●</a:t>
            </a:r>
          </a:p>
        </p:txBody>
      </p:sp>
    </p:spTree>
    <p:extLst>
      <p:ext uri="{BB962C8B-B14F-4D97-AF65-F5344CB8AC3E}">
        <p14:creationId xmlns:p14="http://schemas.microsoft.com/office/powerpoint/2010/main" val="208512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19813C-D9BA-4BB7-990B-B930D0BF359B}"/>
              </a:ext>
            </a:extLst>
          </p:cNvPr>
          <p:cNvSpPr/>
          <p:nvPr/>
        </p:nvSpPr>
        <p:spPr>
          <a:xfrm>
            <a:off x="4146659" y="0"/>
            <a:ext cx="3898669" cy="6414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B1B974-10B1-4D62-B55A-EF989832B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17" t="2824" b="8549"/>
          <a:stretch/>
        </p:blipFill>
        <p:spPr>
          <a:xfrm>
            <a:off x="4146653" y="732326"/>
            <a:ext cx="3898675" cy="607804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495C56A4-EB86-478E-932D-2985F1515369}"/>
              </a:ext>
            </a:extLst>
          </p:cNvPr>
          <p:cNvGrpSpPr/>
          <p:nvPr/>
        </p:nvGrpSpPr>
        <p:grpSpPr>
          <a:xfrm>
            <a:off x="4146656" y="6414941"/>
            <a:ext cx="3898669" cy="443059"/>
            <a:chOff x="4146656" y="6414941"/>
            <a:chExt cx="3898669" cy="44305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7FEC0D-966B-4BA0-AF18-04B9242B9EF1}"/>
                </a:ext>
              </a:extLst>
            </p:cNvPr>
            <p:cNvSpPr/>
            <p:nvPr/>
          </p:nvSpPr>
          <p:spPr>
            <a:xfrm>
              <a:off x="4146656" y="6414941"/>
              <a:ext cx="3898669" cy="443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1/2 액자 15">
              <a:extLst>
                <a:ext uri="{FF2B5EF4-FFF2-40B4-BE49-F238E27FC236}">
                  <a16:creationId xmlns:a16="http://schemas.microsoft.com/office/drawing/2014/main" id="{CCEB79D0-F14D-4CAA-9A4D-27723133D5D2}"/>
                </a:ext>
              </a:extLst>
            </p:cNvPr>
            <p:cNvSpPr/>
            <p:nvPr/>
          </p:nvSpPr>
          <p:spPr>
            <a:xfrm rot="18930937">
              <a:off x="7334222" y="6549366"/>
              <a:ext cx="174209" cy="174209"/>
            </a:xfrm>
            <a:prstGeom prst="halfFrame">
              <a:avLst>
                <a:gd name="adj1" fmla="val 16758"/>
                <a:gd name="adj2" fmla="val 1793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원형: 비어 있음 17">
              <a:extLst>
                <a:ext uri="{FF2B5EF4-FFF2-40B4-BE49-F238E27FC236}">
                  <a16:creationId xmlns:a16="http://schemas.microsoft.com/office/drawing/2014/main" id="{8A0FB65A-B389-4B4C-B543-D5744FE09982}"/>
                </a:ext>
              </a:extLst>
            </p:cNvPr>
            <p:cNvSpPr/>
            <p:nvPr/>
          </p:nvSpPr>
          <p:spPr>
            <a:xfrm>
              <a:off x="5972820" y="6518003"/>
              <a:ext cx="246359" cy="246359"/>
            </a:xfrm>
            <a:prstGeom prst="donut">
              <a:avLst>
                <a:gd name="adj" fmla="val 146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E677893-1F1E-4EDF-B72E-ECB4CCF8BA0C}"/>
                </a:ext>
              </a:extLst>
            </p:cNvPr>
            <p:cNvGrpSpPr/>
            <p:nvPr/>
          </p:nvGrpSpPr>
          <p:grpSpPr>
            <a:xfrm>
              <a:off x="4645396" y="6513291"/>
              <a:ext cx="276228" cy="241225"/>
              <a:chOff x="4617624" y="6465666"/>
              <a:chExt cx="276228" cy="241225"/>
            </a:xfrm>
          </p:grpSpPr>
          <p:sp>
            <p:nvSpPr>
              <p:cNvPr id="21" name="빼기 기호 20">
                <a:extLst>
                  <a:ext uri="{FF2B5EF4-FFF2-40B4-BE49-F238E27FC236}">
                    <a16:creationId xmlns:a16="http://schemas.microsoft.com/office/drawing/2014/main" id="{C27717AD-8D80-49E8-BE55-B8EE9A0FC7F7}"/>
                  </a:ext>
                </a:extLst>
              </p:cNvPr>
              <p:cNvSpPr/>
              <p:nvPr/>
            </p:nvSpPr>
            <p:spPr>
              <a:xfrm>
                <a:off x="4617627" y="6465666"/>
                <a:ext cx="276225" cy="95250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빼기 기호 21">
                <a:extLst>
                  <a:ext uri="{FF2B5EF4-FFF2-40B4-BE49-F238E27FC236}">
                    <a16:creationId xmlns:a16="http://schemas.microsoft.com/office/drawing/2014/main" id="{7DB0C7F8-6325-4BDE-9906-37E81D288D58}"/>
                  </a:ext>
                </a:extLst>
              </p:cNvPr>
              <p:cNvSpPr/>
              <p:nvPr/>
            </p:nvSpPr>
            <p:spPr>
              <a:xfrm>
                <a:off x="4617627" y="6541220"/>
                <a:ext cx="276225" cy="95250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빼기 기호 22">
                <a:extLst>
                  <a:ext uri="{FF2B5EF4-FFF2-40B4-BE49-F238E27FC236}">
                    <a16:creationId xmlns:a16="http://schemas.microsoft.com/office/drawing/2014/main" id="{2D4C0035-A0BB-4608-948D-3DED5D9B0D0D}"/>
                  </a:ext>
                </a:extLst>
              </p:cNvPr>
              <p:cNvSpPr/>
              <p:nvPr/>
            </p:nvSpPr>
            <p:spPr>
              <a:xfrm>
                <a:off x="4617624" y="6611641"/>
                <a:ext cx="276225" cy="95250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순서도: 지연 10">
            <a:extLst>
              <a:ext uri="{FF2B5EF4-FFF2-40B4-BE49-F238E27FC236}">
                <a16:creationId xmlns:a16="http://schemas.microsoft.com/office/drawing/2014/main" id="{5A62AD78-0876-4038-830A-99EEF1AF62B2}"/>
              </a:ext>
            </a:extLst>
          </p:cNvPr>
          <p:cNvSpPr/>
          <p:nvPr/>
        </p:nvSpPr>
        <p:spPr>
          <a:xfrm rot="5400000">
            <a:off x="5402990" y="-1256337"/>
            <a:ext cx="1385997" cy="3898671"/>
          </a:xfrm>
          <a:prstGeom prst="flowChartDelay">
            <a:avLst/>
          </a:prstGeom>
          <a:solidFill>
            <a:srgbClr val="C5E2F1"/>
          </a:solidFill>
          <a:ln>
            <a:noFill/>
          </a:ln>
          <a:effectLst>
            <a:outerShdw blurRad="190500" dist="76200" dir="5400000" algn="t" rotWithShape="0">
              <a:schemeClr val="tx2">
                <a:lumMod val="60000"/>
                <a:lumOff val="4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effectLst>
                <a:outerShdw blurRad="50800" dist="50800" dir="5400000" algn="ctr" rotWithShape="0">
                  <a:schemeClr val="accent1">
                    <a:lumMod val="40000"/>
                    <a:lumOff val="60000"/>
                  </a:scheme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6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전유빈님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안녕하세요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!</a:t>
            </a:r>
            <a:br>
              <a:rPr lang="en-US" altLang="ko-KR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</a:br>
            <a:r>
              <a:rPr lang="ko-KR" altLang="en-US" sz="12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현재 매치포인트 동아리방에 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4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명 있습니다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 </a:t>
            </a:r>
            <a:endParaRPr lang="ko-KR" altLang="en-US" sz="1600" dirty="0">
              <a:solidFill>
                <a:schemeClr val="bg1"/>
              </a:solidFill>
              <a:effectLst>
                <a:outerShdw blurRad="50800" dist="50800" dir="5400000" algn="ctr" rotWithShape="0">
                  <a:schemeClr val="accent1">
                    <a:lumMod val="40000"/>
                    <a:lumOff val="60000"/>
                  </a:scheme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EFA36D-53CD-41A8-9993-A24D536DD1CA}"/>
              </a:ext>
            </a:extLst>
          </p:cNvPr>
          <p:cNvSpPr/>
          <p:nvPr/>
        </p:nvSpPr>
        <p:spPr>
          <a:xfrm>
            <a:off x="4146657" y="0"/>
            <a:ext cx="3898669" cy="226242"/>
          </a:xfrm>
          <a:prstGeom prst="rect">
            <a:avLst/>
          </a:prstGeom>
          <a:solidFill>
            <a:srgbClr val="C5E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SamsungOneUI Light Condensed" panose="020B0306030303020204" pitchFamily="34" charset="0"/>
              </a:rPr>
              <a:t>SKT         </a:t>
            </a:r>
            <a:r>
              <a:rPr lang="ko-KR" altLang="en-US" sz="1200" dirty="0">
                <a:latin typeface="SamsungOneUI Light Condensed" panose="020B0306030303020204" pitchFamily="34" charset="0"/>
              </a:rPr>
              <a:t>                                                                                                            오후 </a:t>
            </a:r>
            <a:r>
              <a:rPr lang="en-US" altLang="ko-KR" sz="1200" dirty="0">
                <a:latin typeface="SamsungOneUI Light Condensed" panose="020B0306030303020204" pitchFamily="34" charset="0"/>
              </a:rPr>
              <a:t>12:11 </a:t>
            </a:r>
            <a:endParaRPr lang="ko-KR" altLang="en-US" sz="1200" dirty="0">
              <a:latin typeface="SamsungOneUI Light Condensed" panose="020B0306030303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4B8038-FC2E-4D12-A80D-A4CB35D3E971}"/>
              </a:ext>
            </a:extLst>
          </p:cNvPr>
          <p:cNvSpPr/>
          <p:nvPr/>
        </p:nvSpPr>
        <p:spPr>
          <a:xfrm>
            <a:off x="6297886" y="2405758"/>
            <a:ext cx="115192" cy="115192"/>
          </a:xfrm>
          <a:prstGeom prst="ellipse">
            <a:avLst/>
          </a:prstGeom>
          <a:solidFill>
            <a:srgbClr val="DA4314"/>
          </a:solidFill>
          <a:ln w="12700" cmpd="sng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6360"/>
                      <a:gd name="connsiteY0" fmla="*/ 123180 h 246360"/>
                      <a:gd name="connsiteX1" fmla="*/ 123180 w 246360"/>
                      <a:gd name="connsiteY1" fmla="*/ 0 h 246360"/>
                      <a:gd name="connsiteX2" fmla="*/ 246360 w 246360"/>
                      <a:gd name="connsiteY2" fmla="*/ 123180 h 246360"/>
                      <a:gd name="connsiteX3" fmla="*/ 123180 w 246360"/>
                      <a:gd name="connsiteY3" fmla="*/ 246360 h 246360"/>
                      <a:gd name="connsiteX4" fmla="*/ 0 w 246360"/>
                      <a:gd name="connsiteY4" fmla="*/ 123180 h 246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6360" h="246360" fill="none" extrusionOk="0">
                        <a:moveTo>
                          <a:pt x="0" y="123180"/>
                        </a:moveTo>
                        <a:cubicBezTo>
                          <a:pt x="12307" y="56610"/>
                          <a:pt x="61619" y="-13314"/>
                          <a:pt x="123180" y="0"/>
                        </a:cubicBezTo>
                        <a:cubicBezTo>
                          <a:pt x="177906" y="-2037"/>
                          <a:pt x="236174" y="64740"/>
                          <a:pt x="246360" y="123180"/>
                        </a:cubicBezTo>
                        <a:cubicBezTo>
                          <a:pt x="244600" y="174424"/>
                          <a:pt x="185675" y="254052"/>
                          <a:pt x="123180" y="246360"/>
                        </a:cubicBezTo>
                        <a:cubicBezTo>
                          <a:pt x="66132" y="252508"/>
                          <a:pt x="4098" y="192195"/>
                          <a:pt x="0" y="123180"/>
                        </a:cubicBezTo>
                        <a:close/>
                      </a:path>
                      <a:path w="246360" h="246360" stroke="0" extrusionOk="0">
                        <a:moveTo>
                          <a:pt x="0" y="123180"/>
                        </a:moveTo>
                        <a:cubicBezTo>
                          <a:pt x="-12940" y="47169"/>
                          <a:pt x="51317" y="1439"/>
                          <a:pt x="123180" y="0"/>
                        </a:cubicBezTo>
                        <a:cubicBezTo>
                          <a:pt x="205755" y="3062"/>
                          <a:pt x="238799" y="55390"/>
                          <a:pt x="246360" y="123180"/>
                        </a:cubicBezTo>
                        <a:cubicBezTo>
                          <a:pt x="240933" y="196510"/>
                          <a:pt x="188781" y="259788"/>
                          <a:pt x="123180" y="246360"/>
                        </a:cubicBezTo>
                        <a:cubicBezTo>
                          <a:pt x="40880" y="238552"/>
                          <a:pt x="2935" y="192612"/>
                          <a:pt x="0" y="1231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7C2579D-B3E3-4AE9-B5DF-2FAA1A5ECC07}"/>
              </a:ext>
            </a:extLst>
          </p:cNvPr>
          <p:cNvSpPr/>
          <p:nvPr/>
        </p:nvSpPr>
        <p:spPr>
          <a:xfrm>
            <a:off x="6240290" y="2325491"/>
            <a:ext cx="115192" cy="115192"/>
          </a:xfrm>
          <a:prstGeom prst="ellipse">
            <a:avLst/>
          </a:prstGeom>
          <a:solidFill>
            <a:srgbClr val="DA4314"/>
          </a:solidFill>
          <a:ln w="12700" cmpd="sng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6360"/>
                      <a:gd name="connsiteY0" fmla="*/ 123180 h 246360"/>
                      <a:gd name="connsiteX1" fmla="*/ 123180 w 246360"/>
                      <a:gd name="connsiteY1" fmla="*/ 0 h 246360"/>
                      <a:gd name="connsiteX2" fmla="*/ 246360 w 246360"/>
                      <a:gd name="connsiteY2" fmla="*/ 123180 h 246360"/>
                      <a:gd name="connsiteX3" fmla="*/ 123180 w 246360"/>
                      <a:gd name="connsiteY3" fmla="*/ 246360 h 246360"/>
                      <a:gd name="connsiteX4" fmla="*/ 0 w 246360"/>
                      <a:gd name="connsiteY4" fmla="*/ 123180 h 246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6360" h="246360" fill="none" extrusionOk="0">
                        <a:moveTo>
                          <a:pt x="0" y="123180"/>
                        </a:moveTo>
                        <a:cubicBezTo>
                          <a:pt x="12307" y="56610"/>
                          <a:pt x="61619" y="-13314"/>
                          <a:pt x="123180" y="0"/>
                        </a:cubicBezTo>
                        <a:cubicBezTo>
                          <a:pt x="177906" y="-2037"/>
                          <a:pt x="236174" y="64740"/>
                          <a:pt x="246360" y="123180"/>
                        </a:cubicBezTo>
                        <a:cubicBezTo>
                          <a:pt x="244600" y="174424"/>
                          <a:pt x="185675" y="254052"/>
                          <a:pt x="123180" y="246360"/>
                        </a:cubicBezTo>
                        <a:cubicBezTo>
                          <a:pt x="66132" y="252508"/>
                          <a:pt x="4098" y="192195"/>
                          <a:pt x="0" y="123180"/>
                        </a:cubicBezTo>
                        <a:close/>
                      </a:path>
                      <a:path w="246360" h="246360" stroke="0" extrusionOk="0">
                        <a:moveTo>
                          <a:pt x="0" y="123180"/>
                        </a:moveTo>
                        <a:cubicBezTo>
                          <a:pt x="-12940" y="47169"/>
                          <a:pt x="51317" y="1439"/>
                          <a:pt x="123180" y="0"/>
                        </a:cubicBezTo>
                        <a:cubicBezTo>
                          <a:pt x="205755" y="3062"/>
                          <a:pt x="238799" y="55390"/>
                          <a:pt x="246360" y="123180"/>
                        </a:cubicBezTo>
                        <a:cubicBezTo>
                          <a:pt x="240933" y="196510"/>
                          <a:pt x="188781" y="259788"/>
                          <a:pt x="123180" y="246360"/>
                        </a:cubicBezTo>
                        <a:cubicBezTo>
                          <a:pt x="40880" y="238552"/>
                          <a:pt x="2935" y="192612"/>
                          <a:pt x="0" y="1231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5F9F16B-3EEA-47F3-85D3-65D5E79DB8C4}"/>
              </a:ext>
            </a:extLst>
          </p:cNvPr>
          <p:cNvSpPr/>
          <p:nvPr/>
        </p:nvSpPr>
        <p:spPr>
          <a:xfrm>
            <a:off x="6051527" y="2577208"/>
            <a:ext cx="115192" cy="115192"/>
          </a:xfrm>
          <a:prstGeom prst="ellipse">
            <a:avLst/>
          </a:prstGeom>
          <a:solidFill>
            <a:srgbClr val="DA4314"/>
          </a:solidFill>
          <a:ln w="12700" cmpd="sng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6360"/>
                      <a:gd name="connsiteY0" fmla="*/ 123180 h 246360"/>
                      <a:gd name="connsiteX1" fmla="*/ 123180 w 246360"/>
                      <a:gd name="connsiteY1" fmla="*/ 0 h 246360"/>
                      <a:gd name="connsiteX2" fmla="*/ 246360 w 246360"/>
                      <a:gd name="connsiteY2" fmla="*/ 123180 h 246360"/>
                      <a:gd name="connsiteX3" fmla="*/ 123180 w 246360"/>
                      <a:gd name="connsiteY3" fmla="*/ 246360 h 246360"/>
                      <a:gd name="connsiteX4" fmla="*/ 0 w 246360"/>
                      <a:gd name="connsiteY4" fmla="*/ 123180 h 246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6360" h="246360" fill="none" extrusionOk="0">
                        <a:moveTo>
                          <a:pt x="0" y="123180"/>
                        </a:moveTo>
                        <a:cubicBezTo>
                          <a:pt x="12307" y="56610"/>
                          <a:pt x="61619" y="-13314"/>
                          <a:pt x="123180" y="0"/>
                        </a:cubicBezTo>
                        <a:cubicBezTo>
                          <a:pt x="177906" y="-2037"/>
                          <a:pt x="236174" y="64740"/>
                          <a:pt x="246360" y="123180"/>
                        </a:cubicBezTo>
                        <a:cubicBezTo>
                          <a:pt x="244600" y="174424"/>
                          <a:pt x="185675" y="254052"/>
                          <a:pt x="123180" y="246360"/>
                        </a:cubicBezTo>
                        <a:cubicBezTo>
                          <a:pt x="66132" y="252508"/>
                          <a:pt x="4098" y="192195"/>
                          <a:pt x="0" y="123180"/>
                        </a:cubicBezTo>
                        <a:close/>
                      </a:path>
                      <a:path w="246360" h="246360" stroke="0" extrusionOk="0">
                        <a:moveTo>
                          <a:pt x="0" y="123180"/>
                        </a:moveTo>
                        <a:cubicBezTo>
                          <a:pt x="-12940" y="47169"/>
                          <a:pt x="51317" y="1439"/>
                          <a:pt x="123180" y="0"/>
                        </a:cubicBezTo>
                        <a:cubicBezTo>
                          <a:pt x="205755" y="3062"/>
                          <a:pt x="238799" y="55390"/>
                          <a:pt x="246360" y="123180"/>
                        </a:cubicBezTo>
                        <a:cubicBezTo>
                          <a:pt x="240933" y="196510"/>
                          <a:pt x="188781" y="259788"/>
                          <a:pt x="123180" y="246360"/>
                        </a:cubicBezTo>
                        <a:cubicBezTo>
                          <a:pt x="40880" y="238552"/>
                          <a:pt x="2935" y="192612"/>
                          <a:pt x="0" y="1231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69BA4B-641D-486D-87BC-66CF654CBA2F}"/>
              </a:ext>
            </a:extLst>
          </p:cNvPr>
          <p:cNvSpPr/>
          <p:nvPr/>
        </p:nvSpPr>
        <p:spPr>
          <a:xfrm>
            <a:off x="6413078" y="2335337"/>
            <a:ext cx="115192" cy="115192"/>
          </a:xfrm>
          <a:prstGeom prst="ellipse">
            <a:avLst/>
          </a:prstGeom>
          <a:solidFill>
            <a:srgbClr val="DA4314"/>
          </a:solidFill>
          <a:ln w="12700" cmpd="sng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6360"/>
                      <a:gd name="connsiteY0" fmla="*/ 123180 h 246360"/>
                      <a:gd name="connsiteX1" fmla="*/ 123180 w 246360"/>
                      <a:gd name="connsiteY1" fmla="*/ 0 h 246360"/>
                      <a:gd name="connsiteX2" fmla="*/ 246360 w 246360"/>
                      <a:gd name="connsiteY2" fmla="*/ 123180 h 246360"/>
                      <a:gd name="connsiteX3" fmla="*/ 123180 w 246360"/>
                      <a:gd name="connsiteY3" fmla="*/ 246360 h 246360"/>
                      <a:gd name="connsiteX4" fmla="*/ 0 w 246360"/>
                      <a:gd name="connsiteY4" fmla="*/ 123180 h 246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6360" h="246360" fill="none" extrusionOk="0">
                        <a:moveTo>
                          <a:pt x="0" y="123180"/>
                        </a:moveTo>
                        <a:cubicBezTo>
                          <a:pt x="12307" y="56610"/>
                          <a:pt x="61619" y="-13314"/>
                          <a:pt x="123180" y="0"/>
                        </a:cubicBezTo>
                        <a:cubicBezTo>
                          <a:pt x="177906" y="-2037"/>
                          <a:pt x="236174" y="64740"/>
                          <a:pt x="246360" y="123180"/>
                        </a:cubicBezTo>
                        <a:cubicBezTo>
                          <a:pt x="244600" y="174424"/>
                          <a:pt x="185675" y="254052"/>
                          <a:pt x="123180" y="246360"/>
                        </a:cubicBezTo>
                        <a:cubicBezTo>
                          <a:pt x="66132" y="252508"/>
                          <a:pt x="4098" y="192195"/>
                          <a:pt x="0" y="123180"/>
                        </a:cubicBezTo>
                        <a:close/>
                      </a:path>
                      <a:path w="246360" h="246360" stroke="0" extrusionOk="0">
                        <a:moveTo>
                          <a:pt x="0" y="123180"/>
                        </a:moveTo>
                        <a:cubicBezTo>
                          <a:pt x="-12940" y="47169"/>
                          <a:pt x="51317" y="1439"/>
                          <a:pt x="123180" y="0"/>
                        </a:cubicBezTo>
                        <a:cubicBezTo>
                          <a:pt x="205755" y="3062"/>
                          <a:pt x="238799" y="55390"/>
                          <a:pt x="246360" y="123180"/>
                        </a:cubicBezTo>
                        <a:cubicBezTo>
                          <a:pt x="240933" y="196510"/>
                          <a:pt x="188781" y="259788"/>
                          <a:pt x="123180" y="246360"/>
                        </a:cubicBezTo>
                        <a:cubicBezTo>
                          <a:pt x="40880" y="238552"/>
                          <a:pt x="2935" y="192612"/>
                          <a:pt x="0" y="1231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236306-7284-4A75-B6CA-110CBEFD9A88}"/>
              </a:ext>
            </a:extLst>
          </p:cNvPr>
          <p:cNvSpPr/>
          <p:nvPr/>
        </p:nvSpPr>
        <p:spPr>
          <a:xfrm>
            <a:off x="9074323" y="927954"/>
            <a:ext cx="2749145" cy="2459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9C53379-D4C4-4DA3-A6B5-BD7A7C693DDF}"/>
              </a:ext>
            </a:extLst>
          </p:cNvPr>
          <p:cNvSpPr/>
          <p:nvPr/>
        </p:nvSpPr>
        <p:spPr>
          <a:xfrm>
            <a:off x="8160516" y="2388945"/>
            <a:ext cx="2028306" cy="2028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19813C-D9BA-4BB7-990B-B930D0BF359B}"/>
              </a:ext>
            </a:extLst>
          </p:cNvPr>
          <p:cNvSpPr/>
          <p:nvPr/>
        </p:nvSpPr>
        <p:spPr>
          <a:xfrm>
            <a:off x="4146659" y="0"/>
            <a:ext cx="3898669" cy="6414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B0CD1DF-DA15-4498-80CC-B6F20F5C5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7" t="2824" b="8549"/>
          <a:stretch/>
        </p:blipFill>
        <p:spPr>
          <a:xfrm>
            <a:off x="4146653" y="779951"/>
            <a:ext cx="3898675" cy="6078049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495C56A4-EB86-478E-932D-2985F1515369}"/>
              </a:ext>
            </a:extLst>
          </p:cNvPr>
          <p:cNvGrpSpPr/>
          <p:nvPr/>
        </p:nvGrpSpPr>
        <p:grpSpPr>
          <a:xfrm>
            <a:off x="4146656" y="6414941"/>
            <a:ext cx="3898669" cy="443059"/>
            <a:chOff x="4146656" y="6414941"/>
            <a:chExt cx="3898669" cy="44305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7FEC0D-966B-4BA0-AF18-04B9242B9EF1}"/>
                </a:ext>
              </a:extLst>
            </p:cNvPr>
            <p:cNvSpPr/>
            <p:nvPr/>
          </p:nvSpPr>
          <p:spPr>
            <a:xfrm>
              <a:off x="4146656" y="6414941"/>
              <a:ext cx="3898669" cy="443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1/2 액자 15">
              <a:extLst>
                <a:ext uri="{FF2B5EF4-FFF2-40B4-BE49-F238E27FC236}">
                  <a16:creationId xmlns:a16="http://schemas.microsoft.com/office/drawing/2014/main" id="{CCEB79D0-F14D-4CAA-9A4D-27723133D5D2}"/>
                </a:ext>
              </a:extLst>
            </p:cNvPr>
            <p:cNvSpPr/>
            <p:nvPr/>
          </p:nvSpPr>
          <p:spPr>
            <a:xfrm rot="18930937">
              <a:off x="7334222" y="6549366"/>
              <a:ext cx="174209" cy="174209"/>
            </a:xfrm>
            <a:prstGeom prst="halfFrame">
              <a:avLst>
                <a:gd name="adj1" fmla="val 16758"/>
                <a:gd name="adj2" fmla="val 1793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원형: 비어 있음 17">
              <a:extLst>
                <a:ext uri="{FF2B5EF4-FFF2-40B4-BE49-F238E27FC236}">
                  <a16:creationId xmlns:a16="http://schemas.microsoft.com/office/drawing/2014/main" id="{8A0FB65A-B389-4B4C-B543-D5744FE09982}"/>
                </a:ext>
              </a:extLst>
            </p:cNvPr>
            <p:cNvSpPr/>
            <p:nvPr/>
          </p:nvSpPr>
          <p:spPr>
            <a:xfrm>
              <a:off x="5972820" y="6518003"/>
              <a:ext cx="246359" cy="246359"/>
            </a:xfrm>
            <a:prstGeom prst="donut">
              <a:avLst>
                <a:gd name="adj" fmla="val 1462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E677893-1F1E-4EDF-B72E-ECB4CCF8BA0C}"/>
                </a:ext>
              </a:extLst>
            </p:cNvPr>
            <p:cNvGrpSpPr/>
            <p:nvPr/>
          </p:nvGrpSpPr>
          <p:grpSpPr>
            <a:xfrm>
              <a:off x="4645396" y="6513291"/>
              <a:ext cx="276228" cy="241225"/>
              <a:chOff x="4617624" y="6465666"/>
              <a:chExt cx="276228" cy="241225"/>
            </a:xfrm>
          </p:grpSpPr>
          <p:sp>
            <p:nvSpPr>
              <p:cNvPr id="21" name="빼기 기호 20">
                <a:extLst>
                  <a:ext uri="{FF2B5EF4-FFF2-40B4-BE49-F238E27FC236}">
                    <a16:creationId xmlns:a16="http://schemas.microsoft.com/office/drawing/2014/main" id="{C27717AD-8D80-49E8-BE55-B8EE9A0FC7F7}"/>
                  </a:ext>
                </a:extLst>
              </p:cNvPr>
              <p:cNvSpPr/>
              <p:nvPr/>
            </p:nvSpPr>
            <p:spPr>
              <a:xfrm>
                <a:off x="4617627" y="6465666"/>
                <a:ext cx="276225" cy="95250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빼기 기호 21">
                <a:extLst>
                  <a:ext uri="{FF2B5EF4-FFF2-40B4-BE49-F238E27FC236}">
                    <a16:creationId xmlns:a16="http://schemas.microsoft.com/office/drawing/2014/main" id="{7DB0C7F8-6325-4BDE-9906-37E81D288D58}"/>
                  </a:ext>
                </a:extLst>
              </p:cNvPr>
              <p:cNvSpPr/>
              <p:nvPr/>
            </p:nvSpPr>
            <p:spPr>
              <a:xfrm>
                <a:off x="4617627" y="6541220"/>
                <a:ext cx="276225" cy="95250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빼기 기호 22">
                <a:extLst>
                  <a:ext uri="{FF2B5EF4-FFF2-40B4-BE49-F238E27FC236}">
                    <a16:creationId xmlns:a16="http://schemas.microsoft.com/office/drawing/2014/main" id="{2D4C0035-A0BB-4608-948D-3DED5D9B0D0D}"/>
                  </a:ext>
                </a:extLst>
              </p:cNvPr>
              <p:cNvSpPr/>
              <p:nvPr/>
            </p:nvSpPr>
            <p:spPr>
              <a:xfrm>
                <a:off x="4617624" y="6611641"/>
                <a:ext cx="276225" cy="95250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순서도: 지연 10">
            <a:extLst>
              <a:ext uri="{FF2B5EF4-FFF2-40B4-BE49-F238E27FC236}">
                <a16:creationId xmlns:a16="http://schemas.microsoft.com/office/drawing/2014/main" id="{5A62AD78-0876-4038-830A-99EEF1AF62B2}"/>
              </a:ext>
            </a:extLst>
          </p:cNvPr>
          <p:cNvSpPr/>
          <p:nvPr/>
        </p:nvSpPr>
        <p:spPr>
          <a:xfrm rot="5400000">
            <a:off x="5402990" y="-1256337"/>
            <a:ext cx="1385997" cy="3898671"/>
          </a:xfrm>
          <a:prstGeom prst="flowChartDelay">
            <a:avLst/>
          </a:prstGeom>
          <a:solidFill>
            <a:srgbClr val="C5E2F1"/>
          </a:solidFill>
          <a:ln>
            <a:noFill/>
          </a:ln>
          <a:effectLst>
            <a:outerShdw blurRad="190500" dist="76200" dir="5400000" algn="t" rotWithShape="0">
              <a:schemeClr val="tx2">
                <a:lumMod val="60000"/>
                <a:lumOff val="4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effectLst>
                <a:outerShdw blurRad="50800" dist="50800" dir="5400000" algn="ctr" rotWithShape="0">
                  <a:schemeClr val="accent1">
                    <a:lumMod val="40000"/>
                    <a:lumOff val="60000"/>
                  </a:scheme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algn="ctr"/>
            <a:r>
              <a:rPr lang="ko-KR" altLang="en-US" sz="16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전유빈님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안녕하세요 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!</a:t>
            </a:r>
            <a:br>
              <a:rPr lang="en-US" altLang="ko-KR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</a:br>
            <a:r>
              <a:rPr lang="ko-KR" altLang="en-US" sz="12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현재 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CLC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엔 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46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명이 있습니다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. </a:t>
            </a:r>
            <a:endParaRPr lang="ko-KR" altLang="en-US" sz="1600" dirty="0">
              <a:solidFill>
                <a:schemeClr val="bg1"/>
              </a:solidFill>
              <a:effectLst>
                <a:outerShdw blurRad="50800" dist="50800" dir="5400000" algn="ctr" rotWithShape="0">
                  <a:schemeClr val="accent1">
                    <a:lumMod val="40000"/>
                    <a:lumOff val="60000"/>
                  </a:scheme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EFA36D-53CD-41A8-9993-A24D536DD1CA}"/>
              </a:ext>
            </a:extLst>
          </p:cNvPr>
          <p:cNvSpPr/>
          <p:nvPr/>
        </p:nvSpPr>
        <p:spPr>
          <a:xfrm>
            <a:off x="4146657" y="0"/>
            <a:ext cx="3898669" cy="226242"/>
          </a:xfrm>
          <a:prstGeom prst="rect">
            <a:avLst/>
          </a:prstGeom>
          <a:solidFill>
            <a:srgbClr val="C5E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SamsungOneUI Light Condensed" panose="020B0306030303020204" pitchFamily="34" charset="0"/>
              </a:rPr>
              <a:t>SKT         </a:t>
            </a:r>
            <a:r>
              <a:rPr lang="ko-KR" altLang="en-US" sz="1200" dirty="0">
                <a:latin typeface="SamsungOneUI Light Condensed" panose="020B0306030303020204" pitchFamily="34" charset="0"/>
              </a:rPr>
              <a:t>                                                                                                            오후 </a:t>
            </a:r>
            <a:r>
              <a:rPr lang="en-US" altLang="ko-KR" sz="1200" dirty="0">
                <a:latin typeface="SamsungOneUI Light Condensed" panose="020B0306030303020204" pitchFamily="34" charset="0"/>
              </a:rPr>
              <a:t>12:11 </a:t>
            </a:r>
            <a:endParaRPr lang="ko-KR" altLang="en-US" sz="1200" dirty="0">
              <a:latin typeface="SamsungOneUI Light Condensed" panose="020B0306030303020204" pitchFamily="34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5F9F16B-3EEA-47F3-85D3-65D5E79DB8C4}"/>
              </a:ext>
            </a:extLst>
          </p:cNvPr>
          <p:cNvSpPr/>
          <p:nvPr/>
        </p:nvSpPr>
        <p:spPr>
          <a:xfrm flipH="1">
            <a:off x="5972820" y="1854698"/>
            <a:ext cx="552156" cy="552156"/>
          </a:xfrm>
          <a:prstGeom prst="ellipse">
            <a:avLst/>
          </a:prstGeom>
          <a:solidFill>
            <a:srgbClr val="DA4314">
              <a:alpha val="60000"/>
            </a:srgbClr>
          </a:solidFill>
          <a:ln w="12700" cmpd="sng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6360"/>
                      <a:gd name="connsiteY0" fmla="*/ 123180 h 246360"/>
                      <a:gd name="connsiteX1" fmla="*/ 123180 w 246360"/>
                      <a:gd name="connsiteY1" fmla="*/ 0 h 246360"/>
                      <a:gd name="connsiteX2" fmla="*/ 246360 w 246360"/>
                      <a:gd name="connsiteY2" fmla="*/ 123180 h 246360"/>
                      <a:gd name="connsiteX3" fmla="*/ 123180 w 246360"/>
                      <a:gd name="connsiteY3" fmla="*/ 246360 h 246360"/>
                      <a:gd name="connsiteX4" fmla="*/ 0 w 246360"/>
                      <a:gd name="connsiteY4" fmla="*/ 123180 h 246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6360" h="246360" fill="none" extrusionOk="0">
                        <a:moveTo>
                          <a:pt x="0" y="123180"/>
                        </a:moveTo>
                        <a:cubicBezTo>
                          <a:pt x="12307" y="56610"/>
                          <a:pt x="61619" y="-13314"/>
                          <a:pt x="123180" y="0"/>
                        </a:cubicBezTo>
                        <a:cubicBezTo>
                          <a:pt x="177906" y="-2037"/>
                          <a:pt x="236174" y="64740"/>
                          <a:pt x="246360" y="123180"/>
                        </a:cubicBezTo>
                        <a:cubicBezTo>
                          <a:pt x="244600" y="174424"/>
                          <a:pt x="185675" y="254052"/>
                          <a:pt x="123180" y="246360"/>
                        </a:cubicBezTo>
                        <a:cubicBezTo>
                          <a:pt x="66132" y="252508"/>
                          <a:pt x="4098" y="192195"/>
                          <a:pt x="0" y="123180"/>
                        </a:cubicBezTo>
                        <a:close/>
                      </a:path>
                      <a:path w="246360" h="246360" stroke="0" extrusionOk="0">
                        <a:moveTo>
                          <a:pt x="0" y="123180"/>
                        </a:moveTo>
                        <a:cubicBezTo>
                          <a:pt x="-12940" y="47169"/>
                          <a:pt x="51317" y="1439"/>
                          <a:pt x="123180" y="0"/>
                        </a:cubicBezTo>
                        <a:cubicBezTo>
                          <a:pt x="205755" y="3062"/>
                          <a:pt x="238799" y="55390"/>
                          <a:pt x="246360" y="123180"/>
                        </a:cubicBezTo>
                        <a:cubicBezTo>
                          <a:pt x="240933" y="196510"/>
                          <a:pt x="188781" y="259788"/>
                          <a:pt x="123180" y="246360"/>
                        </a:cubicBezTo>
                        <a:cubicBezTo>
                          <a:pt x="40880" y="238552"/>
                          <a:pt x="2935" y="192612"/>
                          <a:pt x="0" y="1231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24534-64C7-464D-AF2B-A3AF40213B40}"/>
              </a:ext>
            </a:extLst>
          </p:cNvPr>
          <p:cNvSpPr txBox="1"/>
          <p:nvPr/>
        </p:nvSpPr>
        <p:spPr>
          <a:xfrm>
            <a:off x="1668780" y="1615440"/>
            <a:ext cx="20878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아니면 치즈 구멍처럼 만들까</a:t>
            </a:r>
            <a:r>
              <a:rPr lang="en-US" altLang="ko-KR" sz="1050" dirty="0"/>
              <a:t>??????</a:t>
            </a:r>
          </a:p>
          <a:p>
            <a:r>
              <a:rPr lang="ko-KR" altLang="en-US" sz="1050" dirty="0"/>
              <a:t>아예 컨셉을 그렇게</a:t>
            </a:r>
            <a:r>
              <a:rPr lang="en-US" altLang="ko-KR" sz="1050"/>
              <a:t>?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A434B49-4B12-4DBA-9DCE-3AD86979AAB8}"/>
              </a:ext>
            </a:extLst>
          </p:cNvPr>
          <p:cNvSpPr/>
          <p:nvPr/>
        </p:nvSpPr>
        <p:spPr>
          <a:xfrm flipH="1">
            <a:off x="4969597" y="2559254"/>
            <a:ext cx="222046" cy="222046"/>
          </a:xfrm>
          <a:prstGeom prst="ellipse">
            <a:avLst/>
          </a:prstGeom>
          <a:solidFill>
            <a:srgbClr val="DA4314">
              <a:alpha val="60000"/>
            </a:srgbClr>
          </a:solidFill>
          <a:ln w="12700" cmpd="sng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6360"/>
                      <a:gd name="connsiteY0" fmla="*/ 123180 h 246360"/>
                      <a:gd name="connsiteX1" fmla="*/ 123180 w 246360"/>
                      <a:gd name="connsiteY1" fmla="*/ 0 h 246360"/>
                      <a:gd name="connsiteX2" fmla="*/ 246360 w 246360"/>
                      <a:gd name="connsiteY2" fmla="*/ 123180 h 246360"/>
                      <a:gd name="connsiteX3" fmla="*/ 123180 w 246360"/>
                      <a:gd name="connsiteY3" fmla="*/ 246360 h 246360"/>
                      <a:gd name="connsiteX4" fmla="*/ 0 w 246360"/>
                      <a:gd name="connsiteY4" fmla="*/ 123180 h 246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6360" h="246360" fill="none" extrusionOk="0">
                        <a:moveTo>
                          <a:pt x="0" y="123180"/>
                        </a:moveTo>
                        <a:cubicBezTo>
                          <a:pt x="12307" y="56610"/>
                          <a:pt x="61619" y="-13314"/>
                          <a:pt x="123180" y="0"/>
                        </a:cubicBezTo>
                        <a:cubicBezTo>
                          <a:pt x="177906" y="-2037"/>
                          <a:pt x="236174" y="64740"/>
                          <a:pt x="246360" y="123180"/>
                        </a:cubicBezTo>
                        <a:cubicBezTo>
                          <a:pt x="244600" y="174424"/>
                          <a:pt x="185675" y="254052"/>
                          <a:pt x="123180" y="246360"/>
                        </a:cubicBezTo>
                        <a:cubicBezTo>
                          <a:pt x="66132" y="252508"/>
                          <a:pt x="4098" y="192195"/>
                          <a:pt x="0" y="123180"/>
                        </a:cubicBezTo>
                        <a:close/>
                      </a:path>
                      <a:path w="246360" h="246360" stroke="0" extrusionOk="0">
                        <a:moveTo>
                          <a:pt x="0" y="123180"/>
                        </a:moveTo>
                        <a:cubicBezTo>
                          <a:pt x="-12940" y="47169"/>
                          <a:pt x="51317" y="1439"/>
                          <a:pt x="123180" y="0"/>
                        </a:cubicBezTo>
                        <a:cubicBezTo>
                          <a:pt x="205755" y="3062"/>
                          <a:pt x="238799" y="55390"/>
                          <a:pt x="246360" y="123180"/>
                        </a:cubicBezTo>
                        <a:cubicBezTo>
                          <a:pt x="240933" y="196510"/>
                          <a:pt x="188781" y="259788"/>
                          <a:pt x="123180" y="246360"/>
                        </a:cubicBezTo>
                        <a:cubicBezTo>
                          <a:pt x="40880" y="238552"/>
                          <a:pt x="2935" y="192612"/>
                          <a:pt x="0" y="1231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BE3F247-5D03-4579-B145-276BA8E0DF41}"/>
              </a:ext>
            </a:extLst>
          </p:cNvPr>
          <p:cNvSpPr/>
          <p:nvPr/>
        </p:nvSpPr>
        <p:spPr>
          <a:xfrm flipH="1">
            <a:off x="5972820" y="3113962"/>
            <a:ext cx="552156" cy="552156"/>
          </a:xfrm>
          <a:prstGeom prst="ellipse">
            <a:avLst/>
          </a:prstGeom>
          <a:solidFill>
            <a:srgbClr val="DA4314">
              <a:alpha val="60000"/>
            </a:srgbClr>
          </a:solidFill>
          <a:ln w="12700" cmpd="sng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6360"/>
                      <a:gd name="connsiteY0" fmla="*/ 123180 h 246360"/>
                      <a:gd name="connsiteX1" fmla="*/ 123180 w 246360"/>
                      <a:gd name="connsiteY1" fmla="*/ 0 h 246360"/>
                      <a:gd name="connsiteX2" fmla="*/ 246360 w 246360"/>
                      <a:gd name="connsiteY2" fmla="*/ 123180 h 246360"/>
                      <a:gd name="connsiteX3" fmla="*/ 123180 w 246360"/>
                      <a:gd name="connsiteY3" fmla="*/ 246360 h 246360"/>
                      <a:gd name="connsiteX4" fmla="*/ 0 w 246360"/>
                      <a:gd name="connsiteY4" fmla="*/ 123180 h 246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6360" h="246360" fill="none" extrusionOk="0">
                        <a:moveTo>
                          <a:pt x="0" y="123180"/>
                        </a:moveTo>
                        <a:cubicBezTo>
                          <a:pt x="12307" y="56610"/>
                          <a:pt x="61619" y="-13314"/>
                          <a:pt x="123180" y="0"/>
                        </a:cubicBezTo>
                        <a:cubicBezTo>
                          <a:pt x="177906" y="-2037"/>
                          <a:pt x="236174" y="64740"/>
                          <a:pt x="246360" y="123180"/>
                        </a:cubicBezTo>
                        <a:cubicBezTo>
                          <a:pt x="244600" y="174424"/>
                          <a:pt x="185675" y="254052"/>
                          <a:pt x="123180" y="246360"/>
                        </a:cubicBezTo>
                        <a:cubicBezTo>
                          <a:pt x="66132" y="252508"/>
                          <a:pt x="4098" y="192195"/>
                          <a:pt x="0" y="123180"/>
                        </a:cubicBezTo>
                        <a:close/>
                      </a:path>
                      <a:path w="246360" h="246360" stroke="0" extrusionOk="0">
                        <a:moveTo>
                          <a:pt x="0" y="123180"/>
                        </a:moveTo>
                        <a:cubicBezTo>
                          <a:pt x="-12940" y="47169"/>
                          <a:pt x="51317" y="1439"/>
                          <a:pt x="123180" y="0"/>
                        </a:cubicBezTo>
                        <a:cubicBezTo>
                          <a:pt x="205755" y="3062"/>
                          <a:pt x="238799" y="55390"/>
                          <a:pt x="246360" y="123180"/>
                        </a:cubicBezTo>
                        <a:cubicBezTo>
                          <a:pt x="240933" y="196510"/>
                          <a:pt x="188781" y="259788"/>
                          <a:pt x="123180" y="246360"/>
                        </a:cubicBezTo>
                        <a:cubicBezTo>
                          <a:pt x="40880" y="238552"/>
                          <a:pt x="2935" y="192612"/>
                          <a:pt x="0" y="1231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8BD583C-C458-4DF6-A94D-04973520FB7E}"/>
              </a:ext>
            </a:extLst>
          </p:cNvPr>
          <p:cNvSpPr/>
          <p:nvPr/>
        </p:nvSpPr>
        <p:spPr>
          <a:xfrm flipH="1">
            <a:off x="6638891" y="2655314"/>
            <a:ext cx="319751" cy="319751"/>
          </a:xfrm>
          <a:prstGeom prst="ellipse">
            <a:avLst/>
          </a:prstGeom>
          <a:solidFill>
            <a:srgbClr val="DA4314">
              <a:alpha val="60000"/>
            </a:srgbClr>
          </a:solidFill>
          <a:ln w="12700" cmpd="sng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6360"/>
                      <a:gd name="connsiteY0" fmla="*/ 123180 h 246360"/>
                      <a:gd name="connsiteX1" fmla="*/ 123180 w 246360"/>
                      <a:gd name="connsiteY1" fmla="*/ 0 h 246360"/>
                      <a:gd name="connsiteX2" fmla="*/ 246360 w 246360"/>
                      <a:gd name="connsiteY2" fmla="*/ 123180 h 246360"/>
                      <a:gd name="connsiteX3" fmla="*/ 123180 w 246360"/>
                      <a:gd name="connsiteY3" fmla="*/ 246360 h 246360"/>
                      <a:gd name="connsiteX4" fmla="*/ 0 w 246360"/>
                      <a:gd name="connsiteY4" fmla="*/ 123180 h 246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6360" h="246360" fill="none" extrusionOk="0">
                        <a:moveTo>
                          <a:pt x="0" y="123180"/>
                        </a:moveTo>
                        <a:cubicBezTo>
                          <a:pt x="12307" y="56610"/>
                          <a:pt x="61619" y="-13314"/>
                          <a:pt x="123180" y="0"/>
                        </a:cubicBezTo>
                        <a:cubicBezTo>
                          <a:pt x="177906" y="-2037"/>
                          <a:pt x="236174" y="64740"/>
                          <a:pt x="246360" y="123180"/>
                        </a:cubicBezTo>
                        <a:cubicBezTo>
                          <a:pt x="244600" y="174424"/>
                          <a:pt x="185675" y="254052"/>
                          <a:pt x="123180" y="246360"/>
                        </a:cubicBezTo>
                        <a:cubicBezTo>
                          <a:pt x="66132" y="252508"/>
                          <a:pt x="4098" y="192195"/>
                          <a:pt x="0" y="123180"/>
                        </a:cubicBezTo>
                        <a:close/>
                      </a:path>
                      <a:path w="246360" h="246360" stroke="0" extrusionOk="0">
                        <a:moveTo>
                          <a:pt x="0" y="123180"/>
                        </a:moveTo>
                        <a:cubicBezTo>
                          <a:pt x="-12940" y="47169"/>
                          <a:pt x="51317" y="1439"/>
                          <a:pt x="123180" y="0"/>
                        </a:cubicBezTo>
                        <a:cubicBezTo>
                          <a:pt x="205755" y="3062"/>
                          <a:pt x="238799" y="55390"/>
                          <a:pt x="246360" y="123180"/>
                        </a:cubicBezTo>
                        <a:cubicBezTo>
                          <a:pt x="240933" y="196510"/>
                          <a:pt x="188781" y="259788"/>
                          <a:pt x="123180" y="246360"/>
                        </a:cubicBezTo>
                        <a:cubicBezTo>
                          <a:pt x="40880" y="238552"/>
                          <a:pt x="2935" y="192612"/>
                          <a:pt x="0" y="1231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E204DCD-6244-4123-BFE6-78CC7987F812}"/>
              </a:ext>
            </a:extLst>
          </p:cNvPr>
          <p:cNvSpPr/>
          <p:nvPr/>
        </p:nvSpPr>
        <p:spPr>
          <a:xfrm flipH="1">
            <a:off x="5080620" y="4946421"/>
            <a:ext cx="379959" cy="379959"/>
          </a:xfrm>
          <a:prstGeom prst="ellipse">
            <a:avLst/>
          </a:prstGeom>
          <a:solidFill>
            <a:srgbClr val="DA4314">
              <a:alpha val="60000"/>
            </a:srgbClr>
          </a:solidFill>
          <a:ln w="12700" cmpd="sng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6360"/>
                      <a:gd name="connsiteY0" fmla="*/ 123180 h 246360"/>
                      <a:gd name="connsiteX1" fmla="*/ 123180 w 246360"/>
                      <a:gd name="connsiteY1" fmla="*/ 0 h 246360"/>
                      <a:gd name="connsiteX2" fmla="*/ 246360 w 246360"/>
                      <a:gd name="connsiteY2" fmla="*/ 123180 h 246360"/>
                      <a:gd name="connsiteX3" fmla="*/ 123180 w 246360"/>
                      <a:gd name="connsiteY3" fmla="*/ 246360 h 246360"/>
                      <a:gd name="connsiteX4" fmla="*/ 0 w 246360"/>
                      <a:gd name="connsiteY4" fmla="*/ 123180 h 246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6360" h="246360" fill="none" extrusionOk="0">
                        <a:moveTo>
                          <a:pt x="0" y="123180"/>
                        </a:moveTo>
                        <a:cubicBezTo>
                          <a:pt x="12307" y="56610"/>
                          <a:pt x="61619" y="-13314"/>
                          <a:pt x="123180" y="0"/>
                        </a:cubicBezTo>
                        <a:cubicBezTo>
                          <a:pt x="177906" y="-2037"/>
                          <a:pt x="236174" y="64740"/>
                          <a:pt x="246360" y="123180"/>
                        </a:cubicBezTo>
                        <a:cubicBezTo>
                          <a:pt x="244600" y="174424"/>
                          <a:pt x="185675" y="254052"/>
                          <a:pt x="123180" y="246360"/>
                        </a:cubicBezTo>
                        <a:cubicBezTo>
                          <a:pt x="66132" y="252508"/>
                          <a:pt x="4098" y="192195"/>
                          <a:pt x="0" y="123180"/>
                        </a:cubicBezTo>
                        <a:close/>
                      </a:path>
                      <a:path w="246360" h="246360" stroke="0" extrusionOk="0">
                        <a:moveTo>
                          <a:pt x="0" y="123180"/>
                        </a:moveTo>
                        <a:cubicBezTo>
                          <a:pt x="-12940" y="47169"/>
                          <a:pt x="51317" y="1439"/>
                          <a:pt x="123180" y="0"/>
                        </a:cubicBezTo>
                        <a:cubicBezTo>
                          <a:pt x="205755" y="3062"/>
                          <a:pt x="238799" y="55390"/>
                          <a:pt x="246360" y="123180"/>
                        </a:cubicBezTo>
                        <a:cubicBezTo>
                          <a:pt x="240933" y="196510"/>
                          <a:pt x="188781" y="259788"/>
                          <a:pt x="123180" y="246360"/>
                        </a:cubicBezTo>
                        <a:cubicBezTo>
                          <a:pt x="40880" y="238552"/>
                          <a:pt x="2935" y="192612"/>
                          <a:pt x="0" y="1231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2CB609B-1614-4365-B72D-C00ADC6D50C8}"/>
              </a:ext>
            </a:extLst>
          </p:cNvPr>
          <p:cNvSpPr/>
          <p:nvPr/>
        </p:nvSpPr>
        <p:spPr>
          <a:xfrm flipH="1">
            <a:off x="5080620" y="3477338"/>
            <a:ext cx="785045" cy="785045"/>
          </a:xfrm>
          <a:prstGeom prst="ellipse">
            <a:avLst/>
          </a:prstGeom>
          <a:solidFill>
            <a:srgbClr val="DA4314">
              <a:alpha val="60000"/>
            </a:srgbClr>
          </a:solidFill>
          <a:ln w="12700" cmpd="sng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6360"/>
                      <a:gd name="connsiteY0" fmla="*/ 123180 h 246360"/>
                      <a:gd name="connsiteX1" fmla="*/ 123180 w 246360"/>
                      <a:gd name="connsiteY1" fmla="*/ 0 h 246360"/>
                      <a:gd name="connsiteX2" fmla="*/ 246360 w 246360"/>
                      <a:gd name="connsiteY2" fmla="*/ 123180 h 246360"/>
                      <a:gd name="connsiteX3" fmla="*/ 123180 w 246360"/>
                      <a:gd name="connsiteY3" fmla="*/ 246360 h 246360"/>
                      <a:gd name="connsiteX4" fmla="*/ 0 w 246360"/>
                      <a:gd name="connsiteY4" fmla="*/ 123180 h 246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6360" h="246360" fill="none" extrusionOk="0">
                        <a:moveTo>
                          <a:pt x="0" y="123180"/>
                        </a:moveTo>
                        <a:cubicBezTo>
                          <a:pt x="12307" y="56610"/>
                          <a:pt x="61619" y="-13314"/>
                          <a:pt x="123180" y="0"/>
                        </a:cubicBezTo>
                        <a:cubicBezTo>
                          <a:pt x="177906" y="-2037"/>
                          <a:pt x="236174" y="64740"/>
                          <a:pt x="246360" y="123180"/>
                        </a:cubicBezTo>
                        <a:cubicBezTo>
                          <a:pt x="244600" y="174424"/>
                          <a:pt x="185675" y="254052"/>
                          <a:pt x="123180" y="246360"/>
                        </a:cubicBezTo>
                        <a:cubicBezTo>
                          <a:pt x="66132" y="252508"/>
                          <a:pt x="4098" y="192195"/>
                          <a:pt x="0" y="123180"/>
                        </a:cubicBezTo>
                        <a:close/>
                      </a:path>
                      <a:path w="246360" h="246360" stroke="0" extrusionOk="0">
                        <a:moveTo>
                          <a:pt x="0" y="123180"/>
                        </a:moveTo>
                        <a:cubicBezTo>
                          <a:pt x="-12940" y="47169"/>
                          <a:pt x="51317" y="1439"/>
                          <a:pt x="123180" y="0"/>
                        </a:cubicBezTo>
                        <a:cubicBezTo>
                          <a:pt x="205755" y="3062"/>
                          <a:pt x="238799" y="55390"/>
                          <a:pt x="246360" y="123180"/>
                        </a:cubicBezTo>
                        <a:cubicBezTo>
                          <a:pt x="240933" y="196510"/>
                          <a:pt x="188781" y="259788"/>
                          <a:pt x="123180" y="246360"/>
                        </a:cubicBezTo>
                        <a:cubicBezTo>
                          <a:pt x="40880" y="238552"/>
                          <a:pt x="2935" y="192612"/>
                          <a:pt x="0" y="1231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70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6105C30E-9507-469F-87DD-FF1DC90BBC06}"/>
              </a:ext>
            </a:extLst>
          </p:cNvPr>
          <p:cNvGrpSpPr/>
          <p:nvPr/>
        </p:nvGrpSpPr>
        <p:grpSpPr>
          <a:xfrm>
            <a:off x="5312984" y="3555534"/>
            <a:ext cx="1339591" cy="2716389"/>
            <a:chOff x="5421440" y="4044580"/>
            <a:chExt cx="1339591" cy="271638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495731F-0961-4614-BCA3-97815E13B5C9}"/>
                </a:ext>
              </a:extLst>
            </p:cNvPr>
            <p:cNvGrpSpPr/>
            <p:nvPr/>
          </p:nvGrpSpPr>
          <p:grpSpPr>
            <a:xfrm>
              <a:off x="5421440" y="4044580"/>
              <a:ext cx="1339591" cy="2716389"/>
              <a:chOff x="7998489" y="2280658"/>
              <a:chExt cx="1339591" cy="2716389"/>
            </a:xfrm>
          </p:grpSpPr>
          <p:sp>
            <p:nvSpPr>
              <p:cNvPr id="47" name="순서도: 지연 46">
                <a:extLst>
                  <a:ext uri="{FF2B5EF4-FFF2-40B4-BE49-F238E27FC236}">
                    <a16:creationId xmlns:a16="http://schemas.microsoft.com/office/drawing/2014/main" id="{6A9DFE80-B999-4C19-BC1F-FE57159E9FC9}"/>
                  </a:ext>
                </a:extLst>
              </p:cNvPr>
              <p:cNvSpPr/>
              <p:nvPr/>
            </p:nvSpPr>
            <p:spPr>
              <a:xfrm rot="5400000">
                <a:off x="8429464" y="4090617"/>
                <a:ext cx="475455" cy="1337406"/>
              </a:xfrm>
              <a:prstGeom prst="flowChartDelay">
                <a:avLst/>
              </a:prstGeom>
              <a:solidFill>
                <a:srgbClr val="C5E2F1"/>
              </a:solidFill>
              <a:ln>
                <a:noFill/>
              </a:ln>
              <a:effectLst>
                <a:outerShdw blurRad="190500" dist="76200" dir="5400000" algn="t" rotWithShape="0">
                  <a:schemeClr val="tx2">
                    <a:lumMod val="60000"/>
                    <a:lumOff val="40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ko-KR" altLang="en-US" sz="600" dirty="0" err="1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전유빈님</a:t>
                </a:r>
                <a:r>
                  <a:rPr lang="en-US" altLang="ko-KR" sz="6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,</a:t>
                </a:r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 안녕하세요 </a:t>
                </a:r>
                <a:r>
                  <a:rPr lang="en-US" altLang="ko-KR" sz="6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!</a:t>
                </a:r>
                <a:br>
                  <a:rPr lang="en-US" altLang="ko-KR" sz="16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</a:br>
                <a:r>
                  <a:rPr lang="ko-KR" altLang="en-US" sz="4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현재 </a:t>
                </a:r>
                <a:r>
                  <a:rPr lang="en-US" altLang="ko-KR" sz="4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“</a:t>
                </a:r>
                <a:r>
                  <a:rPr lang="ko-KR" altLang="en-US" sz="400" dirty="0" err="1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로타랙트</a:t>
                </a:r>
                <a:r>
                  <a:rPr lang="en-US" altLang="ko-KR" sz="4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”</a:t>
                </a:r>
                <a:r>
                  <a:rPr lang="ko-KR" altLang="en-US" sz="4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에 </a:t>
                </a:r>
                <a:r>
                  <a:rPr lang="en-US" altLang="ko-KR" sz="4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3</a:t>
                </a:r>
                <a:r>
                  <a:rPr lang="ko-KR" altLang="en-US" sz="4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명 있습니다</a:t>
                </a:r>
                <a:r>
                  <a:rPr lang="en-US" altLang="ko-KR" sz="4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. </a:t>
                </a:r>
                <a:endParaRPr lang="ko-KR" altLang="en-US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33AADD-0C51-4F91-91DA-725117A55DBA}"/>
                  </a:ext>
                </a:extLst>
              </p:cNvPr>
              <p:cNvSpPr/>
              <p:nvPr/>
            </p:nvSpPr>
            <p:spPr>
              <a:xfrm>
                <a:off x="8000673" y="2280658"/>
                <a:ext cx="1337407" cy="2240934"/>
              </a:xfrm>
              <a:prstGeom prst="rect">
                <a:avLst/>
              </a:prstGeom>
              <a:solidFill>
                <a:srgbClr val="C5E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 dirty="0">
                  <a:latin typeface="SamsungOneUI Light Condensed" panose="020B0306030303020204" pitchFamily="34" charset="0"/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941F9AE-B768-490C-ABD6-82FE5536A237}"/>
                </a:ext>
              </a:extLst>
            </p:cNvPr>
            <p:cNvSpPr/>
            <p:nvPr/>
          </p:nvSpPr>
          <p:spPr>
            <a:xfrm>
              <a:off x="5485307" y="4565873"/>
              <a:ext cx="1209675" cy="17196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07D0102-A01B-41D1-8849-5C3400BB47F6}"/>
                </a:ext>
              </a:extLst>
            </p:cNvPr>
            <p:cNvGrpSpPr/>
            <p:nvPr/>
          </p:nvGrpSpPr>
          <p:grpSpPr>
            <a:xfrm>
              <a:off x="5731041" y="4872678"/>
              <a:ext cx="718202" cy="719866"/>
              <a:chOff x="5731041" y="4872678"/>
              <a:chExt cx="718202" cy="71986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ED5FFC9-B6FA-4B4F-B7C3-8EF79E2FE541}"/>
                  </a:ext>
                </a:extLst>
              </p:cNvPr>
              <p:cNvSpPr/>
              <p:nvPr/>
            </p:nvSpPr>
            <p:spPr>
              <a:xfrm>
                <a:off x="5731041" y="4872678"/>
                <a:ext cx="718202" cy="719866"/>
              </a:xfrm>
              <a:prstGeom prst="rect">
                <a:avLst/>
              </a:prstGeom>
              <a:solidFill>
                <a:srgbClr val="FFD96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69E8C15F-F87B-4865-9718-F5763BEF744A}"/>
                  </a:ext>
                </a:extLst>
              </p:cNvPr>
              <p:cNvSpPr/>
              <p:nvPr/>
            </p:nvSpPr>
            <p:spPr>
              <a:xfrm>
                <a:off x="5878014" y="5035083"/>
                <a:ext cx="82034" cy="82034"/>
              </a:xfrm>
              <a:prstGeom prst="ellipse">
                <a:avLst/>
              </a:prstGeom>
              <a:solidFill>
                <a:srgbClr val="EBC72D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97F417D-F2D6-4637-9917-B6C84C7825E6}"/>
                  </a:ext>
                </a:extLst>
              </p:cNvPr>
              <p:cNvSpPr/>
              <p:nvPr/>
            </p:nvSpPr>
            <p:spPr>
              <a:xfrm>
                <a:off x="5896084" y="5246647"/>
                <a:ext cx="207593" cy="207594"/>
              </a:xfrm>
              <a:prstGeom prst="ellipse">
                <a:avLst/>
              </a:prstGeom>
              <a:solidFill>
                <a:srgbClr val="EBC72D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97F472F-6AB1-43D8-AC10-7FE90D4C5D9D}"/>
                </a:ext>
              </a:extLst>
            </p:cNvPr>
            <p:cNvGrpSpPr/>
            <p:nvPr/>
          </p:nvGrpSpPr>
          <p:grpSpPr>
            <a:xfrm>
              <a:off x="5517875" y="5733584"/>
              <a:ext cx="1181848" cy="323165"/>
              <a:chOff x="5518968" y="3529911"/>
              <a:chExt cx="1181848" cy="323165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82D1F41-135B-487A-8F52-FB639ABAB9DA}"/>
                  </a:ext>
                </a:extLst>
              </p:cNvPr>
              <p:cNvSpPr txBox="1"/>
              <p:nvPr/>
            </p:nvSpPr>
            <p:spPr>
              <a:xfrm>
                <a:off x="5518968" y="3529911"/>
                <a:ext cx="1181848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     X</a:t>
                </a:r>
                <a:r>
                  <a:rPr lang="ko-KR" altLang="en-US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 </a:t>
                </a:r>
                <a:r>
                  <a:rPr lang="en-US" altLang="ko-KR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2</a:t>
                </a:r>
              </a:p>
              <a:p>
                <a:pPr algn="ctr"/>
                <a:br>
                  <a:rPr lang="en-US" altLang="ko-KR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</a:br>
                <a:r>
                  <a:rPr lang="ko-KR" altLang="en-US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현재 </a:t>
                </a:r>
                <a:r>
                  <a:rPr lang="en-US" altLang="ko-KR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“</a:t>
                </a:r>
                <a:r>
                  <a:rPr lang="ko-KR" altLang="en-US" sz="500" dirty="0" err="1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로타랙트</a:t>
                </a:r>
                <a:r>
                  <a:rPr lang="en-US" altLang="ko-KR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”</a:t>
                </a:r>
                <a:r>
                  <a:rPr lang="ko-KR" altLang="en-US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에 </a:t>
                </a:r>
                <a:r>
                  <a:rPr lang="en-US" altLang="ko-KR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3</a:t>
                </a:r>
                <a:r>
                  <a:rPr lang="ko-KR" altLang="en-US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명 있습니다</a:t>
                </a:r>
                <a:endPara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DA98C83-8CD5-4E14-9E21-EE409A1321F9}"/>
                  </a:ext>
                </a:extLst>
              </p:cNvPr>
              <p:cNvSpPr/>
              <p:nvPr/>
            </p:nvSpPr>
            <p:spPr>
              <a:xfrm>
                <a:off x="6024697" y="3588623"/>
                <a:ext cx="50806" cy="50806"/>
              </a:xfrm>
              <a:prstGeom prst="ellipse">
                <a:avLst/>
              </a:prstGeom>
              <a:solidFill>
                <a:srgbClr val="E2AC00">
                  <a:alpha val="60000"/>
                </a:srgbClr>
              </a:solidFill>
              <a:ln>
                <a:noFill/>
              </a:ln>
              <a:effectLst>
                <a:outerShdw blurRad="38100" dist="38100" dir="5400000" sx="60000" sy="60000" algn="t" rotWithShape="0">
                  <a:schemeClr val="accent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4CF0A043-480C-4ACF-878D-F8E0F29F6DA4}"/>
              </a:ext>
            </a:extLst>
          </p:cNvPr>
          <p:cNvGrpSpPr/>
          <p:nvPr/>
        </p:nvGrpSpPr>
        <p:grpSpPr>
          <a:xfrm>
            <a:off x="5315354" y="3478807"/>
            <a:ext cx="1339591" cy="2716389"/>
            <a:chOff x="5422533" y="1713519"/>
            <a:chExt cx="1339591" cy="271638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DAFCB2C-4B38-40D5-9DC9-DF54FC2BA8B4}"/>
                </a:ext>
              </a:extLst>
            </p:cNvPr>
            <p:cNvGrpSpPr/>
            <p:nvPr/>
          </p:nvGrpSpPr>
          <p:grpSpPr>
            <a:xfrm>
              <a:off x="5422533" y="1713519"/>
              <a:ext cx="1339591" cy="2716389"/>
              <a:chOff x="7998489" y="2280658"/>
              <a:chExt cx="1339591" cy="2716389"/>
            </a:xfrm>
          </p:grpSpPr>
          <p:sp>
            <p:nvSpPr>
              <p:cNvPr id="40" name="순서도: 지연 39">
                <a:extLst>
                  <a:ext uri="{FF2B5EF4-FFF2-40B4-BE49-F238E27FC236}">
                    <a16:creationId xmlns:a16="http://schemas.microsoft.com/office/drawing/2014/main" id="{9A57A58A-821F-40BF-8621-9609A43EEB9F}"/>
                  </a:ext>
                </a:extLst>
              </p:cNvPr>
              <p:cNvSpPr/>
              <p:nvPr/>
            </p:nvSpPr>
            <p:spPr>
              <a:xfrm rot="5400000">
                <a:off x="8429464" y="4090617"/>
                <a:ext cx="475455" cy="1337406"/>
              </a:xfrm>
              <a:prstGeom prst="flowChartDelay">
                <a:avLst/>
              </a:prstGeom>
              <a:solidFill>
                <a:srgbClr val="C5E2F1"/>
              </a:solidFill>
              <a:ln>
                <a:noFill/>
              </a:ln>
              <a:effectLst>
                <a:outerShdw blurRad="190500" dist="76200" dir="5400000" algn="t" rotWithShape="0">
                  <a:schemeClr val="tx2">
                    <a:lumMod val="60000"/>
                    <a:lumOff val="40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ko-KR" altLang="en-US" sz="600" dirty="0" err="1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전유빈님</a:t>
                </a:r>
                <a:r>
                  <a:rPr lang="en-US" altLang="ko-KR" sz="6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,</a:t>
                </a:r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 안녕하세요 </a:t>
                </a:r>
                <a:r>
                  <a:rPr lang="en-US" altLang="ko-KR" sz="6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!</a:t>
                </a:r>
                <a:br>
                  <a:rPr lang="en-US" altLang="ko-KR" sz="16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</a:br>
                <a:r>
                  <a:rPr lang="ko-KR" altLang="en-US" sz="4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현재 </a:t>
                </a:r>
                <a:r>
                  <a:rPr lang="en-US" altLang="ko-KR" sz="4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“</a:t>
                </a:r>
                <a:r>
                  <a:rPr lang="ko-KR" altLang="en-US" sz="4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매치포인트</a:t>
                </a:r>
                <a:r>
                  <a:rPr lang="en-US" altLang="ko-KR" sz="4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”</a:t>
                </a:r>
                <a:r>
                  <a:rPr lang="ko-KR" altLang="en-US" sz="4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에 </a:t>
                </a:r>
                <a:r>
                  <a:rPr lang="en-US" altLang="ko-KR" sz="4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3</a:t>
                </a:r>
                <a:r>
                  <a:rPr lang="ko-KR" altLang="en-US" sz="4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명 있습니다</a:t>
                </a:r>
                <a:r>
                  <a:rPr lang="en-US" altLang="ko-KR" sz="400" dirty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accent1">
                          <a:lumMod val="40000"/>
                          <a:lumOff val="6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. </a:t>
                </a:r>
                <a:endParaRPr lang="ko-KR" altLang="en-US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FE9447D-BA77-41F0-B634-C553EA02C906}"/>
                  </a:ext>
                </a:extLst>
              </p:cNvPr>
              <p:cNvSpPr/>
              <p:nvPr/>
            </p:nvSpPr>
            <p:spPr>
              <a:xfrm>
                <a:off x="8000673" y="2280658"/>
                <a:ext cx="1337407" cy="2240934"/>
              </a:xfrm>
              <a:prstGeom prst="rect">
                <a:avLst/>
              </a:prstGeom>
              <a:solidFill>
                <a:srgbClr val="C5E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 dirty="0">
                  <a:latin typeface="SamsungOneUI Light Condensed" panose="020B0306030303020204" pitchFamily="34" charset="0"/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541529-0206-4E92-811C-30DACD306D2C}"/>
                </a:ext>
              </a:extLst>
            </p:cNvPr>
            <p:cNvSpPr/>
            <p:nvPr/>
          </p:nvSpPr>
          <p:spPr>
            <a:xfrm>
              <a:off x="5486400" y="2234812"/>
              <a:ext cx="1209675" cy="17196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90262DD-4F20-4E3A-A8F1-E7028E78D59F}"/>
                </a:ext>
              </a:extLst>
            </p:cNvPr>
            <p:cNvGrpSpPr/>
            <p:nvPr/>
          </p:nvGrpSpPr>
          <p:grpSpPr>
            <a:xfrm>
              <a:off x="5732134" y="2541617"/>
              <a:ext cx="718202" cy="719866"/>
              <a:chOff x="5898339" y="2761232"/>
              <a:chExt cx="549100" cy="550371"/>
            </a:xfrm>
            <a:effectLst>
              <a:outerShdw blurRad="76200" dist="38100" dir="5400000" algn="t" rotWithShape="0">
                <a:schemeClr val="accent2">
                  <a:lumMod val="50000"/>
                  <a:alpha val="30000"/>
                </a:schemeClr>
              </a:outerShdw>
            </a:effectLst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2D6280C-6513-4408-8295-9BD381D53280}"/>
                  </a:ext>
                </a:extLst>
              </p:cNvPr>
              <p:cNvSpPr/>
              <p:nvPr/>
            </p:nvSpPr>
            <p:spPr>
              <a:xfrm>
                <a:off x="5898339" y="2761232"/>
                <a:ext cx="549100" cy="5503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C424BF4-5880-42BE-AF7B-FDCA759CA52E}"/>
                  </a:ext>
                </a:extLst>
              </p:cNvPr>
              <p:cNvSpPr/>
              <p:nvPr/>
            </p:nvSpPr>
            <p:spPr>
              <a:xfrm>
                <a:off x="6226350" y="2840713"/>
                <a:ext cx="120661" cy="120661"/>
              </a:xfrm>
              <a:prstGeom prst="ellipse">
                <a:avLst/>
              </a:prstGeom>
              <a:solidFill>
                <a:srgbClr val="E2AC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94931A08-4471-4DA6-8F4A-E719C2E37B92}"/>
                  </a:ext>
                </a:extLst>
              </p:cNvPr>
              <p:cNvSpPr/>
              <p:nvPr/>
            </p:nvSpPr>
            <p:spPr>
              <a:xfrm>
                <a:off x="6103818" y="2914923"/>
                <a:ext cx="62719" cy="62719"/>
              </a:xfrm>
              <a:prstGeom prst="ellipse">
                <a:avLst/>
              </a:prstGeom>
              <a:solidFill>
                <a:srgbClr val="E2AC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59F185D9-A7A9-4BB7-8D09-135074A942A6}"/>
                  </a:ext>
                </a:extLst>
              </p:cNvPr>
              <p:cNvSpPr/>
              <p:nvPr/>
            </p:nvSpPr>
            <p:spPr>
              <a:xfrm>
                <a:off x="6188296" y="2992601"/>
                <a:ext cx="158715" cy="158715"/>
              </a:xfrm>
              <a:prstGeom prst="ellipse">
                <a:avLst/>
              </a:prstGeom>
              <a:solidFill>
                <a:srgbClr val="E2AC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BFFE93-35D7-442D-AEA1-3A7B61370ADA}"/>
                </a:ext>
              </a:extLst>
            </p:cNvPr>
            <p:cNvGrpSpPr/>
            <p:nvPr/>
          </p:nvGrpSpPr>
          <p:grpSpPr>
            <a:xfrm>
              <a:off x="5518968" y="3402523"/>
              <a:ext cx="1181848" cy="323165"/>
              <a:chOff x="5518968" y="3529911"/>
              <a:chExt cx="1181848" cy="32316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6ADFCC9-223A-42F1-AD75-66088E65F1E1}"/>
                  </a:ext>
                </a:extLst>
              </p:cNvPr>
              <p:cNvSpPr txBox="1"/>
              <p:nvPr/>
            </p:nvSpPr>
            <p:spPr>
              <a:xfrm>
                <a:off x="5518968" y="3529911"/>
                <a:ext cx="1181848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     X</a:t>
                </a:r>
                <a:r>
                  <a:rPr lang="ko-KR" altLang="en-US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 </a:t>
                </a:r>
                <a:r>
                  <a:rPr lang="en-US" altLang="ko-KR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3</a:t>
                </a:r>
              </a:p>
              <a:p>
                <a:pPr algn="ctr"/>
                <a:br>
                  <a:rPr lang="en-US" altLang="ko-KR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</a:br>
                <a:r>
                  <a:rPr lang="ko-KR" altLang="en-US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현재 </a:t>
                </a:r>
                <a:r>
                  <a:rPr lang="en-US" altLang="ko-KR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“</a:t>
                </a:r>
                <a:r>
                  <a:rPr lang="ko-KR" altLang="en-US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매치포인트</a:t>
                </a:r>
                <a:r>
                  <a:rPr lang="en-US" altLang="ko-KR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”</a:t>
                </a:r>
                <a:r>
                  <a:rPr lang="ko-KR" altLang="en-US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에 </a:t>
                </a:r>
                <a:r>
                  <a:rPr lang="en-US" altLang="ko-KR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3</a:t>
                </a:r>
                <a:r>
                  <a:rPr lang="ko-KR" altLang="en-US" sz="5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명이 있습니다</a:t>
                </a:r>
                <a:endPara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9495F836-BA7B-41C7-9936-5D5498095E68}"/>
                  </a:ext>
                </a:extLst>
              </p:cNvPr>
              <p:cNvSpPr/>
              <p:nvPr/>
            </p:nvSpPr>
            <p:spPr>
              <a:xfrm>
                <a:off x="6024697" y="3588623"/>
                <a:ext cx="50806" cy="50806"/>
              </a:xfrm>
              <a:prstGeom prst="ellipse">
                <a:avLst/>
              </a:prstGeom>
              <a:solidFill>
                <a:srgbClr val="E2AC00">
                  <a:alpha val="60000"/>
                </a:srgbClr>
              </a:solidFill>
              <a:ln>
                <a:noFill/>
              </a:ln>
              <a:effectLst>
                <a:outerShdw blurRad="38100" dist="38100" dir="5400000" sx="60000" sy="60000" algn="t" rotWithShape="0">
                  <a:schemeClr val="accent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6241AFC-EFE9-4D13-B920-BD7E1F81194D}"/>
              </a:ext>
            </a:extLst>
          </p:cNvPr>
          <p:cNvGrpSpPr/>
          <p:nvPr/>
        </p:nvGrpSpPr>
        <p:grpSpPr>
          <a:xfrm>
            <a:off x="1197211" y="4044581"/>
            <a:ext cx="1339591" cy="2716389"/>
            <a:chOff x="7998489" y="2280658"/>
            <a:chExt cx="1339591" cy="2716389"/>
          </a:xfrm>
        </p:grpSpPr>
        <p:sp>
          <p:nvSpPr>
            <p:cNvPr id="61" name="순서도: 지연 60">
              <a:extLst>
                <a:ext uri="{FF2B5EF4-FFF2-40B4-BE49-F238E27FC236}">
                  <a16:creationId xmlns:a16="http://schemas.microsoft.com/office/drawing/2014/main" id="{48254654-9601-43CE-9384-328DF0915ACC}"/>
                </a:ext>
              </a:extLst>
            </p:cNvPr>
            <p:cNvSpPr/>
            <p:nvPr/>
          </p:nvSpPr>
          <p:spPr>
            <a:xfrm rot="5400000">
              <a:off x="8429464" y="4090617"/>
              <a:ext cx="475455" cy="1337406"/>
            </a:xfrm>
            <a:prstGeom prst="flowChartDelay">
              <a:avLst/>
            </a:prstGeom>
            <a:solidFill>
              <a:srgbClr val="C5E2F1"/>
            </a:solidFill>
            <a:ln>
              <a:noFill/>
            </a:ln>
            <a:effectLst>
              <a:outerShdw blurRad="190500" dist="76200" dir="5400000" algn="t" rotWithShape="0">
                <a:schemeClr val="tx2">
                  <a:lumMod val="60000"/>
                  <a:lumOff val="4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sz="600" dirty="0" err="1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전유빈님</a:t>
              </a:r>
              <a:r>
                <a:rPr lang="en-US" altLang="ko-KR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,</a:t>
              </a:r>
              <a:r>
                <a:rPr lang="ko-KR" altLang="en-US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안녕하세요 </a:t>
              </a:r>
              <a:r>
                <a:rPr lang="en-US" altLang="ko-KR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!</a:t>
              </a:r>
              <a:br>
                <a:rPr lang="en-US" altLang="ko-KR" sz="1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</a:br>
              <a:r>
                <a:rPr lang="ko-KR" altLang="en-US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현재 </a:t>
              </a:r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“</a:t>
              </a:r>
              <a:r>
                <a:rPr lang="ko-KR" altLang="en-US" sz="400" dirty="0" err="1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로타랙트</a:t>
              </a:r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”</a:t>
              </a:r>
              <a:r>
                <a:rPr lang="ko-KR" altLang="en-US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에 </a:t>
              </a:r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3</a:t>
              </a:r>
              <a:r>
                <a:rPr lang="ko-KR" altLang="en-US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명 있습니다</a:t>
              </a:r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. </a:t>
              </a:r>
              <a:endParaRPr lang="ko-KR" altLang="en-US" sz="4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A90FF4D-25BF-472B-82EC-E6266D9BB369}"/>
                </a:ext>
              </a:extLst>
            </p:cNvPr>
            <p:cNvSpPr/>
            <p:nvPr/>
          </p:nvSpPr>
          <p:spPr>
            <a:xfrm>
              <a:off x="8000673" y="2280658"/>
              <a:ext cx="1337407" cy="2240934"/>
            </a:xfrm>
            <a:prstGeom prst="rect">
              <a:avLst/>
            </a:prstGeom>
            <a:solidFill>
              <a:srgbClr val="C5E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latin typeface="SamsungOneUI Light Condensed" panose="020B0306030303020204" pitchFamily="34" charset="0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9F8A43-3824-45C3-A882-A9114B3AB04D}"/>
              </a:ext>
            </a:extLst>
          </p:cNvPr>
          <p:cNvSpPr/>
          <p:nvPr/>
        </p:nvSpPr>
        <p:spPr>
          <a:xfrm>
            <a:off x="1261078" y="4565874"/>
            <a:ext cx="1209675" cy="17196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9AA6478-B752-4D59-9234-0B6F82BE6B3D}"/>
              </a:ext>
            </a:extLst>
          </p:cNvPr>
          <p:cNvGrpSpPr/>
          <p:nvPr/>
        </p:nvGrpSpPr>
        <p:grpSpPr>
          <a:xfrm>
            <a:off x="1506812" y="4872679"/>
            <a:ext cx="718202" cy="719866"/>
            <a:chOff x="5731041" y="4872678"/>
            <a:chExt cx="718202" cy="71986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FD9D627-B7A5-4FCF-9733-07ACE946460A}"/>
                </a:ext>
              </a:extLst>
            </p:cNvPr>
            <p:cNvSpPr/>
            <p:nvPr/>
          </p:nvSpPr>
          <p:spPr>
            <a:xfrm>
              <a:off x="5731041" y="4872678"/>
              <a:ext cx="718202" cy="719866"/>
            </a:xfrm>
            <a:prstGeom prst="rect">
              <a:avLst/>
            </a:prstGeom>
            <a:solidFill>
              <a:srgbClr val="FFD96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A529E8B-5724-4864-9308-B2F8C76C0A5B}"/>
                </a:ext>
              </a:extLst>
            </p:cNvPr>
            <p:cNvSpPr/>
            <p:nvPr/>
          </p:nvSpPr>
          <p:spPr>
            <a:xfrm>
              <a:off x="5878014" y="5035083"/>
              <a:ext cx="82034" cy="82034"/>
            </a:xfrm>
            <a:prstGeom prst="ellipse">
              <a:avLst/>
            </a:prstGeom>
            <a:solidFill>
              <a:srgbClr val="EBC72D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4CC1E44B-E163-4687-845D-F5DBF5EE902B}"/>
                </a:ext>
              </a:extLst>
            </p:cNvPr>
            <p:cNvSpPr/>
            <p:nvPr/>
          </p:nvSpPr>
          <p:spPr>
            <a:xfrm>
              <a:off x="5896084" y="5246647"/>
              <a:ext cx="207593" cy="207594"/>
            </a:xfrm>
            <a:prstGeom prst="ellipse">
              <a:avLst/>
            </a:prstGeom>
            <a:solidFill>
              <a:srgbClr val="EBC72D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EDF66A3-DC48-48EF-81FA-F00CCCCA4013}"/>
              </a:ext>
            </a:extLst>
          </p:cNvPr>
          <p:cNvGrpSpPr/>
          <p:nvPr/>
        </p:nvGrpSpPr>
        <p:grpSpPr>
          <a:xfrm>
            <a:off x="1293646" y="5733585"/>
            <a:ext cx="1181848" cy="323165"/>
            <a:chOff x="5518968" y="3529911"/>
            <a:chExt cx="1181848" cy="3231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B51C47F-1E64-4235-8ECD-DAB84FF820AF}"/>
                </a:ext>
              </a:extLst>
            </p:cNvPr>
            <p:cNvSpPr txBox="1"/>
            <p:nvPr/>
          </p:nvSpPr>
          <p:spPr>
            <a:xfrm>
              <a:off x="5518968" y="3529911"/>
              <a:ext cx="118184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    X</a:t>
              </a: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</a:t>
              </a:r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2</a:t>
              </a:r>
            </a:p>
            <a:p>
              <a:pPr algn="ctr"/>
              <a:b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</a:b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현재 </a:t>
              </a:r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“</a:t>
              </a:r>
              <a:r>
                <a:rPr lang="ko-KR" altLang="en-US" sz="500" dirty="0" err="1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로타랙트</a:t>
              </a:r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”</a:t>
              </a: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에 </a:t>
              </a:r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3</a:t>
              </a: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명 있습니다</a:t>
              </a:r>
              <a:endParaRPr lang="ko-KR" altLang="en-US" sz="500" dirty="0">
                <a:solidFill>
                  <a:srgbClr val="FFC000"/>
                </a:solidFill>
                <a:effectLst>
                  <a:outerShdw blurRad="63500" dist="38100" dir="5400000" algn="t" rotWithShape="0">
                    <a:schemeClr val="accent2">
                      <a:lumMod val="50000"/>
                      <a:alpha val="30000"/>
                    </a:schemeClr>
                  </a:outerShdw>
                </a:effectLst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102244B-498D-4A52-ABAA-AE0EEDA6A53E}"/>
                </a:ext>
              </a:extLst>
            </p:cNvPr>
            <p:cNvSpPr/>
            <p:nvPr/>
          </p:nvSpPr>
          <p:spPr>
            <a:xfrm>
              <a:off x="6024697" y="3588623"/>
              <a:ext cx="50806" cy="50806"/>
            </a:xfrm>
            <a:prstGeom prst="ellipse">
              <a:avLst/>
            </a:prstGeom>
            <a:solidFill>
              <a:srgbClr val="E2AC00">
                <a:alpha val="60000"/>
              </a:srgbClr>
            </a:solidFill>
            <a:ln>
              <a:noFill/>
            </a:ln>
            <a:effectLst>
              <a:outerShdw blurRad="38100" dist="38100" dir="5400000" sx="60000" sy="60000" algn="t" rotWithShape="0">
                <a:schemeClr val="accent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3193946-BE1B-464E-A1F3-6437BE6F9004}"/>
              </a:ext>
            </a:extLst>
          </p:cNvPr>
          <p:cNvGrpSpPr/>
          <p:nvPr/>
        </p:nvGrpSpPr>
        <p:grpSpPr>
          <a:xfrm>
            <a:off x="1198304" y="1713520"/>
            <a:ext cx="1339591" cy="2716389"/>
            <a:chOff x="7998489" y="2280658"/>
            <a:chExt cx="1339591" cy="2716389"/>
          </a:xfrm>
        </p:grpSpPr>
        <p:sp>
          <p:nvSpPr>
            <p:cNvPr id="72" name="순서도: 지연 71">
              <a:extLst>
                <a:ext uri="{FF2B5EF4-FFF2-40B4-BE49-F238E27FC236}">
                  <a16:creationId xmlns:a16="http://schemas.microsoft.com/office/drawing/2014/main" id="{5C027131-D261-4F2B-B6ED-231364C8CD79}"/>
                </a:ext>
              </a:extLst>
            </p:cNvPr>
            <p:cNvSpPr/>
            <p:nvPr/>
          </p:nvSpPr>
          <p:spPr>
            <a:xfrm rot="5400000">
              <a:off x="8429464" y="4090617"/>
              <a:ext cx="475455" cy="1337406"/>
            </a:xfrm>
            <a:prstGeom prst="flowChartDelay">
              <a:avLst/>
            </a:prstGeom>
            <a:solidFill>
              <a:srgbClr val="C5E2F1"/>
            </a:solidFill>
            <a:ln>
              <a:noFill/>
            </a:ln>
            <a:effectLst>
              <a:outerShdw blurRad="190500" dist="76200" dir="5400000" algn="t" rotWithShape="0">
                <a:schemeClr val="tx2">
                  <a:lumMod val="60000"/>
                  <a:lumOff val="4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sz="600" dirty="0" err="1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전유빈님</a:t>
              </a:r>
              <a:r>
                <a:rPr lang="en-US" altLang="ko-KR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,</a:t>
              </a:r>
              <a:r>
                <a:rPr lang="ko-KR" altLang="en-US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안녕하세요 </a:t>
              </a:r>
              <a:r>
                <a:rPr lang="en-US" altLang="ko-KR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!</a:t>
              </a:r>
              <a:br>
                <a:rPr lang="en-US" altLang="ko-KR" sz="1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</a:br>
              <a:r>
                <a:rPr lang="ko-KR" altLang="en-US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현재 </a:t>
              </a:r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“</a:t>
              </a:r>
              <a:r>
                <a:rPr lang="ko-KR" altLang="en-US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매치포인트</a:t>
              </a:r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”</a:t>
              </a:r>
              <a:r>
                <a:rPr lang="ko-KR" altLang="en-US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에 </a:t>
              </a:r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3</a:t>
              </a:r>
              <a:r>
                <a:rPr lang="ko-KR" altLang="en-US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명 있습니다</a:t>
              </a:r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. </a:t>
              </a:r>
              <a:endParaRPr lang="ko-KR" altLang="en-US" sz="4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03EF70F-F839-4EDF-BB91-1408C7C2B277}"/>
                </a:ext>
              </a:extLst>
            </p:cNvPr>
            <p:cNvSpPr/>
            <p:nvPr/>
          </p:nvSpPr>
          <p:spPr>
            <a:xfrm>
              <a:off x="8000673" y="2280658"/>
              <a:ext cx="1337407" cy="2240934"/>
            </a:xfrm>
            <a:prstGeom prst="rect">
              <a:avLst/>
            </a:prstGeom>
            <a:solidFill>
              <a:srgbClr val="C5E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latin typeface="SamsungOneUI Light Condensed" panose="020B0306030303020204" pitchFamily="34" charset="0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F8123DE-0016-41C6-A03E-4E90100AFE71}"/>
              </a:ext>
            </a:extLst>
          </p:cNvPr>
          <p:cNvGrpSpPr/>
          <p:nvPr/>
        </p:nvGrpSpPr>
        <p:grpSpPr>
          <a:xfrm>
            <a:off x="1203067" y="2"/>
            <a:ext cx="1337409" cy="2144683"/>
            <a:chOff x="5427296" y="1"/>
            <a:chExt cx="1337409" cy="2144683"/>
          </a:xfrm>
        </p:grpSpPr>
        <p:sp>
          <p:nvSpPr>
            <p:cNvPr id="75" name="순서도: 지연 74">
              <a:extLst>
                <a:ext uri="{FF2B5EF4-FFF2-40B4-BE49-F238E27FC236}">
                  <a16:creationId xmlns:a16="http://schemas.microsoft.com/office/drawing/2014/main" id="{C5047FBC-CE37-4A13-A2BA-576A178EFA60}"/>
                </a:ext>
              </a:extLst>
            </p:cNvPr>
            <p:cNvSpPr/>
            <p:nvPr/>
          </p:nvSpPr>
          <p:spPr>
            <a:xfrm rot="5400000">
              <a:off x="5858273" y="1238253"/>
              <a:ext cx="475455" cy="1337408"/>
            </a:xfrm>
            <a:prstGeom prst="flowChartDelay">
              <a:avLst/>
            </a:prstGeom>
            <a:solidFill>
              <a:srgbClr val="C5E2F1"/>
            </a:solidFill>
            <a:ln>
              <a:noFill/>
            </a:ln>
            <a:effectLst>
              <a:outerShdw blurRad="190500" dist="76200" dir="5400000" algn="t" rotWithShape="0">
                <a:schemeClr val="tx2">
                  <a:lumMod val="60000"/>
                  <a:lumOff val="4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altLang="ko-KR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1A196B1-43E5-4ECB-86EB-98D731A3F92B}"/>
                </a:ext>
              </a:extLst>
            </p:cNvPr>
            <p:cNvSpPr/>
            <p:nvPr/>
          </p:nvSpPr>
          <p:spPr>
            <a:xfrm>
              <a:off x="5427296" y="1"/>
              <a:ext cx="1337407" cy="1669228"/>
            </a:xfrm>
            <a:prstGeom prst="rect">
              <a:avLst/>
            </a:prstGeom>
            <a:solidFill>
              <a:srgbClr val="C5E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latin typeface="SamsungOneUI Light Condensed" panose="020B0306030303020204" pitchFamily="34" charset="0"/>
              </a:endParaRPr>
            </a:p>
          </p:txBody>
        </p:sp>
        <p:sp>
          <p:nvSpPr>
            <p:cNvPr id="77" name="같음 기호 76">
              <a:extLst>
                <a:ext uri="{FF2B5EF4-FFF2-40B4-BE49-F238E27FC236}">
                  <a16:creationId xmlns:a16="http://schemas.microsoft.com/office/drawing/2014/main" id="{6C8065EF-269E-4F89-A6FA-3697801CB8B5}"/>
                </a:ext>
              </a:extLst>
            </p:cNvPr>
            <p:cNvSpPr/>
            <p:nvPr/>
          </p:nvSpPr>
          <p:spPr>
            <a:xfrm>
              <a:off x="5531763" y="1089175"/>
              <a:ext cx="815248" cy="333283"/>
            </a:xfrm>
            <a:prstGeom prst="mathEqual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94D93C6-C061-4D8D-9B95-3F6F0A9EF49B}"/>
                </a:ext>
              </a:extLst>
            </p:cNvPr>
            <p:cNvGrpSpPr/>
            <p:nvPr/>
          </p:nvGrpSpPr>
          <p:grpSpPr>
            <a:xfrm>
              <a:off x="5840625" y="218983"/>
              <a:ext cx="506386" cy="336746"/>
              <a:chOff x="9076090" y="2841894"/>
              <a:chExt cx="2324100" cy="1545520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9E33B441-4B59-4985-8E52-B91DE8A05ACE}"/>
                  </a:ext>
                </a:extLst>
              </p:cNvPr>
              <p:cNvSpPr/>
              <p:nvPr/>
            </p:nvSpPr>
            <p:spPr>
              <a:xfrm>
                <a:off x="9465381" y="2841894"/>
                <a:ext cx="1545520" cy="15455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186D6234-E718-4BA5-BDEB-37AFA0BCC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6090" y="2928853"/>
                <a:ext cx="2324100" cy="1371600"/>
              </a:xfrm>
              <a:prstGeom prst="rect">
                <a:avLst/>
              </a:prstGeom>
            </p:spPr>
          </p:pic>
        </p:grp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76131913-8611-40DF-A569-BCFC54292AC7}"/>
                </a:ext>
              </a:extLst>
            </p:cNvPr>
            <p:cNvSpPr/>
            <p:nvPr/>
          </p:nvSpPr>
          <p:spPr>
            <a:xfrm>
              <a:off x="6308957" y="1157791"/>
              <a:ext cx="297662" cy="195458"/>
            </a:xfrm>
            <a:prstGeom prst="roundRect">
              <a:avLst/>
            </a:prstGeom>
            <a:solidFill>
              <a:srgbClr val="8BD0E5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LOGIN</a:t>
              </a:r>
              <a:endParaRPr lang="ko-KR" altLang="en-US" sz="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7C04F5-373B-4592-82FE-6D782E281371}"/>
                </a:ext>
              </a:extLst>
            </p:cNvPr>
            <p:cNvSpPr txBox="1"/>
            <p:nvPr/>
          </p:nvSpPr>
          <p:spPr>
            <a:xfrm>
              <a:off x="5708202" y="616781"/>
              <a:ext cx="8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CLC</a:t>
              </a:r>
            </a:p>
            <a:p>
              <a:pPr algn="ctr"/>
              <a:r>
                <a:rPr lang="en-US" altLang="ko-KR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Head- Counter</a:t>
              </a:r>
              <a:endParaRPr lang="ko-KR" altLang="en-US" sz="6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5675FDE-6807-4190-BA0C-0150C77C6D54}"/>
              </a:ext>
            </a:extLst>
          </p:cNvPr>
          <p:cNvSpPr/>
          <p:nvPr/>
        </p:nvSpPr>
        <p:spPr>
          <a:xfrm>
            <a:off x="1262171" y="2234813"/>
            <a:ext cx="1209675" cy="17196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4264B3-001E-40E6-9CD5-84321327A9A4}"/>
              </a:ext>
            </a:extLst>
          </p:cNvPr>
          <p:cNvGrpSpPr/>
          <p:nvPr/>
        </p:nvGrpSpPr>
        <p:grpSpPr>
          <a:xfrm>
            <a:off x="1507905" y="2541618"/>
            <a:ext cx="718202" cy="719866"/>
            <a:chOff x="5898339" y="2761232"/>
            <a:chExt cx="549100" cy="550371"/>
          </a:xfrm>
          <a:effectLst>
            <a:outerShdw blurRad="76200" dist="38100" dir="5400000" algn="t" rotWithShape="0">
              <a:schemeClr val="accent2">
                <a:lumMod val="50000"/>
                <a:alpha val="30000"/>
              </a:schemeClr>
            </a:outerShdw>
          </a:effectLst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38965A2-D9B2-4E31-8FA7-210F7C7D94C5}"/>
                </a:ext>
              </a:extLst>
            </p:cNvPr>
            <p:cNvSpPr/>
            <p:nvPr/>
          </p:nvSpPr>
          <p:spPr>
            <a:xfrm>
              <a:off x="5898339" y="2761232"/>
              <a:ext cx="549100" cy="5503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4B494E8-DDAF-4140-9171-9CD8222F5928}"/>
                </a:ext>
              </a:extLst>
            </p:cNvPr>
            <p:cNvSpPr/>
            <p:nvPr/>
          </p:nvSpPr>
          <p:spPr>
            <a:xfrm>
              <a:off x="6226350" y="2840713"/>
              <a:ext cx="120661" cy="120661"/>
            </a:xfrm>
            <a:prstGeom prst="ellipse">
              <a:avLst/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E32DCB1-1619-4E50-99DA-30E365E51CA2}"/>
                </a:ext>
              </a:extLst>
            </p:cNvPr>
            <p:cNvSpPr/>
            <p:nvPr/>
          </p:nvSpPr>
          <p:spPr>
            <a:xfrm>
              <a:off x="6103818" y="2914923"/>
              <a:ext cx="62719" cy="62719"/>
            </a:xfrm>
            <a:prstGeom prst="ellipse">
              <a:avLst/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346AC98-D959-47DA-AC90-CA08E79D565B}"/>
                </a:ext>
              </a:extLst>
            </p:cNvPr>
            <p:cNvSpPr/>
            <p:nvPr/>
          </p:nvSpPr>
          <p:spPr>
            <a:xfrm>
              <a:off x="6188296" y="2992601"/>
              <a:ext cx="158715" cy="158715"/>
            </a:xfrm>
            <a:prstGeom prst="ellipse">
              <a:avLst/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9567908-44B9-4619-B12A-8AC992C7031D}"/>
              </a:ext>
            </a:extLst>
          </p:cNvPr>
          <p:cNvGrpSpPr/>
          <p:nvPr/>
        </p:nvGrpSpPr>
        <p:grpSpPr>
          <a:xfrm>
            <a:off x="1294739" y="3402524"/>
            <a:ext cx="1181848" cy="323165"/>
            <a:chOff x="5518968" y="3529911"/>
            <a:chExt cx="1181848" cy="32316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39CEADF-AF04-4ED8-B611-9526CAB5485E}"/>
                </a:ext>
              </a:extLst>
            </p:cNvPr>
            <p:cNvSpPr txBox="1"/>
            <p:nvPr/>
          </p:nvSpPr>
          <p:spPr>
            <a:xfrm>
              <a:off x="5518968" y="3529911"/>
              <a:ext cx="118184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    X</a:t>
              </a: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</a:t>
              </a:r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3</a:t>
              </a:r>
            </a:p>
            <a:p>
              <a:pPr algn="ctr"/>
              <a:b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</a:b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현재 </a:t>
              </a:r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“</a:t>
              </a: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매치포인트</a:t>
              </a:r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”</a:t>
              </a: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에 </a:t>
              </a:r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3</a:t>
              </a: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명이 있습니다</a:t>
              </a:r>
              <a:endParaRPr lang="ko-KR" altLang="en-US" sz="500" dirty="0">
                <a:solidFill>
                  <a:srgbClr val="FFC000"/>
                </a:solidFill>
                <a:effectLst>
                  <a:outerShdw blurRad="63500" dist="38100" dir="5400000" algn="t" rotWithShape="0">
                    <a:schemeClr val="accent2">
                      <a:lumMod val="50000"/>
                      <a:alpha val="30000"/>
                    </a:schemeClr>
                  </a:outerShdw>
                </a:effectLst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4C3DBAB9-EE9E-4B9F-990C-6DBE2400E9A6}"/>
                </a:ext>
              </a:extLst>
            </p:cNvPr>
            <p:cNvSpPr/>
            <p:nvPr/>
          </p:nvSpPr>
          <p:spPr>
            <a:xfrm>
              <a:off x="6024697" y="3588623"/>
              <a:ext cx="50806" cy="50806"/>
            </a:xfrm>
            <a:prstGeom prst="ellipse">
              <a:avLst/>
            </a:prstGeom>
            <a:solidFill>
              <a:srgbClr val="E2AC00">
                <a:alpha val="60000"/>
              </a:srgbClr>
            </a:solidFill>
            <a:ln>
              <a:noFill/>
            </a:ln>
            <a:effectLst>
              <a:outerShdw blurRad="38100" dist="38100" dir="5400000" sx="60000" sy="60000" algn="t" rotWithShape="0">
                <a:schemeClr val="accent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DDE3712-3844-43E7-8179-AF2A4D0B4146}"/>
              </a:ext>
            </a:extLst>
          </p:cNvPr>
          <p:cNvGrpSpPr/>
          <p:nvPr/>
        </p:nvGrpSpPr>
        <p:grpSpPr>
          <a:xfrm>
            <a:off x="9359130" y="4044581"/>
            <a:ext cx="1339591" cy="2716389"/>
            <a:chOff x="7998489" y="2280658"/>
            <a:chExt cx="1339591" cy="2716389"/>
          </a:xfrm>
        </p:grpSpPr>
        <p:sp>
          <p:nvSpPr>
            <p:cNvPr id="133" name="순서도: 지연 132">
              <a:extLst>
                <a:ext uri="{FF2B5EF4-FFF2-40B4-BE49-F238E27FC236}">
                  <a16:creationId xmlns:a16="http://schemas.microsoft.com/office/drawing/2014/main" id="{240BE32E-8168-47D1-8A41-E0F1BDD0F773}"/>
                </a:ext>
              </a:extLst>
            </p:cNvPr>
            <p:cNvSpPr/>
            <p:nvPr/>
          </p:nvSpPr>
          <p:spPr>
            <a:xfrm rot="5400000">
              <a:off x="8429464" y="4090617"/>
              <a:ext cx="475455" cy="1337406"/>
            </a:xfrm>
            <a:prstGeom prst="flowChartDelay">
              <a:avLst/>
            </a:prstGeom>
            <a:solidFill>
              <a:srgbClr val="C5E2F1"/>
            </a:solidFill>
            <a:ln>
              <a:noFill/>
            </a:ln>
            <a:effectLst>
              <a:outerShdw blurRad="190500" dist="76200" dir="5400000" algn="t" rotWithShape="0">
                <a:schemeClr val="tx2">
                  <a:lumMod val="60000"/>
                  <a:lumOff val="4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sz="600" dirty="0" err="1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전유빈님</a:t>
              </a:r>
              <a:r>
                <a:rPr lang="en-US" altLang="ko-KR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,</a:t>
              </a:r>
              <a:r>
                <a:rPr lang="ko-KR" altLang="en-US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안녕하세요 </a:t>
              </a:r>
              <a:r>
                <a:rPr lang="en-US" altLang="ko-KR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!</a:t>
              </a:r>
              <a:br>
                <a:rPr lang="en-US" altLang="ko-KR" sz="1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</a:br>
              <a:r>
                <a:rPr lang="ko-KR" altLang="en-US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현재 </a:t>
              </a:r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“</a:t>
              </a:r>
              <a:r>
                <a:rPr lang="ko-KR" altLang="en-US" sz="400" dirty="0" err="1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로타랙트</a:t>
              </a:r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”</a:t>
              </a:r>
              <a:r>
                <a:rPr lang="ko-KR" altLang="en-US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에 </a:t>
              </a:r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3</a:t>
              </a:r>
              <a:r>
                <a:rPr lang="ko-KR" altLang="en-US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명 있습니다</a:t>
              </a:r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. </a:t>
              </a:r>
              <a:endParaRPr lang="ko-KR" altLang="en-US" sz="4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5FE65CF-8FE5-4F68-8FF6-E4A7385843F1}"/>
                </a:ext>
              </a:extLst>
            </p:cNvPr>
            <p:cNvSpPr/>
            <p:nvPr/>
          </p:nvSpPr>
          <p:spPr>
            <a:xfrm>
              <a:off x="8000673" y="2280658"/>
              <a:ext cx="1337407" cy="2240934"/>
            </a:xfrm>
            <a:prstGeom prst="rect">
              <a:avLst/>
            </a:prstGeom>
            <a:solidFill>
              <a:srgbClr val="C5E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latin typeface="SamsungOneUI Light Condensed" panose="020B0306030303020204" pitchFamily="34" charset="0"/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E3C302D-E819-45BA-91FB-BD8BCFB4F8A3}"/>
              </a:ext>
            </a:extLst>
          </p:cNvPr>
          <p:cNvSpPr/>
          <p:nvPr/>
        </p:nvSpPr>
        <p:spPr>
          <a:xfrm>
            <a:off x="9422997" y="4565874"/>
            <a:ext cx="1209675" cy="17196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99CA0DF-3FC1-4BF2-AE2C-472264B80790}"/>
              </a:ext>
            </a:extLst>
          </p:cNvPr>
          <p:cNvGrpSpPr/>
          <p:nvPr/>
        </p:nvGrpSpPr>
        <p:grpSpPr>
          <a:xfrm>
            <a:off x="9668731" y="4872679"/>
            <a:ext cx="718202" cy="719866"/>
            <a:chOff x="5731041" y="4872678"/>
            <a:chExt cx="718202" cy="719866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2AE59B1-F9A5-4819-A15C-BF925DE37864}"/>
                </a:ext>
              </a:extLst>
            </p:cNvPr>
            <p:cNvSpPr/>
            <p:nvPr/>
          </p:nvSpPr>
          <p:spPr>
            <a:xfrm>
              <a:off x="5731041" y="4872678"/>
              <a:ext cx="718202" cy="719866"/>
            </a:xfrm>
            <a:prstGeom prst="rect">
              <a:avLst/>
            </a:prstGeom>
            <a:solidFill>
              <a:srgbClr val="FFD96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53B6EC7D-5DF0-4059-B2B5-B3922FC60353}"/>
                </a:ext>
              </a:extLst>
            </p:cNvPr>
            <p:cNvSpPr/>
            <p:nvPr/>
          </p:nvSpPr>
          <p:spPr>
            <a:xfrm>
              <a:off x="5878014" y="5035083"/>
              <a:ext cx="82034" cy="82034"/>
            </a:xfrm>
            <a:prstGeom prst="ellipse">
              <a:avLst/>
            </a:prstGeom>
            <a:solidFill>
              <a:srgbClr val="EBC72D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D8DCEB9-38F4-49DF-808A-907332E1ADA3}"/>
                </a:ext>
              </a:extLst>
            </p:cNvPr>
            <p:cNvSpPr/>
            <p:nvPr/>
          </p:nvSpPr>
          <p:spPr>
            <a:xfrm>
              <a:off x="5896084" y="5246647"/>
              <a:ext cx="207593" cy="207594"/>
            </a:xfrm>
            <a:prstGeom prst="ellipse">
              <a:avLst/>
            </a:prstGeom>
            <a:solidFill>
              <a:srgbClr val="EBC72D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B23D880-51B6-4AB0-93E2-3A124C2C6015}"/>
              </a:ext>
            </a:extLst>
          </p:cNvPr>
          <p:cNvGrpSpPr/>
          <p:nvPr/>
        </p:nvGrpSpPr>
        <p:grpSpPr>
          <a:xfrm>
            <a:off x="9455565" y="5733585"/>
            <a:ext cx="1181848" cy="323165"/>
            <a:chOff x="5518968" y="3529911"/>
            <a:chExt cx="1181848" cy="323165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46DF060-DCAD-477F-8C3C-D1781F623EA7}"/>
                </a:ext>
              </a:extLst>
            </p:cNvPr>
            <p:cNvSpPr txBox="1"/>
            <p:nvPr/>
          </p:nvSpPr>
          <p:spPr>
            <a:xfrm>
              <a:off x="5518968" y="3529911"/>
              <a:ext cx="118184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    X</a:t>
              </a: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</a:t>
              </a:r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2</a:t>
              </a:r>
            </a:p>
            <a:p>
              <a:pPr algn="ctr"/>
              <a:b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</a:b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현재 </a:t>
              </a:r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“</a:t>
              </a:r>
              <a:r>
                <a:rPr lang="ko-KR" altLang="en-US" sz="500" dirty="0" err="1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로타랙트</a:t>
              </a:r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”</a:t>
              </a: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에 </a:t>
              </a:r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3</a:t>
              </a: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명 있습니다</a:t>
              </a:r>
              <a:endParaRPr lang="ko-KR" altLang="en-US" sz="500" dirty="0">
                <a:solidFill>
                  <a:srgbClr val="FFC000"/>
                </a:solidFill>
                <a:effectLst>
                  <a:outerShdw blurRad="63500" dist="38100" dir="5400000" algn="t" rotWithShape="0">
                    <a:schemeClr val="accent2">
                      <a:lumMod val="50000"/>
                      <a:alpha val="30000"/>
                    </a:schemeClr>
                  </a:outerShdw>
                </a:effectLst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E43ABA6B-CB40-45AC-96B0-7E26FF483F17}"/>
                </a:ext>
              </a:extLst>
            </p:cNvPr>
            <p:cNvSpPr/>
            <p:nvPr/>
          </p:nvSpPr>
          <p:spPr>
            <a:xfrm>
              <a:off x="6024697" y="3588623"/>
              <a:ext cx="50806" cy="50806"/>
            </a:xfrm>
            <a:prstGeom prst="ellipse">
              <a:avLst/>
            </a:prstGeom>
            <a:solidFill>
              <a:srgbClr val="E2AC00">
                <a:alpha val="60000"/>
              </a:srgbClr>
            </a:solidFill>
            <a:ln>
              <a:noFill/>
            </a:ln>
            <a:effectLst>
              <a:outerShdw blurRad="38100" dist="38100" dir="5400000" sx="60000" sy="60000" algn="t" rotWithShape="0">
                <a:schemeClr val="accent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09DE1E44-9CC0-4124-B180-987F06823549}"/>
              </a:ext>
            </a:extLst>
          </p:cNvPr>
          <p:cNvGrpSpPr/>
          <p:nvPr/>
        </p:nvGrpSpPr>
        <p:grpSpPr>
          <a:xfrm>
            <a:off x="9360223" y="1713520"/>
            <a:ext cx="1339591" cy="2716389"/>
            <a:chOff x="7998489" y="2280658"/>
            <a:chExt cx="1339591" cy="2716389"/>
          </a:xfrm>
        </p:grpSpPr>
        <p:sp>
          <p:nvSpPr>
            <p:cNvPr id="144" name="순서도: 지연 143">
              <a:extLst>
                <a:ext uri="{FF2B5EF4-FFF2-40B4-BE49-F238E27FC236}">
                  <a16:creationId xmlns:a16="http://schemas.microsoft.com/office/drawing/2014/main" id="{46B98A48-16C8-466F-A448-6C01C0966EBA}"/>
                </a:ext>
              </a:extLst>
            </p:cNvPr>
            <p:cNvSpPr/>
            <p:nvPr/>
          </p:nvSpPr>
          <p:spPr>
            <a:xfrm rot="5400000">
              <a:off x="8429464" y="4090617"/>
              <a:ext cx="475455" cy="1337406"/>
            </a:xfrm>
            <a:prstGeom prst="flowChartDelay">
              <a:avLst/>
            </a:prstGeom>
            <a:solidFill>
              <a:srgbClr val="C5E2F1"/>
            </a:solidFill>
            <a:ln>
              <a:noFill/>
            </a:ln>
            <a:effectLst>
              <a:outerShdw blurRad="190500" dist="76200" dir="5400000" algn="t" rotWithShape="0">
                <a:schemeClr val="tx2">
                  <a:lumMod val="60000"/>
                  <a:lumOff val="4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ko-KR" altLang="en-US" sz="600" dirty="0" err="1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전유빈님</a:t>
              </a:r>
              <a:r>
                <a:rPr lang="en-US" altLang="ko-KR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,</a:t>
              </a:r>
              <a:r>
                <a:rPr lang="ko-KR" altLang="en-US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안녕하세요 </a:t>
              </a:r>
              <a:r>
                <a:rPr lang="en-US" altLang="ko-KR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!</a:t>
              </a:r>
              <a:br>
                <a:rPr lang="en-US" altLang="ko-KR" sz="1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</a:br>
              <a:r>
                <a:rPr lang="ko-KR" altLang="en-US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현재 </a:t>
              </a:r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“</a:t>
              </a:r>
              <a:r>
                <a:rPr lang="ko-KR" altLang="en-US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매치포인트</a:t>
              </a:r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”</a:t>
              </a:r>
              <a:r>
                <a:rPr lang="ko-KR" altLang="en-US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에 </a:t>
              </a:r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3</a:t>
              </a:r>
              <a:r>
                <a:rPr lang="ko-KR" altLang="en-US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명 있습니다</a:t>
              </a:r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. </a:t>
              </a:r>
              <a:endParaRPr lang="ko-KR" altLang="en-US" sz="4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ED829B84-6750-4F3E-9FCB-34BBF7DC9171}"/>
                </a:ext>
              </a:extLst>
            </p:cNvPr>
            <p:cNvSpPr/>
            <p:nvPr/>
          </p:nvSpPr>
          <p:spPr>
            <a:xfrm>
              <a:off x="8000673" y="2280658"/>
              <a:ext cx="1337407" cy="2240934"/>
            </a:xfrm>
            <a:prstGeom prst="rect">
              <a:avLst/>
            </a:prstGeom>
            <a:solidFill>
              <a:srgbClr val="C5E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latin typeface="SamsungOneUI Light Condensed" panose="020B0306030303020204" pitchFamily="34" charset="0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0CBCE6-8BA1-478C-B6E3-A35E04700776}"/>
              </a:ext>
            </a:extLst>
          </p:cNvPr>
          <p:cNvGrpSpPr/>
          <p:nvPr/>
        </p:nvGrpSpPr>
        <p:grpSpPr>
          <a:xfrm>
            <a:off x="9364986" y="2"/>
            <a:ext cx="1337409" cy="2144683"/>
            <a:chOff x="5427296" y="1"/>
            <a:chExt cx="1337409" cy="2144683"/>
          </a:xfrm>
        </p:grpSpPr>
        <p:sp>
          <p:nvSpPr>
            <p:cNvPr id="147" name="순서도: 지연 146">
              <a:extLst>
                <a:ext uri="{FF2B5EF4-FFF2-40B4-BE49-F238E27FC236}">
                  <a16:creationId xmlns:a16="http://schemas.microsoft.com/office/drawing/2014/main" id="{6EE72370-07CD-4841-B1FF-3A1815043ED6}"/>
                </a:ext>
              </a:extLst>
            </p:cNvPr>
            <p:cNvSpPr/>
            <p:nvPr/>
          </p:nvSpPr>
          <p:spPr>
            <a:xfrm rot="5400000">
              <a:off x="5858273" y="1238253"/>
              <a:ext cx="475455" cy="1337408"/>
            </a:xfrm>
            <a:prstGeom prst="flowChartDelay">
              <a:avLst/>
            </a:prstGeom>
            <a:solidFill>
              <a:srgbClr val="C5E2F1"/>
            </a:solidFill>
            <a:ln>
              <a:noFill/>
            </a:ln>
            <a:effectLst>
              <a:outerShdw blurRad="190500" dist="76200" dir="5400000" algn="t" rotWithShape="0">
                <a:schemeClr val="tx2">
                  <a:lumMod val="60000"/>
                  <a:lumOff val="4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altLang="ko-KR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44FB578-49FD-4B8F-92DA-A972BDF9A83B}"/>
                </a:ext>
              </a:extLst>
            </p:cNvPr>
            <p:cNvSpPr/>
            <p:nvPr/>
          </p:nvSpPr>
          <p:spPr>
            <a:xfrm>
              <a:off x="5427296" y="1"/>
              <a:ext cx="1337407" cy="1669228"/>
            </a:xfrm>
            <a:prstGeom prst="rect">
              <a:avLst/>
            </a:prstGeom>
            <a:solidFill>
              <a:srgbClr val="C5E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latin typeface="SamsungOneUI Light Condensed" panose="020B0306030303020204" pitchFamily="34" charset="0"/>
              </a:endParaRPr>
            </a:p>
          </p:txBody>
        </p:sp>
        <p:sp>
          <p:nvSpPr>
            <p:cNvPr id="149" name="같음 기호 148">
              <a:extLst>
                <a:ext uri="{FF2B5EF4-FFF2-40B4-BE49-F238E27FC236}">
                  <a16:creationId xmlns:a16="http://schemas.microsoft.com/office/drawing/2014/main" id="{DD161B71-48EF-4993-B7CE-488CC59A95AE}"/>
                </a:ext>
              </a:extLst>
            </p:cNvPr>
            <p:cNvSpPr/>
            <p:nvPr/>
          </p:nvSpPr>
          <p:spPr>
            <a:xfrm>
              <a:off x="5531763" y="1089175"/>
              <a:ext cx="815248" cy="333283"/>
            </a:xfrm>
            <a:prstGeom prst="mathEqual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000EEA0-8610-4F15-9EB6-497CA5B25F83}"/>
                </a:ext>
              </a:extLst>
            </p:cNvPr>
            <p:cNvGrpSpPr/>
            <p:nvPr/>
          </p:nvGrpSpPr>
          <p:grpSpPr>
            <a:xfrm>
              <a:off x="5840625" y="218983"/>
              <a:ext cx="506386" cy="336746"/>
              <a:chOff x="9076090" y="2841894"/>
              <a:chExt cx="2324100" cy="1545520"/>
            </a:xfrm>
          </p:grpSpPr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F8A18922-F93B-4F94-8AFC-D56624014D41}"/>
                  </a:ext>
                </a:extLst>
              </p:cNvPr>
              <p:cNvSpPr/>
              <p:nvPr/>
            </p:nvSpPr>
            <p:spPr>
              <a:xfrm>
                <a:off x="9465381" y="2841894"/>
                <a:ext cx="1545520" cy="15455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4" name="그림 153">
                <a:extLst>
                  <a:ext uri="{FF2B5EF4-FFF2-40B4-BE49-F238E27FC236}">
                    <a16:creationId xmlns:a16="http://schemas.microsoft.com/office/drawing/2014/main" id="{66238227-B6EE-4668-BAB9-FB60929D9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6090" y="2928853"/>
                <a:ext cx="2324100" cy="1371600"/>
              </a:xfrm>
              <a:prstGeom prst="rect">
                <a:avLst/>
              </a:prstGeom>
            </p:spPr>
          </p:pic>
        </p:grp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7F2AA079-520D-4276-96FA-163F08E0B1FB}"/>
                </a:ext>
              </a:extLst>
            </p:cNvPr>
            <p:cNvSpPr/>
            <p:nvPr/>
          </p:nvSpPr>
          <p:spPr>
            <a:xfrm>
              <a:off x="6308957" y="1157791"/>
              <a:ext cx="297662" cy="195458"/>
            </a:xfrm>
            <a:prstGeom prst="roundRect">
              <a:avLst/>
            </a:prstGeom>
            <a:solidFill>
              <a:srgbClr val="8BD0E5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LOGIN</a:t>
              </a:r>
              <a:endParaRPr lang="ko-KR" altLang="en-US" sz="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E60F87B-05FD-4595-97FE-2C5FD224F0CD}"/>
                </a:ext>
              </a:extLst>
            </p:cNvPr>
            <p:cNvSpPr txBox="1"/>
            <p:nvPr/>
          </p:nvSpPr>
          <p:spPr>
            <a:xfrm>
              <a:off x="5708202" y="616781"/>
              <a:ext cx="8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CLC</a:t>
              </a:r>
            </a:p>
            <a:p>
              <a:pPr algn="ctr"/>
              <a:r>
                <a:rPr lang="en-US" altLang="ko-KR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Head- Counter</a:t>
              </a:r>
              <a:endParaRPr lang="ko-KR" altLang="en-US" sz="6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D3F043E-38A8-4B1E-AC66-8983C1328CA4}"/>
              </a:ext>
            </a:extLst>
          </p:cNvPr>
          <p:cNvSpPr/>
          <p:nvPr/>
        </p:nvSpPr>
        <p:spPr>
          <a:xfrm>
            <a:off x="9424090" y="2234813"/>
            <a:ext cx="1209675" cy="17196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8269ED7-21EB-47C2-80EE-75D2919DC018}"/>
              </a:ext>
            </a:extLst>
          </p:cNvPr>
          <p:cNvGrpSpPr/>
          <p:nvPr/>
        </p:nvGrpSpPr>
        <p:grpSpPr>
          <a:xfrm>
            <a:off x="9669824" y="2541618"/>
            <a:ext cx="718202" cy="719866"/>
            <a:chOff x="5898339" y="2761232"/>
            <a:chExt cx="549100" cy="550371"/>
          </a:xfrm>
          <a:effectLst>
            <a:outerShdw blurRad="76200" dist="38100" dir="5400000" algn="t" rotWithShape="0">
              <a:schemeClr val="accent2">
                <a:lumMod val="50000"/>
                <a:alpha val="30000"/>
              </a:schemeClr>
            </a:outerShdw>
          </a:effectLst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C6BA0A4-07F6-41E3-A633-41AB9D5B2F0A}"/>
                </a:ext>
              </a:extLst>
            </p:cNvPr>
            <p:cNvSpPr/>
            <p:nvPr/>
          </p:nvSpPr>
          <p:spPr>
            <a:xfrm>
              <a:off x="5898339" y="2761232"/>
              <a:ext cx="549100" cy="5503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E0857DC-3B1B-4B41-A00F-4A032A9C0CF8}"/>
                </a:ext>
              </a:extLst>
            </p:cNvPr>
            <p:cNvSpPr/>
            <p:nvPr/>
          </p:nvSpPr>
          <p:spPr>
            <a:xfrm>
              <a:off x="6226350" y="2840713"/>
              <a:ext cx="120661" cy="120661"/>
            </a:xfrm>
            <a:prstGeom prst="ellipse">
              <a:avLst/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DA06932D-427A-4B0F-B9A9-79E4F05111A6}"/>
                </a:ext>
              </a:extLst>
            </p:cNvPr>
            <p:cNvSpPr/>
            <p:nvPr/>
          </p:nvSpPr>
          <p:spPr>
            <a:xfrm>
              <a:off x="6103818" y="2914923"/>
              <a:ext cx="62719" cy="62719"/>
            </a:xfrm>
            <a:prstGeom prst="ellipse">
              <a:avLst/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6C9B0E47-62AC-44FE-9401-8B6866230657}"/>
                </a:ext>
              </a:extLst>
            </p:cNvPr>
            <p:cNvSpPr/>
            <p:nvPr/>
          </p:nvSpPr>
          <p:spPr>
            <a:xfrm>
              <a:off x="6188296" y="2992601"/>
              <a:ext cx="158715" cy="158715"/>
            </a:xfrm>
            <a:prstGeom prst="ellipse">
              <a:avLst/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C52CC10B-08A8-4992-9ABB-5BC33788D2FF}"/>
              </a:ext>
            </a:extLst>
          </p:cNvPr>
          <p:cNvGrpSpPr/>
          <p:nvPr/>
        </p:nvGrpSpPr>
        <p:grpSpPr>
          <a:xfrm>
            <a:off x="9456658" y="3402524"/>
            <a:ext cx="1181848" cy="323165"/>
            <a:chOff x="5518968" y="3529911"/>
            <a:chExt cx="1181848" cy="323165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1FD0E4E-482B-48E4-939D-D1AF0311F96F}"/>
                </a:ext>
              </a:extLst>
            </p:cNvPr>
            <p:cNvSpPr txBox="1"/>
            <p:nvPr/>
          </p:nvSpPr>
          <p:spPr>
            <a:xfrm>
              <a:off x="5518968" y="3529911"/>
              <a:ext cx="118184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    X</a:t>
              </a: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</a:t>
              </a:r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3</a:t>
              </a:r>
            </a:p>
            <a:p>
              <a:pPr algn="ctr"/>
              <a:b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</a:b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현재 </a:t>
              </a:r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“</a:t>
              </a: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매치포인트</a:t>
              </a:r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”</a:t>
              </a: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에 </a:t>
              </a:r>
              <a:r>
                <a:rPr lang="en-US" altLang="ko-KR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3</a:t>
              </a:r>
              <a:r>
                <a:rPr lang="ko-KR" altLang="en-US" sz="5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명이 있습니다</a:t>
              </a:r>
              <a:endParaRPr lang="ko-KR" altLang="en-US" sz="500" dirty="0">
                <a:solidFill>
                  <a:srgbClr val="FFC000"/>
                </a:solidFill>
                <a:effectLst>
                  <a:outerShdw blurRad="63500" dist="38100" dir="5400000" algn="t" rotWithShape="0">
                    <a:schemeClr val="accent2">
                      <a:lumMod val="50000"/>
                      <a:alpha val="30000"/>
                    </a:schemeClr>
                  </a:outerShdw>
                </a:effectLst>
              </a:endParaRP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4DBE05B2-E155-4FC3-8DB1-FDD1ADB30C72}"/>
                </a:ext>
              </a:extLst>
            </p:cNvPr>
            <p:cNvSpPr/>
            <p:nvPr/>
          </p:nvSpPr>
          <p:spPr>
            <a:xfrm>
              <a:off x="6024697" y="3588623"/>
              <a:ext cx="50806" cy="50806"/>
            </a:xfrm>
            <a:prstGeom prst="ellipse">
              <a:avLst/>
            </a:prstGeom>
            <a:solidFill>
              <a:srgbClr val="E2AC00">
                <a:alpha val="60000"/>
              </a:srgbClr>
            </a:solidFill>
            <a:ln>
              <a:noFill/>
            </a:ln>
            <a:effectLst>
              <a:outerShdw blurRad="38100" dist="38100" dir="5400000" sx="60000" sy="60000" algn="t" rotWithShape="0">
                <a:schemeClr val="accent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F2855AE8-58CA-4EDD-959E-5F599205D907}"/>
              </a:ext>
            </a:extLst>
          </p:cNvPr>
          <p:cNvCxnSpPr>
            <a:cxnSpLocks/>
          </p:cNvCxnSpPr>
          <p:nvPr/>
        </p:nvCxnSpPr>
        <p:spPr>
          <a:xfrm>
            <a:off x="4659419" y="2393568"/>
            <a:ext cx="0" cy="19930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8AD84030-8618-4395-BA58-DEEEDFC86F8B}"/>
              </a:ext>
            </a:extLst>
          </p:cNvPr>
          <p:cNvSpPr txBox="1"/>
          <p:nvPr/>
        </p:nvSpPr>
        <p:spPr>
          <a:xfrm>
            <a:off x="3057080" y="3051835"/>
            <a:ext cx="149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위로 드래그</a:t>
            </a:r>
            <a:b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아래로 스크롤</a:t>
            </a:r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7662CA10-4CEA-4A9D-BDA2-0134756A5C49}"/>
              </a:ext>
            </a:extLst>
          </p:cNvPr>
          <p:cNvCxnSpPr>
            <a:cxnSpLocks/>
          </p:cNvCxnSpPr>
          <p:nvPr/>
        </p:nvCxnSpPr>
        <p:spPr>
          <a:xfrm>
            <a:off x="8854440" y="3751542"/>
            <a:ext cx="0" cy="19930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0CD5AE59-A476-4732-B309-C2D95A1D70D5}"/>
              </a:ext>
            </a:extLst>
          </p:cNvPr>
          <p:cNvSpPr txBox="1"/>
          <p:nvPr/>
        </p:nvSpPr>
        <p:spPr>
          <a:xfrm>
            <a:off x="7228339" y="3697165"/>
            <a:ext cx="149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한번 더 드래그</a:t>
            </a:r>
            <a:b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아래로 스크롤</a:t>
            </a:r>
            <a:r>
              <a:rPr lang="en-US" altLang="ko-KR" sz="1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)</a:t>
            </a:r>
            <a:endParaRPr lang="ko-KR" altLang="en-US" sz="14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1C4A2DA-5182-4810-A6B0-D594CE71D147}"/>
              </a:ext>
            </a:extLst>
          </p:cNvPr>
          <p:cNvSpPr txBox="1"/>
          <p:nvPr/>
        </p:nvSpPr>
        <p:spPr>
          <a:xfrm>
            <a:off x="3345959" y="143437"/>
            <a:ext cx="765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핸드폰에 보여지는 화면</a:t>
            </a:r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C72783B4-788B-4B1E-8118-AEEAD52CD408}"/>
              </a:ext>
            </a:extLst>
          </p:cNvPr>
          <p:cNvCxnSpPr>
            <a:cxnSpLocks/>
            <a:stCxn id="174" idx="1"/>
          </p:cNvCxnSpPr>
          <p:nvPr/>
        </p:nvCxnSpPr>
        <p:spPr>
          <a:xfrm rot="10800000" flipV="1">
            <a:off x="2635661" y="443518"/>
            <a:ext cx="710298" cy="5991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850F720-FF5C-4166-933C-C0D4628331AD}"/>
              </a:ext>
            </a:extLst>
          </p:cNvPr>
          <p:cNvGrpSpPr/>
          <p:nvPr/>
        </p:nvGrpSpPr>
        <p:grpSpPr>
          <a:xfrm>
            <a:off x="5307606" y="3954454"/>
            <a:ext cx="1337409" cy="2144683"/>
            <a:chOff x="5427296" y="1"/>
            <a:chExt cx="1337409" cy="2144683"/>
          </a:xfrm>
        </p:grpSpPr>
        <p:sp>
          <p:nvSpPr>
            <p:cNvPr id="11" name="순서도: 지연 10">
              <a:extLst>
                <a:ext uri="{FF2B5EF4-FFF2-40B4-BE49-F238E27FC236}">
                  <a16:creationId xmlns:a16="http://schemas.microsoft.com/office/drawing/2014/main" id="{5A62AD78-0876-4038-830A-99EEF1AF62B2}"/>
                </a:ext>
              </a:extLst>
            </p:cNvPr>
            <p:cNvSpPr/>
            <p:nvPr/>
          </p:nvSpPr>
          <p:spPr>
            <a:xfrm rot="5400000">
              <a:off x="5858273" y="1238253"/>
              <a:ext cx="475455" cy="1337408"/>
            </a:xfrm>
            <a:prstGeom prst="flowChartDelay">
              <a:avLst/>
            </a:prstGeom>
            <a:solidFill>
              <a:srgbClr val="C5E2F1"/>
            </a:solidFill>
            <a:ln>
              <a:noFill/>
            </a:ln>
            <a:effectLst>
              <a:outerShdw blurRad="190500" dist="76200" dir="5400000" algn="t" rotWithShape="0">
                <a:schemeClr val="tx2">
                  <a:lumMod val="60000"/>
                  <a:lumOff val="4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altLang="ko-KR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  <a:latin typeface="이사만루체 Light" panose="00000300000000000000" pitchFamily="2" charset="-127"/>
                <a:ea typeface="이사만루체 Light" panose="000003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2FD0810-E3A8-4893-B187-87B59E833B56}"/>
                </a:ext>
              </a:extLst>
            </p:cNvPr>
            <p:cNvSpPr/>
            <p:nvPr/>
          </p:nvSpPr>
          <p:spPr>
            <a:xfrm>
              <a:off x="5427296" y="1"/>
              <a:ext cx="1337407" cy="1669228"/>
            </a:xfrm>
            <a:prstGeom prst="rect">
              <a:avLst/>
            </a:prstGeom>
            <a:solidFill>
              <a:srgbClr val="C5E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200" dirty="0">
                <a:latin typeface="SamsungOneUI Light Condensed" panose="020B0306030303020204" pitchFamily="34" charset="0"/>
              </a:endParaRPr>
            </a:p>
          </p:txBody>
        </p:sp>
        <p:sp>
          <p:nvSpPr>
            <p:cNvPr id="27" name="같음 기호 26">
              <a:extLst>
                <a:ext uri="{FF2B5EF4-FFF2-40B4-BE49-F238E27FC236}">
                  <a16:creationId xmlns:a16="http://schemas.microsoft.com/office/drawing/2014/main" id="{BEC10D2F-B37B-4A5F-9E80-D42D36A7525A}"/>
                </a:ext>
              </a:extLst>
            </p:cNvPr>
            <p:cNvSpPr/>
            <p:nvPr/>
          </p:nvSpPr>
          <p:spPr>
            <a:xfrm>
              <a:off x="5531763" y="1089175"/>
              <a:ext cx="815248" cy="333283"/>
            </a:xfrm>
            <a:prstGeom prst="mathEqual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27F4607-4253-4AA1-8D72-5D296E5C5120}"/>
                </a:ext>
              </a:extLst>
            </p:cNvPr>
            <p:cNvGrpSpPr/>
            <p:nvPr/>
          </p:nvGrpSpPr>
          <p:grpSpPr>
            <a:xfrm>
              <a:off x="5840625" y="218983"/>
              <a:ext cx="506386" cy="336746"/>
              <a:chOff x="9076090" y="2841894"/>
              <a:chExt cx="2324100" cy="1545520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3A187AF-B65B-4298-A370-CC6D16C03137}"/>
                  </a:ext>
                </a:extLst>
              </p:cNvPr>
              <p:cNvSpPr/>
              <p:nvPr/>
            </p:nvSpPr>
            <p:spPr>
              <a:xfrm>
                <a:off x="9465381" y="2841894"/>
                <a:ext cx="1545520" cy="15455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0DBC3437-2F16-417E-A016-1EBA5A209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6090" y="2928853"/>
                <a:ext cx="2324100" cy="1371600"/>
              </a:xfrm>
              <a:prstGeom prst="rect">
                <a:avLst/>
              </a:prstGeom>
            </p:spPr>
          </p:pic>
        </p:grp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7567D46-92F0-4E5D-AA3A-6258DFB39F24}"/>
                </a:ext>
              </a:extLst>
            </p:cNvPr>
            <p:cNvSpPr/>
            <p:nvPr/>
          </p:nvSpPr>
          <p:spPr>
            <a:xfrm>
              <a:off x="6308957" y="1157791"/>
              <a:ext cx="297662" cy="195458"/>
            </a:xfrm>
            <a:prstGeom prst="roundRect">
              <a:avLst/>
            </a:prstGeom>
            <a:solidFill>
              <a:srgbClr val="8BD0E5"/>
            </a:solidFill>
            <a:ln>
              <a:noFill/>
            </a:ln>
            <a:effectLst>
              <a:outerShdw blurRad="50800" dist="381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LOGIN</a:t>
              </a:r>
              <a:endParaRPr lang="ko-KR" altLang="en-US" sz="4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FD85ABB-C0FB-42E2-AF3F-B7809838F096}"/>
                </a:ext>
              </a:extLst>
            </p:cNvPr>
            <p:cNvSpPr txBox="1"/>
            <p:nvPr/>
          </p:nvSpPr>
          <p:spPr>
            <a:xfrm>
              <a:off x="5708202" y="616781"/>
              <a:ext cx="800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CLC</a:t>
              </a:r>
            </a:p>
            <a:p>
              <a:pPr algn="ctr"/>
              <a:r>
                <a:rPr lang="en-US" altLang="ko-KR" sz="600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accent1">
                        <a:lumMod val="40000"/>
                        <a:lumOff val="60000"/>
                      </a:schemeClr>
                    </a:outerShdw>
                  </a:effectLst>
                  <a:latin typeface="이사만루체 Bold" panose="00000800000000000000" pitchFamily="2" charset="-127"/>
                  <a:ea typeface="이사만루체 Bold" panose="00000800000000000000" pitchFamily="2" charset="-127"/>
                </a:rPr>
                <a:t>Head- Counter</a:t>
              </a:r>
              <a:endParaRPr lang="ko-KR" altLang="en-US" sz="600" dirty="0">
                <a:latin typeface="이사만루체 Bold" panose="00000800000000000000" pitchFamily="2" charset="-127"/>
                <a:ea typeface="이사만루체 Bold" panose="00000800000000000000" pitchFamily="2" charset="-127"/>
              </a:endParaRPr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47E51F4D-C706-4E96-A497-D4B4ADDE32F4}"/>
              </a:ext>
            </a:extLst>
          </p:cNvPr>
          <p:cNvGrpSpPr/>
          <p:nvPr/>
        </p:nvGrpSpPr>
        <p:grpSpPr>
          <a:xfrm>
            <a:off x="1208056" y="-19470"/>
            <a:ext cx="1342784" cy="2322737"/>
            <a:chOff x="2844483" y="2724086"/>
            <a:chExt cx="1342784" cy="2322737"/>
          </a:xfrm>
        </p:grpSpPr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F12915F2-A891-425D-91A0-EA4051F361FE}"/>
                </a:ext>
              </a:extLst>
            </p:cNvPr>
            <p:cNvGrpSpPr/>
            <p:nvPr/>
          </p:nvGrpSpPr>
          <p:grpSpPr>
            <a:xfrm>
              <a:off x="2914148" y="4890618"/>
              <a:ext cx="1198076" cy="136153"/>
              <a:chOff x="4146656" y="6414941"/>
              <a:chExt cx="3898669" cy="443059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8326AB7B-D2D6-4AD5-A52E-C183D84881D2}"/>
                  </a:ext>
                </a:extLst>
              </p:cNvPr>
              <p:cNvSpPr/>
              <p:nvPr/>
            </p:nvSpPr>
            <p:spPr>
              <a:xfrm>
                <a:off x="4146656" y="6414941"/>
                <a:ext cx="3898669" cy="4430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1/2 액자 185">
                <a:extLst>
                  <a:ext uri="{FF2B5EF4-FFF2-40B4-BE49-F238E27FC236}">
                    <a16:creationId xmlns:a16="http://schemas.microsoft.com/office/drawing/2014/main" id="{3F3B85DD-5D43-4F9A-9973-24D866A199A0}"/>
                  </a:ext>
                </a:extLst>
              </p:cNvPr>
              <p:cNvSpPr/>
              <p:nvPr/>
            </p:nvSpPr>
            <p:spPr>
              <a:xfrm rot="18930937">
                <a:off x="7334222" y="6549366"/>
                <a:ext cx="174209" cy="174209"/>
              </a:xfrm>
              <a:prstGeom prst="halfFrame">
                <a:avLst>
                  <a:gd name="adj1" fmla="val 16758"/>
                  <a:gd name="adj2" fmla="val 1793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원형: 비어 있음 186">
                <a:extLst>
                  <a:ext uri="{FF2B5EF4-FFF2-40B4-BE49-F238E27FC236}">
                    <a16:creationId xmlns:a16="http://schemas.microsoft.com/office/drawing/2014/main" id="{62AC5BDB-A185-4025-A89F-69E413493FC2}"/>
                  </a:ext>
                </a:extLst>
              </p:cNvPr>
              <p:cNvSpPr/>
              <p:nvPr/>
            </p:nvSpPr>
            <p:spPr>
              <a:xfrm>
                <a:off x="5972820" y="6518003"/>
                <a:ext cx="246359" cy="246359"/>
              </a:xfrm>
              <a:prstGeom prst="donut">
                <a:avLst>
                  <a:gd name="adj" fmla="val 1462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562C3E2A-1627-4363-AE06-39D0498D9490}"/>
                  </a:ext>
                </a:extLst>
              </p:cNvPr>
              <p:cNvGrpSpPr/>
              <p:nvPr/>
            </p:nvGrpSpPr>
            <p:grpSpPr>
              <a:xfrm>
                <a:off x="4645396" y="6513291"/>
                <a:ext cx="276228" cy="241225"/>
                <a:chOff x="4617624" y="6465666"/>
                <a:chExt cx="276228" cy="241225"/>
              </a:xfrm>
            </p:grpSpPr>
            <p:sp>
              <p:nvSpPr>
                <p:cNvPr id="189" name="빼기 기호 188">
                  <a:extLst>
                    <a:ext uri="{FF2B5EF4-FFF2-40B4-BE49-F238E27FC236}">
                      <a16:creationId xmlns:a16="http://schemas.microsoft.com/office/drawing/2014/main" id="{6AC16766-8322-46BD-9D06-5E72116A744E}"/>
                    </a:ext>
                  </a:extLst>
                </p:cNvPr>
                <p:cNvSpPr/>
                <p:nvPr/>
              </p:nvSpPr>
              <p:spPr>
                <a:xfrm>
                  <a:off x="4617627" y="6465666"/>
                  <a:ext cx="276225" cy="95250"/>
                </a:xfrm>
                <a:prstGeom prst="mathMinu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빼기 기호 189">
                  <a:extLst>
                    <a:ext uri="{FF2B5EF4-FFF2-40B4-BE49-F238E27FC236}">
                      <a16:creationId xmlns:a16="http://schemas.microsoft.com/office/drawing/2014/main" id="{D57ACC59-D9A6-4CBC-8233-99E961DA01A4}"/>
                    </a:ext>
                  </a:extLst>
                </p:cNvPr>
                <p:cNvSpPr/>
                <p:nvPr/>
              </p:nvSpPr>
              <p:spPr>
                <a:xfrm>
                  <a:off x="4617627" y="6541220"/>
                  <a:ext cx="276225" cy="95250"/>
                </a:xfrm>
                <a:prstGeom prst="mathMinu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빼기 기호 190">
                  <a:extLst>
                    <a:ext uri="{FF2B5EF4-FFF2-40B4-BE49-F238E27FC236}">
                      <a16:creationId xmlns:a16="http://schemas.microsoft.com/office/drawing/2014/main" id="{56D8C663-2751-470E-B2F2-B32C0F99068F}"/>
                    </a:ext>
                  </a:extLst>
                </p:cNvPr>
                <p:cNvSpPr/>
                <p:nvPr/>
              </p:nvSpPr>
              <p:spPr>
                <a:xfrm>
                  <a:off x="4617624" y="6611641"/>
                  <a:ext cx="276225" cy="95250"/>
                </a:xfrm>
                <a:prstGeom prst="mathMinu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9BCD1140-50FE-49B2-908B-0550B8959C54}"/>
                </a:ext>
              </a:extLst>
            </p:cNvPr>
            <p:cNvGrpSpPr/>
            <p:nvPr/>
          </p:nvGrpSpPr>
          <p:grpSpPr>
            <a:xfrm>
              <a:off x="2844483" y="2724086"/>
              <a:ext cx="1342784" cy="2322737"/>
              <a:chOff x="5421439" y="-80196"/>
              <a:chExt cx="1342784" cy="2322737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0852158D-DFF7-41DA-86A4-2A12961A1EF7}"/>
                  </a:ext>
                </a:extLst>
              </p:cNvPr>
              <p:cNvSpPr/>
              <p:nvPr/>
            </p:nvSpPr>
            <p:spPr>
              <a:xfrm>
                <a:off x="5421439" y="-65318"/>
                <a:ext cx="1342784" cy="2307859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619F61F9-913F-4812-B461-812579F5DBC5}"/>
                  </a:ext>
                </a:extLst>
              </p:cNvPr>
              <p:cNvSpPr/>
              <p:nvPr/>
            </p:nvSpPr>
            <p:spPr>
              <a:xfrm>
                <a:off x="5897595" y="-80196"/>
                <a:ext cx="385094" cy="6151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5D0433E-67F4-4E26-8E0A-52E3E65A5A9D}"/>
              </a:ext>
            </a:extLst>
          </p:cNvPr>
          <p:cNvGrpSpPr/>
          <p:nvPr/>
        </p:nvGrpSpPr>
        <p:grpSpPr>
          <a:xfrm>
            <a:off x="5296932" y="4003679"/>
            <a:ext cx="1342784" cy="2322737"/>
            <a:chOff x="2844483" y="2724086"/>
            <a:chExt cx="1342784" cy="2322737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60FB8D96-1521-403B-AA2D-2C91ED83AA6B}"/>
                </a:ext>
              </a:extLst>
            </p:cNvPr>
            <p:cNvGrpSpPr/>
            <p:nvPr/>
          </p:nvGrpSpPr>
          <p:grpSpPr>
            <a:xfrm>
              <a:off x="2914148" y="4890618"/>
              <a:ext cx="1198076" cy="136153"/>
              <a:chOff x="4146656" y="6414941"/>
              <a:chExt cx="3898669" cy="44305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E3F579EF-0CE2-43D0-A9DB-2C3F038CB99F}"/>
                  </a:ext>
                </a:extLst>
              </p:cNvPr>
              <p:cNvSpPr/>
              <p:nvPr/>
            </p:nvSpPr>
            <p:spPr>
              <a:xfrm>
                <a:off x="4146656" y="6414941"/>
                <a:ext cx="3898669" cy="4430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1/2 액자 200">
                <a:extLst>
                  <a:ext uri="{FF2B5EF4-FFF2-40B4-BE49-F238E27FC236}">
                    <a16:creationId xmlns:a16="http://schemas.microsoft.com/office/drawing/2014/main" id="{BCBFBE96-B191-40F6-93AB-C597FDC7D8A7}"/>
                  </a:ext>
                </a:extLst>
              </p:cNvPr>
              <p:cNvSpPr/>
              <p:nvPr/>
            </p:nvSpPr>
            <p:spPr>
              <a:xfrm rot="18930937">
                <a:off x="7334222" y="6549366"/>
                <a:ext cx="174209" cy="174209"/>
              </a:xfrm>
              <a:prstGeom prst="halfFrame">
                <a:avLst>
                  <a:gd name="adj1" fmla="val 16758"/>
                  <a:gd name="adj2" fmla="val 1793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원형: 비어 있음 201">
                <a:extLst>
                  <a:ext uri="{FF2B5EF4-FFF2-40B4-BE49-F238E27FC236}">
                    <a16:creationId xmlns:a16="http://schemas.microsoft.com/office/drawing/2014/main" id="{7A21861A-E19A-48CC-B61C-EA8345041A31}"/>
                  </a:ext>
                </a:extLst>
              </p:cNvPr>
              <p:cNvSpPr/>
              <p:nvPr/>
            </p:nvSpPr>
            <p:spPr>
              <a:xfrm>
                <a:off x="5972820" y="6518003"/>
                <a:ext cx="246359" cy="246359"/>
              </a:xfrm>
              <a:prstGeom prst="donut">
                <a:avLst>
                  <a:gd name="adj" fmla="val 1462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5F7E1295-BDB9-4AE3-BFA7-52B886EB38E4}"/>
                  </a:ext>
                </a:extLst>
              </p:cNvPr>
              <p:cNvGrpSpPr/>
              <p:nvPr/>
            </p:nvGrpSpPr>
            <p:grpSpPr>
              <a:xfrm>
                <a:off x="4645396" y="6513291"/>
                <a:ext cx="276228" cy="241225"/>
                <a:chOff x="4617624" y="6465666"/>
                <a:chExt cx="276228" cy="241225"/>
              </a:xfrm>
            </p:grpSpPr>
            <p:sp>
              <p:nvSpPr>
                <p:cNvPr id="204" name="빼기 기호 203">
                  <a:extLst>
                    <a:ext uri="{FF2B5EF4-FFF2-40B4-BE49-F238E27FC236}">
                      <a16:creationId xmlns:a16="http://schemas.microsoft.com/office/drawing/2014/main" id="{4626183D-EF08-40A8-A3B2-A8F45F20C32C}"/>
                    </a:ext>
                  </a:extLst>
                </p:cNvPr>
                <p:cNvSpPr/>
                <p:nvPr/>
              </p:nvSpPr>
              <p:spPr>
                <a:xfrm>
                  <a:off x="4617627" y="6465666"/>
                  <a:ext cx="276225" cy="95250"/>
                </a:xfrm>
                <a:prstGeom prst="mathMinu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빼기 기호 204">
                  <a:extLst>
                    <a:ext uri="{FF2B5EF4-FFF2-40B4-BE49-F238E27FC236}">
                      <a16:creationId xmlns:a16="http://schemas.microsoft.com/office/drawing/2014/main" id="{88A08C92-329C-4102-9267-B09D6A1CB3D0}"/>
                    </a:ext>
                  </a:extLst>
                </p:cNvPr>
                <p:cNvSpPr/>
                <p:nvPr/>
              </p:nvSpPr>
              <p:spPr>
                <a:xfrm>
                  <a:off x="4617627" y="6541220"/>
                  <a:ext cx="276225" cy="95250"/>
                </a:xfrm>
                <a:prstGeom prst="mathMinu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빼기 기호 205">
                  <a:extLst>
                    <a:ext uri="{FF2B5EF4-FFF2-40B4-BE49-F238E27FC236}">
                      <a16:creationId xmlns:a16="http://schemas.microsoft.com/office/drawing/2014/main" id="{32D7A59A-882E-41E6-8AE4-DE57F5AF8C5A}"/>
                    </a:ext>
                  </a:extLst>
                </p:cNvPr>
                <p:cNvSpPr/>
                <p:nvPr/>
              </p:nvSpPr>
              <p:spPr>
                <a:xfrm>
                  <a:off x="4617624" y="6611641"/>
                  <a:ext cx="276225" cy="95250"/>
                </a:xfrm>
                <a:prstGeom prst="mathMinu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5D202493-7F9A-40E1-A990-ACCD0F5071E3}"/>
                </a:ext>
              </a:extLst>
            </p:cNvPr>
            <p:cNvGrpSpPr/>
            <p:nvPr/>
          </p:nvGrpSpPr>
          <p:grpSpPr>
            <a:xfrm>
              <a:off x="2844483" y="2724086"/>
              <a:ext cx="1342784" cy="2322737"/>
              <a:chOff x="5421439" y="-80196"/>
              <a:chExt cx="1342784" cy="2322737"/>
            </a:xfrm>
          </p:grpSpPr>
          <p:sp>
            <p:nvSpPr>
              <p:cNvPr id="198" name="사각형: 둥근 모서리 197">
                <a:extLst>
                  <a:ext uri="{FF2B5EF4-FFF2-40B4-BE49-F238E27FC236}">
                    <a16:creationId xmlns:a16="http://schemas.microsoft.com/office/drawing/2014/main" id="{1E434709-5315-40CD-9D80-2FEE82F98C69}"/>
                  </a:ext>
                </a:extLst>
              </p:cNvPr>
              <p:cNvSpPr/>
              <p:nvPr/>
            </p:nvSpPr>
            <p:spPr>
              <a:xfrm>
                <a:off x="5421439" y="-65318"/>
                <a:ext cx="1342784" cy="2307859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사각형: 둥근 모서리 198">
                <a:extLst>
                  <a:ext uri="{FF2B5EF4-FFF2-40B4-BE49-F238E27FC236}">
                    <a16:creationId xmlns:a16="http://schemas.microsoft.com/office/drawing/2014/main" id="{96836D24-0D1D-47FB-B8B7-F45B9EB97C23}"/>
                  </a:ext>
                </a:extLst>
              </p:cNvPr>
              <p:cNvSpPr/>
              <p:nvPr/>
            </p:nvSpPr>
            <p:spPr>
              <a:xfrm>
                <a:off x="5897595" y="-80196"/>
                <a:ext cx="385094" cy="6151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4B7DD4AD-4FA3-4779-B20F-D3E8091AC822}"/>
              </a:ext>
            </a:extLst>
          </p:cNvPr>
          <p:cNvGrpSpPr/>
          <p:nvPr/>
        </p:nvGrpSpPr>
        <p:grpSpPr>
          <a:xfrm>
            <a:off x="9363499" y="4443874"/>
            <a:ext cx="1342784" cy="2322737"/>
            <a:chOff x="2844483" y="2724086"/>
            <a:chExt cx="1342784" cy="2322737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D3C6CAF1-80C5-44AF-8217-46DF59AADA4B}"/>
                </a:ext>
              </a:extLst>
            </p:cNvPr>
            <p:cNvGrpSpPr/>
            <p:nvPr/>
          </p:nvGrpSpPr>
          <p:grpSpPr>
            <a:xfrm>
              <a:off x="2914148" y="4890618"/>
              <a:ext cx="1198076" cy="136153"/>
              <a:chOff x="4146656" y="6414941"/>
              <a:chExt cx="3898669" cy="443059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85793F98-109C-4516-8F60-28752DB5F0D5}"/>
                  </a:ext>
                </a:extLst>
              </p:cNvPr>
              <p:cNvSpPr/>
              <p:nvPr/>
            </p:nvSpPr>
            <p:spPr>
              <a:xfrm>
                <a:off x="4146656" y="6414941"/>
                <a:ext cx="3898669" cy="4430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1/2 액자 212">
                <a:extLst>
                  <a:ext uri="{FF2B5EF4-FFF2-40B4-BE49-F238E27FC236}">
                    <a16:creationId xmlns:a16="http://schemas.microsoft.com/office/drawing/2014/main" id="{731AA1B7-F8A6-479E-ABDE-AB515526992D}"/>
                  </a:ext>
                </a:extLst>
              </p:cNvPr>
              <p:cNvSpPr/>
              <p:nvPr/>
            </p:nvSpPr>
            <p:spPr>
              <a:xfrm rot="18930937">
                <a:off x="7334222" y="6549366"/>
                <a:ext cx="174209" cy="174209"/>
              </a:xfrm>
              <a:prstGeom prst="halfFrame">
                <a:avLst>
                  <a:gd name="adj1" fmla="val 16758"/>
                  <a:gd name="adj2" fmla="val 1793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원형: 비어 있음 213">
                <a:extLst>
                  <a:ext uri="{FF2B5EF4-FFF2-40B4-BE49-F238E27FC236}">
                    <a16:creationId xmlns:a16="http://schemas.microsoft.com/office/drawing/2014/main" id="{AFD6A00D-2A69-4AE2-91E2-3B367F34E9B8}"/>
                  </a:ext>
                </a:extLst>
              </p:cNvPr>
              <p:cNvSpPr/>
              <p:nvPr/>
            </p:nvSpPr>
            <p:spPr>
              <a:xfrm>
                <a:off x="5972820" y="6518003"/>
                <a:ext cx="246359" cy="246359"/>
              </a:xfrm>
              <a:prstGeom prst="donut">
                <a:avLst>
                  <a:gd name="adj" fmla="val 1462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5CA59481-FB10-47EA-B953-7C0A65E8BEAC}"/>
                  </a:ext>
                </a:extLst>
              </p:cNvPr>
              <p:cNvGrpSpPr/>
              <p:nvPr/>
            </p:nvGrpSpPr>
            <p:grpSpPr>
              <a:xfrm>
                <a:off x="4645396" y="6513291"/>
                <a:ext cx="276228" cy="241225"/>
                <a:chOff x="4617624" y="6465666"/>
                <a:chExt cx="276228" cy="241225"/>
              </a:xfrm>
            </p:grpSpPr>
            <p:sp>
              <p:nvSpPr>
                <p:cNvPr id="216" name="빼기 기호 215">
                  <a:extLst>
                    <a:ext uri="{FF2B5EF4-FFF2-40B4-BE49-F238E27FC236}">
                      <a16:creationId xmlns:a16="http://schemas.microsoft.com/office/drawing/2014/main" id="{2BDA4758-B388-4DE3-BE03-16EB6774214C}"/>
                    </a:ext>
                  </a:extLst>
                </p:cNvPr>
                <p:cNvSpPr/>
                <p:nvPr/>
              </p:nvSpPr>
              <p:spPr>
                <a:xfrm>
                  <a:off x="4617627" y="6465666"/>
                  <a:ext cx="276225" cy="95250"/>
                </a:xfrm>
                <a:prstGeom prst="mathMinu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빼기 기호 216">
                  <a:extLst>
                    <a:ext uri="{FF2B5EF4-FFF2-40B4-BE49-F238E27FC236}">
                      <a16:creationId xmlns:a16="http://schemas.microsoft.com/office/drawing/2014/main" id="{B5DE304A-08F6-4725-9449-A8013393B3DB}"/>
                    </a:ext>
                  </a:extLst>
                </p:cNvPr>
                <p:cNvSpPr/>
                <p:nvPr/>
              </p:nvSpPr>
              <p:spPr>
                <a:xfrm>
                  <a:off x="4617627" y="6541220"/>
                  <a:ext cx="276225" cy="95250"/>
                </a:xfrm>
                <a:prstGeom prst="mathMinu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빼기 기호 217">
                  <a:extLst>
                    <a:ext uri="{FF2B5EF4-FFF2-40B4-BE49-F238E27FC236}">
                      <a16:creationId xmlns:a16="http://schemas.microsoft.com/office/drawing/2014/main" id="{3463B678-2F08-40CD-B80F-8B02DF69BD95}"/>
                    </a:ext>
                  </a:extLst>
                </p:cNvPr>
                <p:cNvSpPr/>
                <p:nvPr/>
              </p:nvSpPr>
              <p:spPr>
                <a:xfrm>
                  <a:off x="4617624" y="6611641"/>
                  <a:ext cx="276225" cy="95250"/>
                </a:xfrm>
                <a:prstGeom prst="mathMinu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C347AB48-D1E3-4072-9333-ED41AA3B1603}"/>
                </a:ext>
              </a:extLst>
            </p:cNvPr>
            <p:cNvGrpSpPr/>
            <p:nvPr/>
          </p:nvGrpSpPr>
          <p:grpSpPr>
            <a:xfrm>
              <a:off x="2844483" y="2724086"/>
              <a:ext cx="1342784" cy="2322737"/>
              <a:chOff x="5421439" y="-80196"/>
              <a:chExt cx="1342784" cy="2322737"/>
            </a:xfrm>
          </p:grpSpPr>
          <p:sp>
            <p:nvSpPr>
              <p:cNvPr id="210" name="사각형: 둥근 모서리 209">
                <a:extLst>
                  <a:ext uri="{FF2B5EF4-FFF2-40B4-BE49-F238E27FC236}">
                    <a16:creationId xmlns:a16="http://schemas.microsoft.com/office/drawing/2014/main" id="{8B79F07E-C9C4-4AD3-9E9A-E1B12663F5A0}"/>
                  </a:ext>
                </a:extLst>
              </p:cNvPr>
              <p:cNvSpPr/>
              <p:nvPr/>
            </p:nvSpPr>
            <p:spPr>
              <a:xfrm>
                <a:off x="5421439" y="-65318"/>
                <a:ext cx="1342784" cy="2307859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E89FA54B-5EE7-4961-A813-EBAA09DB0096}"/>
                  </a:ext>
                </a:extLst>
              </p:cNvPr>
              <p:cNvSpPr/>
              <p:nvPr/>
            </p:nvSpPr>
            <p:spPr>
              <a:xfrm>
                <a:off x="5897595" y="-80196"/>
                <a:ext cx="385094" cy="6151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80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3B53E7-B48E-4199-A950-E8AF507D17A1}"/>
              </a:ext>
            </a:extLst>
          </p:cNvPr>
          <p:cNvSpPr/>
          <p:nvPr/>
        </p:nvSpPr>
        <p:spPr>
          <a:xfrm>
            <a:off x="7750023" y="689958"/>
            <a:ext cx="3197630" cy="1280160"/>
          </a:xfrm>
          <a:prstGeom prst="rect">
            <a:avLst/>
          </a:prstGeom>
          <a:solidFill>
            <a:srgbClr val="BEE2F4"/>
          </a:solidFill>
          <a:ln>
            <a:noFill/>
          </a:ln>
          <a:effectLst>
            <a:outerShdw blurRad="190500" dist="76200" dir="5400000" algn="t" rotWithShape="0">
              <a:schemeClr val="tx2">
                <a:lumMod val="60000"/>
                <a:lumOff val="4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50800" dir="5400000" algn="ctr" rotWithShape="0">
                    <a:srgbClr val="4472C4">
                      <a:lumMod val="40000"/>
                      <a:lumOff val="60000"/>
                    </a:srgbClr>
                  </a:outerShdw>
                </a:effectLst>
                <a:uLnTx/>
                <a:uFillTx/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rPr>
              <a:t>전유빈님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50800" dir="5400000" algn="ctr" rotWithShape="0">
                    <a:srgbClr val="4472C4">
                      <a:lumMod val="40000"/>
                      <a:lumOff val="60000"/>
                    </a:srgbClr>
                  </a:outerShdw>
                </a:effectLst>
                <a:uLnTx/>
                <a:uFillTx/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50800" dir="5400000" algn="ctr" rotWithShape="0">
                    <a:srgbClr val="4472C4">
                      <a:lumMod val="40000"/>
                      <a:lumOff val="60000"/>
                    </a:srgbClr>
                  </a:outerShdw>
                </a:effectLst>
                <a:uLnTx/>
                <a:uFillTx/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rPr>
              <a:t> 안녕하세요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50800" dir="5400000" algn="ctr" rotWithShape="0">
                    <a:srgbClr val="4472C4">
                      <a:lumMod val="40000"/>
                      <a:lumOff val="60000"/>
                    </a:srgbClr>
                  </a:outerShdw>
                </a:effectLst>
                <a:uLnTx/>
                <a:uFillTx/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rPr>
              <a:t>!</a:t>
            </a:r>
            <a:endParaRPr lang="en-US" altLang="ko-KR" sz="1400" dirty="0">
              <a:solidFill>
                <a:prstClr val="white"/>
              </a:solidFill>
              <a:effectLst>
                <a:outerShdw blurRad="50800" dist="50800" dir="5400000" algn="ctr" rotWithShape="0">
                  <a:srgbClr val="4472C4">
                    <a:lumMod val="40000"/>
                    <a:lumOff val="60000"/>
                  </a:srgb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50800" dir="5400000" algn="ctr" rotWithShape="0">
                    <a:srgbClr val="4472C4">
                      <a:lumMod val="40000"/>
                      <a:lumOff val="60000"/>
                    </a:srgbClr>
                  </a:outerShdw>
                </a:effectLst>
                <a:uLnTx/>
                <a:uFillTx/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rPr>
              <a:t>CHEESE NOW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algn="ctr" rotWithShape="0">
                  <a:srgbClr val="4472C4">
                    <a:lumMod val="40000"/>
                    <a:lumOff val="60000"/>
                  </a:srgbClr>
                </a:outerShdw>
              </a:effectLst>
              <a:uLnTx/>
              <a:uFillTx/>
              <a:latin typeface="이사만루체 Light" panose="00000300000000000000" pitchFamily="2" charset="-127"/>
              <a:ea typeface="이사만루체 Light" panose="00000300000000000000" pitchFamily="2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384764-4837-4AFD-921E-6B88A2CB0768}"/>
              </a:ext>
            </a:extLst>
          </p:cNvPr>
          <p:cNvGrpSpPr/>
          <p:nvPr/>
        </p:nvGrpSpPr>
        <p:grpSpPr>
          <a:xfrm>
            <a:off x="9378950" y="2134433"/>
            <a:ext cx="1515771" cy="2151974"/>
            <a:chOff x="7264371" y="2135716"/>
            <a:chExt cx="3197342" cy="453933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051995C-C5BC-4666-AF45-7A209EAC080A}"/>
                </a:ext>
              </a:extLst>
            </p:cNvPr>
            <p:cNvSpPr/>
            <p:nvPr/>
          </p:nvSpPr>
          <p:spPr>
            <a:xfrm>
              <a:off x="7268533" y="2135716"/>
              <a:ext cx="3193180" cy="45393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079F35B-0D5C-47E2-97BA-ED265782A640}"/>
                </a:ext>
              </a:extLst>
            </p:cNvPr>
            <p:cNvGrpSpPr/>
            <p:nvPr/>
          </p:nvGrpSpPr>
          <p:grpSpPr>
            <a:xfrm>
              <a:off x="7264371" y="4918179"/>
              <a:ext cx="3193180" cy="1460741"/>
              <a:chOff x="7232805" y="5089263"/>
              <a:chExt cx="3193180" cy="1460741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827B93-A474-4DE9-9F78-A2910FF876C1}"/>
                  </a:ext>
                </a:extLst>
              </p:cNvPr>
              <p:cNvSpPr txBox="1"/>
              <p:nvPr/>
            </p:nvSpPr>
            <p:spPr>
              <a:xfrm>
                <a:off x="7232805" y="5089263"/>
                <a:ext cx="3193180" cy="1460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     X</a:t>
                </a:r>
                <a:r>
                  <a:rPr lang="ko-KR" altLang="en-US" sz="9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 </a:t>
                </a:r>
                <a:r>
                  <a:rPr lang="en-US" altLang="ko-KR" sz="9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2</a:t>
                </a:r>
              </a:p>
              <a:p>
                <a:pPr algn="ctr"/>
                <a:br>
                  <a:rPr lang="en-US" altLang="ko-KR" sz="10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</a:br>
                <a:r>
                  <a:rPr lang="en-US" altLang="ko-KR" sz="10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“</a:t>
                </a:r>
                <a:r>
                  <a:rPr lang="ko-KR" altLang="en-US" sz="1000" dirty="0" err="1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로타랙트</a:t>
                </a:r>
                <a:r>
                  <a:rPr lang="en-US" altLang="ko-KR" sz="10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”</a:t>
                </a:r>
                <a:r>
                  <a:rPr lang="ko-KR" altLang="en-US" sz="10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에 </a:t>
                </a:r>
                <a:endParaRPr lang="en-US" altLang="ko-KR" sz="10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algn="ctr"/>
                <a:r>
                  <a:rPr lang="en-US" altLang="ko-KR" sz="10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2</a:t>
                </a:r>
                <a:r>
                  <a:rPr lang="ko-KR" altLang="en-US" sz="10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명 있습니다</a:t>
                </a:r>
                <a:endParaRPr lang="ko-KR" altLang="en-US" sz="10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4F9AA3C-7C36-43AB-8BD5-7A24537C0A62}"/>
                  </a:ext>
                </a:extLst>
              </p:cNvPr>
              <p:cNvSpPr/>
              <p:nvPr/>
            </p:nvSpPr>
            <p:spPr>
              <a:xfrm>
                <a:off x="8566361" y="5230824"/>
                <a:ext cx="171714" cy="171714"/>
              </a:xfrm>
              <a:prstGeom prst="ellipse">
                <a:avLst/>
              </a:prstGeom>
              <a:solidFill>
                <a:srgbClr val="E2AC00">
                  <a:alpha val="60000"/>
                </a:srgbClr>
              </a:solidFill>
              <a:ln>
                <a:noFill/>
              </a:ln>
              <a:effectLst>
                <a:outerShdw blurRad="38100" dist="38100" dir="5400000" sx="60000" sy="60000" algn="t" rotWithShape="0">
                  <a:schemeClr val="accent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8D9EC9B-D158-43DE-946C-5A38950E5DFC}"/>
                </a:ext>
              </a:extLst>
            </p:cNvPr>
            <p:cNvGrpSpPr/>
            <p:nvPr/>
          </p:nvGrpSpPr>
          <p:grpSpPr>
            <a:xfrm>
              <a:off x="7913043" y="2734063"/>
              <a:ext cx="1895837" cy="1900230"/>
              <a:chOff x="5731041" y="4872678"/>
              <a:chExt cx="718202" cy="719866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ACCDC1B-B415-4A81-A169-A2B2E920DCEC}"/>
                  </a:ext>
                </a:extLst>
              </p:cNvPr>
              <p:cNvSpPr/>
              <p:nvPr/>
            </p:nvSpPr>
            <p:spPr>
              <a:xfrm>
                <a:off x="5731041" y="4872678"/>
                <a:ext cx="718202" cy="719866"/>
              </a:xfrm>
              <a:prstGeom prst="rect">
                <a:avLst/>
              </a:prstGeom>
              <a:solidFill>
                <a:srgbClr val="FFD96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E1F7D4D6-B17E-408A-979C-A16C845344FB}"/>
                  </a:ext>
                </a:extLst>
              </p:cNvPr>
              <p:cNvSpPr/>
              <p:nvPr/>
            </p:nvSpPr>
            <p:spPr>
              <a:xfrm>
                <a:off x="5878014" y="5035083"/>
                <a:ext cx="82034" cy="82034"/>
              </a:xfrm>
              <a:prstGeom prst="ellipse">
                <a:avLst/>
              </a:prstGeom>
              <a:solidFill>
                <a:srgbClr val="EBC72D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D1822F42-9D56-40BC-AFCA-BAA349D46334}"/>
                  </a:ext>
                </a:extLst>
              </p:cNvPr>
              <p:cNvSpPr/>
              <p:nvPr/>
            </p:nvSpPr>
            <p:spPr>
              <a:xfrm>
                <a:off x="5896084" y="5246647"/>
                <a:ext cx="207593" cy="207594"/>
              </a:xfrm>
              <a:prstGeom prst="ellipse">
                <a:avLst/>
              </a:prstGeom>
              <a:solidFill>
                <a:srgbClr val="EBC72D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6F4EA04-BA71-4FF3-8AE3-3E0FE6955D6D}"/>
              </a:ext>
            </a:extLst>
          </p:cNvPr>
          <p:cNvGrpSpPr/>
          <p:nvPr/>
        </p:nvGrpSpPr>
        <p:grpSpPr>
          <a:xfrm>
            <a:off x="7756672" y="2134432"/>
            <a:ext cx="1576110" cy="2151974"/>
            <a:chOff x="2037088" y="2135716"/>
            <a:chExt cx="3324621" cy="453933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3180E17-CB9B-4504-8AE1-08C36E9AF442}"/>
                </a:ext>
              </a:extLst>
            </p:cNvPr>
            <p:cNvSpPr/>
            <p:nvPr/>
          </p:nvSpPr>
          <p:spPr>
            <a:xfrm>
              <a:off x="2168529" y="2135716"/>
              <a:ext cx="3193180" cy="45393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C4FD52C-81AC-48B4-A952-0CFB62056203}"/>
                </a:ext>
              </a:extLst>
            </p:cNvPr>
            <p:cNvGrpSpPr/>
            <p:nvPr/>
          </p:nvGrpSpPr>
          <p:grpSpPr>
            <a:xfrm>
              <a:off x="2815963" y="2734063"/>
              <a:ext cx="1895838" cy="1900230"/>
              <a:chOff x="5898339" y="2761232"/>
              <a:chExt cx="549100" cy="550371"/>
            </a:xfrm>
            <a:effectLst>
              <a:outerShdw blurRad="76200" dist="38100" dir="5400000" algn="t" rotWithShape="0">
                <a:schemeClr val="accent2">
                  <a:lumMod val="50000"/>
                  <a:alpha val="30000"/>
                </a:schemeClr>
              </a:outerShdw>
            </a:effectLst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653F2E4-8150-4D1C-AF33-9CACDEB59D48}"/>
                  </a:ext>
                </a:extLst>
              </p:cNvPr>
              <p:cNvSpPr/>
              <p:nvPr/>
            </p:nvSpPr>
            <p:spPr>
              <a:xfrm>
                <a:off x="5898339" y="2761232"/>
                <a:ext cx="549100" cy="5503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128FF645-172E-4495-8865-EEEBFBD4201F}"/>
                  </a:ext>
                </a:extLst>
              </p:cNvPr>
              <p:cNvSpPr/>
              <p:nvPr/>
            </p:nvSpPr>
            <p:spPr>
              <a:xfrm>
                <a:off x="6226350" y="2840713"/>
                <a:ext cx="120661" cy="120661"/>
              </a:xfrm>
              <a:prstGeom prst="ellipse">
                <a:avLst/>
              </a:prstGeom>
              <a:solidFill>
                <a:srgbClr val="E2AC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CD84775F-4E75-4C7E-9037-4C1B17053554}"/>
                  </a:ext>
                </a:extLst>
              </p:cNvPr>
              <p:cNvSpPr/>
              <p:nvPr/>
            </p:nvSpPr>
            <p:spPr>
              <a:xfrm>
                <a:off x="6103818" y="2914923"/>
                <a:ext cx="62719" cy="62719"/>
              </a:xfrm>
              <a:prstGeom prst="ellipse">
                <a:avLst/>
              </a:prstGeom>
              <a:solidFill>
                <a:srgbClr val="E2AC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2113EEC-C93E-4976-A870-D7218217E2F0}"/>
                  </a:ext>
                </a:extLst>
              </p:cNvPr>
              <p:cNvSpPr/>
              <p:nvPr/>
            </p:nvSpPr>
            <p:spPr>
              <a:xfrm>
                <a:off x="6188296" y="2992601"/>
                <a:ext cx="158715" cy="158715"/>
              </a:xfrm>
              <a:prstGeom prst="ellipse">
                <a:avLst/>
              </a:prstGeom>
              <a:solidFill>
                <a:srgbClr val="E2AC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C08A5FEB-3498-42A2-B6E8-375C52FE97E5}"/>
                </a:ext>
              </a:extLst>
            </p:cNvPr>
            <p:cNvGrpSpPr/>
            <p:nvPr/>
          </p:nvGrpSpPr>
          <p:grpSpPr>
            <a:xfrm>
              <a:off x="2037088" y="4918179"/>
              <a:ext cx="3193180" cy="1460742"/>
              <a:chOff x="7268534" y="5089263"/>
              <a:chExt cx="3193180" cy="1460742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B5F8BFE-EF41-400C-98CB-9EB8D6B7DDC5}"/>
                  </a:ext>
                </a:extLst>
              </p:cNvPr>
              <p:cNvSpPr txBox="1"/>
              <p:nvPr/>
            </p:nvSpPr>
            <p:spPr>
              <a:xfrm>
                <a:off x="7268534" y="5089263"/>
                <a:ext cx="3193180" cy="1460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     X</a:t>
                </a:r>
                <a:r>
                  <a:rPr lang="ko-KR" altLang="en-US" sz="9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 </a:t>
                </a:r>
                <a:r>
                  <a:rPr lang="en-US" altLang="ko-KR" sz="9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3</a:t>
                </a:r>
              </a:p>
              <a:p>
                <a:pPr algn="ctr"/>
                <a:br>
                  <a:rPr lang="en-US" altLang="ko-KR" sz="10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</a:br>
                <a:r>
                  <a:rPr lang="en-US" altLang="ko-KR" sz="10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“</a:t>
                </a:r>
                <a:r>
                  <a:rPr lang="ko-KR" altLang="en-US" sz="10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매치포인트</a:t>
                </a:r>
                <a:r>
                  <a:rPr lang="en-US" altLang="ko-KR" sz="10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”</a:t>
                </a:r>
                <a:r>
                  <a:rPr lang="ko-KR" altLang="en-US" sz="10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에 </a:t>
                </a:r>
                <a:endParaRPr lang="en-US" altLang="ko-KR" sz="10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endParaRPr>
              </a:p>
              <a:p>
                <a:pPr algn="ctr"/>
                <a:r>
                  <a:rPr lang="en-US" altLang="ko-KR" sz="10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3</a:t>
                </a:r>
                <a:r>
                  <a:rPr lang="ko-KR" altLang="en-US" sz="1000" dirty="0">
                    <a:solidFill>
                      <a:srgbClr val="FFC000"/>
                    </a:solidFill>
                    <a:effectLst>
                      <a:outerShdw blurRad="63500" dist="38100" dir="5400000" algn="t" rotWithShape="0">
                        <a:schemeClr val="accent2">
                          <a:lumMod val="50000"/>
                          <a:alpha val="30000"/>
                        </a:schemeClr>
                      </a:outerShdw>
                    </a:effectLst>
                    <a:latin typeface="이사만루체 Light" panose="00000300000000000000" pitchFamily="2" charset="-127"/>
                    <a:ea typeface="이사만루체 Light" panose="00000300000000000000" pitchFamily="2" charset="-127"/>
                  </a:rPr>
                  <a:t>명 있습니다</a:t>
                </a:r>
                <a:endParaRPr lang="ko-KR" altLang="en-US" sz="10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C15ADD03-85C5-4396-A262-EA7124B00121}"/>
                  </a:ext>
                </a:extLst>
              </p:cNvPr>
              <p:cNvSpPr/>
              <p:nvPr/>
            </p:nvSpPr>
            <p:spPr>
              <a:xfrm>
                <a:off x="8585140" y="5230828"/>
                <a:ext cx="171712" cy="171712"/>
              </a:xfrm>
              <a:prstGeom prst="ellipse">
                <a:avLst/>
              </a:prstGeom>
              <a:solidFill>
                <a:srgbClr val="E2AC00">
                  <a:alpha val="60000"/>
                </a:srgbClr>
              </a:solidFill>
              <a:ln>
                <a:noFill/>
              </a:ln>
              <a:effectLst>
                <a:outerShdw blurRad="38100" dist="38100" dir="5400000" sx="60000" sy="60000" algn="t" rotWithShape="0">
                  <a:schemeClr val="accent2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EE1619-7C1B-4818-82D7-3258D7B6B160}"/>
              </a:ext>
            </a:extLst>
          </p:cNvPr>
          <p:cNvSpPr/>
          <p:nvPr/>
        </p:nvSpPr>
        <p:spPr>
          <a:xfrm>
            <a:off x="7749601" y="5054787"/>
            <a:ext cx="3197630" cy="1179271"/>
          </a:xfrm>
          <a:prstGeom prst="rect">
            <a:avLst/>
          </a:prstGeom>
          <a:solidFill>
            <a:srgbClr val="BEE2F4"/>
          </a:solidFill>
          <a:ln>
            <a:noFill/>
          </a:ln>
          <a:effectLst>
            <a:outerShdw blurRad="190500" dist="76200" dir="5400000" algn="t" rotWithShape="0">
              <a:schemeClr val="tx2">
                <a:lumMod val="60000"/>
                <a:lumOff val="4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algn="ctr" rotWithShape="0">
                  <a:srgbClr val="4472C4">
                    <a:lumMod val="40000"/>
                    <a:lumOff val="60000"/>
                  </a:srgbClr>
                </a:outerShdw>
              </a:effectLst>
              <a:uLnTx/>
              <a:uFillTx/>
              <a:latin typeface="이사만루체 Light" panose="00000300000000000000" pitchFamily="2" charset="-127"/>
              <a:ea typeface="이사만루체 Light" panose="00000300000000000000" pitchFamily="2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89DAE8-A669-44C1-BC73-CFF139B61FF2}"/>
              </a:ext>
            </a:extLst>
          </p:cNvPr>
          <p:cNvGrpSpPr/>
          <p:nvPr/>
        </p:nvGrpSpPr>
        <p:grpSpPr>
          <a:xfrm>
            <a:off x="7718376" y="671803"/>
            <a:ext cx="3267520" cy="5615924"/>
            <a:chOff x="4465538" y="671803"/>
            <a:chExt cx="3267520" cy="5615924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0D2F2E5-E953-4CD7-A947-52C31FFC16C1}"/>
                </a:ext>
              </a:extLst>
            </p:cNvPr>
            <p:cNvGrpSpPr/>
            <p:nvPr/>
          </p:nvGrpSpPr>
          <p:grpSpPr>
            <a:xfrm>
              <a:off x="4663046" y="5905554"/>
              <a:ext cx="2859667" cy="324981"/>
              <a:chOff x="4146656" y="6414941"/>
              <a:chExt cx="3898669" cy="443059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4914267-5864-4957-8E6E-F220D459BDE7}"/>
                  </a:ext>
                </a:extLst>
              </p:cNvPr>
              <p:cNvSpPr/>
              <p:nvPr/>
            </p:nvSpPr>
            <p:spPr>
              <a:xfrm>
                <a:off x="4146656" y="6414941"/>
                <a:ext cx="3898669" cy="4430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1/2 액자 33">
                <a:extLst>
                  <a:ext uri="{FF2B5EF4-FFF2-40B4-BE49-F238E27FC236}">
                    <a16:creationId xmlns:a16="http://schemas.microsoft.com/office/drawing/2014/main" id="{B3634D40-4EAF-4C50-95FE-2A850266436D}"/>
                  </a:ext>
                </a:extLst>
              </p:cNvPr>
              <p:cNvSpPr/>
              <p:nvPr/>
            </p:nvSpPr>
            <p:spPr>
              <a:xfrm rot="18930937">
                <a:off x="7334222" y="6549366"/>
                <a:ext cx="174209" cy="174209"/>
              </a:xfrm>
              <a:prstGeom prst="halfFrame">
                <a:avLst>
                  <a:gd name="adj1" fmla="val 16758"/>
                  <a:gd name="adj2" fmla="val 1793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원형: 비어 있음 34">
                <a:extLst>
                  <a:ext uri="{FF2B5EF4-FFF2-40B4-BE49-F238E27FC236}">
                    <a16:creationId xmlns:a16="http://schemas.microsoft.com/office/drawing/2014/main" id="{743C06E4-CCEA-4829-8F34-44BD52B9BD1E}"/>
                  </a:ext>
                </a:extLst>
              </p:cNvPr>
              <p:cNvSpPr/>
              <p:nvPr/>
            </p:nvSpPr>
            <p:spPr>
              <a:xfrm>
                <a:off x="5972820" y="6518003"/>
                <a:ext cx="246359" cy="246359"/>
              </a:xfrm>
              <a:prstGeom prst="donut">
                <a:avLst>
                  <a:gd name="adj" fmla="val 14627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9C5646EA-491F-4181-B8EA-861C3BAD51AB}"/>
                  </a:ext>
                </a:extLst>
              </p:cNvPr>
              <p:cNvGrpSpPr/>
              <p:nvPr/>
            </p:nvGrpSpPr>
            <p:grpSpPr>
              <a:xfrm>
                <a:off x="4645396" y="6513291"/>
                <a:ext cx="276228" cy="241225"/>
                <a:chOff x="4617624" y="6465666"/>
                <a:chExt cx="276228" cy="241225"/>
              </a:xfrm>
            </p:grpSpPr>
            <p:sp>
              <p:nvSpPr>
                <p:cNvPr id="37" name="빼기 기호 36">
                  <a:extLst>
                    <a:ext uri="{FF2B5EF4-FFF2-40B4-BE49-F238E27FC236}">
                      <a16:creationId xmlns:a16="http://schemas.microsoft.com/office/drawing/2014/main" id="{2216FBB0-46CA-4329-A3CF-4F59CDD77469}"/>
                    </a:ext>
                  </a:extLst>
                </p:cNvPr>
                <p:cNvSpPr/>
                <p:nvPr/>
              </p:nvSpPr>
              <p:spPr>
                <a:xfrm>
                  <a:off x="4617627" y="6465666"/>
                  <a:ext cx="276225" cy="95250"/>
                </a:xfrm>
                <a:prstGeom prst="mathMinu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빼기 기호 37">
                  <a:extLst>
                    <a:ext uri="{FF2B5EF4-FFF2-40B4-BE49-F238E27FC236}">
                      <a16:creationId xmlns:a16="http://schemas.microsoft.com/office/drawing/2014/main" id="{D8AAD34F-96F9-49FB-87DA-D29617620539}"/>
                    </a:ext>
                  </a:extLst>
                </p:cNvPr>
                <p:cNvSpPr/>
                <p:nvPr/>
              </p:nvSpPr>
              <p:spPr>
                <a:xfrm>
                  <a:off x="4617627" y="6541220"/>
                  <a:ext cx="276225" cy="95250"/>
                </a:xfrm>
                <a:prstGeom prst="mathMinu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빼기 기호 38">
                  <a:extLst>
                    <a:ext uri="{FF2B5EF4-FFF2-40B4-BE49-F238E27FC236}">
                      <a16:creationId xmlns:a16="http://schemas.microsoft.com/office/drawing/2014/main" id="{B78D57C5-F146-4F09-9D5A-9B09AB6FED9E}"/>
                    </a:ext>
                  </a:extLst>
                </p:cNvPr>
                <p:cNvSpPr/>
                <p:nvPr/>
              </p:nvSpPr>
              <p:spPr>
                <a:xfrm>
                  <a:off x="4617624" y="6611641"/>
                  <a:ext cx="276225" cy="95250"/>
                </a:xfrm>
                <a:prstGeom prst="mathMinus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A795D53-66A9-4029-AB97-D9506DF5BEA5}"/>
                </a:ext>
              </a:extLst>
            </p:cNvPr>
            <p:cNvSpPr/>
            <p:nvPr/>
          </p:nvSpPr>
          <p:spPr>
            <a:xfrm>
              <a:off x="4465538" y="671803"/>
              <a:ext cx="3267520" cy="5615924"/>
            </a:xfrm>
            <a:prstGeom prst="roundRect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1C8BB90-6C1C-4CB8-BA5F-8BDFD1059FB6}"/>
              </a:ext>
            </a:extLst>
          </p:cNvPr>
          <p:cNvSpPr/>
          <p:nvPr/>
        </p:nvSpPr>
        <p:spPr>
          <a:xfrm>
            <a:off x="8917778" y="689958"/>
            <a:ext cx="919174" cy="14683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25B2D0-9839-47E1-9EC4-10F3EB6240AF}"/>
              </a:ext>
            </a:extLst>
          </p:cNvPr>
          <p:cNvSpPr/>
          <p:nvPr/>
        </p:nvSpPr>
        <p:spPr>
          <a:xfrm>
            <a:off x="1221245" y="382050"/>
            <a:ext cx="5985556" cy="61933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F0892EA-936F-4EE0-9026-542A949EC903}"/>
              </a:ext>
            </a:extLst>
          </p:cNvPr>
          <p:cNvGrpSpPr/>
          <p:nvPr/>
        </p:nvGrpSpPr>
        <p:grpSpPr>
          <a:xfrm>
            <a:off x="33182" y="5397144"/>
            <a:ext cx="1161096" cy="1161096"/>
            <a:chOff x="21484" y="5089137"/>
            <a:chExt cx="1161096" cy="1161096"/>
          </a:xfrm>
        </p:grpSpPr>
        <p:sp>
          <p:nvSpPr>
            <p:cNvPr id="9" name="웃는 얼굴 8">
              <a:extLst>
                <a:ext uri="{FF2B5EF4-FFF2-40B4-BE49-F238E27FC236}">
                  <a16:creationId xmlns:a16="http://schemas.microsoft.com/office/drawing/2014/main" id="{0C26BCD5-72AF-4882-8EC8-709BF9137794}"/>
                </a:ext>
              </a:extLst>
            </p:cNvPr>
            <p:cNvSpPr/>
            <p:nvPr/>
          </p:nvSpPr>
          <p:spPr>
            <a:xfrm>
              <a:off x="408175" y="5475828"/>
              <a:ext cx="387714" cy="387714"/>
            </a:xfrm>
            <a:prstGeom prst="smileyFac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C8DF15B-72BE-49FF-87BB-46FCC231B618}"/>
                </a:ext>
              </a:extLst>
            </p:cNvPr>
            <p:cNvSpPr/>
            <p:nvPr/>
          </p:nvSpPr>
          <p:spPr>
            <a:xfrm>
              <a:off x="21484" y="5089137"/>
              <a:ext cx="1161096" cy="1161096"/>
            </a:xfrm>
            <a:prstGeom prst="ellipse">
              <a:avLst/>
            </a:prstGeom>
            <a:noFill/>
            <a:ln>
              <a:solidFill>
                <a:srgbClr val="E85C0E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9DB0DF-A8AB-4AEE-8394-EA3AFB402FD5}"/>
              </a:ext>
            </a:extLst>
          </p:cNvPr>
          <p:cNvSpPr/>
          <p:nvPr/>
        </p:nvSpPr>
        <p:spPr>
          <a:xfrm>
            <a:off x="3615564" y="2110869"/>
            <a:ext cx="1771083" cy="9457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D28331-C962-4DB4-92FF-566A7F7C01C7}"/>
              </a:ext>
            </a:extLst>
          </p:cNvPr>
          <p:cNvSpPr/>
          <p:nvPr/>
        </p:nvSpPr>
        <p:spPr>
          <a:xfrm>
            <a:off x="3615564" y="3088477"/>
            <a:ext cx="1771083" cy="9457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C7EB1-E1C0-4712-BB29-1B563EC519B2}"/>
              </a:ext>
            </a:extLst>
          </p:cNvPr>
          <p:cNvSpPr txBox="1"/>
          <p:nvPr/>
        </p:nvSpPr>
        <p:spPr>
          <a:xfrm>
            <a:off x="276633" y="49369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담배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AEC395-076F-4100-B050-CEEF9F031EAE}"/>
              </a:ext>
            </a:extLst>
          </p:cNvPr>
          <p:cNvSpPr txBox="1"/>
          <p:nvPr/>
        </p:nvSpPr>
        <p:spPr>
          <a:xfrm>
            <a:off x="2457126" y="24180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로타랙트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F1412C-C79E-4F2F-BFC3-0B61CEED48AA}"/>
              </a:ext>
            </a:extLst>
          </p:cNvPr>
          <p:cNvSpPr txBox="1"/>
          <p:nvPr/>
        </p:nvSpPr>
        <p:spPr>
          <a:xfrm>
            <a:off x="2826922" y="33636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매포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A2AD045-D64F-456B-B2EE-E8CD8AA1091F}"/>
              </a:ext>
            </a:extLst>
          </p:cNvPr>
          <p:cNvSpPr/>
          <p:nvPr/>
        </p:nvSpPr>
        <p:spPr>
          <a:xfrm>
            <a:off x="4356420" y="2549224"/>
            <a:ext cx="365418" cy="4571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767318C-E4A2-46F0-8CB0-A84F79F9E146}"/>
              </a:ext>
            </a:extLst>
          </p:cNvPr>
          <p:cNvSpPr/>
          <p:nvPr/>
        </p:nvSpPr>
        <p:spPr>
          <a:xfrm>
            <a:off x="4356420" y="3472075"/>
            <a:ext cx="365418" cy="4571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D543A40-D039-458F-B9D6-3520F7533E71}"/>
              </a:ext>
            </a:extLst>
          </p:cNvPr>
          <p:cNvSpPr/>
          <p:nvPr/>
        </p:nvSpPr>
        <p:spPr>
          <a:xfrm>
            <a:off x="3615564" y="4028988"/>
            <a:ext cx="1771083" cy="9457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06288A5-5779-4238-B37C-98D952304A2C}"/>
              </a:ext>
            </a:extLst>
          </p:cNvPr>
          <p:cNvSpPr/>
          <p:nvPr/>
        </p:nvSpPr>
        <p:spPr>
          <a:xfrm>
            <a:off x="3604505" y="4974699"/>
            <a:ext cx="1771083" cy="9457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406588D-C52F-41EA-B651-C6D18BF45CE1}"/>
              </a:ext>
            </a:extLst>
          </p:cNvPr>
          <p:cNvSpPr/>
          <p:nvPr/>
        </p:nvSpPr>
        <p:spPr>
          <a:xfrm>
            <a:off x="5832124" y="2555808"/>
            <a:ext cx="1771083" cy="9457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057C21A-5C06-482C-8FD1-94A0B1F426C6}"/>
              </a:ext>
            </a:extLst>
          </p:cNvPr>
          <p:cNvSpPr/>
          <p:nvPr/>
        </p:nvSpPr>
        <p:spPr>
          <a:xfrm>
            <a:off x="5825593" y="3556132"/>
            <a:ext cx="1771083" cy="9457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3C97074-F8F7-4512-9725-F4F79F9FAE13}"/>
              </a:ext>
            </a:extLst>
          </p:cNvPr>
          <p:cNvSpPr/>
          <p:nvPr/>
        </p:nvSpPr>
        <p:spPr>
          <a:xfrm>
            <a:off x="6528425" y="4024171"/>
            <a:ext cx="365418" cy="4571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AD496D-8AB9-49BE-8509-B2E7D7084D3C}"/>
              </a:ext>
            </a:extLst>
          </p:cNvPr>
          <p:cNvSpPr/>
          <p:nvPr/>
        </p:nvSpPr>
        <p:spPr>
          <a:xfrm>
            <a:off x="6528425" y="3011672"/>
            <a:ext cx="365418" cy="4571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4D6B0FC-C6C6-4DB1-A43F-588F39085680}"/>
              </a:ext>
            </a:extLst>
          </p:cNvPr>
          <p:cNvSpPr/>
          <p:nvPr/>
        </p:nvSpPr>
        <p:spPr>
          <a:xfrm>
            <a:off x="4318395" y="4478983"/>
            <a:ext cx="365418" cy="4571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854A10D-6FB7-4575-BF1F-D24460A3941E}"/>
              </a:ext>
            </a:extLst>
          </p:cNvPr>
          <p:cNvSpPr/>
          <p:nvPr/>
        </p:nvSpPr>
        <p:spPr>
          <a:xfrm>
            <a:off x="4312655" y="5435913"/>
            <a:ext cx="365418" cy="4571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C80BA1-C16D-46F0-89C1-C69BA9589336}"/>
              </a:ext>
            </a:extLst>
          </p:cNvPr>
          <p:cNvSpPr txBox="1"/>
          <p:nvPr/>
        </p:nvSpPr>
        <p:spPr>
          <a:xfrm>
            <a:off x="4256810" y="4541327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3.3.4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39CD4C-F09B-4496-8328-1B45D17408BD}"/>
              </a:ext>
            </a:extLst>
          </p:cNvPr>
          <p:cNvSpPr txBox="1"/>
          <p:nvPr/>
        </p:nvSpPr>
        <p:spPr>
          <a:xfrm>
            <a:off x="4238028" y="5520296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3.4.4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8A983E-0B48-48AA-992A-2ACAC1A9A65A}"/>
              </a:ext>
            </a:extLst>
          </p:cNvPr>
          <p:cNvSpPr txBox="1"/>
          <p:nvPr/>
        </p:nvSpPr>
        <p:spPr>
          <a:xfrm>
            <a:off x="6494226" y="4091801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4.8.4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DBB2734-8586-440D-90A4-2BA966A21960}"/>
              </a:ext>
            </a:extLst>
          </p:cNvPr>
          <p:cNvSpPr/>
          <p:nvPr/>
        </p:nvSpPr>
        <p:spPr>
          <a:xfrm>
            <a:off x="5832124" y="536897"/>
            <a:ext cx="1771083" cy="9457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화장실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D9F3A5D-C506-4FBB-BFA3-6797ED7D9CC1}"/>
              </a:ext>
            </a:extLst>
          </p:cNvPr>
          <p:cNvGrpSpPr/>
          <p:nvPr/>
        </p:nvGrpSpPr>
        <p:grpSpPr>
          <a:xfrm>
            <a:off x="5242679" y="2478419"/>
            <a:ext cx="727588" cy="727588"/>
            <a:chOff x="3960236" y="3135142"/>
            <a:chExt cx="917424" cy="917424"/>
          </a:xfrm>
        </p:grpSpPr>
        <p:sp>
          <p:nvSpPr>
            <p:cNvPr id="73" name="웃는 얼굴 72">
              <a:extLst>
                <a:ext uri="{FF2B5EF4-FFF2-40B4-BE49-F238E27FC236}">
                  <a16:creationId xmlns:a16="http://schemas.microsoft.com/office/drawing/2014/main" id="{FCF4C2EE-2364-4C2D-AB5A-DB1AC59055BF}"/>
                </a:ext>
              </a:extLst>
            </p:cNvPr>
            <p:cNvSpPr/>
            <p:nvPr/>
          </p:nvSpPr>
          <p:spPr>
            <a:xfrm>
              <a:off x="4300696" y="3463751"/>
              <a:ext cx="236503" cy="236503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0D9088E5-F330-4A20-BA6B-EE130D49003A}"/>
                </a:ext>
              </a:extLst>
            </p:cNvPr>
            <p:cNvSpPr/>
            <p:nvPr/>
          </p:nvSpPr>
          <p:spPr>
            <a:xfrm>
              <a:off x="3960236" y="3135142"/>
              <a:ext cx="917424" cy="917424"/>
            </a:xfrm>
            <a:prstGeom prst="ellipse">
              <a:avLst/>
            </a:prstGeom>
            <a:noFill/>
            <a:ln>
              <a:solidFill>
                <a:srgbClr val="E85C0E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6E2974-008D-4EC6-9DBE-0CE719480068}"/>
              </a:ext>
            </a:extLst>
          </p:cNvPr>
          <p:cNvGrpSpPr/>
          <p:nvPr/>
        </p:nvGrpSpPr>
        <p:grpSpPr>
          <a:xfrm>
            <a:off x="4168907" y="3154000"/>
            <a:ext cx="727588" cy="727588"/>
            <a:chOff x="3960236" y="3135142"/>
            <a:chExt cx="917424" cy="917424"/>
          </a:xfrm>
        </p:grpSpPr>
        <p:sp>
          <p:nvSpPr>
            <p:cNvPr id="54" name="웃는 얼굴 53">
              <a:extLst>
                <a:ext uri="{FF2B5EF4-FFF2-40B4-BE49-F238E27FC236}">
                  <a16:creationId xmlns:a16="http://schemas.microsoft.com/office/drawing/2014/main" id="{32A3B819-E069-4C79-8A40-3AB8B2D5A907}"/>
                </a:ext>
              </a:extLst>
            </p:cNvPr>
            <p:cNvSpPr/>
            <p:nvPr/>
          </p:nvSpPr>
          <p:spPr>
            <a:xfrm>
              <a:off x="4300696" y="3463751"/>
              <a:ext cx="236503" cy="236503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C3AE85D-FFEC-41DC-95AF-2752FC43939B}"/>
                </a:ext>
              </a:extLst>
            </p:cNvPr>
            <p:cNvSpPr/>
            <p:nvPr/>
          </p:nvSpPr>
          <p:spPr>
            <a:xfrm>
              <a:off x="3960236" y="3135142"/>
              <a:ext cx="917424" cy="917424"/>
            </a:xfrm>
            <a:prstGeom prst="ellipse">
              <a:avLst/>
            </a:prstGeom>
            <a:noFill/>
            <a:ln>
              <a:solidFill>
                <a:srgbClr val="E85C0E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81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3B53E7-B48E-4199-A950-E8AF507D17A1}"/>
              </a:ext>
            </a:extLst>
          </p:cNvPr>
          <p:cNvSpPr/>
          <p:nvPr/>
        </p:nvSpPr>
        <p:spPr>
          <a:xfrm>
            <a:off x="0" y="0"/>
            <a:ext cx="12192000" cy="1855967"/>
          </a:xfrm>
          <a:prstGeom prst="rect">
            <a:avLst/>
          </a:prstGeom>
          <a:solidFill>
            <a:srgbClr val="87DBF5"/>
          </a:solidFill>
          <a:ln>
            <a:noFill/>
          </a:ln>
          <a:effectLst>
            <a:outerShdw blurRad="190500" dist="76200" dir="5400000" algn="t" rotWithShape="0">
              <a:schemeClr val="tx2">
                <a:lumMod val="60000"/>
                <a:lumOff val="4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50800" dir="5400000" algn="ctr" rotWithShape="0">
                    <a:srgbClr val="4472C4">
                      <a:lumMod val="40000"/>
                      <a:lumOff val="60000"/>
                    </a:srgbClr>
                  </a:outerShdw>
                </a:effectLst>
                <a:uLnTx/>
                <a:uFillTx/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rPr>
              <a:t>Admin1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50800" dir="5400000" algn="ctr" rotWithShape="0">
                    <a:srgbClr val="4472C4">
                      <a:lumMod val="40000"/>
                      <a:lumOff val="60000"/>
                    </a:srgbClr>
                  </a:outerShdw>
                </a:effectLst>
                <a:uLnTx/>
                <a:uFillTx/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rPr>
              <a:t>님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50800" dir="5400000" algn="ctr" rotWithShape="0">
                    <a:srgbClr val="4472C4">
                      <a:lumMod val="40000"/>
                      <a:lumOff val="60000"/>
                    </a:srgbClr>
                  </a:outerShdw>
                </a:effectLst>
                <a:uLnTx/>
                <a:uFillTx/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rPr>
              <a:t>,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50800" dir="5400000" algn="ctr" rotWithShape="0">
                    <a:srgbClr val="4472C4">
                      <a:lumMod val="40000"/>
                      <a:lumOff val="60000"/>
                    </a:srgbClr>
                  </a:outerShdw>
                </a:effectLst>
                <a:uLnTx/>
                <a:uFillTx/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rPr>
              <a:t> 안녕하세요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50800" dir="5400000" algn="ctr" rotWithShape="0">
                    <a:srgbClr val="4472C4">
                      <a:lumMod val="40000"/>
                      <a:lumOff val="60000"/>
                    </a:srgbClr>
                  </a:outerShdw>
                </a:effectLst>
                <a:uLnTx/>
                <a:uFillTx/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rPr>
              <a:t>!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dirty="0">
              <a:solidFill>
                <a:prstClr val="white"/>
              </a:solidFill>
              <a:effectLst>
                <a:outerShdw blurRad="50800" dist="50800" dir="5400000" algn="ctr" rotWithShape="0">
                  <a:srgbClr val="4472C4">
                    <a:lumMod val="40000"/>
                    <a:lumOff val="60000"/>
                  </a:srgbClr>
                </a:outerShdw>
              </a:effectLst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50800" dir="5400000" algn="ctr" rotWithShape="0">
                    <a:srgbClr val="4472C4">
                      <a:lumMod val="40000"/>
                      <a:lumOff val="60000"/>
                    </a:srgbClr>
                  </a:outerShdw>
                </a:effectLst>
                <a:uLnTx/>
                <a:uFillTx/>
                <a:latin typeface="이사만루체 Light" panose="00000300000000000000" pitchFamily="2" charset="-127"/>
                <a:ea typeface="이사만루체 Light" panose="00000300000000000000" pitchFamily="2" charset="-127"/>
                <a:cs typeface="+mn-cs"/>
              </a:rPr>
              <a:t>CHEESE NOW 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algn="ctr" rotWithShape="0">
                  <a:srgbClr val="4472C4">
                    <a:lumMod val="40000"/>
                    <a:lumOff val="60000"/>
                  </a:srgbClr>
                </a:outerShdw>
              </a:effectLst>
              <a:uLnTx/>
              <a:uFillTx/>
              <a:latin typeface="이사만루체 Light" panose="00000300000000000000" pitchFamily="2" charset="-127"/>
              <a:ea typeface="이사만루체 Light" panose="00000300000000000000" pitchFamily="2" charset="-127"/>
              <a:cs typeface="+mn-cs"/>
            </a:endParaRPr>
          </a:p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051995C-C5BC-4666-AF45-7A209EAC080A}"/>
              </a:ext>
            </a:extLst>
          </p:cNvPr>
          <p:cNvSpPr/>
          <p:nvPr/>
        </p:nvSpPr>
        <p:spPr>
          <a:xfrm>
            <a:off x="8001565" y="2135716"/>
            <a:ext cx="3193180" cy="45393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79F35B-0D5C-47E2-97BA-ED265782A640}"/>
              </a:ext>
            </a:extLst>
          </p:cNvPr>
          <p:cNvGrpSpPr/>
          <p:nvPr/>
        </p:nvGrpSpPr>
        <p:grpSpPr>
          <a:xfrm>
            <a:off x="8001565" y="5256381"/>
            <a:ext cx="3193180" cy="853059"/>
            <a:chOff x="7232805" y="5089263"/>
            <a:chExt cx="3193180" cy="85305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827B93-A474-4DE9-9F78-A2910FF876C1}"/>
                </a:ext>
              </a:extLst>
            </p:cNvPr>
            <p:cNvSpPr txBox="1"/>
            <p:nvPr/>
          </p:nvSpPr>
          <p:spPr>
            <a:xfrm>
              <a:off x="7232805" y="5089263"/>
              <a:ext cx="3193180" cy="8530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    X</a:t>
              </a:r>
              <a:r>
                <a:rPr lang="ko-KR" altLang="en-US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</a:t>
              </a:r>
              <a:r>
                <a:rPr lang="en-US" altLang="ko-KR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2</a:t>
              </a:r>
            </a:p>
            <a:p>
              <a:pPr algn="ctr"/>
              <a:br>
                <a:rPr lang="en-US" altLang="ko-KR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</a:br>
              <a:r>
                <a:rPr lang="en-US" altLang="ko-KR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“</a:t>
              </a:r>
              <a:r>
                <a:rPr lang="ko-KR" altLang="en-US" sz="1600" dirty="0" err="1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로타랙트</a:t>
              </a:r>
              <a:r>
                <a:rPr lang="en-US" altLang="ko-KR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”</a:t>
              </a:r>
              <a:r>
                <a:rPr lang="ko-KR" altLang="en-US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에 </a:t>
              </a:r>
              <a:r>
                <a:rPr lang="en-US" altLang="ko-KR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2</a:t>
              </a:r>
              <a:r>
                <a:rPr lang="ko-KR" altLang="en-US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명 있습니다</a:t>
              </a:r>
              <a:endParaRPr lang="ko-KR" altLang="en-US" sz="1600" dirty="0">
                <a:solidFill>
                  <a:srgbClr val="FFC000"/>
                </a:solidFill>
                <a:effectLst>
                  <a:outerShdw blurRad="63500" dist="38100" dir="5400000" algn="t" rotWithShape="0">
                    <a:schemeClr val="accent2">
                      <a:lumMod val="50000"/>
                      <a:alpha val="30000"/>
                    </a:schemeClr>
                  </a:outerShdw>
                </a:effectLst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4F9AA3C-7C36-43AB-8BD5-7A24537C0A62}"/>
                </a:ext>
              </a:extLst>
            </p:cNvPr>
            <p:cNvSpPr/>
            <p:nvPr/>
          </p:nvSpPr>
          <p:spPr>
            <a:xfrm>
              <a:off x="8591132" y="5170524"/>
              <a:ext cx="171713" cy="171713"/>
            </a:xfrm>
            <a:prstGeom prst="ellipse">
              <a:avLst/>
            </a:prstGeom>
            <a:solidFill>
              <a:srgbClr val="E2AC00">
                <a:alpha val="60000"/>
              </a:srgbClr>
            </a:solidFill>
            <a:ln>
              <a:noFill/>
            </a:ln>
            <a:effectLst>
              <a:outerShdw blurRad="38100" dist="38100" dir="5400000" sx="60000" sy="60000" algn="t" rotWithShape="0">
                <a:schemeClr val="accent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180E17-CB9B-4504-8AE1-08C36E9AF442}"/>
              </a:ext>
            </a:extLst>
          </p:cNvPr>
          <p:cNvSpPr/>
          <p:nvPr/>
        </p:nvSpPr>
        <p:spPr>
          <a:xfrm>
            <a:off x="4499410" y="2135716"/>
            <a:ext cx="3193180" cy="45393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C4FD52C-81AC-48B4-A952-0CFB62056203}"/>
              </a:ext>
            </a:extLst>
          </p:cNvPr>
          <p:cNvGrpSpPr/>
          <p:nvPr/>
        </p:nvGrpSpPr>
        <p:grpSpPr>
          <a:xfrm>
            <a:off x="5146844" y="2734063"/>
            <a:ext cx="1895838" cy="1900230"/>
            <a:chOff x="5898339" y="2761232"/>
            <a:chExt cx="549100" cy="550371"/>
          </a:xfrm>
          <a:effectLst>
            <a:outerShdw blurRad="76200" dist="38100" dir="5400000" algn="t" rotWithShape="0">
              <a:schemeClr val="accent2">
                <a:lumMod val="50000"/>
                <a:alpha val="30000"/>
              </a:schemeClr>
            </a:outerShdw>
          </a:effectLst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653F2E4-8150-4D1C-AF33-9CACDEB59D48}"/>
                </a:ext>
              </a:extLst>
            </p:cNvPr>
            <p:cNvSpPr/>
            <p:nvPr/>
          </p:nvSpPr>
          <p:spPr>
            <a:xfrm>
              <a:off x="5898339" y="2761232"/>
              <a:ext cx="549100" cy="5503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28FF645-172E-4495-8865-EEEBFBD4201F}"/>
                </a:ext>
              </a:extLst>
            </p:cNvPr>
            <p:cNvSpPr/>
            <p:nvPr/>
          </p:nvSpPr>
          <p:spPr>
            <a:xfrm>
              <a:off x="6226350" y="2840713"/>
              <a:ext cx="120661" cy="120661"/>
            </a:xfrm>
            <a:prstGeom prst="ellipse">
              <a:avLst/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D84775F-4E75-4C7E-9037-4C1B17053554}"/>
                </a:ext>
              </a:extLst>
            </p:cNvPr>
            <p:cNvSpPr/>
            <p:nvPr/>
          </p:nvSpPr>
          <p:spPr>
            <a:xfrm>
              <a:off x="6103818" y="2914923"/>
              <a:ext cx="62719" cy="62719"/>
            </a:xfrm>
            <a:prstGeom prst="ellipse">
              <a:avLst/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2113EEC-C93E-4976-A870-D7218217E2F0}"/>
                </a:ext>
              </a:extLst>
            </p:cNvPr>
            <p:cNvSpPr/>
            <p:nvPr/>
          </p:nvSpPr>
          <p:spPr>
            <a:xfrm>
              <a:off x="6188296" y="2992601"/>
              <a:ext cx="158715" cy="158715"/>
            </a:xfrm>
            <a:prstGeom prst="ellipse">
              <a:avLst/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8D9EC9B-D158-43DE-946C-5A38950E5DFC}"/>
              </a:ext>
            </a:extLst>
          </p:cNvPr>
          <p:cNvGrpSpPr/>
          <p:nvPr/>
        </p:nvGrpSpPr>
        <p:grpSpPr>
          <a:xfrm>
            <a:off x="8646075" y="2734063"/>
            <a:ext cx="1895837" cy="1900230"/>
            <a:chOff x="5731041" y="4872678"/>
            <a:chExt cx="718202" cy="71986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CCDC1B-B415-4A81-A169-A2B2E920DCEC}"/>
                </a:ext>
              </a:extLst>
            </p:cNvPr>
            <p:cNvSpPr/>
            <p:nvPr/>
          </p:nvSpPr>
          <p:spPr>
            <a:xfrm>
              <a:off x="5731041" y="4872678"/>
              <a:ext cx="718202" cy="719866"/>
            </a:xfrm>
            <a:prstGeom prst="rect">
              <a:avLst/>
            </a:prstGeom>
            <a:solidFill>
              <a:srgbClr val="FFD96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1F7D4D6-B17E-408A-979C-A16C845344FB}"/>
                </a:ext>
              </a:extLst>
            </p:cNvPr>
            <p:cNvSpPr/>
            <p:nvPr/>
          </p:nvSpPr>
          <p:spPr>
            <a:xfrm>
              <a:off x="5878014" y="5035083"/>
              <a:ext cx="82034" cy="82034"/>
            </a:xfrm>
            <a:prstGeom prst="ellipse">
              <a:avLst/>
            </a:prstGeom>
            <a:solidFill>
              <a:srgbClr val="EBC72D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1822F42-9D56-40BC-AFCA-BAA349D46334}"/>
                </a:ext>
              </a:extLst>
            </p:cNvPr>
            <p:cNvSpPr/>
            <p:nvPr/>
          </p:nvSpPr>
          <p:spPr>
            <a:xfrm>
              <a:off x="5896084" y="5246647"/>
              <a:ext cx="207593" cy="207594"/>
            </a:xfrm>
            <a:prstGeom prst="ellipse">
              <a:avLst/>
            </a:prstGeom>
            <a:solidFill>
              <a:srgbClr val="EBC72D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08A5FEB-3498-42A2-B6E8-375C52FE97E5}"/>
              </a:ext>
            </a:extLst>
          </p:cNvPr>
          <p:cNvGrpSpPr/>
          <p:nvPr/>
        </p:nvGrpSpPr>
        <p:grpSpPr>
          <a:xfrm>
            <a:off x="4476242" y="5228144"/>
            <a:ext cx="3193180" cy="853059"/>
            <a:chOff x="7268534" y="5089263"/>
            <a:chExt cx="3193180" cy="85305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5F8BFE-EF41-400C-98CB-9EB8D6B7DDC5}"/>
                </a:ext>
              </a:extLst>
            </p:cNvPr>
            <p:cNvSpPr txBox="1"/>
            <p:nvPr/>
          </p:nvSpPr>
          <p:spPr>
            <a:xfrm>
              <a:off x="7268534" y="5089263"/>
              <a:ext cx="3193180" cy="8530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    X</a:t>
              </a:r>
              <a:r>
                <a:rPr lang="ko-KR" altLang="en-US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 </a:t>
              </a:r>
              <a:r>
                <a:rPr lang="en-US" altLang="ko-KR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3</a:t>
              </a:r>
            </a:p>
            <a:p>
              <a:pPr algn="ctr"/>
              <a:br>
                <a:rPr lang="en-US" altLang="ko-KR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</a:br>
              <a:r>
                <a:rPr lang="en-US" altLang="ko-KR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“</a:t>
              </a:r>
              <a:r>
                <a:rPr lang="ko-KR" altLang="en-US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매치포인트</a:t>
              </a:r>
              <a:r>
                <a:rPr lang="en-US" altLang="ko-KR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”</a:t>
              </a:r>
              <a:r>
                <a:rPr lang="ko-KR" altLang="en-US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에 </a:t>
              </a:r>
              <a:r>
                <a:rPr lang="en-US" altLang="ko-KR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3</a:t>
              </a:r>
              <a:r>
                <a:rPr lang="ko-KR" altLang="en-US" sz="1600" dirty="0">
                  <a:solidFill>
                    <a:srgbClr val="FFC000"/>
                  </a:solidFill>
                  <a:effectLst>
                    <a:outerShdw blurRad="63500" dist="38100" dir="5400000" algn="t" rotWithShape="0">
                      <a:schemeClr val="accent2">
                        <a:lumMod val="50000"/>
                        <a:alpha val="30000"/>
                      </a:schemeClr>
                    </a:outerShdw>
                  </a:effectLst>
                  <a:latin typeface="이사만루체 Light" panose="00000300000000000000" pitchFamily="2" charset="-127"/>
                  <a:ea typeface="이사만루체 Light" panose="00000300000000000000" pitchFamily="2" charset="-127"/>
                </a:rPr>
                <a:t>명 있습니다</a:t>
              </a:r>
              <a:endParaRPr lang="ko-KR" altLang="en-US" sz="1600" dirty="0">
                <a:solidFill>
                  <a:srgbClr val="FFC000"/>
                </a:solidFill>
                <a:effectLst>
                  <a:outerShdw blurRad="63500" dist="38100" dir="5400000" algn="t" rotWithShape="0">
                    <a:schemeClr val="accent2">
                      <a:lumMod val="50000"/>
                      <a:alpha val="30000"/>
                    </a:schemeClr>
                  </a:outerShdw>
                </a:effectLst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15ADD03-85C5-4396-A262-EA7124B00121}"/>
                </a:ext>
              </a:extLst>
            </p:cNvPr>
            <p:cNvSpPr/>
            <p:nvPr/>
          </p:nvSpPr>
          <p:spPr>
            <a:xfrm>
              <a:off x="8612572" y="5170524"/>
              <a:ext cx="171713" cy="171713"/>
            </a:xfrm>
            <a:prstGeom prst="ellipse">
              <a:avLst/>
            </a:prstGeom>
            <a:solidFill>
              <a:srgbClr val="E2AC00">
                <a:alpha val="60000"/>
              </a:srgbClr>
            </a:solidFill>
            <a:ln>
              <a:noFill/>
            </a:ln>
            <a:effectLst>
              <a:outerShdw blurRad="38100" dist="38100" dir="5400000" sx="60000" sy="60000" algn="t" rotWithShape="0">
                <a:schemeClr val="accent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3E6488-07D1-40B5-BF50-78E7081FB474}"/>
              </a:ext>
            </a:extLst>
          </p:cNvPr>
          <p:cNvSpPr/>
          <p:nvPr/>
        </p:nvSpPr>
        <p:spPr>
          <a:xfrm>
            <a:off x="431174" y="2135716"/>
            <a:ext cx="3193180" cy="45393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</a:t>
            </a:r>
            <a:r>
              <a:rPr lang="en-US" altLang="ko-KR" dirty="0"/>
              <a:t>-&gt; </a:t>
            </a:r>
            <a:r>
              <a:rPr lang="ko-KR" altLang="en-US" dirty="0"/>
              <a:t>관리자 권한</a:t>
            </a:r>
          </a:p>
        </p:txBody>
      </p:sp>
    </p:spTree>
    <p:extLst>
      <p:ext uri="{BB962C8B-B14F-4D97-AF65-F5344CB8AC3E}">
        <p14:creationId xmlns:p14="http://schemas.microsoft.com/office/powerpoint/2010/main" val="317100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AEA883-17B3-403F-A764-081F75BF3A04}"/>
              </a:ext>
            </a:extLst>
          </p:cNvPr>
          <p:cNvSpPr/>
          <p:nvPr/>
        </p:nvSpPr>
        <p:spPr>
          <a:xfrm>
            <a:off x="0" y="1"/>
            <a:ext cx="12192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530E03-D97D-4E0F-8197-1DCDD25809EE}"/>
              </a:ext>
            </a:extLst>
          </p:cNvPr>
          <p:cNvSpPr/>
          <p:nvPr/>
        </p:nvSpPr>
        <p:spPr>
          <a:xfrm>
            <a:off x="0" y="6244045"/>
            <a:ext cx="12192000" cy="6139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11964A-8497-429B-95C3-78D9054CB009}"/>
              </a:ext>
            </a:extLst>
          </p:cNvPr>
          <p:cNvSpPr/>
          <p:nvPr/>
        </p:nvSpPr>
        <p:spPr>
          <a:xfrm>
            <a:off x="3122022" y="1380311"/>
            <a:ext cx="9069977" cy="4863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지도 또는 내용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8560F7-13F5-4D84-A9B7-ACCB83168A41}"/>
              </a:ext>
            </a:extLst>
          </p:cNvPr>
          <p:cNvSpPr/>
          <p:nvPr/>
        </p:nvSpPr>
        <p:spPr>
          <a:xfrm>
            <a:off x="0" y="1371601"/>
            <a:ext cx="3122021" cy="4863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05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14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320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둥근모꼴</vt:lpstr>
      <vt:lpstr>맑은 고딕</vt:lpstr>
      <vt:lpstr>이사만루체 Bold</vt:lpstr>
      <vt:lpstr>이사만루체 Light</vt:lpstr>
      <vt:lpstr>Arial</vt:lpstr>
      <vt:lpstr>SamsungOneUI Light Condensed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Hailey</dc:creator>
  <cp:lastModifiedBy>Jeon Hailey</cp:lastModifiedBy>
  <cp:revision>30</cp:revision>
  <dcterms:created xsi:type="dcterms:W3CDTF">2021-07-11T16:28:23Z</dcterms:created>
  <dcterms:modified xsi:type="dcterms:W3CDTF">2021-07-13T16:44:52Z</dcterms:modified>
</cp:coreProperties>
</file>