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E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B094-A624-499A-820B-B520C61189C0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F4A60-36FD-44F1-8CA0-2BB657DFD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4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81417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362834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544251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725668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907085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1088502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1269919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1451336" algn="l" defTabSz="362834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4A60-36FD-44F1-8CA0-2BB657DFDED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7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1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3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8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7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5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84D3-83D9-4184-8A6E-5A54AF629556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EC7A-A446-4541-934D-625455EC3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FA5052-E3A7-49CC-9B8D-F632E39BFA75}"/>
              </a:ext>
            </a:extLst>
          </p:cNvPr>
          <p:cNvSpPr/>
          <p:nvPr/>
        </p:nvSpPr>
        <p:spPr>
          <a:xfrm>
            <a:off x="1630604" y="799579"/>
            <a:ext cx="828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resize, 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30AE53A-0237-4793-838E-587EC1AF9CFB}"/>
              </a:ext>
            </a:extLst>
          </p:cNvPr>
          <p:cNvCxnSpPr>
            <a:cxnSpLocks/>
            <a:stCxn id="123" idx="3"/>
            <a:endCxn id="2" idx="1"/>
          </p:cNvCxnSpPr>
          <p:nvPr/>
        </p:nvCxnSpPr>
        <p:spPr>
          <a:xfrm>
            <a:off x="653481" y="979579"/>
            <a:ext cx="9771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09D968D-298F-4577-906B-077BBC78E4A5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2044604" y="1159579"/>
            <a:ext cx="1" cy="26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78BF34F-ACD3-4F83-92FC-E66CC3E7076C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>
            <a:off x="2044605" y="1787854"/>
            <a:ext cx="0" cy="247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57D405-FAB0-4A7D-944F-96FBB6E6548E}"/>
              </a:ext>
            </a:extLst>
          </p:cNvPr>
          <p:cNvSpPr/>
          <p:nvPr/>
        </p:nvSpPr>
        <p:spPr>
          <a:xfrm>
            <a:off x="1498558" y="1427854"/>
            <a:ext cx="1092094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Level offset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5A8AF1-492A-430F-A452-40A9B4FAB09C}"/>
              </a:ext>
            </a:extLst>
          </p:cNvPr>
          <p:cNvSpPr/>
          <p:nvPr/>
        </p:nvSpPr>
        <p:spPr>
          <a:xfrm>
            <a:off x="1498558" y="2035183"/>
            <a:ext cx="1092094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8x8 DCT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4D30DDD-7AF3-4571-BB79-E04DAE9A4056}"/>
              </a:ext>
            </a:extLst>
          </p:cNvPr>
          <p:cNvSpPr/>
          <p:nvPr/>
        </p:nvSpPr>
        <p:spPr>
          <a:xfrm>
            <a:off x="1315657" y="2642512"/>
            <a:ext cx="1457895" cy="39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Uniform scalar quantization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3C22CE3-8D4E-4255-ADF0-6858FA758D81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2044605" y="2395183"/>
            <a:ext cx="0" cy="247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59569CB-CC2E-442A-B19D-7A722176357D}"/>
              </a:ext>
            </a:extLst>
          </p:cNvPr>
          <p:cNvCxnSpPr>
            <a:cxnSpLocks/>
            <a:stCxn id="61" idx="1"/>
            <a:endCxn id="51" idx="1"/>
          </p:cNvCxnSpPr>
          <p:nvPr/>
        </p:nvCxnSpPr>
        <p:spPr>
          <a:xfrm>
            <a:off x="161105" y="2840512"/>
            <a:ext cx="11545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9AB6C44-0E23-4971-8FF6-DB6EDE800F75}"/>
                  </a:ext>
                </a:extLst>
              </p:cNvPr>
              <p:cNvSpPr/>
              <p:nvPr/>
            </p:nvSpPr>
            <p:spPr>
              <a:xfrm>
                <a:off x="161105" y="2578902"/>
                <a:ext cx="10275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i="1" dirty="0" smtClean="0"/>
                      <m:t>Q</m:t>
                    </m:r>
                    <m:r>
                      <m:rPr>
                        <m:nor/>
                      </m:rPr>
                      <a:rPr lang="en-US" altLang="zh-TW" sz="1400" dirty="0"/>
                      <m:t>uantization</m:t>
                    </m:r>
                  </m:oMath>
                </a14:m>
                <a:r>
                  <a:rPr lang="en-US" altLang="zh-TW" sz="1400" dirty="0"/>
                  <a:t> table</a:t>
                </a:r>
                <a:endParaRPr lang="zh-TW" altLang="en-US" sz="1400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9AB6C44-0E23-4971-8FF6-DB6EDE80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5" y="2578902"/>
                <a:ext cx="1027572" cy="523220"/>
              </a:xfrm>
              <a:prstGeom prst="rect">
                <a:avLst/>
              </a:prstGeom>
              <a:blipFill>
                <a:blip r:embed="rId3"/>
                <a:stretch>
                  <a:fillRect l="-2367" r="-592" b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191254EC-D58F-45AC-B021-0EEB3950EA23}"/>
              </a:ext>
            </a:extLst>
          </p:cNvPr>
          <p:cNvSpPr/>
          <p:nvPr/>
        </p:nvSpPr>
        <p:spPr>
          <a:xfrm>
            <a:off x="2994638" y="2657626"/>
            <a:ext cx="1457895" cy="370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Inverse Uniform scalar quantization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283B24A-E3A2-488B-9E9A-ADDBECC0DE0A}"/>
              </a:ext>
            </a:extLst>
          </p:cNvPr>
          <p:cNvCxnSpPr>
            <a:cxnSpLocks/>
            <a:stCxn id="74" idx="0"/>
            <a:endCxn id="78" idx="2"/>
          </p:cNvCxnSpPr>
          <p:nvPr/>
        </p:nvCxnSpPr>
        <p:spPr>
          <a:xfrm flipH="1" flipV="1">
            <a:off x="3723584" y="2423726"/>
            <a:ext cx="2" cy="233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AB87F03-BC01-46A7-8F9B-C7B33E318820}"/>
              </a:ext>
            </a:extLst>
          </p:cNvPr>
          <p:cNvSpPr/>
          <p:nvPr/>
        </p:nvSpPr>
        <p:spPr>
          <a:xfrm>
            <a:off x="3086086" y="2027726"/>
            <a:ext cx="1274995" cy="39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Inverse  8x8 DCT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80177B74-8B8B-407D-A8A0-853611BF43A0}"/>
              </a:ext>
            </a:extLst>
          </p:cNvPr>
          <p:cNvCxnSpPr>
            <a:cxnSpLocks/>
            <a:stCxn id="78" idx="0"/>
            <a:endCxn id="86" idx="2"/>
          </p:cNvCxnSpPr>
          <p:nvPr/>
        </p:nvCxnSpPr>
        <p:spPr>
          <a:xfrm flipV="1">
            <a:off x="3723584" y="1813852"/>
            <a:ext cx="0" cy="213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B054409-A0AE-42F1-A3CE-91C4DFCCC10C}"/>
              </a:ext>
            </a:extLst>
          </p:cNvPr>
          <p:cNvSpPr/>
          <p:nvPr/>
        </p:nvSpPr>
        <p:spPr>
          <a:xfrm>
            <a:off x="3177537" y="1453852"/>
            <a:ext cx="1092094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Level offset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24A0E34-1DD8-4847-B6AE-10F5AD8944B9}"/>
              </a:ext>
            </a:extLst>
          </p:cNvPr>
          <p:cNvCxnSpPr>
            <a:cxnSpLocks/>
            <a:stCxn id="51" idx="3"/>
            <a:endCxn id="74" idx="1"/>
          </p:cNvCxnSpPr>
          <p:nvPr/>
        </p:nvCxnSpPr>
        <p:spPr>
          <a:xfrm>
            <a:off x="2773552" y="2840512"/>
            <a:ext cx="221086" cy="2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2CB717F-7317-4607-A48A-A539D0F72ECF}"/>
              </a:ext>
            </a:extLst>
          </p:cNvPr>
          <p:cNvCxnSpPr>
            <a:cxnSpLocks/>
            <a:stCxn id="51" idx="2"/>
            <a:endCxn id="91" idx="0"/>
          </p:cNvCxnSpPr>
          <p:nvPr/>
        </p:nvCxnSpPr>
        <p:spPr>
          <a:xfrm>
            <a:off x="2044605" y="3038512"/>
            <a:ext cx="0" cy="283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1AF94875-FF89-4E17-AC8B-33770EBF9990}"/>
              </a:ext>
            </a:extLst>
          </p:cNvPr>
          <p:cNvSpPr/>
          <p:nvPr/>
        </p:nvSpPr>
        <p:spPr>
          <a:xfrm>
            <a:off x="1315657" y="3321657"/>
            <a:ext cx="1457895" cy="405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Rest encoding procedure of JPEG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393802F-9F33-4757-974B-0FE873674646}"/>
              </a:ext>
            </a:extLst>
          </p:cNvPr>
          <p:cNvSpPr/>
          <p:nvPr/>
        </p:nvSpPr>
        <p:spPr>
          <a:xfrm>
            <a:off x="3177558" y="794118"/>
            <a:ext cx="1092073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resize, [M, N]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6FD9EF41-43B6-49B8-A868-E5A7ED122273}"/>
              </a:ext>
            </a:extLst>
          </p:cNvPr>
          <p:cNvCxnSpPr>
            <a:cxnSpLocks/>
            <a:stCxn id="86" idx="0"/>
            <a:endCxn id="115" idx="2"/>
          </p:cNvCxnSpPr>
          <p:nvPr/>
        </p:nvCxnSpPr>
        <p:spPr>
          <a:xfrm flipV="1">
            <a:off x="3723584" y="1154118"/>
            <a:ext cx="11" cy="299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783A327F-D29C-4FBF-BF13-534F9EC1999A}"/>
              </a:ext>
            </a:extLst>
          </p:cNvPr>
          <p:cNvCxnSpPr>
            <a:cxnSpLocks/>
            <a:stCxn id="115" idx="3"/>
            <a:endCxn id="128" idx="2"/>
          </p:cNvCxnSpPr>
          <p:nvPr/>
        </p:nvCxnSpPr>
        <p:spPr>
          <a:xfrm>
            <a:off x="4269631" y="974118"/>
            <a:ext cx="3585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A9D60A4-A601-4230-9111-2C8DED7BD52B}"/>
              </a:ext>
            </a:extLst>
          </p:cNvPr>
          <p:cNvCxnSpPr>
            <a:cxnSpLocks/>
            <a:stCxn id="123" idx="3"/>
            <a:endCxn id="128" idx="0"/>
          </p:cNvCxnSpPr>
          <p:nvPr/>
        </p:nvCxnSpPr>
        <p:spPr>
          <a:xfrm flipV="1">
            <a:off x="653481" y="848118"/>
            <a:ext cx="4100708" cy="131461"/>
          </a:xfrm>
          <a:prstGeom prst="bentConnector4">
            <a:avLst>
              <a:gd name="adj1" fmla="val 11894"/>
              <a:gd name="adj2" fmla="val 283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8048837-9378-4334-8F38-59F70B849A2F}"/>
              </a:ext>
            </a:extLst>
          </p:cNvPr>
          <p:cNvCxnSpPr>
            <a:cxnSpLocks/>
            <a:stCxn id="128" idx="6"/>
            <a:endCxn id="157" idx="1"/>
          </p:cNvCxnSpPr>
          <p:nvPr/>
        </p:nvCxnSpPr>
        <p:spPr>
          <a:xfrm flipV="1">
            <a:off x="4880189" y="973796"/>
            <a:ext cx="33947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AFFD1A8-1D1D-4479-AEF6-F135728871C3}"/>
                  </a:ext>
                </a:extLst>
              </p:cNvPr>
              <p:cNvSpPr txBox="1"/>
              <p:nvPr/>
            </p:nvSpPr>
            <p:spPr>
              <a:xfrm>
                <a:off x="401481" y="835579"/>
                <a:ext cx="252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AFFD1A8-1D1D-4479-AEF6-F1357288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1" y="835579"/>
                <a:ext cx="252000" cy="28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522CEB39-F605-4386-A214-312D23F1887E}"/>
              </a:ext>
            </a:extLst>
          </p:cNvPr>
          <p:cNvGrpSpPr/>
          <p:nvPr/>
        </p:nvGrpSpPr>
        <p:grpSpPr>
          <a:xfrm>
            <a:off x="4628189" y="848118"/>
            <a:ext cx="252000" cy="252000"/>
            <a:chOff x="6534912" y="1734268"/>
            <a:chExt cx="252000" cy="252000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E87341C-5C0C-4F48-A349-4057B7DA9242}"/>
                </a:ext>
              </a:extLst>
            </p:cNvPr>
            <p:cNvSpPr/>
            <p:nvPr/>
          </p:nvSpPr>
          <p:spPr>
            <a:xfrm>
              <a:off x="6534912" y="1734268"/>
              <a:ext cx="252000" cy="252000"/>
            </a:xfrm>
            <a:prstGeom prst="ellipse">
              <a:avLst/>
            </a:prstGeom>
            <a:solidFill>
              <a:srgbClr val="85E8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減號 128">
              <a:extLst>
                <a:ext uri="{FF2B5EF4-FFF2-40B4-BE49-F238E27FC236}">
                  <a16:creationId xmlns:a16="http://schemas.microsoft.com/office/drawing/2014/main" id="{EC4A0E60-2FD5-4E68-B55C-17E7B26A2EF0}"/>
                </a:ext>
              </a:extLst>
            </p:cNvPr>
            <p:cNvSpPr/>
            <p:nvPr/>
          </p:nvSpPr>
          <p:spPr>
            <a:xfrm>
              <a:off x="6566837" y="1790588"/>
              <a:ext cx="180000" cy="144000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C8E7F3F-07F1-4204-BC24-BA0AB1C6935F}"/>
                  </a:ext>
                </a:extLst>
              </p:cNvPr>
              <p:cNvSpPr txBox="1"/>
              <p:nvPr/>
            </p:nvSpPr>
            <p:spPr>
              <a:xfrm>
                <a:off x="2051524" y="1127199"/>
                <a:ext cx="2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C8E7F3F-07F1-4204-BC24-BA0AB1C69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24" y="1127199"/>
                <a:ext cx="2520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38D9E458-73FA-4269-BC46-3DB2E115E8DF}"/>
                  </a:ext>
                </a:extLst>
              </p:cNvPr>
              <p:cNvSpPr txBox="1"/>
              <p:nvPr/>
            </p:nvSpPr>
            <p:spPr>
              <a:xfrm>
                <a:off x="3710894" y="1172118"/>
                <a:ext cx="2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38D9E458-73FA-4269-BC46-3DB2E115E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94" y="1172118"/>
                <a:ext cx="252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1D6EE07D-988F-424A-9081-53CBC56B31D3}"/>
                  </a:ext>
                </a:extLst>
              </p:cNvPr>
              <p:cNvSpPr txBox="1"/>
              <p:nvPr/>
            </p:nvSpPr>
            <p:spPr>
              <a:xfrm>
                <a:off x="4302980" y="697062"/>
                <a:ext cx="252000" cy="31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1D6EE07D-988F-424A-9081-53CBC56B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980" y="697062"/>
                <a:ext cx="252000" cy="310791"/>
              </a:xfrm>
              <a:prstGeom prst="rect">
                <a:avLst/>
              </a:prstGeom>
              <a:blipFill>
                <a:blip r:embed="rId7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1E668854-D1F6-459D-9B51-7B2541B39C56}"/>
                  </a:ext>
                </a:extLst>
              </p:cNvPr>
              <p:cNvSpPr txBox="1"/>
              <p:nvPr/>
            </p:nvSpPr>
            <p:spPr>
              <a:xfrm>
                <a:off x="4887226" y="694229"/>
                <a:ext cx="2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1E668854-D1F6-459D-9B51-7B2541B39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26" y="694229"/>
                <a:ext cx="2520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矩形 146">
            <a:extLst>
              <a:ext uri="{FF2B5EF4-FFF2-40B4-BE49-F238E27FC236}">
                <a16:creationId xmlns:a16="http://schemas.microsoft.com/office/drawing/2014/main" id="{F1338515-CC93-46FC-91CA-063715D090A3}"/>
              </a:ext>
            </a:extLst>
          </p:cNvPr>
          <p:cNvSpPr/>
          <p:nvPr/>
        </p:nvSpPr>
        <p:spPr>
          <a:xfrm>
            <a:off x="5036752" y="2027726"/>
            <a:ext cx="1457895" cy="405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Encoding procedure of JPEG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6FC7876-CC4B-46B9-BD7C-86C6507EF77A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2044605" y="3727316"/>
            <a:ext cx="0" cy="240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E2D039BE-72BA-4AD4-AF44-19CEDB6AE095}"/>
              </a:ext>
            </a:extLst>
          </p:cNvPr>
          <p:cNvSpPr/>
          <p:nvPr/>
        </p:nvSpPr>
        <p:spPr>
          <a:xfrm>
            <a:off x="1415721" y="3933338"/>
            <a:ext cx="1257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Code stream</a:t>
            </a:r>
            <a:endParaRPr lang="zh-TW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FE5300C-A207-4852-A75C-C8DB38ADC85B}"/>
              </a:ext>
            </a:extLst>
          </p:cNvPr>
          <p:cNvSpPr/>
          <p:nvPr/>
        </p:nvSpPr>
        <p:spPr>
          <a:xfrm>
            <a:off x="5136816" y="2916975"/>
            <a:ext cx="1257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Code stream</a:t>
            </a:r>
            <a:endParaRPr lang="zh-TW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97CB6DCB-4D9C-4940-ABF1-FC4641F5ACA3}"/>
              </a:ext>
            </a:extLst>
          </p:cNvPr>
          <p:cNvSpPr/>
          <p:nvPr/>
        </p:nvSpPr>
        <p:spPr>
          <a:xfrm>
            <a:off x="5219663" y="793796"/>
            <a:ext cx="1092074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Mapping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AEEAC0A3-3B15-444F-98DF-AB3D0BFD7EDD}"/>
              </a:ext>
            </a:extLst>
          </p:cNvPr>
          <p:cNvCxnSpPr>
            <a:cxnSpLocks/>
            <a:stCxn id="157" idx="2"/>
            <a:endCxn id="147" idx="0"/>
          </p:cNvCxnSpPr>
          <p:nvPr/>
        </p:nvCxnSpPr>
        <p:spPr>
          <a:xfrm>
            <a:off x="5765700" y="1153796"/>
            <a:ext cx="0" cy="873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5BE06A4E-C508-4FD3-B159-0E420DC80746}"/>
              </a:ext>
            </a:extLst>
          </p:cNvPr>
          <p:cNvCxnSpPr>
            <a:cxnSpLocks/>
            <a:stCxn id="147" idx="2"/>
            <a:endCxn id="154" idx="0"/>
          </p:cNvCxnSpPr>
          <p:nvPr/>
        </p:nvCxnSpPr>
        <p:spPr>
          <a:xfrm flipH="1">
            <a:off x="5765699" y="2433385"/>
            <a:ext cx="1" cy="483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E27E64DA-62D6-4082-834E-98E75D973A4B}"/>
              </a:ext>
            </a:extLst>
          </p:cNvPr>
          <p:cNvCxnSpPr>
            <a:cxnSpLocks/>
            <a:stCxn id="153" idx="3"/>
            <a:endCxn id="176" idx="1"/>
          </p:cNvCxnSpPr>
          <p:nvPr/>
        </p:nvCxnSpPr>
        <p:spPr>
          <a:xfrm flipV="1">
            <a:off x="2673487" y="4087226"/>
            <a:ext cx="23632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8143A4FE-B010-488D-B451-EC05A47CBCA1}"/>
              </a:ext>
            </a:extLst>
          </p:cNvPr>
          <p:cNvCxnSpPr>
            <a:cxnSpLocks/>
            <a:stCxn id="154" idx="2"/>
            <a:endCxn id="176" idx="0"/>
          </p:cNvCxnSpPr>
          <p:nvPr/>
        </p:nvCxnSpPr>
        <p:spPr>
          <a:xfrm>
            <a:off x="5765699" y="3224752"/>
            <a:ext cx="1" cy="659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87EF07C5-F186-4FBD-89B7-322B476085C4}"/>
              </a:ext>
            </a:extLst>
          </p:cNvPr>
          <p:cNvSpPr/>
          <p:nvPr/>
        </p:nvSpPr>
        <p:spPr>
          <a:xfrm>
            <a:off x="5036752" y="3884396"/>
            <a:ext cx="1457895" cy="405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61" tIns="16330" rIns="32661" bIns="163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Append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F7B9DF3C-653F-4264-9F7D-F35E2313BA39}"/>
              </a:ext>
            </a:extLst>
          </p:cNvPr>
          <p:cNvSpPr/>
          <p:nvPr/>
        </p:nvSpPr>
        <p:spPr>
          <a:xfrm>
            <a:off x="6781183" y="3933336"/>
            <a:ext cx="15225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Final Code stream</a:t>
            </a:r>
            <a:endParaRPr lang="zh-TW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字方塊 195">
                <a:extLst>
                  <a:ext uri="{FF2B5EF4-FFF2-40B4-BE49-F238E27FC236}">
                    <a16:creationId xmlns:a16="http://schemas.microsoft.com/office/drawing/2014/main" id="{90BDFC44-2B91-4DD1-A3CB-BE85D96D02A1}"/>
                  </a:ext>
                </a:extLst>
              </p:cNvPr>
              <p:cNvSpPr txBox="1"/>
              <p:nvPr/>
            </p:nvSpPr>
            <p:spPr>
              <a:xfrm>
                <a:off x="5789778" y="1465964"/>
                <a:ext cx="2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96" name="文字方塊 195">
                <a:extLst>
                  <a:ext uri="{FF2B5EF4-FFF2-40B4-BE49-F238E27FC236}">
                    <a16:creationId xmlns:a16="http://schemas.microsoft.com/office/drawing/2014/main" id="{90BDFC44-2B91-4DD1-A3CB-BE85D96D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78" y="1465964"/>
                <a:ext cx="252000" cy="307777"/>
              </a:xfrm>
              <a:prstGeom prst="rect">
                <a:avLst/>
              </a:prstGeom>
              <a:blipFill>
                <a:blip r:embed="rId9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4435D82-2589-446B-B9E1-E362AD5593E9}"/>
              </a:ext>
            </a:extLst>
          </p:cNvPr>
          <p:cNvCxnSpPr>
            <a:cxnSpLocks/>
            <a:stCxn id="176" idx="3"/>
            <a:endCxn id="185" idx="1"/>
          </p:cNvCxnSpPr>
          <p:nvPr/>
        </p:nvCxnSpPr>
        <p:spPr>
          <a:xfrm flipV="1">
            <a:off x="6494647" y="4087225"/>
            <a:ext cx="28653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FBA54B26-2170-4C13-98F3-712CEF37CF8D}"/>
              </a:ext>
            </a:extLst>
          </p:cNvPr>
          <p:cNvGrpSpPr/>
          <p:nvPr/>
        </p:nvGrpSpPr>
        <p:grpSpPr>
          <a:xfrm>
            <a:off x="6610185" y="109362"/>
            <a:ext cx="2212342" cy="2237823"/>
            <a:chOff x="6858506" y="298338"/>
            <a:chExt cx="2212342" cy="22378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文字方塊 238">
                  <a:extLst>
                    <a:ext uri="{FF2B5EF4-FFF2-40B4-BE49-F238E27FC236}">
                      <a16:creationId xmlns:a16="http://schemas.microsoft.com/office/drawing/2014/main" id="{2626EF7F-248B-4957-AA45-D70C022927E6}"/>
                    </a:ext>
                  </a:extLst>
                </p:cNvPr>
                <p:cNvSpPr txBox="1"/>
                <p:nvPr/>
              </p:nvSpPr>
              <p:spPr>
                <a:xfrm>
                  <a:off x="6864602" y="298338"/>
                  <a:ext cx="2206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zh-TW" altLang="en-US" sz="1400" dirty="0"/>
                    <a:t> </a:t>
                  </a:r>
                  <a:r>
                    <a:rPr lang="en-US" altLang="zh-TW" sz="1400" dirty="0"/>
                    <a:t>range: -255</a:t>
                  </a:r>
                  <a:r>
                    <a:rPr lang="zh-TW" altLang="en-US" sz="1400" dirty="0"/>
                    <a:t>～</a:t>
                  </a:r>
                  <a:r>
                    <a:rPr lang="en-US" altLang="zh-TW" sz="1400" dirty="0"/>
                    <a:t>255, double</a:t>
                  </a:r>
                  <a:endParaRPr lang="zh-TW" altLang="en-US" sz="1400" dirty="0"/>
                </a:p>
              </p:txBody>
            </p:sp>
          </mc:Choice>
          <mc:Fallback>
            <p:sp>
              <p:nvSpPr>
                <p:cNvPr id="239" name="文字方塊 238">
                  <a:extLst>
                    <a:ext uri="{FF2B5EF4-FFF2-40B4-BE49-F238E27FC236}">
                      <a16:creationId xmlns:a16="http://schemas.microsoft.com/office/drawing/2014/main" id="{2626EF7F-248B-4957-AA45-D70C02292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602" y="298338"/>
                  <a:ext cx="2206246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6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D4AC7892-63D6-411F-AA3A-4277EA82E087}"/>
                </a:ext>
              </a:extLst>
            </p:cNvPr>
            <p:cNvCxnSpPr>
              <a:cxnSpLocks/>
              <a:stCxn id="239" idx="2"/>
              <a:endCxn id="250" idx="0"/>
            </p:cNvCxnSpPr>
            <p:nvPr/>
          </p:nvCxnSpPr>
          <p:spPr>
            <a:xfrm>
              <a:off x="7967725" y="606115"/>
              <a:ext cx="0" cy="351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4442054-95DB-4B98-BDCA-A8C5FB446CB6}"/>
                    </a:ext>
                  </a:extLst>
                </p:cNvPr>
                <p:cNvSpPr txBox="1"/>
                <p:nvPr/>
              </p:nvSpPr>
              <p:spPr>
                <a:xfrm>
                  <a:off x="7961629" y="1273505"/>
                  <a:ext cx="370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4442054-95DB-4B98-BDCA-A8C5FB446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629" y="1273505"/>
                  <a:ext cx="370838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8" name="直線單箭頭接點 247">
              <a:extLst>
                <a:ext uri="{FF2B5EF4-FFF2-40B4-BE49-F238E27FC236}">
                  <a16:creationId xmlns:a16="http://schemas.microsoft.com/office/drawing/2014/main" id="{A0ED7929-3682-4A02-8358-D9B40802C317}"/>
                </a:ext>
              </a:extLst>
            </p:cNvPr>
            <p:cNvCxnSpPr>
              <a:cxnSpLocks/>
              <a:stCxn id="250" idx="2"/>
              <a:endCxn id="254" idx="0"/>
            </p:cNvCxnSpPr>
            <p:nvPr/>
          </p:nvCxnSpPr>
          <p:spPr>
            <a:xfrm flipH="1">
              <a:off x="7961629" y="1265342"/>
              <a:ext cx="6096" cy="340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文字方塊 248">
                  <a:extLst>
                    <a:ext uri="{FF2B5EF4-FFF2-40B4-BE49-F238E27FC236}">
                      <a16:creationId xmlns:a16="http://schemas.microsoft.com/office/drawing/2014/main" id="{99C0BEFC-7AC0-4096-AD1B-A470509D9F17}"/>
                    </a:ext>
                  </a:extLst>
                </p:cNvPr>
                <p:cNvSpPr txBox="1"/>
                <p:nvPr/>
              </p:nvSpPr>
              <p:spPr>
                <a:xfrm>
                  <a:off x="7961629" y="625998"/>
                  <a:ext cx="5170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9" name="文字方塊 248">
                  <a:extLst>
                    <a:ext uri="{FF2B5EF4-FFF2-40B4-BE49-F238E27FC236}">
                      <a16:creationId xmlns:a16="http://schemas.microsoft.com/office/drawing/2014/main" id="{99C0BEFC-7AC0-4096-AD1B-A470509D9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629" y="625998"/>
                  <a:ext cx="517039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1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8C1DB663-6C66-4ADD-8D11-9122AD8267B4}"/>
                </a:ext>
              </a:extLst>
            </p:cNvPr>
            <p:cNvSpPr txBox="1"/>
            <p:nvPr/>
          </p:nvSpPr>
          <p:spPr>
            <a:xfrm>
              <a:off x="6864602" y="957565"/>
              <a:ext cx="2206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r>
                <a:rPr lang="zh-TW" altLang="en-US" sz="1400" dirty="0"/>
                <a:t>～</a:t>
              </a:r>
              <a:r>
                <a:rPr lang="en-US" altLang="zh-TW" sz="1400" dirty="0"/>
                <a:t>510, double</a:t>
              </a:r>
              <a:endParaRPr lang="zh-TW" altLang="en-US" sz="1400" dirty="0"/>
            </a:p>
          </p:txBody>
        </p:sp>
        <p:sp>
          <p:nvSpPr>
            <p:cNvPr id="254" name="文字方塊 253">
              <a:extLst>
                <a:ext uri="{FF2B5EF4-FFF2-40B4-BE49-F238E27FC236}">
                  <a16:creationId xmlns:a16="http://schemas.microsoft.com/office/drawing/2014/main" id="{74FD87C7-D303-4352-B7E8-9BCFE69813FE}"/>
                </a:ext>
              </a:extLst>
            </p:cNvPr>
            <p:cNvSpPr txBox="1"/>
            <p:nvPr/>
          </p:nvSpPr>
          <p:spPr>
            <a:xfrm>
              <a:off x="6858506" y="1605563"/>
              <a:ext cx="2206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0</a:t>
              </a:r>
              <a:r>
                <a:rPr lang="zh-TW" altLang="en-US" sz="1400" dirty="0"/>
                <a:t>～</a:t>
              </a:r>
              <a:r>
                <a:rPr lang="en-US" altLang="zh-TW" sz="1400" dirty="0"/>
                <a:t>255, double</a:t>
              </a:r>
              <a:endParaRPr lang="zh-TW" altLang="en-US" sz="1400" dirty="0"/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E56B724C-D644-40FC-88CA-8C88AF19D601}"/>
                </a:ext>
              </a:extLst>
            </p:cNvPr>
            <p:cNvCxnSpPr>
              <a:cxnSpLocks/>
              <a:stCxn id="254" idx="2"/>
              <a:endCxn id="261" idx="0"/>
            </p:cNvCxnSpPr>
            <p:nvPr/>
          </p:nvCxnSpPr>
          <p:spPr>
            <a:xfrm>
              <a:off x="7961629" y="1913340"/>
              <a:ext cx="0" cy="31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文字方塊 259">
                  <a:extLst>
                    <a:ext uri="{FF2B5EF4-FFF2-40B4-BE49-F238E27FC236}">
                      <a16:creationId xmlns:a16="http://schemas.microsoft.com/office/drawing/2014/main" id="{9F006896-9CE7-4BF7-99D0-AD954F3915F4}"/>
                    </a:ext>
                  </a:extLst>
                </p:cNvPr>
                <p:cNvSpPr txBox="1"/>
                <p:nvPr/>
              </p:nvSpPr>
              <p:spPr>
                <a:xfrm>
                  <a:off x="7961629" y="1902445"/>
                  <a:ext cx="370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𝑜𝑢𝑛𝑑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60" name="文字方塊 259">
                  <a:extLst>
                    <a:ext uri="{FF2B5EF4-FFF2-40B4-BE49-F238E27FC236}">
                      <a16:creationId xmlns:a16="http://schemas.microsoft.com/office/drawing/2014/main" id="{9F006896-9CE7-4BF7-99D0-AD954F391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629" y="1902445"/>
                  <a:ext cx="370838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9016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文字方塊 260">
                  <a:extLst>
                    <a:ext uri="{FF2B5EF4-FFF2-40B4-BE49-F238E27FC236}">
                      <a16:creationId xmlns:a16="http://schemas.microsoft.com/office/drawing/2014/main" id="{1064083C-196C-45DA-8BE6-59C7A5DA7F06}"/>
                    </a:ext>
                  </a:extLst>
                </p:cNvPr>
                <p:cNvSpPr txBox="1"/>
                <p:nvPr/>
              </p:nvSpPr>
              <p:spPr>
                <a:xfrm>
                  <a:off x="6858506" y="2228384"/>
                  <a:ext cx="2206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TW" sz="1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sz="1400" dirty="0"/>
                    <a:t>range: 0</a:t>
                  </a:r>
                  <a:r>
                    <a:rPr lang="zh-TW" altLang="en-US" sz="1400" dirty="0"/>
                    <a:t>～</a:t>
                  </a:r>
                  <a:r>
                    <a:rPr lang="en-US" altLang="zh-TW" sz="1400" dirty="0"/>
                    <a:t>255</a:t>
                  </a:r>
                  <a:endParaRPr lang="zh-TW" altLang="en-US" sz="1400" dirty="0"/>
                </a:p>
              </p:txBody>
            </p:sp>
          </mc:Choice>
          <mc:Fallback>
            <p:sp>
              <p:nvSpPr>
                <p:cNvPr id="261" name="文字方塊 260">
                  <a:extLst>
                    <a:ext uri="{FF2B5EF4-FFF2-40B4-BE49-F238E27FC236}">
                      <a16:creationId xmlns:a16="http://schemas.microsoft.com/office/drawing/2014/main" id="{1064083C-196C-45DA-8BE6-59C7A5DA7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506" y="2228384"/>
                  <a:ext cx="2206246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6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31664ADB-6F68-4937-895C-AA44E9F52BE4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6317833" y="263251"/>
            <a:ext cx="298448" cy="5012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8DFBE6EC-176C-48C9-922C-46EC1E2FDB3C}"/>
              </a:ext>
            </a:extLst>
          </p:cNvPr>
          <p:cNvCxnSpPr>
            <a:cxnSpLocks/>
          </p:cNvCxnSpPr>
          <p:nvPr/>
        </p:nvCxnSpPr>
        <p:spPr>
          <a:xfrm>
            <a:off x="6334108" y="1153796"/>
            <a:ext cx="728946" cy="1222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8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85</Words>
  <Application>Microsoft Office PowerPoint</Application>
  <PresentationFormat>如螢幕大小 (16:9)</PresentationFormat>
  <Paragraphs>30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</dc:creator>
  <cp:lastModifiedBy>Larry</cp:lastModifiedBy>
  <cp:revision>14</cp:revision>
  <dcterms:created xsi:type="dcterms:W3CDTF">2020-12-29T12:02:27Z</dcterms:created>
  <dcterms:modified xsi:type="dcterms:W3CDTF">2020-12-30T06:15:58Z</dcterms:modified>
</cp:coreProperties>
</file>