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CA62D-5405-4723-9EB0-613BDA20F8ED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2FDE-CBBD-4F20-BCF5-FC56433D1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3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2FDE-CBBD-4F20-BCF5-FC56433D12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37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E772A-BFA8-9440-B89A-A3DDA8306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2EAC8C-D76E-A9D7-D282-C8FBF7772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D8A570-EB9D-E142-8A67-9824B37E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B5590-669A-B713-AAA8-AB83875E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27BFB-77BC-D7DE-4BAB-759BF632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4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806F4-3347-2AC0-6681-9FEF1B6E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37F982-6F34-2326-F0F2-23089353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18B93-5A12-D37A-8723-6AC5EEC6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8757F-2D0D-217C-4C7B-21BC05B9F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B29C4-8B5A-BFD7-0AFB-6B49EA69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95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F9AF6C-5CCE-DB28-0F39-0C22E35CC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5C96F-855E-B718-E5C0-BD9B4C3D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CC718-D12B-225D-4D62-AE1D59F7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13CE1-024C-0969-4562-0A4A695C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FA480-9B35-1EEF-3A35-521A99AF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95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2DCBF-8256-5BC4-D7F2-546E0A04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64C4A-55D8-36E9-CF87-BEBE7B84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A01A6-AECA-9E01-C2CC-E1E3AF6C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FBBCB-85CD-F98B-A026-A49CDAC4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1AB8A-55CB-3A88-FA51-A020DB05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8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98833-C1FE-E635-80BE-408E91C3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8B752-7D6F-41FA-BBE0-329536A3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E16C5-FEC6-52A0-6BF3-AA588316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23437-60F2-9F44-730B-DBDAB03F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3B378-8DD7-C894-94BF-1B1DB05F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BD06-4774-F28C-AE65-C00EB4E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001D-DC8C-E917-B4BF-B63164080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F46F86-C986-1687-8EA6-AF8DF450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D29D3-9222-7289-52F0-F90C3636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628599-0869-934A-6B28-95CE36F2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CB054D-284C-0B78-1341-E710CF31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0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C21C9-FFD1-B0B1-764F-E27D721D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233062-604C-76A3-DF89-A29F819E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BB57B-4B15-1D66-EDD5-E8BB05043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BB08BA-73B2-A883-EFDA-67A618A57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83843-99E1-E169-25B7-C915CA2E4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BFA68D-3237-898E-34FB-1E8BE756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6C1FB6-D404-270C-C87C-E2AC3899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5398CD-C06C-4F32-884A-638282BC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6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FF0ED-F6EC-D9C0-570A-D6A4E791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7A711D-D4D9-295C-3E48-F0F1A5C3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0E3D43-0A67-4E03-87C3-7EEC2A4A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452FF0-9122-E720-C823-B3FFB848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0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E55132-D8C8-3EF5-AEEA-2BF15C2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D443B-CE8F-9C03-6793-BA8BA134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D1254-4238-FAE9-509D-3B6A9E55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B1CD3-F091-6640-7776-95A8E0F3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B7298-0A63-42F0-809B-4470060F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CA7C-10EF-0B44-D027-C24CD1200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C1ADEA-EB03-D176-F3EF-71D0B138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D0E7D-169E-E166-2AB1-52D92527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9FD50-E74E-8D37-B49D-F253874B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17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8F0ED-FD09-8CFB-1698-10290C43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BEF35-A3DE-1D35-34D8-294092F6F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30F354-1F5E-F9C3-6DA7-2AF13781C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3BB92-7763-B256-DCC2-E752D43C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C8B3A1-A8B9-0668-33B8-9FA1F331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21017-CB8C-6D50-59D5-B299DE17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6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42A25D-470F-157B-17F2-31D70D45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D10C5-B846-F6F4-A636-EAABA01CC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08B07-B9F6-65C3-C408-3CD25E64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8E155-F625-4265-920E-A2FF4C5A682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C139F-2376-6BA2-C129-6E48F0725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CB9BA1-E7D3-80B6-429B-AE8BBF61A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480A-C360-43A9-A83B-45D362638A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24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ansformer architecture.webp">
            <a:extLst>
              <a:ext uri="{FF2B5EF4-FFF2-40B4-BE49-F238E27FC236}">
                <a16:creationId xmlns:a16="http://schemas.microsoft.com/office/drawing/2014/main" id="{83F5D249-AE41-4B58-6034-9F1293AEC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"/>
          <a:stretch/>
        </p:blipFill>
        <p:spPr bwMode="auto">
          <a:xfrm>
            <a:off x="1750004" y="-142564"/>
            <a:ext cx="4024571" cy="700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ransformer architecture.webp">
            <a:extLst>
              <a:ext uri="{FF2B5EF4-FFF2-40B4-BE49-F238E27FC236}">
                <a16:creationId xmlns:a16="http://schemas.microsoft.com/office/drawing/2014/main" id="{A13C37DD-D6B3-373F-ECB3-B049964FD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98" r="53909" b="7218"/>
          <a:stretch/>
        </p:blipFill>
        <p:spPr bwMode="auto">
          <a:xfrm>
            <a:off x="7247140" y="801082"/>
            <a:ext cx="2603095" cy="58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4C7F88A-7A6A-A8DB-7E8F-056372B9A42E}"/>
              </a:ext>
            </a:extLst>
          </p:cNvPr>
          <p:cNvSpPr/>
          <p:nvPr/>
        </p:nvSpPr>
        <p:spPr>
          <a:xfrm>
            <a:off x="2044932" y="2737658"/>
            <a:ext cx="1474123" cy="26046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F2F3AB-BE8B-7523-29A0-26F1F3B6DF6E}"/>
              </a:ext>
            </a:extLst>
          </p:cNvPr>
          <p:cNvSpPr txBox="1"/>
          <p:nvPr/>
        </p:nvSpPr>
        <p:spPr>
          <a:xfrm>
            <a:off x="2288772" y="2296099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1A12AD9-9074-5533-0243-332DE7496C40}"/>
              </a:ext>
            </a:extLst>
          </p:cNvPr>
          <p:cNvSpPr/>
          <p:nvPr/>
        </p:nvSpPr>
        <p:spPr>
          <a:xfrm>
            <a:off x="3676998" y="1291244"/>
            <a:ext cx="1643148" cy="4046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08B4A1-DEEA-6E62-2147-4BE2A9A604CD}"/>
              </a:ext>
            </a:extLst>
          </p:cNvPr>
          <p:cNvSpPr txBox="1"/>
          <p:nvPr/>
        </p:nvSpPr>
        <p:spPr>
          <a:xfrm>
            <a:off x="5159433" y="921912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FFD2909-5873-EB81-BD6D-8796849477D3}"/>
              </a:ext>
            </a:extLst>
          </p:cNvPr>
          <p:cNvSpPr/>
          <p:nvPr/>
        </p:nvSpPr>
        <p:spPr>
          <a:xfrm>
            <a:off x="7999268" y="3368802"/>
            <a:ext cx="1798321" cy="7633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AFC8D0-07A4-96FE-E559-2B10B33AE1D1}"/>
              </a:ext>
            </a:extLst>
          </p:cNvPr>
          <p:cNvSpPr/>
          <p:nvPr/>
        </p:nvSpPr>
        <p:spPr>
          <a:xfrm>
            <a:off x="7982643" y="1853115"/>
            <a:ext cx="1798321" cy="7633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B81F259-0B41-8014-E6AB-B92630F20836}"/>
              </a:ext>
            </a:extLst>
          </p:cNvPr>
          <p:cNvCxnSpPr>
            <a:cxnSpLocks/>
          </p:cNvCxnSpPr>
          <p:nvPr/>
        </p:nvCxnSpPr>
        <p:spPr>
          <a:xfrm flipV="1">
            <a:off x="3519055" y="3192087"/>
            <a:ext cx="3967941" cy="51538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F078D16-82BD-9202-357B-10A08B133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06723"/>
              </p:ext>
            </p:extLst>
          </p:nvPr>
        </p:nvGraphicFramePr>
        <p:xfrm>
          <a:off x="4892811" y="2388182"/>
          <a:ext cx="1564640" cy="149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971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F12E2C-C58A-91B7-3540-2D63BE2DC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015139"/>
              </p:ext>
            </p:extLst>
          </p:nvPr>
        </p:nvGraphicFramePr>
        <p:xfrm>
          <a:off x="2410535" y="2824578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56EE4E2-F5A8-DA79-4791-6EBAB7D17594}"/>
              </a:ext>
            </a:extLst>
          </p:cNvPr>
          <p:cNvSpPr txBox="1"/>
          <p:nvPr/>
        </p:nvSpPr>
        <p:spPr>
          <a:xfrm rot="16200000">
            <a:off x="1351090" y="3192152"/>
            <a:ext cx="1491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E75ACD-4044-C71B-2C4A-683AAADB2F46}"/>
              </a:ext>
            </a:extLst>
          </p:cNvPr>
          <p:cNvSpPr txBox="1"/>
          <p:nvPr/>
        </p:nvSpPr>
        <p:spPr>
          <a:xfrm>
            <a:off x="5103862" y="1967750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CA4CC-46C7-4118-675D-D83E714E9699}"/>
              </a:ext>
            </a:extLst>
          </p:cNvPr>
          <p:cNvSpPr txBox="1"/>
          <p:nvPr/>
        </p:nvSpPr>
        <p:spPr>
          <a:xfrm>
            <a:off x="4250883" y="3198930"/>
            <a:ext cx="34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778CE8D-A646-F4EF-CF50-12A6894AD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36108"/>
              </p:ext>
            </p:extLst>
          </p:nvPr>
        </p:nvGraphicFramePr>
        <p:xfrm>
          <a:off x="5148198" y="2641698"/>
          <a:ext cx="1564640" cy="148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9710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3FEF0B3-9B62-9154-FD2E-42DA8FE62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58829"/>
              </p:ext>
            </p:extLst>
          </p:nvPr>
        </p:nvGraphicFramePr>
        <p:xfrm>
          <a:off x="5403585" y="2888094"/>
          <a:ext cx="1564640" cy="149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597100"/>
                  </a:ext>
                </a:extLst>
              </a:tr>
            </a:tbl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BF847686-CF00-867D-9953-57C82B7BE924}"/>
              </a:ext>
            </a:extLst>
          </p:cNvPr>
          <p:cNvSpPr/>
          <p:nvPr/>
        </p:nvSpPr>
        <p:spPr>
          <a:xfrm>
            <a:off x="7317361" y="3313394"/>
            <a:ext cx="508918" cy="386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0FB40B-A637-583B-ECCE-C47FEEBB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4303"/>
              </p:ext>
            </p:extLst>
          </p:nvPr>
        </p:nvGraphicFramePr>
        <p:xfrm>
          <a:off x="8376925" y="1715614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F797D17-F1F9-AE28-5646-6D4010BB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18321"/>
              </p:ext>
            </p:extLst>
          </p:nvPr>
        </p:nvGraphicFramePr>
        <p:xfrm>
          <a:off x="8376925" y="3004472"/>
          <a:ext cx="1564640" cy="111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5A86504-FC9A-B2B1-1F14-6D249079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53196"/>
              </p:ext>
            </p:extLst>
          </p:nvPr>
        </p:nvGraphicFramePr>
        <p:xfrm>
          <a:off x="8376925" y="4281839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55ADF2-1202-4638-E58B-5CC0C6B09581}"/>
                  </a:ext>
                </a:extLst>
              </p:cNvPr>
              <p:cNvSpPr txBox="1"/>
              <p:nvPr/>
            </p:nvSpPr>
            <p:spPr>
              <a:xfrm>
                <a:off x="6429596" y="2194206"/>
                <a:ext cx="74352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𝑘𝑒𝑦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055ADF2-1202-4638-E58B-5CC0C6B0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596" y="2194206"/>
                <a:ext cx="743524" cy="311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DEF13B7-22AC-CCDD-560B-8BBA23E2A9AC}"/>
                  </a:ext>
                </a:extLst>
              </p:cNvPr>
              <p:cNvSpPr txBox="1"/>
              <p:nvPr/>
            </p:nvSpPr>
            <p:spPr>
              <a:xfrm>
                <a:off x="6707930" y="2476744"/>
                <a:ext cx="695642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𝑞𝑢𝑒𝑟𝑦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DEF13B7-22AC-CCDD-560B-8BBA23E2A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30" y="2476744"/>
                <a:ext cx="695642" cy="311560"/>
              </a:xfrm>
              <a:prstGeom prst="rect">
                <a:avLst/>
              </a:prstGeom>
              <a:blipFill>
                <a:blip r:embed="rId3"/>
                <a:stretch>
                  <a:fillRect r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B2000F-431C-FC2B-6D6D-8BCD8BD5C3BE}"/>
                  </a:ext>
                </a:extLst>
              </p:cNvPr>
              <p:cNvSpPr txBox="1"/>
              <p:nvPr/>
            </p:nvSpPr>
            <p:spPr>
              <a:xfrm>
                <a:off x="6904649" y="2759282"/>
                <a:ext cx="743524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𝑣𝑎𝑙𝑢𝑒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6B2000F-431C-FC2B-6D6D-8BCD8BD5C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49" y="2759282"/>
                <a:ext cx="743524" cy="311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ADD8F8-F644-8958-05C3-7350F8AC5B9A}"/>
                  </a:ext>
                </a:extLst>
              </p:cNvPr>
              <p:cNvSpPr txBox="1"/>
              <p:nvPr/>
            </p:nvSpPr>
            <p:spPr>
              <a:xfrm>
                <a:off x="10066565" y="2168967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𝐾𝑒𝑦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ADD8F8-F644-8958-05C3-7350F8AC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65" y="2168967"/>
                <a:ext cx="743524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2CA714-6585-9847-CE24-92789F73B64A}"/>
                  </a:ext>
                </a:extLst>
              </p:cNvPr>
              <p:cNvSpPr txBox="1"/>
              <p:nvPr/>
            </p:nvSpPr>
            <p:spPr>
              <a:xfrm>
                <a:off x="10066565" y="3392243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𝑄𝑢𝑒𝑟𝑦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2CA714-6585-9847-CE24-92789F73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65" y="3392243"/>
                <a:ext cx="743524" cy="307777"/>
              </a:xfrm>
              <a:prstGeom prst="rect">
                <a:avLst/>
              </a:prstGeom>
              <a:blipFill>
                <a:blip r:embed="rId6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89DD2F-999A-B5A4-625C-D2B579D95D40}"/>
                  </a:ext>
                </a:extLst>
              </p:cNvPr>
              <p:cNvSpPr txBox="1"/>
              <p:nvPr/>
            </p:nvSpPr>
            <p:spPr>
              <a:xfrm>
                <a:off x="10066565" y="4687270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𝑉𝑎𝑙𝑢𝑒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89DD2F-999A-B5A4-625C-D2B579D9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565" y="4687270"/>
                <a:ext cx="7435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4B11C87-BB60-A57F-D977-16DB6B63F83B}"/>
              </a:ext>
            </a:extLst>
          </p:cNvPr>
          <p:cNvSpPr txBox="1"/>
          <p:nvPr/>
        </p:nvSpPr>
        <p:spPr>
          <a:xfrm>
            <a:off x="639398" y="565267"/>
            <a:ext cx="28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A78A88-90B3-BCBC-D645-2F868E296A28}"/>
              </a:ext>
            </a:extLst>
          </p:cNvPr>
          <p:cNvSpPr txBox="1"/>
          <p:nvPr/>
        </p:nvSpPr>
        <p:spPr>
          <a:xfrm rot="16200000">
            <a:off x="7400712" y="2055706"/>
            <a:ext cx="1491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A51AF8-BD58-2AC3-13D4-6F29811CA309}"/>
              </a:ext>
            </a:extLst>
          </p:cNvPr>
          <p:cNvSpPr txBox="1"/>
          <p:nvPr/>
        </p:nvSpPr>
        <p:spPr>
          <a:xfrm>
            <a:off x="8587977" y="1391507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1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56EE4E2-F5A8-DA79-4791-6EBAB7D17594}"/>
              </a:ext>
            </a:extLst>
          </p:cNvPr>
          <p:cNvSpPr txBox="1"/>
          <p:nvPr/>
        </p:nvSpPr>
        <p:spPr>
          <a:xfrm rot="16200000">
            <a:off x="166348" y="2384641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E75ACD-4044-C71B-2C4A-683AAADB2F46}"/>
              </a:ext>
            </a:extLst>
          </p:cNvPr>
          <p:cNvSpPr txBox="1"/>
          <p:nvPr/>
        </p:nvSpPr>
        <p:spPr>
          <a:xfrm rot="16200000">
            <a:off x="3191755" y="2486666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CA4CC-46C7-4118-675D-D83E714E9699}"/>
              </a:ext>
            </a:extLst>
          </p:cNvPr>
          <p:cNvSpPr txBox="1"/>
          <p:nvPr/>
        </p:nvSpPr>
        <p:spPr>
          <a:xfrm>
            <a:off x="3101812" y="2431238"/>
            <a:ext cx="34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F847686-CF00-867D-9953-57C82B7BE924}"/>
              </a:ext>
            </a:extLst>
          </p:cNvPr>
          <p:cNvSpPr/>
          <p:nvPr/>
        </p:nvSpPr>
        <p:spPr>
          <a:xfrm>
            <a:off x="5492515" y="2441699"/>
            <a:ext cx="508918" cy="386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30FB40B-A637-583B-ECCE-C47FEEBB5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18218"/>
              </p:ext>
            </p:extLst>
          </p:nvPr>
        </p:nvGraphicFramePr>
        <p:xfrm>
          <a:off x="3969929" y="1922800"/>
          <a:ext cx="1173480" cy="149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927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AF797D17-F1F9-AE28-5646-6D4010BB8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54291"/>
              </p:ext>
            </p:extLst>
          </p:nvPr>
        </p:nvGraphicFramePr>
        <p:xfrm>
          <a:off x="1215284" y="2037357"/>
          <a:ext cx="1564640" cy="111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5A86504-FC9A-B2B1-1F14-6D249079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005267"/>
              </p:ext>
            </p:extLst>
          </p:nvPr>
        </p:nvGraphicFramePr>
        <p:xfrm>
          <a:off x="3927875" y="4794286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ADD8F8-F644-8958-05C3-7350F8AC5B9A}"/>
                  </a:ext>
                </a:extLst>
              </p:cNvPr>
              <p:cNvSpPr txBox="1"/>
              <p:nvPr/>
            </p:nvSpPr>
            <p:spPr>
              <a:xfrm>
                <a:off x="4292670" y="1499417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𝐾𝑒𝑦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1ADD8F8-F644-8958-05C3-7350F8AC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670" y="1499417"/>
                <a:ext cx="743524" cy="307777"/>
              </a:xfrm>
              <a:prstGeom prst="rect">
                <a:avLst/>
              </a:prstGeom>
              <a:blipFill>
                <a:blip r:embed="rId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2CA714-6585-9847-CE24-92789F73B64A}"/>
                  </a:ext>
                </a:extLst>
              </p:cNvPr>
              <p:cNvSpPr txBox="1"/>
              <p:nvPr/>
            </p:nvSpPr>
            <p:spPr>
              <a:xfrm>
                <a:off x="1625842" y="1573127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𝑄𝑢𝑒𝑟𝑦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E2CA714-6585-9847-CE24-92789F73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42" y="1573127"/>
                <a:ext cx="743524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89DD2F-999A-B5A4-625C-D2B579D95D40}"/>
                  </a:ext>
                </a:extLst>
              </p:cNvPr>
              <p:cNvSpPr txBox="1"/>
              <p:nvPr/>
            </p:nvSpPr>
            <p:spPr>
              <a:xfrm>
                <a:off x="10486264" y="1671432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𝑃𝑟𝑜𝑏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89DD2F-999A-B5A4-625C-D2B579D95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6264" y="1671432"/>
                <a:ext cx="7435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B4B11C87-BB60-A57F-D977-16DB6B63F83B}"/>
              </a:ext>
            </a:extLst>
          </p:cNvPr>
          <p:cNvSpPr txBox="1"/>
          <p:nvPr/>
        </p:nvSpPr>
        <p:spPr>
          <a:xfrm>
            <a:off x="639398" y="565267"/>
            <a:ext cx="28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2808EC-1535-8E7D-2049-BBA8F915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440491"/>
              </p:ext>
            </p:extLst>
          </p:nvPr>
        </p:nvGraphicFramePr>
        <p:xfrm>
          <a:off x="6574782" y="2118851"/>
          <a:ext cx="117348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41688799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54120801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859194060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5796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5591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2538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0D7E15E-88E9-5AED-32D3-847745DE37C5}"/>
              </a:ext>
            </a:extLst>
          </p:cNvPr>
          <p:cNvSpPr txBox="1"/>
          <p:nvPr/>
        </p:nvSpPr>
        <p:spPr>
          <a:xfrm rot="16200000">
            <a:off x="5571225" y="2472155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1B611D-C4A0-84CE-BB1A-65614956066A}"/>
              </a:ext>
            </a:extLst>
          </p:cNvPr>
          <p:cNvSpPr txBox="1"/>
          <p:nvPr/>
        </p:nvSpPr>
        <p:spPr>
          <a:xfrm>
            <a:off x="6467568" y="1714311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D8689-AB3C-DFC9-C618-04440AFB6360}"/>
                  </a:ext>
                </a:extLst>
              </p:cNvPr>
              <p:cNvSpPr txBox="1"/>
              <p:nvPr/>
            </p:nvSpPr>
            <p:spPr>
              <a:xfrm>
                <a:off x="7855476" y="2544267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𝑆𝑐𝑜𝑟𝑒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D8689-AB3C-DFC9-C618-04440AFB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476" y="2544267"/>
                <a:ext cx="7435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右 25">
            <a:extLst>
              <a:ext uri="{FF2B5EF4-FFF2-40B4-BE49-F238E27FC236}">
                <a16:creationId xmlns:a16="http://schemas.microsoft.com/office/drawing/2014/main" id="{C94535E2-4984-D4CB-174F-91D985512C38}"/>
              </a:ext>
            </a:extLst>
          </p:cNvPr>
          <p:cNvSpPr/>
          <p:nvPr/>
        </p:nvSpPr>
        <p:spPr>
          <a:xfrm>
            <a:off x="8784516" y="2391674"/>
            <a:ext cx="1318219" cy="30518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0E717752-C908-04C2-0328-9504423AF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16721"/>
              </p:ext>
            </p:extLst>
          </p:nvPr>
        </p:nvGraphicFramePr>
        <p:xfrm>
          <a:off x="10271286" y="2051334"/>
          <a:ext cx="117348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41688799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54120801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859194060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5796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5591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25385"/>
                  </a:ext>
                </a:extLst>
              </a:tr>
            </a:tbl>
          </a:graphicData>
        </a:graphic>
      </p:graphicFrame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DBAAC04-2DA6-91DF-C792-B5BDBEFC68E6}"/>
              </a:ext>
            </a:extLst>
          </p:cNvPr>
          <p:cNvSpPr/>
          <p:nvPr/>
        </p:nvSpPr>
        <p:spPr>
          <a:xfrm>
            <a:off x="650504" y="1285702"/>
            <a:ext cx="7883896" cy="256586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406810B-B09E-5F01-0C9F-42CF0A438982}"/>
                  </a:ext>
                </a:extLst>
              </p:cNvPr>
              <p:cNvSpPr txBox="1"/>
              <p:nvPr/>
            </p:nvSpPr>
            <p:spPr>
              <a:xfrm>
                <a:off x="8734029" y="1734446"/>
                <a:ext cx="1452981" cy="587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𝑆𝑜𝑓𝑡𝑚𝑎𝑥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𝑆𝑐𝑜𝑟𝑒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406810B-B09E-5F01-0C9F-42CF0A43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29" y="1734446"/>
                <a:ext cx="1452981" cy="587469"/>
              </a:xfrm>
              <a:prstGeom prst="rect">
                <a:avLst/>
              </a:prstGeom>
              <a:blipFill>
                <a:blip r:embed="rId6"/>
                <a:stretch>
                  <a:fillRect r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D6EAD5A5-E73F-FDEA-9864-8A1DE3F3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25041"/>
              </p:ext>
            </p:extLst>
          </p:nvPr>
        </p:nvGraphicFramePr>
        <p:xfrm>
          <a:off x="1536788" y="4779278"/>
          <a:ext cx="117348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41688799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54120801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859194060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5796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5591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25385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3355F96B-0D2C-B98F-F784-272B2A9037B8}"/>
              </a:ext>
            </a:extLst>
          </p:cNvPr>
          <p:cNvSpPr txBox="1"/>
          <p:nvPr/>
        </p:nvSpPr>
        <p:spPr>
          <a:xfrm>
            <a:off x="3179382" y="5151731"/>
            <a:ext cx="34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D37DA5F-6962-10B1-F761-906731E7EF61}"/>
                  </a:ext>
                </a:extLst>
              </p:cNvPr>
              <p:cNvSpPr txBox="1"/>
              <p:nvPr/>
            </p:nvSpPr>
            <p:spPr>
              <a:xfrm>
                <a:off x="1751766" y="4304874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𝑃𝑟𝑜𝑏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D37DA5F-6962-10B1-F761-906731E7E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766" y="4304874"/>
                <a:ext cx="7435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C5F5F936-00D1-A0EE-5DC5-CBFEEDC9DA1B}"/>
              </a:ext>
            </a:extLst>
          </p:cNvPr>
          <p:cNvSpPr txBox="1"/>
          <p:nvPr/>
        </p:nvSpPr>
        <p:spPr>
          <a:xfrm rot="16200000">
            <a:off x="520542" y="5084207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9D68A82-69BC-137C-D669-8658BBA4CC7F}"/>
              </a:ext>
            </a:extLst>
          </p:cNvPr>
          <p:cNvSpPr txBox="1"/>
          <p:nvPr/>
        </p:nvSpPr>
        <p:spPr>
          <a:xfrm>
            <a:off x="4114480" y="4444965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3E9FB9-C5D0-73A7-B834-6507093B9F02}"/>
                  </a:ext>
                </a:extLst>
              </p:cNvPr>
              <p:cNvSpPr txBox="1"/>
              <p:nvPr/>
            </p:nvSpPr>
            <p:spPr>
              <a:xfrm>
                <a:off x="5561224" y="5151731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𝑉𝑎𝑙𝑢𝑒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63E9FB9-C5D0-73A7-B834-6507093B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24" y="5151731"/>
                <a:ext cx="7435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箭头: 右 36">
            <a:extLst>
              <a:ext uri="{FF2B5EF4-FFF2-40B4-BE49-F238E27FC236}">
                <a16:creationId xmlns:a16="http://schemas.microsoft.com/office/drawing/2014/main" id="{E5D680F0-8BF6-0826-B9F1-9E6D7C97C15D}"/>
              </a:ext>
            </a:extLst>
          </p:cNvPr>
          <p:cNvSpPr/>
          <p:nvPr/>
        </p:nvSpPr>
        <p:spPr>
          <a:xfrm>
            <a:off x="6467568" y="5112306"/>
            <a:ext cx="508918" cy="386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480CE474-2FEB-9975-83E1-6649310F7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35451"/>
              </p:ext>
            </p:extLst>
          </p:nvPr>
        </p:nvGraphicFramePr>
        <p:xfrm>
          <a:off x="7465183" y="4779278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0531226-0EB5-68FE-6BBB-DA352B6A1970}"/>
                  </a:ext>
                </a:extLst>
              </p:cNvPr>
              <p:cNvSpPr txBox="1"/>
              <p:nvPr/>
            </p:nvSpPr>
            <p:spPr>
              <a:xfrm>
                <a:off x="9106301" y="5151731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0531226-0EB5-68FE-6BBB-DA352B6A1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301" y="5151731"/>
                <a:ext cx="74352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71E83FBB-321C-ECEF-ED87-0176AC708F1D}"/>
              </a:ext>
            </a:extLst>
          </p:cNvPr>
          <p:cNvSpPr txBox="1"/>
          <p:nvPr/>
        </p:nvSpPr>
        <p:spPr>
          <a:xfrm rot="16200000">
            <a:off x="6492362" y="5147852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1283FAB-8897-CBEA-8675-3FB0D035FDD8}"/>
              </a:ext>
            </a:extLst>
          </p:cNvPr>
          <p:cNvSpPr txBox="1"/>
          <p:nvPr/>
        </p:nvSpPr>
        <p:spPr>
          <a:xfrm>
            <a:off x="7676235" y="4458762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B4B11C87-BB60-A57F-D977-16DB6B63F83B}"/>
              </a:ext>
            </a:extLst>
          </p:cNvPr>
          <p:cNvSpPr txBox="1"/>
          <p:nvPr/>
        </p:nvSpPr>
        <p:spPr>
          <a:xfrm>
            <a:off x="462651" y="464928"/>
            <a:ext cx="543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Multi-Attention: Context Projection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0F12ECA-27E8-033E-AE38-260DB5A89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49472"/>
              </p:ext>
            </p:extLst>
          </p:nvPr>
        </p:nvGraphicFramePr>
        <p:xfrm>
          <a:off x="715248" y="2701096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B4B715-4871-0276-C23F-8327CB965136}"/>
                  </a:ext>
                </a:extLst>
              </p:cNvPr>
              <p:cNvSpPr txBox="1"/>
              <p:nvPr/>
            </p:nvSpPr>
            <p:spPr>
              <a:xfrm>
                <a:off x="1154458" y="3888116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h𝑒𝑎𝑑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B4B715-4871-0276-C23F-8327CB965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58" y="3888116"/>
                <a:ext cx="74352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CF2DF18-516B-C65C-4D5C-CEE0B7E108DA}"/>
              </a:ext>
            </a:extLst>
          </p:cNvPr>
          <p:cNvSpPr txBox="1"/>
          <p:nvPr/>
        </p:nvSpPr>
        <p:spPr>
          <a:xfrm rot="16200000">
            <a:off x="-257573" y="3069670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EB8948-54B0-47AB-20B1-83FC5D07A6B4}"/>
              </a:ext>
            </a:extLst>
          </p:cNvPr>
          <p:cNvSpPr txBox="1"/>
          <p:nvPr/>
        </p:nvSpPr>
        <p:spPr>
          <a:xfrm>
            <a:off x="926300" y="2380580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834B511-2051-5F66-2D1E-6F3DBED1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5564"/>
              </p:ext>
            </p:extLst>
          </p:nvPr>
        </p:nvGraphicFramePr>
        <p:xfrm>
          <a:off x="2307983" y="2701096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32D7645-A9B2-A4EE-6631-DD95252943CC}"/>
              </a:ext>
            </a:extLst>
          </p:cNvPr>
          <p:cNvSpPr txBox="1"/>
          <p:nvPr/>
        </p:nvSpPr>
        <p:spPr>
          <a:xfrm>
            <a:off x="2519035" y="2380580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878B340-D5AF-A507-C4B6-C3650AA49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43639"/>
              </p:ext>
            </p:extLst>
          </p:nvPr>
        </p:nvGraphicFramePr>
        <p:xfrm>
          <a:off x="3900718" y="2701096"/>
          <a:ext cx="1564640" cy="1128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825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C1FC9235-500F-6D2C-187A-80521BE0AEC4}"/>
              </a:ext>
            </a:extLst>
          </p:cNvPr>
          <p:cNvSpPr txBox="1"/>
          <p:nvPr/>
        </p:nvSpPr>
        <p:spPr>
          <a:xfrm>
            <a:off x="4111770" y="2380580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CA580E-403E-B54B-DB43-29DE3CF18E19}"/>
                  </a:ext>
                </a:extLst>
              </p:cNvPr>
              <p:cNvSpPr txBox="1"/>
              <p:nvPr/>
            </p:nvSpPr>
            <p:spPr>
              <a:xfrm>
                <a:off x="2766536" y="3888115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h𝑒𝑎𝑑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CA580E-403E-B54B-DB43-29DE3CF1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536" y="3888115"/>
                <a:ext cx="74352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A8883E-4FAC-6D99-8C68-B7CC4C590ED6}"/>
                  </a:ext>
                </a:extLst>
              </p:cNvPr>
              <p:cNvSpPr txBox="1"/>
              <p:nvPr/>
            </p:nvSpPr>
            <p:spPr>
              <a:xfrm>
                <a:off x="4311276" y="3894767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h𝑒𝑎𝑑𝑛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EA8883E-4FAC-6D99-8C68-B7CC4C590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276" y="3894767"/>
                <a:ext cx="74352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0A5FAFD-D683-31F1-15AC-8F844B91D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06629"/>
              </p:ext>
            </p:extLst>
          </p:nvPr>
        </p:nvGraphicFramePr>
        <p:xfrm>
          <a:off x="6604263" y="1191720"/>
          <a:ext cx="1564640" cy="447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4588331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927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49328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02381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884770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08041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35535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3768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837835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523399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FC81CB72-0EEE-5564-A80A-FBAFC095706A}"/>
              </a:ext>
            </a:extLst>
          </p:cNvPr>
          <p:cNvSpPr txBox="1"/>
          <p:nvPr/>
        </p:nvSpPr>
        <p:spPr>
          <a:xfrm>
            <a:off x="5893957" y="3121223"/>
            <a:ext cx="34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FAC84B0-5B4A-75DE-3222-D378C24C7875}"/>
              </a:ext>
            </a:extLst>
          </p:cNvPr>
          <p:cNvSpPr txBox="1"/>
          <p:nvPr/>
        </p:nvSpPr>
        <p:spPr>
          <a:xfrm>
            <a:off x="6889296" y="772705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FAE8E1C-0063-9F83-5F4D-3EDDF164FEE2}"/>
                  </a:ext>
                </a:extLst>
              </p:cNvPr>
              <p:cNvSpPr txBox="1"/>
              <p:nvPr/>
            </p:nvSpPr>
            <p:spPr>
              <a:xfrm>
                <a:off x="7088802" y="5777518"/>
                <a:ext cx="743524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𝐶𝑜𝑛𝑡𝑒𝑥𝑡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𝑃𝑟𝑜𝑗𝑒𝑐𝑡𝑖𝑜𝑛</m:t>
                          </m:r>
                        </m:sup>
                      </m:sSup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FAE8E1C-0063-9F83-5F4D-3EDDF164F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02" y="5777518"/>
                <a:ext cx="743524" cy="314702"/>
              </a:xfrm>
              <a:prstGeom prst="rect">
                <a:avLst/>
              </a:prstGeom>
              <a:blipFill>
                <a:blip r:embed="rId5"/>
                <a:stretch>
                  <a:fillRect r="-107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205D794C-6C90-3E5D-2827-6B43F27BE957}"/>
              </a:ext>
            </a:extLst>
          </p:cNvPr>
          <p:cNvSpPr/>
          <p:nvPr/>
        </p:nvSpPr>
        <p:spPr>
          <a:xfrm>
            <a:off x="8531462" y="3042374"/>
            <a:ext cx="508918" cy="386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BD456211-5700-BA69-B181-4443ED4F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49656"/>
              </p:ext>
            </p:extLst>
          </p:nvPr>
        </p:nvGraphicFramePr>
        <p:xfrm>
          <a:off x="9518860" y="2715791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18523BB-DADD-B7F2-7F1A-591BFE04D089}"/>
                  </a:ext>
                </a:extLst>
              </p:cNvPr>
              <p:cNvSpPr txBox="1"/>
              <p:nvPr/>
            </p:nvSpPr>
            <p:spPr>
              <a:xfrm>
                <a:off x="10301180" y="3966013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𝑚𝑢𝑙𝑡𝑖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h𝑒𝑎𝑑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18523BB-DADD-B7F2-7F1A-591BFE04D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180" y="3966013"/>
                <a:ext cx="743524" cy="307777"/>
              </a:xfrm>
              <a:prstGeom prst="rect">
                <a:avLst/>
              </a:prstGeom>
              <a:blipFill>
                <a:blip r:embed="rId6"/>
                <a:stretch>
                  <a:fillRect r="-33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B4B11C87-BB60-A57F-D977-16DB6B63F83B}"/>
              </a:ext>
            </a:extLst>
          </p:cNvPr>
          <p:cNvSpPr txBox="1"/>
          <p:nvPr/>
        </p:nvSpPr>
        <p:spPr>
          <a:xfrm>
            <a:off x="511028" y="417197"/>
            <a:ext cx="400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Add &amp; Layer Normalization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F2DF18-516B-C65C-4D5C-CEE0B7E108DA}"/>
              </a:ext>
            </a:extLst>
          </p:cNvPr>
          <p:cNvSpPr txBox="1"/>
          <p:nvPr/>
        </p:nvSpPr>
        <p:spPr>
          <a:xfrm rot="16200000">
            <a:off x="857091" y="4516086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1FC9235-500F-6D2C-187A-80521BE0AEC4}"/>
              </a:ext>
            </a:extLst>
          </p:cNvPr>
          <p:cNvSpPr txBox="1"/>
          <p:nvPr/>
        </p:nvSpPr>
        <p:spPr>
          <a:xfrm>
            <a:off x="2074729" y="1703184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BD456211-5700-BA69-B181-4443ED4F0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694"/>
              </p:ext>
            </p:extLst>
          </p:nvPr>
        </p:nvGraphicFramePr>
        <p:xfrm>
          <a:off x="1865609" y="4162205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18523BB-DADD-B7F2-7F1A-591BFE04D089}"/>
                  </a:ext>
                </a:extLst>
              </p:cNvPr>
              <p:cNvSpPr txBox="1"/>
              <p:nvPr/>
            </p:nvSpPr>
            <p:spPr>
              <a:xfrm>
                <a:off x="2442882" y="5452143"/>
                <a:ext cx="11426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𝑚𝑢𝑙𝑡𝑖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h𝑒𝑎𝑑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18523BB-DADD-B7F2-7F1A-591BFE04D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882" y="5452143"/>
                <a:ext cx="114267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900905-8BEF-1250-448C-02A55AF9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235724"/>
              </p:ext>
            </p:extLst>
          </p:nvPr>
        </p:nvGraphicFramePr>
        <p:xfrm>
          <a:off x="1865609" y="2081057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585315904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5014246-513F-EB60-1454-C91753375C92}"/>
              </a:ext>
            </a:extLst>
          </p:cNvPr>
          <p:cNvSpPr txBox="1"/>
          <p:nvPr/>
        </p:nvSpPr>
        <p:spPr>
          <a:xfrm rot="16200000">
            <a:off x="806164" y="2448631"/>
            <a:ext cx="1491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CA937A-1E1E-0BF5-1562-A5605B9C5FD0}"/>
                  </a:ext>
                </a:extLst>
              </p:cNvPr>
              <p:cNvSpPr txBox="1"/>
              <p:nvPr/>
            </p:nvSpPr>
            <p:spPr>
              <a:xfrm>
                <a:off x="1946359" y="3247402"/>
                <a:ext cx="14031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𝐼𝑛𝑝𝑢𝑡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𝑆𝑒𝑞𝑢𝑒𝑛𝑐𝑒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BCA937A-1E1E-0BF5-1562-A5605B9C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59" y="3247402"/>
                <a:ext cx="1403140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14B89319-B98D-16FE-30D5-6AAA5819D754}"/>
              </a:ext>
            </a:extLst>
          </p:cNvPr>
          <p:cNvSpPr/>
          <p:nvPr/>
        </p:nvSpPr>
        <p:spPr>
          <a:xfrm>
            <a:off x="4189615" y="3522809"/>
            <a:ext cx="360218" cy="373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76D6947-24BC-C252-1B46-BF97AB25DC88}"/>
              </a:ext>
            </a:extLst>
          </p:cNvPr>
          <p:cNvCxnSpPr>
            <a:endCxn id="11" idx="1"/>
          </p:cNvCxnSpPr>
          <p:nvPr/>
        </p:nvCxnSpPr>
        <p:spPr>
          <a:xfrm>
            <a:off x="3430249" y="2640377"/>
            <a:ext cx="812119" cy="93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AB899C2-D3BA-83A6-5F6D-BBC08EDFDFDF}"/>
              </a:ext>
            </a:extLst>
          </p:cNvPr>
          <p:cNvCxnSpPr>
            <a:endCxn id="11" idx="3"/>
          </p:cNvCxnSpPr>
          <p:nvPr/>
        </p:nvCxnSpPr>
        <p:spPr>
          <a:xfrm flipV="1">
            <a:off x="3430249" y="3841981"/>
            <a:ext cx="812119" cy="92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C2E4AB-21F8-8099-845A-0C8F241A4A6E}"/>
              </a:ext>
            </a:extLst>
          </p:cNvPr>
          <p:cNvCxnSpPr>
            <a:stCxn id="11" idx="6"/>
          </p:cNvCxnSpPr>
          <p:nvPr/>
        </p:nvCxnSpPr>
        <p:spPr>
          <a:xfrm flipV="1">
            <a:off x="4549833" y="3709775"/>
            <a:ext cx="753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A579D12-4ABE-9AA9-8D6B-92724752939E}"/>
              </a:ext>
            </a:extLst>
          </p:cNvPr>
          <p:cNvSpPr/>
          <p:nvPr/>
        </p:nvSpPr>
        <p:spPr>
          <a:xfrm>
            <a:off x="5303520" y="3332891"/>
            <a:ext cx="2646114" cy="773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Normalization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51BFEA-848D-6B18-4271-72ABE0BFE80A}"/>
              </a:ext>
            </a:extLst>
          </p:cNvPr>
          <p:cNvCxnSpPr/>
          <p:nvPr/>
        </p:nvCxnSpPr>
        <p:spPr>
          <a:xfrm flipV="1">
            <a:off x="7949634" y="3709774"/>
            <a:ext cx="7536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3C2BE5A-4562-807F-4B64-7449E2E6A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19104"/>
              </p:ext>
            </p:extLst>
          </p:nvPr>
        </p:nvGraphicFramePr>
        <p:xfrm>
          <a:off x="9384965" y="3160365"/>
          <a:ext cx="156464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603B2CD-8822-42C8-DC59-AA53C3B2F295}"/>
              </a:ext>
            </a:extLst>
          </p:cNvPr>
          <p:cNvSpPr txBox="1"/>
          <p:nvPr/>
        </p:nvSpPr>
        <p:spPr>
          <a:xfrm rot="16200000">
            <a:off x="8391443" y="3521330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82438B7-1930-4564-1911-DD359F07FD6E}"/>
              </a:ext>
            </a:extLst>
          </p:cNvPr>
          <p:cNvSpPr txBox="1"/>
          <p:nvPr/>
        </p:nvSpPr>
        <p:spPr>
          <a:xfrm>
            <a:off x="9595251" y="2801196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8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B4B11C87-BB60-A57F-D977-16DB6B63F83B}"/>
              </a:ext>
            </a:extLst>
          </p:cNvPr>
          <p:cNvSpPr txBox="1"/>
          <p:nvPr/>
        </p:nvSpPr>
        <p:spPr>
          <a:xfrm>
            <a:off x="456449" y="367106"/>
            <a:ext cx="2870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Feed-Forward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3C2BE5A-4562-807F-4B64-7449E2E6A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74900"/>
              </p:ext>
            </p:extLst>
          </p:nvPr>
        </p:nvGraphicFramePr>
        <p:xfrm>
          <a:off x="591884" y="1801048"/>
          <a:ext cx="14572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14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BB77CDA-196F-168F-E51F-7C3C3D171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70390"/>
              </p:ext>
            </p:extLst>
          </p:nvPr>
        </p:nvGraphicFramePr>
        <p:xfrm>
          <a:off x="2464898" y="1603163"/>
          <a:ext cx="2329218" cy="1482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203">
                  <a:extLst>
                    <a:ext uri="{9D8B030D-6E8A-4147-A177-3AD203B41FA5}">
                      <a16:colId xmlns:a16="http://schemas.microsoft.com/office/drawing/2014/main" val="2156328087"/>
                    </a:ext>
                  </a:extLst>
                </a:gridCol>
                <a:gridCol w="388203">
                  <a:extLst>
                    <a:ext uri="{9D8B030D-6E8A-4147-A177-3AD203B41FA5}">
                      <a16:colId xmlns:a16="http://schemas.microsoft.com/office/drawing/2014/main" val="3924599142"/>
                    </a:ext>
                  </a:extLst>
                </a:gridCol>
                <a:gridCol w="388203">
                  <a:extLst>
                    <a:ext uri="{9D8B030D-6E8A-4147-A177-3AD203B41FA5}">
                      <a16:colId xmlns:a16="http://schemas.microsoft.com/office/drawing/2014/main" val="2176287989"/>
                    </a:ext>
                  </a:extLst>
                </a:gridCol>
                <a:gridCol w="388203">
                  <a:extLst>
                    <a:ext uri="{9D8B030D-6E8A-4147-A177-3AD203B41FA5}">
                      <a16:colId xmlns:a16="http://schemas.microsoft.com/office/drawing/2014/main" val="297417349"/>
                    </a:ext>
                  </a:extLst>
                </a:gridCol>
                <a:gridCol w="388203">
                  <a:extLst>
                    <a:ext uri="{9D8B030D-6E8A-4147-A177-3AD203B41FA5}">
                      <a16:colId xmlns:a16="http://schemas.microsoft.com/office/drawing/2014/main" val="3224590794"/>
                    </a:ext>
                  </a:extLst>
                </a:gridCol>
                <a:gridCol w="388203">
                  <a:extLst>
                    <a:ext uri="{9D8B030D-6E8A-4147-A177-3AD203B41FA5}">
                      <a16:colId xmlns:a16="http://schemas.microsoft.com/office/drawing/2014/main" val="3987747455"/>
                    </a:ext>
                  </a:extLst>
                </a:gridCol>
              </a:tblGrid>
              <a:tr h="370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41139"/>
                  </a:ext>
                </a:extLst>
              </a:tr>
              <a:tr h="37051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60444"/>
                  </a:ext>
                </a:extLst>
              </a:tr>
              <a:tr h="370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04272"/>
                  </a:ext>
                </a:extLst>
              </a:tr>
              <a:tr h="37051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927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602B2A6-3614-DE69-1A8E-DE76F2A3850B}"/>
              </a:ext>
            </a:extLst>
          </p:cNvPr>
          <p:cNvSpPr txBox="1"/>
          <p:nvPr/>
        </p:nvSpPr>
        <p:spPr>
          <a:xfrm>
            <a:off x="2117151" y="2186317"/>
            <a:ext cx="34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7454FF6-0587-33A4-7B7E-5B104906006B}"/>
              </a:ext>
            </a:extLst>
          </p:cNvPr>
          <p:cNvSpPr/>
          <p:nvPr/>
        </p:nvSpPr>
        <p:spPr>
          <a:xfrm>
            <a:off x="8448680" y="561281"/>
            <a:ext cx="559724" cy="35578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F4EB6B-264E-C1E8-A08E-05EF589993EB}"/>
              </a:ext>
            </a:extLst>
          </p:cNvPr>
          <p:cNvSpPr txBox="1"/>
          <p:nvPr/>
        </p:nvSpPr>
        <p:spPr>
          <a:xfrm rot="16200000">
            <a:off x="7603291" y="2161844"/>
            <a:ext cx="227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Gelu /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/ Relu6..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6C0C9C-CC4A-7361-8E98-B20DAE1F137A}"/>
              </a:ext>
            </a:extLst>
          </p:cNvPr>
          <p:cNvCxnSpPr>
            <a:cxnSpLocks/>
          </p:cNvCxnSpPr>
          <p:nvPr/>
        </p:nvCxnSpPr>
        <p:spPr>
          <a:xfrm flipV="1">
            <a:off x="9008404" y="2340205"/>
            <a:ext cx="390349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845451A-2EAF-A653-8B73-CDA41F891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04216"/>
              </p:ext>
            </p:extLst>
          </p:nvPr>
        </p:nvGraphicFramePr>
        <p:xfrm>
          <a:off x="5714461" y="1791565"/>
          <a:ext cx="218561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69">
                  <a:extLst>
                    <a:ext uri="{9D8B030D-6E8A-4147-A177-3AD203B41FA5}">
                      <a16:colId xmlns:a16="http://schemas.microsoft.com/office/drawing/2014/main" val="641384295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1282673246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2385431008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4010386057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422929144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1033547977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7351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08301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4884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6CEECF09-AB69-98EC-362A-2BB09017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83514"/>
              </p:ext>
            </p:extLst>
          </p:nvPr>
        </p:nvGraphicFramePr>
        <p:xfrm>
          <a:off x="3615719" y="4119129"/>
          <a:ext cx="145725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14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692347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97220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87029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707BB09B-C79E-B116-BE4B-83423F414D49}"/>
              </a:ext>
            </a:extLst>
          </p:cNvPr>
          <p:cNvSpPr txBox="1"/>
          <p:nvPr/>
        </p:nvSpPr>
        <p:spPr>
          <a:xfrm>
            <a:off x="3100268" y="4987448"/>
            <a:ext cx="347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4A62A2A-C93B-9007-BE19-56C931182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29012"/>
              </p:ext>
            </p:extLst>
          </p:nvPr>
        </p:nvGraphicFramePr>
        <p:xfrm>
          <a:off x="5998701" y="4592696"/>
          <a:ext cx="14572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14">
                  <a:extLst>
                    <a:ext uri="{9D8B030D-6E8A-4147-A177-3AD203B41FA5}">
                      <a16:colId xmlns:a16="http://schemas.microsoft.com/office/drawing/2014/main" val="101921085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3257159667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1003373429"/>
                    </a:ext>
                  </a:extLst>
                </a:gridCol>
                <a:gridCol w="364314">
                  <a:extLst>
                    <a:ext uri="{9D8B030D-6E8A-4147-A177-3AD203B41FA5}">
                      <a16:colId xmlns:a16="http://schemas.microsoft.com/office/drawing/2014/main" val="3880756498"/>
                    </a:ext>
                  </a:extLst>
                </a:gridCol>
              </a:tblGrid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56407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40118"/>
                  </a:ext>
                </a:extLst>
              </a:tr>
              <a:tr h="3209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394968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23794C97-EF7A-118D-544E-CAE26E5D1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79876"/>
              </p:ext>
            </p:extLst>
          </p:nvPr>
        </p:nvGraphicFramePr>
        <p:xfrm>
          <a:off x="9414502" y="1791565"/>
          <a:ext cx="218561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69">
                  <a:extLst>
                    <a:ext uri="{9D8B030D-6E8A-4147-A177-3AD203B41FA5}">
                      <a16:colId xmlns:a16="http://schemas.microsoft.com/office/drawing/2014/main" val="641384295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1282673246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2385431008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4010386057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422929144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1033547977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7351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08301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4884"/>
                  </a:ext>
                </a:extLst>
              </a:tr>
            </a:tbl>
          </a:graphicData>
        </a:graphic>
      </p:graphicFrame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AF44706-6EF6-6ED7-7D3C-E35B194A19FF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>
            <a:off x="7900075" y="2340205"/>
            <a:ext cx="548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箭头: 右 46">
            <a:extLst>
              <a:ext uri="{FF2B5EF4-FFF2-40B4-BE49-F238E27FC236}">
                <a16:creationId xmlns:a16="http://schemas.microsoft.com/office/drawing/2014/main" id="{6F49034F-5236-70E6-14A7-4A18E3C8BDE4}"/>
              </a:ext>
            </a:extLst>
          </p:cNvPr>
          <p:cNvSpPr/>
          <p:nvPr/>
        </p:nvSpPr>
        <p:spPr>
          <a:xfrm>
            <a:off x="5069653" y="2146892"/>
            <a:ext cx="508918" cy="386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854EDD5-9A8E-0731-9CC1-0C7B0D091513}"/>
              </a:ext>
            </a:extLst>
          </p:cNvPr>
          <p:cNvSpPr/>
          <p:nvPr/>
        </p:nvSpPr>
        <p:spPr>
          <a:xfrm>
            <a:off x="290481" y="1066757"/>
            <a:ext cx="7883896" cy="256586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1B8993CE-922F-9CCF-A439-2E8DA1C2E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83100"/>
              </p:ext>
            </p:extLst>
          </p:nvPr>
        </p:nvGraphicFramePr>
        <p:xfrm>
          <a:off x="639398" y="4576693"/>
          <a:ext cx="2185614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69">
                  <a:extLst>
                    <a:ext uri="{9D8B030D-6E8A-4147-A177-3AD203B41FA5}">
                      <a16:colId xmlns:a16="http://schemas.microsoft.com/office/drawing/2014/main" val="641384295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1282673246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2385431008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4010386057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422929144"/>
                    </a:ext>
                  </a:extLst>
                </a:gridCol>
                <a:gridCol w="364269">
                  <a:extLst>
                    <a:ext uri="{9D8B030D-6E8A-4147-A177-3AD203B41FA5}">
                      <a16:colId xmlns:a16="http://schemas.microsoft.com/office/drawing/2014/main" val="1033547977"/>
                    </a:ext>
                  </a:extLst>
                </a:gridCol>
              </a:tblGrid>
              <a:tr h="2810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273515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08301"/>
                  </a:ext>
                </a:extLst>
              </a:tr>
              <a:tr h="28107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4884"/>
                  </a:ext>
                </a:extLst>
              </a:tr>
            </a:tbl>
          </a:graphicData>
        </a:graphic>
      </p:graphicFrame>
      <p:sp>
        <p:nvSpPr>
          <p:cNvPr id="50" name="箭头: 右 49">
            <a:extLst>
              <a:ext uri="{FF2B5EF4-FFF2-40B4-BE49-F238E27FC236}">
                <a16:creationId xmlns:a16="http://schemas.microsoft.com/office/drawing/2014/main" id="{F2BCD0B2-46BE-4CAE-CE18-DD62E9EA96A1}"/>
              </a:ext>
            </a:extLst>
          </p:cNvPr>
          <p:cNvSpPr/>
          <p:nvPr/>
        </p:nvSpPr>
        <p:spPr>
          <a:xfrm>
            <a:off x="5305521" y="4987448"/>
            <a:ext cx="508918" cy="3866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44DAC5F-996E-4D68-D392-EED02CAC7530}"/>
              </a:ext>
            </a:extLst>
          </p:cNvPr>
          <p:cNvSpPr/>
          <p:nvPr/>
        </p:nvSpPr>
        <p:spPr>
          <a:xfrm>
            <a:off x="290481" y="3936258"/>
            <a:ext cx="7883896" cy="256586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0FB9E5D-C1ED-5B34-FDBC-1456263BC776}"/>
              </a:ext>
            </a:extLst>
          </p:cNvPr>
          <p:cNvSpPr/>
          <p:nvPr/>
        </p:nvSpPr>
        <p:spPr>
          <a:xfrm>
            <a:off x="8453449" y="5110904"/>
            <a:ext cx="360218" cy="3739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+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10A49E-A2A8-514B-B73D-23E835EDF2E7}"/>
              </a:ext>
            </a:extLst>
          </p:cNvPr>
          <p:cNvCxnSpPr>
            <a:cxnSpLocks/>
            <a:stCxn id="52" idx="6"/>
            <a:endCxn id="54" idx="1"/>
          </p:cNvCxnSpPr>
          <p:nvPr/>
        </p:nvCxnSpPr>
        <p:spPr>
          <a:xfrm flipV="1">
            <a:off x="8813667" y="5295225"/>
            <a:ext cx="194737" cy="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6E70D55-736B-B38A-C8A6-9D38C385F857}"/>
              </a:ext>
            </a:extLst>
          </p:cNvPr>
          <p:cNvSpPr/>
          <p:nvPr/>
        </p:nvSpPr>
        <p:spPr>
          <a:xfrm>
            <a:off x="9008404" y="4908431"/>
            <a:ext cx="2646114" cy="7735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 Normalization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7C53DB7-03A1-4A71-E3B7-6B8D8109BBF1}"/>
              </a:ext>
            </a:extLst>
          </p:cNvPr>
          <p:cNvCxnSpPr>
            <a:cxnSpLocks/>
          </p:cNvCxnSpPr>
          <p:nvPr/>
        </p:nvCxnSpPr>
        <p:spPr>
          <a:xfrm>
            <a:off x="11654518" y="5288496"/>
            <a:ext cx="345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19358C7A-A3D5-5183-ADDB-B89646915D3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191491" y="2898328"/>
            <a:ext cx="7442067" cy="2212576"/>
          </a:xfrm>
          <a:prstGeom prst="curvedConnector2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57CB91F-2678-1C8C-AFE2-8D5444567BA5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7455957" y="5288496"/>
            <a:ext cx="997492" cy="9375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1ADB59A-CFC0-2C35-37FB-67E02C4F9161}"/>
              </a:ext>
            </a:extLst>
          </p:cNvPr>
          <p:cNvSpPr txBox="1"/>
          <p:nvPr/>
        </p:nvSpPr>
        <p:spPr>
          <a:xfrm rot="16200000">
            <a:off x="-339834" y="2123326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F6D0FC7-4023-B989-7250-F1BCAE95F12B}"/>
              </a:ext>
            </a:extLst>
          </p:cNvPr>
          <p:cNvSpPr txBox="1"/>
          <p:nvPr/>
        </p:nvSpPr>
        <p:spPr>
          <a:xfrm>
            <a:off x="749244" y="1457639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E3AD70F-21D6-558A-70C3-6E9CEE3510EC}"/>
                  </a:ext>
                </a:extLst>
              </p:cNvPr>
              <p:cNvSpPr txBox="1"/>
              <p:nvPr/>
            </p:nvSpPr>
            <p:spPr>
              <a:xfrm>
                <a:off x="2242481" y="1248073"/>
                <a:ext cx="2827172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𝐿𝑖𝑛𝑒𝑎𝑟</m:t>
                          </m:r>
                        </m:sup>
                      </m:sSup>
                      <m:r>
                        <a:rPr lang="en-US" altLang="zh-CN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2~5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𝐻𝑖𝑑𝑑𝑒𝑛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1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𝑆𝑖𝑧𝑒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E3AD70F-21D6-558A-70C3-6E9CEE351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481" y="1248073"/>
                <a:ext cx="2827172" cy="31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本框 68">
            <a:extLst>
              <a:ext uri="{FF2B5EF4-FFF2-40B4-BE49-F238E27FC236}">
                <a16:creationId xmlns:a16="http://schemas.microsoft.com/office/drawing/2014/main" id="{8D873255-8698-C2AA-6553-E00962FFC109}"/>
              </a:ext>
            </a:extLst>
          </p:cNvPr>
          <p:cNvSpPr txBox="1"/>
          <p:nvPr/>
        </p:nvSpPr>
        <p:spPr>
          <a:xfrm rot="16200000">
            <a:off x="11069522" y="2154367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957D1B5-827F-2EC7-AB80-8F97E35335B9}"/>
                  </a:ext>
                </a:extLst>
              </p:cNvPr>
              <p:cNvSpPr txBox="1"/>
              <p:nvPr/>
            </p:nvSpPr>
            <p:spPr>
              <a:xfrm>
                <a:off x="9598429" y="1457639"/>
                <a:ext cx="2144684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𝐿𝑖𝑛𝑒𝑎𝑟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957D1B5-827F-2EC7-AB80-8F97E3533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429" y="1457639"/>
                <a:ext cx="2144684" cy="314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>
            <a:extLst>
              <a:ext uri="{FF2B5EF4-FFF2-40B4-BE49-F238E27FC236}">
                <a16:creationId xmlns:a16="http://schemas.microsoft.com/office/drawing/2014/main" id="{FE871486-8327-8ED2-28AC-930A5230C11E}"/>
              </a:ext>
            </a:extLst>
          </p:cNvPr>
          <p:cNvSpPr txBox="1"/>
          <p:nvPr/>
        </p:nvSpPr>
        <p:spPr>
          <a:xfrm rot="16200000">
            <a:off x="2212893" y="4935000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1980D4D-3BD4-AF48-F078-54D6EC9605AA}"/>
                  </a:ext>
                </a:extLst>
              </p:cNvPr>
              <p:cNvSpPr txBox="1"/>
              <p:nvPr/>
            </p:nvSpPr>
            <p:spPr>
              <a:xfrm>
                <a:off x="741800" y="4238272"/>
                <a:ext cx="2144684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𝐿𝑖𝑛𝑒𝑎𝑟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1980D4D-3BD4-AF48-F078-54D6EC96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0" y="4238272"/>
                <a:ext cx="2144684" cy="31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文本框 76">
            <a:extLst>
              <a:ext uri="{FF2B5EF4-FFF2-40B4-BE49-F238E27FC236}">
                <a16:creationId xmlns:a16="http://schemas.microsoft.com/office/drawing/2014/main" id="{1A932A99-5762-9C51-CDDA-EF365A8B2B72}"/>
              </a:ext>
            </a:extLst>
          </p:cNvPr>
          <p:cNvSpPr txBox="1"/>
          <p:nvPr/>
        </p:nvSpPr>
        <p:spPr>
          <a:xfrm>
            <a:off x="3822034" y="3843540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CD957E2-0238-EEE6-54E5-DA59CBF889FF}"/>
              </a:ext>
            </a:extLst>
          </p:cNvPr>
          <p:cNvSpPr txBox="1"/>
          <p:nvPr/>
        </p:nvSpPr>
        <p:spPr>
          <a:xfrm rot="16200000">
            <a:off x="6822747" y="4934999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D6886F2-229A-B2B5-65BD-D15085725DE5}"/>
              </a:ext>
            </a:extLst>
          </p:cNvPr>
          <p:cNvSpPr txBox="1"/>
          <p:nvPr/>
        </p:nvSpPr>
        <p:spPr>
          <a:xfrm>
            <a:off x="6125934" y="4315655"/>
            <a:ext cx="114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Hidden Size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34269E-0284-2989-6458-F164CE5033AF}"/>
                  </a:ext>
                </a:extLst>
              </p:cNvPr>
              <p:cNvSpPr txBox="1"/>
              <p:nvPr/>
            </p:nvSpPr>
            <p:spPr>
              <a:xfrm>
                <a:off x="10945341" y="5689976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𝑂𝑢𝑡𝑝𝑢𝑡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𝑒𝑛𝑐𝑜𝑑𝑒𝑟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D34269E-0284-2989-6458-F164CE503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5341" y="5689976"/>
                <a:ext cx="743524" cy="307777"/>
              </a:xfrm>
              <a:prstGeom prst="rect">
                <a:avLst/>
              </a:prstGeom>
              <a:blipFill>
                <a:blip r:embed="rId5"/>
                <a:stretch>
                  <a:fillRect r="-62295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39526CEF-07F7-AFA9-0E4F-2B10D35C4F43}"/>
              </a:ext>
            </a:extLst>
          </p:cNvPr>
          <p:cNvSpPr txBox="1"/>
          <p:nvPr/>
        </p:nvSpPr>
        <p:spPr>
          <a:xfrm>
            <a:off x="6310021" y="735276"/>
            <a:ext cx="17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Linear Layer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A3814D8-F332-3DB5-EE2C-CF53EB574CA7}"/>
              </a:ext>
            </a:extLst>
          </p:cNvPr>
          <p:cNvSpPr txBox="1"/>
          <p:nvPr/>
        </p:nvSpPr>
        <p:spPr>
          <a:xfrm>
            <a:off x="6465703" y="3623739"/>
            <a:ext cx="1732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Linear Layer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23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ansformer architecture.webp">
            <a:extLst>
              <a:ext uri="{FF2B5EF4-FFF2-40B4-BE49-F238E27FC236}">
                <a16:creationId xmlns:a16="http://schemas.microsoft.com/office/drawing/2014/main" id="{5F19CCA8-F02C-8864-6A9E-B138F1D8F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"/>
          <a:stretch/>
        </p:blipFill>
        <p:spPr bwMode="auto">
          <a:xfrm>
            <a:off x="651513" y="28839"/>
            <a:ext cx="3926032" cy="682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aled attention.webp">
            <a:extLst>
              <a:ext uri="{FF2B5EF4-FFF2-40B4-BE49-F238E27FC236}">
                <a16:creationId xmlns:a16="http://schemas.microsoft.com/office/drawing/2014/main" id="{64C7F494-F2EA-434C-8A4D-8C600B405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8"/>
          <a:stretch/>
        </p:blipFill>
        <p:spPr bwMode="auto">
          <a:xfrm>
            <a:off x="5322640" y="1149625"/>
            <a:ext cx="2853309" cy="45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AD1105-55DF-2D41-694D-7091303CF4FD}"/>
              </a:ext>
            </a:extLst>
          </p:cNvPr>
          <p:cNvSpPr/>
          <p:nvPr/>
        </p:nvSpPr>
        <p:spPr>
          <a:xfrm>
            <a:off x="2514463" y="1464109"/>
            <a:ext cx="1623753" cy="39125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BB39A6-6F28-B410-91E4-4A383BCFEAC8}"/>
              </a:ext>
            </a:extLst>
          </p:cNvPr>
          <p:cNvSpPr txBox="1"/>
          <p:nvPr/>
        </p:nvSpPr>
        <p:spPr>
          <a:xfrm>
            <a:off x="1590503" y="1169652"/>
            <a:ext cx="12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0E78184-F889-190F-DC37-58822DBE9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81340"/>
              </p:ext>
            </p:extLst>
          </p:nvPr>
        </p:nvGraphicFramePr>
        <p:xfrm>
          <a:off x="9462069" y="4413164"/>
          <a:ext cx="117348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41688799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54120801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859194060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5796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5591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25385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8D656E34-7066-A33F-19F1-907441B5468D}"/>
              </a:ext>
            </a:extLst>
          </p:cNvPr>
          <p:cNvSpPr txBox="1"/>
          <p:nvPr/>
        </p:nvSpPr>
        <p:spPr>
          <a:xfrm rot="16200000">
            <a:off x="8458512" y="4766468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787761-2C17-8B8E-8399-F0CDB5D837E7}"/>
              </a:ext>
            </a:extLst>
          </p:cNvPr>
          <p:cNvSpPr txBox="1"/>
          <p:nvPr/>
        </p:nvSpPr>
        <p:spPr>
          <a:xfrm>
            <a:off x="9354855" y="4058629"/>
            <a:ext cx="1515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Sequence Length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02DA74-45BF-C30D-A5A9-4B88AAB943C7}"/>
                  </a:ext>
                </a:extLst>
              </p:cNvPr>
              <p:cNvSpPr txBox="1"/>
              <p:nvPr/>
            </p:nvSpPr>
            <p:spPr>
              <a:xfrm>
                <a:off x="10742763" y="4838580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𝑆𝑐𝑜𝑟𝑒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102DA74-45BF-C30D-A5A9-4B88AAB9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763" y="4838580"/>
                <a:ext cx="74352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57C3C7-21B0-F505-E447-DBCE2C703108}"/>
              </a:ext>
            </a:extLst>
          </p:cNvPr>
          <p:cNvCxnSpPr>
            <a:cxnSpLocks/>
          </p:cNvCxnSpPr>
          <p:nvPr/>
        </p:nvCxnSpPr>
        <p:spPr>
          <a:xfrm flipV="1">
            <a:off x="10007830" y="1947069"/>
            <a:ext cx="0" cy="29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C871C28-51EF-DE97-15EB-773E66DF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480179"/>
              </p:ext>
            </p:extLst>
          </p:nvPr>
        </p:nvGraphicFramePr>
        <p:xfrm>
          <a:off x="9421090" y="2427686"/>
          <a:ext cx="117348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41688799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54120801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859194060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5796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5591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2538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0B7BC3B-4A71-387D-4BDF-CD41FB535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45645"/>
              </p:ext>
            </p:extLst>
          </p:nvPr>
        </p:nvGraphicFramePr>
        <p:xfrm>
          <a:off x="9421090" y="707361"/>
          <a:ext cx="1173480" cy="111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4168879985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541208018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859194060"/>
                    </a:ext>
                  </a:extLst>
                </a:gridCol>
              </a:tblGrid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557969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955914"/>
                  </a:ext>
                </a:extLst>
              </a:tr>
              <a:tr h="37288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25385"/>
                  </a:ext>
                </a:extLst>
              </a:tr>
            </a:tbl>
          </a:graphicData>
        </a:graphic>
      </p:graphicFrame>
      <p:sp>
        <p:nvSpPr>
          <p:cNvPr id="17" name="椭圆 16">
            <a:extLst>
              <a:ext uri="{FF2B5EF4-FFF2-40B4-BE49-F238E27FC236}">
                <a16:creationId xmlns:a16="http://schemas.microsoft.com/office/drawing/2014/main" id="{232EEEC8-15DA-7A82-4AEC-DCA5F8C5F354}"/>
              </a:ext>
            </a:extLst>
          </p:cNvPr>
          <p:cNvSpPr/>
          <p:nvPr/>
        </p:nvSpPr>
        <p:spPr>
          <a:xfrm>
            <a:off x="9886603" y="3733228"/>
            <a:ext cx="266007" cy="276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·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722C497-F686-6BC3-1209-A134BA8A2464}"/>
                  </a:ext>
                </a:extLst>
              </p:cNvPr>
              <p:cNvSpPr txBox="1"/>
              <p:nvPr/>
            </p:nvSpPr>
            <p:spPr>
              <a:xfrm>
                <a:off x="10704379" y="1169652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Mask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𝑆𝑐𝑜𝑟𝑒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722C497-F686-6BC3-1209-A134BA8A2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379" y="1169652"/>
                <a:ext cx="743524" cy="307777"/>
              </a:xfrm>
              <a:prstGeom prst="rect">
                <a:avLst/>
              </a:prstGeom>
              <a:blipFill>
                <a:blip r:embed="rId6"/>
                <a:stretch>
                  <a:fillRect r="-65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90656C9-2E4E-7E10-605F-6248002CBA2D}"/>
                  </a:ext>
                </a:extLst>
              </p:cNvPr>
              <p:cNvSpPr txBox="1"/>
              <p:nvPr/>
            </p:nvSpPr>
            <p:spPr>
              <a:xfrm>
                <a:off x="10895163" y="2985517"/>
                <a:ext cx="7435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Mask</m:t>
                      </m:r>
                    </m:oMath>
                  </m:oMathPara>
                </a14:m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90656C9-2E4E-7E10-605F-6248002C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163" y="2985517"/>
                <a:ext cx="74352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DE61D37-94BB-400F-1D69-2E1CCD465B92}"/>
              </a:ext>
            </a:extLst>
          </p:cNvPr>
          <p:cNvSpPr/>
          <p:nvPr/>
        </p:nvSpPr>
        <p:spPr>
          <a:xfrm>
            <a:off x="5501506" y="3059084"/>
            <a:ext cx="1874654" cy="67414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50E774F-74D3-5C13-6B38-F5539B55C805}"/>
              </a:ext>
            </a:extLst>
          </p:cNvPr>
          <p:cNvCxnSpPr/>
          <p:nvPr/>
        </p:nvCxnSpPr>
        <p:spPr>
          <a:xfrm flipV="1">
            <a:off x="7392785" y="3169920"/>
            <a:ext cx="1834342" cy="2105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04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140</Words>
  <Application>Microsoft Office PowerPoint</Application>
  <PresentationFormat>宽屏</PresentationFormat>
  <Paragraphs>82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huang</dc:creator>
  <cp:lastModifiedBy>tao huang</cp:lastModifiedBy>
  <cp:revision>1</cp:revision>
  <dcterms:created xsi:type="dcterms:W3CDTF">2023-11-21T02:00:58Z</dcterms:created>
  <dcterms:modified xsi:type="dcterms:W3CDTF">2023-11-21T09:14:24Z</dcterms:modified>
</cp:coreProperties>
</file>