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AECA9-02FC-40BE-AF93-9CE453F26B27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D9731-8679-4ED7-9A41-430D38C68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921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D9731-8679-4ED7-9A41-430D38C6803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42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2A1-13A1-4C0C-A90A-D8472C3D690D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DF97-0573-443C-92F4-4651D17F1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68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2A1-13A1-4C0C-A90A-D8472C3D690D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DF97-0573-443C-92F4-4651D17F1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41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2A1-13A1-4C0C-A90A-D8472C3D690D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DF97-0573-443C-92F4-4651D17F1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4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2A1-13A1-4C0C-A90A-D8472C3D690D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DF97-0573-443C-92F4-4651D17F1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95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2A1-13A1-4C0C-A90A-D8472C3D690D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DF97-0573-443C-92F4-4651D17F1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63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2A1-13A1-4C0C-A90A-D8472C3D690D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DF97-0573-443C-92F4-4651D17F1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27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2A1-13A1-4C0C-A90A-D8472C3D690D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DF97-0573-443C-92F4-4651D17F1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26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2A1-13A1-4C0C-A90A-D8472C3D690D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DF97-0573-443C-92F4-4651D17F1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40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2A1-13A1-4C0C-A90A-D8472C3D690D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DF97-0573-443C-92F4-4651D17F1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2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2A1-13A1-4C0C-A90A-D8472C3D690D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DF97-0573-443C-92F4-4651D17F1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18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2A1-13A1-4C0C-A90A-D8472C3D690D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DF97-0573-443C-92F4-4651D17F1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17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E2A1-13A1-4C0C-A90A-D8472C3D690D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DDF97-0573-443C-92F4-4651D17F1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49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07" y="415840"/>
            <a:ext cx="1152686" cy="12288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762250" y="41584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ГОСУДАРСТВЕННОЕ БЮДЖЕТНОЕ ПРОФЕССИОНАЛЬНОЕ ОБРАЗОВАТЕЛЬНОЕ УЧРЕЖДЕНИЕ ГОРОДА МОСКВА «МОСКОВСКИЙ КОЛЛЕДЖ УПРАВЛЕНИЯ, ГОСТИНИЧНОГО БИЗНЕСА И ИНФОРМАЦИОННЫХ ТЕХНОЛОГИЙ «ЦАРИЦЫНО»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00005" y="2658398"/>
            <a:ext cx="67532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/>
              <a:t>Индивидуальный проект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00006" y="4130159"/>
            <a:ext cx="65389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C00000"/>
                </a:solidFill>
              </a:rPr>
              <a:t>Простейший фото-редактор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00005" y="5874954"/>
            <a:ext cx="6243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Студенты: Попов Н.В. и Никитин И.А. Группа: 22ИС1-4д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151292" y="5890343"/>
            <a:ext cx="3147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Руководитель: Ларионов Д. И.</a:t>
            </a:r>
          </a:p>
        </p:txBody>
      </p:sp>
    </p:spTree>
    <p:extLst>
      <p:ext uri="{BB962C8B-B14F-4D97-AF65-F5344CB8AC3E}">
        <p14:creationId xmlns:p14="http://schemas.microsoft.com/office/powerpoint/2010/main" val="248397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9246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133476" y="824983"/>
            <a:ext cx="34004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Сделать простой редактор фото.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33375" y="1685925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09550" y="1571625"/>
            <a:ext cx="4010025" cy="133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8877300" y="1685925"/>
            <a:ext cx="219075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986837" y="1501259"/>
            <a:ext cx="2214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Сайт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9096375" y="2415659"/>
            <a:ext cx="2351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Не умелых людей фото-редактором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8767762" y="2584966"/>
            <a:ext cx="219075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755364" y="3314700"/>
            <a:ext cx="4969912" cy="1533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743941" y="4273035"/>
            <a:ext cx="13580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P.S.:</a:t>
            </a:r>
            <a:r>
              <a:rPr lang="ru-RU" sz="800" dirty="0"/>
              <a:t>если бы вы это делали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CE5DF7F-5FD4-4175-A58A-ABC0CD844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2057"/>
            <a:ext cx="5781675" cy="388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14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" y="9047"/>
            <a:ext cx="12174649" cy="683990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666875" y="1619250"/>
            <a:ext cx="4086225" cy="1381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666875" y="1619250"/>
            <a:ext cx="43315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HTML - </a:t>
            </a:r>
            <a:r>
              <a:rPr lang="ru-RU" dirty="0"/>
              <a:t>это код, который используется для</a:t>
            </a:r>
          </a:p>
          <a:p>
            <a:r>
              <a:rPr lang="ru-RU" dirty="0"/>
              <a:t> структурирования и отображения</a:t>
            </a:r>
          </a:p>
          <a:p>
            <a:r>
              <a:rPr lang="ru-RU" dirty="0"/>
              <a:t> веб-страницы и её контента</a:t>
            </a:r>
          </a:p>
        </p:txBody>
      </p:sp>
      <p:sp>
        <p:nvSpPr>
          <p:cNvPr id="7" name="Прямоугольник 6"/>
          <p:cNvSpPr/>
          <p:nvPr/>
        </p:nvSpPr>
        <p:spPr>
          <a:xfrm flipH="1">
            <a:off x="8675" y="2580085"/>
            <a:ext cx="6610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CSS – </a:t>
            </a:r>
            <a:r>
              <a:rPr lang="ru-RU" dirty="0"/>
              <a:t>это  формальный язык описания </a:t>
            </a:r>
          </a:p>
          <a:p>
            <a:r>
              <a:rPr lang="ru-RU" dirty="0"/>
              <a:t>внешнего вида документа (веб-страницы), написанного</a:t>
            </a:r>
          </a:p>
          <a:p>
            <a:r>
              <a:rPr lang="ru-RU" dirty="0"/>
              <a:t> с использованием языка разметки (чаще всего HTML или XHTML)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419975" y="1857375"/>
            <a:ext cx="3752850" cy="1304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665257" y="2173248"/>
            <a:ext cx="3591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GitHub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529862" y="4029302"/>
            <a:ext cx="3112477" cy="788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03482" y="4239077"/>
            <a:ext cx="1395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Notepad ++, 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2DEA4E-02A2-48FD-8500-46D614FCB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89" y="1711583"/>
            <a:ext cx="1641476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5D1EFE9-DA85-4BAF-BA25-957BCB23E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922" y="1912562"/>
            <a:ext cx="1513335" cy="79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6">
            <a:extLst>
              <a:ext uri="{FF2B5EF4-FFF2-40B4-BE49-F238E27FC236}">
                <a16:creationId xmlns:a16="http://schemas.microsoft.com/office/drawing/2014/main" id="{A56CE54D-BD37-4FB6-9331-F221E5EC04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8">
            <a:extLst>
              <a:ext uri="{FF2B5EF4-FFF2-40B4-BE49-F238E27FC236}">
                <a16:creationId xmlns:a16="http://schemas.microsoft.com/office/drawing/2014/main" id="{214A125D-7AFB-49BE-9A1F-E7955E58D4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FDC3E51-DA95-4A7F-8243-B5B438B64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22" y="3902490"/>
            <a:ext cx="1244740" cy="124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61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1" y="4284"/>
            <a:ext cx="12193702" cy="684943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73723" y="2233246"/>
            <a:ext cx="3217985" cy="272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369777" y="1960684"/>
            <a:ext cx="1119555" cy="272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68215" y="1907875"/>
            <a:ext cx="360484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Многие люди не понимают, как пользоваться фото-редактором и мы решили создать простой фото-редактор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453554" y="1802423"/>
            <a:ext cx="4598377" cy="1019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453554" y="1538543"/>
            <a:ext cx="49988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Определена структура проекта, разработан план</a:t>
            </a:r>
          </a:p>
          <a:p>
            <a:r>
              <a:rPr lang="ru-RU" dirty="0"/>
              <a:t>написания проекта.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567854" y="2954215"/>
            <a:ext cx="4273061" cy="949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е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453554" y="2069854"/>
            <a:ext cx="54237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Проектирование пользовательского интерфейса шло</a:t>
            </a:r>
          </a:p>
          <a:p>
            <a:r>
              <a:rPr lang="ru-RU" dirty="0"/>
              <a:t>во время написания проекта.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73723" y="4688541"/>
            <a:ext cx="3744489" cy="14522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е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58454" y="4465871"/>
            <a:ext cx="38410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На основе плана проекта разработан</a:t>
            </a:r>
          </a:p>
          <a:p>
            <a:r>
              <a:rPr lang="ru-RU" dirty="0"/>
              <a:t>интерфейс веб-приложения.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567854" y="4688541"/>
            <a:ext cx="4673887" cy="726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453554" y="4464980"/>
            <a:ext cx="51530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Было произведено тестирование веб-приложения</a:t>
            </a:r>
          </a:p>
          <a:p>
            <a:r>
              <a:rPr lang="ru-RU" dirty="0"/>
              <a:t>для выявления ошибок в коде и проверки</a:t>
            </a:r>
          </a:p>
          <a:p>
            <a:r>
              <a:rPr lang="ru-RU" dirty="0"/>
              <a:t>функциональности.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406534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" y="4284"/>
            <a:ext cx="12184175" cy="684943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169377" y="3851031"/>
            <a:ext cx="1477108" cy="835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62708" y="4475147"/>
            <a:ext cx="232996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38919" y="3688912"/>
            <a:ext cx="46687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Без проблем и мороки отредактировать фотографии</a:t>
            </a:r>
          </a:p>
          <a:p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5559A38-385D-4F65-B531-179EEB0FC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851" y="0"/>
            <a:ext cx="646014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59CD3A1-4D6C-4D63-A4E8-0D3E417C3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851" y="3428999"/>
            <a:ext cx="6460149" cy="342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44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6B900-A307-4F21-81A7-21059829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6DEDAB-8ACA-45DA-A729-869F0AF59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Сделали простой фото-редактор, которым смогут пользоваться все не разбирающиеся в </a:t>
            </a:r>
            <a:r>
              <a:rPr lang="ru-RU"/>
              <a:t>этом люди.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631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188</Words>
  <Application>Microsoft Office PowerPoint</Application>
  <PresentationFormat>Широкоэкранный</PresentationFormat>
  <Paragraphs>33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Кванториум</dc:creator>
  <cp:lastModifiedBy>Илья</cp:lastModifiedBy>
  <cp:revision>12</cp:revision>
  <dcterms:created xsi:type="dcterms:W3CDTF">2023-04-03T08:36:28Z</dcterms:created>
  <dcterms:modified xsi:type="dcterms:W3CDTF">2023-04-12T19:53:32Z</dcterms:modified>
</cp:coreProperties>
</file>