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AECA9-02FC-40BE-AF93-9CE453F26B2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9731-8679-4ED7-9A41-430D38C68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2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D9731-8679-4ED7-9A41-430D38C6803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8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1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5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63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7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4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1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17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E2A1-13A1-4C0C-A90A-D8472C3D690D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DDF97-0573-443C-92F4-4651D17F1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9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7" y="415840"/>
            <a:ext cx="1152686" cy="12288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62250" y="4158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ГОСУДАРСТВЕННОЕ БЮДЖЕТНОЕ ПРОФЕССИОНАЛЬНОЕ ОБРАЗОВАТЕЛЬНОЕ УЧРЕЖДЕНИЕ ГОРОДА МОСКВА «МОСКОВСКИЙ КОЛЛЕДЖ УПРАВЛЕНИЯ, ГОСТИНИЧНОГО БИЗНЕСА И ИНФОРМАЦИОННЫХ ТЕХНОЛОГИЙ «ЦАРИЦЫНО»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0005" y="2658398"/>
            <a:ext cx="6753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/>
              <a:t>Совместный проект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0006" y="4130159"/>
            <a:ext cx="65389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Простейший фото-редактор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0005" y="5874954"/>
            <a:ext cx="6243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Студенты: Попов Н.В. и Никитин И.А. Группа: 22ИС1-4д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151292" y="5890343"/>
            <a:ext cx="314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Руководитель: Ларионов Д. И.</a:t>
            </a:r>
          </a:p>
        </p:txBody>
      </p:sp>
    </p:spTree>
    <p:extLst>
      <p:ext uri="{BB962C8B-B14F-4D97-AF65-F5344CB8AC3E}">
        <p14:creationId xmlns:p14="http://schemas.microsoft.com/office/powerpoint/2010/main" val="24839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246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33476" y="824983"/>
            <a:ext cx="3400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Сделать простой редактор фото.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3375" y="1685925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9550" y="1571625"/>
            <a:ext cx="4010025" cy="133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8877300" y="1685925"/>
            <a:ext cx="219075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986837" y="1501259"/>
            <a:ext cx="2214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Сайт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9096375" y="2415659"/>
            <a:ext cx="2351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 умелых людей фото-редактором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767762" y="2584966"/>
            <a:ext cx="219075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755364" y="3314700"/>
            <a:ext cx="4969912" cy="1533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43941" y="4273035"/>
            <a:ext cx="13580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P.S.:</a:t>
            </a:r>
            <a:r>
              <a:rPr lang="ru-RU" sz="800" dirty="0"/>
              <a:t>если бы вы это делали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E5DF7F-5FD4-4175-A58A-ABC0CD84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2057"/>
            <a:ext cx="5781675" cy="388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4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9047"/>
            <a:ext cx="12174649" cy="683990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66875" y="1619250"/>
            <a:ext cx="4086225" cy="1381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666875" y="1619250"/>
            <a:ext cx="43315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HTML - </a:t>
            </a:r>
            <a:r>
              <a:rPr lang="ru-RU" dirty="0"/>
              <a:t>это код, который используется для</a:t>
            </a:r>
          </a:p>
          <a:p>
            <a:r>
              <a:rPr lang="ru-RU" dirty="0"/>
              <a:t> структурирования и отображения</a:t>
            </a:r>
          </a:p>
          <a:p>
            <a:r>
              <a:rPr lang="ru-RU" dirty="0"/>
              <a:t> веб-страницы и её контента</a:t>
            </a:r>
          </a:p>
        </p:txBody>
      </p:sp>
      <p:sp>
        <p:nvSpPr>
          <p:cNvPr id="7" name="Прямоугольник 6"/>
          <p:cNvSpPr/>
          <p:nvPr/>
        </p:nvSpPr>
        <p:spPr>
          <a:xfrm flipH="1">
            <a:off x="8675" y="2580085"/>
            <a:ext cx="6610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CSS – </a:t>
            </a:r>
            <a:r>
              <a:rPr lang="ru-RU" dirty="0"/>
              <a:t>это  формальный язык описания </a:t>
            </a:r>
          </a:p>
          <a:p>
            <a:r>
              <a:rPr lang="ru-RU" dirty="0"/>
              <a:t>внешнего вида документа (веб-страницы), написанного</a:t>
            </a:r>
          </a:p>
          <a:p>
            <a:r>
              <a:rPr lang="ru-RU" dirty="0"/>
              <a:t> с использованием языка разметки (чаще всего HTML или XHTML)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419975" y="1857375"/>
            <a:ext cx="3752850" cy="1304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665257" y="2173248"/>
            <a:ext cx="3591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29862" y="4029302"/>
            <a:ext cx="3112477" cy="788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3482" y="4239077"/>
            <a:ext cx="1395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Notepad ++,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2DEA4E-02A2-48FD-8500-46D614FC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89" y="1711583"/>
            <a:ext cx="1641476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5D1EFE9-DA85-4BAF-BA25-957BCB23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922" y="1912562"/>
            <a:ext cx="1513335" cy="7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6">
            <a:extLst>
              <a:ext uri="{FF2B5EF4-FFF2-40B4-BE49-F238E27FC236}">
                <a16:creationId xmlns:a16="http://schemas.microsoft.com/office/drawing/2014/main" id="{A56CE54D-BD37-4FB6-9331-F221E5EC04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214A125D-7AFB-49BE-9A1F-E7955E58D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DC3E51-DA95-4A7F-8243-B5B438B6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2" y="3902490"/>
            <a:ext cx="1244740" cy="12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1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1" y="4284"/>
            <a:ext cx="12193702" cy="68494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3723" y="2233246"/>
            <a:ext cx="3217985" cy="27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69777" y="1960684"/>
            <a:ext cx="1119555" cy="27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68215" y="1907875"/>
            <a:ext cx="360484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Многие люди не понимают, как пользоваться фото-редактором и мы решили создать простой фото-редактор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53554" y="1802423"/>
            <a:ext cx="4598377" cy="1019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53554" y="1538543"/>
            <a:ext cx="49988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Определена структура проекта, разработан план</a:t>
            </a:r>
          </a:p>
          <a:p>
            <a:r>
              <a:rPr lang="ru-RU" dirty="0"/>
              <a:t>написания проекта.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67854" y="2954215"/>
            <a:ext cx="4273061" cy="949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е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453554" y="2069854"/>
            <a:ext cx="542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Проектирование пользовательского интерфейса шло</a:t>
            </a:r>
          </a:p>
          <a:p>
            <a:r>
              <a:rPr lang="ru-RU" dirty="0"/>
              <a:t>во время написания проекта.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73723" y="4688541"/>
            <a:ext cx="3744489" cy="1452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58454" y="4465871"/>
            <a:ext cx="3841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 основе плана проекта разработан</a:t>
            </a:r>
          </a:p>
          <a:p>
            <a:r>
              <a:rPr lang="ru-RU" dirty="0"/>
              <a:t>интерфейс веб-приложения.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567854" y="4688541"/>
            <a:ext cx="4673887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453554" y="4464980"/>
            <a:ext cx="5153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Было произведено тестирование веб-приложения</a:t>
            </a:r>
          </a:p>
          <a:p>
            <a:r>
              <a:rPr lang="ru-RU" dirty="0"/>
              <a:t>для выявления ошибок в коде и проверки</a:t>
            </a:r>
          </a:p>
          <a:p>
            <a:r>
              <a:rPr lang="ru-RU" dirty="0"/>
              <a:t>функциональности.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06534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4284"/>
            <a:ext cx="12184175" cy="684943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69377" y="3851031"/>
            <a:ext cx="1477108" cy="835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62708" y="4475147"/>
            <a:ext cx="232996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38919" y="3688912"/>
            <a:ext cx="466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Без проблем и мороки отредактировать фотографии</a:t>
            </a:r>
          </a:p>
          <a:p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559A38-385D-4F65-B531-179EEB0F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51" y="0"/>
            <a:ext cx="646014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59CD3A1-4D6C-4D63-A4E8-0D3E417C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851" y="3428999"/>
            <a:ext cx="6460149" cy="34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44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6B900-A307-4F21-81A7-21059829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DEDAB-8ACA-45DA-A729-869F0AF5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Сделали простой фото-редактор, которым смогут пользоваться все не разбирающиеся в </a:t>
            </a:r>
            <a:r>
              <a:rPr lang="ru-RU"/>
              <a:t>этом люди.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31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188</Words>
  <Application>Microsoft Office PowerPoint</Application>
  <PresentationFormat>Широкоэкранный</PresentationFormat>
  <Paragraphs>33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Кванториум</dc:creator>
  <cp:lastModifiedBy>Men flimen4ik</cp:lastModifiedBy>
  <cp:revision>13</cp:revision>
  <dcterms:created xsi:type="dcterms:W3CDTF">2023-04-03T08:36:28Z</dcterms:created>
  <dcterms:modified xsi:type="dcterms:W3CDTF">2023-04-26T15:24:10Z</dcterms:modified>
</cp:coreProperties>
</file>