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03C9-A396-436F-B9D9-C9DC7B6177B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集中器相关</a:t>
            </a:r>
            <a:endParaRPr lang="zh-CN" alt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085850" y="23030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085850" y="34906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085850" y="46783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手持机端口设置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1122" y="6272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023075" y="1446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读取误差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116" y="9636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84168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7271" y="35653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356535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116" y="173765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84168" y="172425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-6.4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116" y="22043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中二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84168" y="21909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6116" y="267098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中一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84168" y="265758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6116" y="31568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168" y="31434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-2.8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19843" y="627290"/>
            <a:ext cx="2939143" cy="38589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8391796" y="1446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取示值</a:t>
            </a:r>
            <a:endParaRPr lang="zh-CN" alt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034837" y="9636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52889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35517" y="40130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30896" y="40130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072937" y="204245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累</a:t>
            </a:r>
            <a:r>
              <a:rPr lang="zh-CN" altLang="en-US" sz="1200" dirty="0" smtClean="0"/>
              <a:t>积热量</a:t>
            </a:r>
            <a:endParaRPr lang="zh-CN" alt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9190989" y="202905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133497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72937" y="25091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累积流量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190989" y="24957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9827114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072937" y="297578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进口温度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190989" y="2962380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59.3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72937" y="346162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出口温度</a:t>
            </a:r>
            <a:endParaRPr lang="zh-CN" alt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9190989" y="344821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46.7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81225" y="1324305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549946" y="1526491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3997" y="8082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65950" y="3256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通断控制器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4887" y="10208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ID</a:t>
            </a:r>
            <a:r>
              <a:rPr lang="zh-CN" altLang="en-US" sz="1200" dirty="0" smtClean="0"/>
              <a:t>号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932939" y="100740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0E4B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4887" y="140476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室内温度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932939" y="1391355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4887" y="183279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阀门状态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32939" y="1819387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开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4887" y="304388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设置阀门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开关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32939" y="3030477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关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58546" y="3622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887" y="3622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32939" y="2395366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44953" y="854982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16906" y="372382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调试助手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2527" y="363112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17906" y="3631120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968883" y="868589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4540836" y="385989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串口设置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183877" y="13287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301929" y="131538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46457" y="364472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641836" y="3644727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201158" y="178899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19210" y="177558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1158" y="22813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19210" y="22679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201158" y="278493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319210" y="277153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191633" y="322293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309685" y="320952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6519360" y="1328791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Down Arrow 48"/>
          <p:cNvSpPr/>
          <p:nvPr/>
        </p:nvSpPr>
        <p:spPr>
          <a:xfrm>
            <a:off x="6523350" y="1777976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Down Arrow 49"/>
          <p:cNvSpPr/>
          <p:nvPr/>
        </p:nvSpPr>
        <p:spPr>
          <a:xfrm>
            <a:off x="6509835" y="2275081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Down Arrow 50"/>
          <p:cNvSpPr/>
          <p:nvPr/>
        </p:nvSpPr>
        <p:spPr>
          <a:xfrm>
            <a:off x="6506296" y="2788839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Down Arrow 51"/>
          <p:cNvSpPr/>
          <p:nvPr/>
        </p:nvSpPr>
        <p:spPr>
          <a:xfrm>
            <a:off x="6517138" y="3222308"/>
            <a:ext cx="114526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Rounded Rectangle 52"/>
          <p:cNvSpPr/>
          <p:nvPr/>
        </p:nvSpPr>
        <p:spPr>
          <a:xfrm>
            <a:off x="1310003" y="966614"/>
            <a:ext cx="981075" cy="512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串口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204877" y="1644994"/>
            <a:ext cx="981075" cy="512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校验和</a:t>
            </a:r>
            <a:endParaRPr lang="zh-CN" alt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29691" y="1627173"/>
            <a:ext cx="981075" cy="512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CRC16</a:t>
            </a:r>
            <a:endParaRPr lang="zh-CN" alt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31931" y="232337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发送</a:t>
            </a:r>
            <a:endParaRPr lang="zh-CN" alt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788650" y="232098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20 30 00 04 00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C7 7E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6876" y="28431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接收</a:t>
            </a:r>
            <a:endParaRPr lang="zh-CN" alt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788650" y="2843641"/>
            <a:ext cx="1396393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F4 0A 80 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676875" y="868589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8248828" y="385989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CRC16</a:t>
            </a:r>
            <a:endParaRPr lang="zh-CN" alt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891869" y="13287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目标帧</a:t>
            </a:r>
            <a:endParaRPr lang="zh-CN" alt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9009921" y="131538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F4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854449" y="364472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9349828" y="3644727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7909150" y="178899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校验值</a:t>
            </a:r>
            <a:endParaRPr lang="zh-CN" alt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9027202" y="177558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0A 80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61700" y="1125764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33653" y="643164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校验和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694" y="158596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目标帧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94746" y="157255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F4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9274" y="39019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34653" y="390190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3975" y="204617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校验值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912027" y="2032761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4840" y="2842795"/>
            <a:ext cx="322626" cy="302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63215" y="281713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取反加</a:t>
            </a:r>
            <a:r>
              <a:rPr lang="zh-CN" altLang="en-US" sz="1200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3854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定时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修改集中器号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9068" y="3912817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955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801506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06447" y="19336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3000" y="19336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06447" y="24162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3000" y="24162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06447" y="2878307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2878307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39946" y="19336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86499" y="19336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39946" y="2416288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86499" y="2416288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39946" y="2878307"/>
            <a:ext cx="395060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秒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86499" y="2878307"/>
            <a:ext cx="581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06447" y="34496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24499" y="34362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07127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1139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58336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8330289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抄</a:t>
            </a:r>
            <a:r>
              <a:rPr lang="zh-CN" altLang="en-US" dirty="0" smtClean="0"/>
              <a:t>表定时</a:t>
            </a:r>
            <a:endParaRPr lang="zh-CN" alt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935230" y="1836964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起</a:t>
            </a:r>
            <a:r>
              <a:rPr lang="zh-CN" altLang="en-US" sz="1200" dirty="0"/>
              <a:t>始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935229" y="2878306"/>
            <a:ext cx="984703" cy="7089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时间点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053282" y="2878306"/>
            <a:ext cx="1343025" cy="70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00:00,06:00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zh-CN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12:00,18:00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5910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922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29420" y="183696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44699" y="1833378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间隔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38889" y="1833378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35910" y="2357635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935230" y="368785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053282" y="367444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95350" y="4809784"/>
            <a:ext cx="945697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339069" y="4809784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集中器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527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077231" y="3923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</a:t>
            </a:r>
            <a:r>
              <a:rPr lang="zh-CN" altLang="en-US" dirty="0" smtClean="0"/>
              <a:t>改集中器号</a:t>
            </a:r>
            <a:endParaRPr lang="zh-CN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0272" y="1335143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原编号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38324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285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30686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0272" y="20647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838324" y="205130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204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4804001" y="3923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447042" y="111470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65094" y="110129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4704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363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47042" y="16034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服务器</a:t>
            </a:r>
            <a:r>
              <a:rPr lang="en-US" altLang="zh-CN" sz="1200" dirty="0" smtClean="0"/>
              <a:t>IP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565094" y="15900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122.5.18.174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47042" y="20541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服务器端口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565094" y="20406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3341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47042" y="252917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APN</a:t>
            </a:r>
            <a:r>
              <a:rPr lang="zh-CN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接入点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565094" y="25232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CMNET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own Arrow 35"/>
          <p:cNvSpPr/>
          <p:nvPr/>
        </p:nvSpPr>
        <p:spPr>
          <a:xfrm flipH="1">
            <a:off x="6794772" y="2523297"/>
            <a:ext cx="150493" cy="354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8099697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8671650" y="3923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补抄设置</a:t>
            </a:r>
            <a:endParaRPr lang="zh-CN" alt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314691" y="13351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432743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77271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01283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314691" y="179937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</a:t>
            </a:r>
            <a:r>
              <a:rPr lang="zh-CN" altLang="en-US" sz="1000" dirty="0" smtClean="0"/>
              <a:t>抄次数</a:t>
            </a:r>
            <a:endParaRPr lang="zh-CN" alt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9432743" y="178596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14691" y="225004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</a:t>
            </a:r>
            <a:r>
              <a:rPr lang="zh-CN" altLang="en-US" sz="1000" dirty="0" smtClean="0"/>
              <a:t>抄间隔</a:t>
            </a:r>
            <a:endParaRPr lang="zh-CN" alt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9432743" y="223664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47042" y="314767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328299" y="269531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</a:t>
            </a:r>
            <a:r>
              <a:rPr lang="zh-CN" altLang="en-US" sz="1000" dirty="0" smtClean="0"/>
              <a:t>抄次数</a:t>
            </a:r>
            <a:endParaRPr lang="zh-CN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9446351" y="268190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28299" y="31459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</a:t>
            </a:r>
            <a:r>
              <a:rPr lang="zh-CN" altLang="en-US" sz="1000" dirty="0" smtClean="0"/>
              <a:t>抄间隔</a:t>
            </a:r>
            <a:endParaRPr lang="zh-CN" alt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9446351" y="31325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072" y="741590"/>
            <a:ext cx="2930253" cy="3258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004025" y="2589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基础信息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6796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0808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96" y="1452164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/>
              <a:t>编号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784848" y="143875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13472" y="741589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4585425" y="2589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基础信息修改</a:t>
            </a:r>
            <a:endParaRPr lang="zh-CN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48196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72208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48196" y="10970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366248" y="108360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02760"/>
              </p:ext>
            </p:extLst>
          </p:nvPr>
        </p:nvGraphicFramePr>
        <p:xfrm>
          <a:off x="4292420" y="2522193"/>
          <a:ext cx="2395450" cy="236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点编号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阀控地址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温控面板地址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通道号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6445704" y="2922813"/>
            <a:ext cx="276225" cy="1963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951790" y="7415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8523743" y="2589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重启</a:t>
            </a:r>
            <a:r>
              <a:rPr lang="zh-CN" altLang="en-US" dirty="0" smtClean="0"/>
              <a:t>集中器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129364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9753376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307389" y="114484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9425441" y="113143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48196" y="15865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计量点</a:t>
            </a:r>
            <a:r>
              <a:rPr lang="zh-CN" altLang="en-US" sz="1200" dirty="0" smtClean="0"/>
              <a:t>编</a:t>
            </a:r>
            <a:r>
              <a:rPr lang="zh-CN" altLang="en-US" sz="1200" dirty="0" smtClean="0"/>
              <a:t>号</a:t>
            </a:r>
            <a:endParaRPr lang="zh-CN" alt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366248" y="15731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22354" y="209017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取基础信息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单抄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7224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8544196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历史数据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87237" y="17637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305289" y="175035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87917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483271" y="4489278"/>
            <a:ext cx="116504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83608" y="21798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热表失败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只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301660" y="21663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83608" y="263771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阀控</a:t>
            </a:r>
            <a:r>
              <a:rPr lang="zh-CN" altLang="en-US" sz="1200" dirty="0" smtClean="0"/>
              <a:t>失败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只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301660" y="262430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183608" y="31876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成功率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9301660" y="31742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97%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989" y="3712820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查询失败详单</a:t>
            </a:r>
            <a:endParaRPr lang="zh-CN" altLang="en-US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020389" y="3724274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</a:t>
            </a:r>
            <a:r>
              <a:rPr lang="zh-CN" altLang="en-US" sz="1100" dirty="0" smtClean="0"/>
              <a:t>询成功详</a:t>
            </a:r>
            <a:r>
              <a:rPr lang="zh-CN" altLang="en-US" sz="1100" dirty="0" smtClean="0"/>
              <a:t>单</a:t>
            </a:r>
            <a:endParaRPr lang="zh-CN" alt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4630874" y="1245507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5202827" y="762908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865598" y="5602796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65598" y="160093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983650" y="158752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2" y="2578156"/>
            <a:ext cx="2395450" cy="2903706"/>
          </a:xfrm>
          <a:prstGeom prst="rect">
            <a:avLst/>
          </a:prstGeom>
        </p:spPr>
      </p:pic>
      <p:sp>
        <p:nvSpPr>
          <p:cNvPr id="48" name="Down Arrow 47"/>
          <p:cNvSpPr/>
          <p:nvPr/>
        </p:nvSpPr>
        <p:spPr>
          <a:xfrm>
            <a:off x="7103926" y="3037197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Rounded Rectangle 48"/>
          <p:cNvSpPr/>
          <p:nvPr/>
        </p:nvSpPr>
        <p:spPr>
          <a:xfrm>
            <a:off x="6490289" y="559494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抄表</a:t>
            </a:r>
            <a:endParaRPr lang="zh-CN" altLang="en-US" sz="1300" dirty="0"/>
          </a:p>
        </p:txBody>
      </p:sp>
      <p:sp>
        <p:nvSpPr>
          <p:cNvPr id="50" name="Rounded Rectangle 49"/>
          <p:cNvSpPr/>
          <p:nvPr/>
        </p:nvSpPr>
        <p:spPr>
          <a:xfrm>
            <a:off x="4865598" y="203293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983650" y="2051501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597" y="77016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013550" y="2875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</a:t>
            </a:r>
            <a:r>
              <a:rPr lang="zh-CN" altLang="en-US" dirty="0" smtClean="0"/>
              <a:t>败详单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6321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00333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676321" y="11255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94373" y="11121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87205"/>
              </p:ext>
            </p:extLst>
          </p:nvPr>
        </p:nvGraphicFramePr>
        <p:xfrm>
          <a:off x="761365" y="1578938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2914649" y="210465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53"/>
          <p:cNvSpPr/>
          <p:nvPr/>
        </p:nvSpPr>
        <p:spPr>
          <a:xfrm>
            <a:off x="3789814" y="770163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361767" y="287564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成功详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024538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648550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58" name="Rounded Rectangle 57"/>
          <p:cNvSpPr/>
          <p:nvPr/>
        </p:nvSpPr>
        <p:spPr>
          <a:xfrm>
            <a:off x="4024538" y="11255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142590" y="111218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82" y="1578937"/>
            <a:ext cx="2395450" cy="2903706"/>
          </a:xfrm>
          <a:prstGeom prst="rect">
            <a:avLst/>
          </a:prstGeom>
        </p:spPr>
      </p:pic>
      <p:sp>
        <p:nvSpPr>
          <p:cNvPr id="61" name="Down Arrow 60"/>
          <p:cNvSpPr/>
          <p:nvPr/>
        </p:nvSpPr>
        <p:spPr>
          <a:xfrm>
            <a:off x="6262866" y="2104653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73616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8545569" y="26851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读取单点信息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08340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8340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26392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04928"/>
              </p:ext>
            </p:extLst>
          </p:nvPr>
        </p:nvGraphicFramePr>
        <p:xfrm>
          <a:off x="8293384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进口温度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58.9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出口温度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累积流量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10446668" y="254280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9833031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13" name="Rounded Rectangle 12"/>
          <p:cNvSpPr/>
          <p:nvPr/>
        </p:nvSpPr>
        <p:spPr>
          <a:xfrm>
            <a:off x="8208340" y="153854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326392" y="1557108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9800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961753" y="26851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读取基础信息</a:t>
            </a:r>
            <a:endParaRPr lang="zh-CN" alt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24524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98682" y="15951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39" name="Rounded Rectangle 38"/>
          <p:cNvSpPr/>
          <p:nvPr/>
        </p:nvSpPr>
        <p:spPr>
          <a:xfrm>
            <a:off x="624524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742576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56544"/>
              </p:ext>
            </p:extLst>
          </p:nvPr>
        </p:nvGraphicFramePr>
        <p:xfrm>
          <a:off x="709568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42" name="Down Arrow 41"/>
          <p:cNvSpPr/>
          <p:nvPr/>
        </p:nvSpPr>
        <p:spPr>
          <a:xfrm>
            <a:off x="2862852" y="2608909"/>
            <a:ext cx="276225" cy="231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2249215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44" name="Rounded Rectangle 43"/>
          <p:cNvSpPr/>
          <p:nvPr/>
        </p:nvSpPr>
        <p:spPr>
          <a:xfrm>
            <a:off x="4369976" y="9320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4941929" y="44949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</a:t>
            </a:r>
            <a:r>
              <a:rPr lang="zh-CN" altLang="en-US" dirty="0" smtClean="0"/>
              <a:t>序版本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84970" y="132697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703022" y="131356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47550" y="37082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842904" y="37082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02251" y="178717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软件编号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0303" y="177376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04.05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602251" y="227953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编译日期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720303" y="2266122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16.06.04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602251" y="27831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硬件编号</a:t>
            </a:r>
            <a:endParaRPr lang="zh-CN" alt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20303" y="27697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CZ513-02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62895" y="1595153"/>
            <a:ext cx="836385" cy="3427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合并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484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13022" y="951140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84975" y="468540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手持</a:t>
            </a:r>
            <a:r>
              <a:rPr lang="zh-CN" altLang="en-US" dirty="0" smtClean="0"/>
              <a:t>机</a:t>
            </a:r>
            <a:r>
              <a:rPr lang="zh-CN" altLang="en-US" dirty="0"/>
              <a:t>基本</a:t>
            </a:r>
            <a:r>
              <a:rPr lang="zh-CN" altLang="en-US" dirty="0" smtClean="0"/>
              <a:t>设</a:t>
            </a:r>
            <a:r>
              <a:rPr lang="zh-CN" altLang="en-US" dirty="0" smtClean="0"/>
              <a:t>置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8016" y="14113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46068" y="139793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349" y="485621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94728" y="485621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297" y="187154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3349" y="1858137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5297" y="23638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763349" y="23504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5297" y="286749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763349" y="28540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5772" y="33054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753824" y="32920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963499" y="1411342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Down Arrow 25"/>
          <p:cNvSpPr/>
          <p:nvPr/>
        </p:nvSpPr>
        <p:spPr>
          <a:xfrm>
            <a:off x="2967489" y="1860527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Down Arrow 26"/>
          <p:cNvSpPr/>
          <p:nvPr/>
        </p:nvSpPr>
        <p:spPr>
          <a:xfrm>
            <a:off x="2953974" y="2357632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Down Arrow 27"/>
          <p:cNvSpPr/>
          <p:nvPr/>
        </p:nvSpPr>
        <p:spPr>
          <a:xfrm>
            <a:off x="2950435" y="2871390"/>
            <a:ext cx="142875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Down Arrow 28"/>
          <p:cNvSpPr/>
          <p:nvPr/>
        </p:nvSpPr>
        <p:spPr>
          <a:xfrm>
            <a:off x="2961277" y="3304859"/>
            <a:ext cx="114526" cy="34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635772" y="3781090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753824" y="37676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6247" y="42190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主站编号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744299" y="42056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29041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85850" y="23030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5850" y="34906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</a:t>
            </a:r>
            <a:r>
              <a:rPr lang="zh-CN" altLang="en-US" dirty="0" smtClean="0"/>
              <a:t>断控制器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85850" y="46783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手持机端口设置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087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28075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8235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9395550" y="1125765"/>
            <a:ext cx="1803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广播读取表号</a:t>
            </a:r>
            <a:endParaRPr lang="zh-CN" alt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038591" y="20685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156643" y="20551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01171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496550" y="4384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280750" y="180282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广播读取表号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80750" y="233568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读取误差</a:t>
            </a:r>
            <a:endParaRPr lang="zh-CN" alt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80749" y="2860212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280748" y="3364984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98029" y="3871267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860</Words>
  <Application>Microsoft Office PowerPoint</Application>
  <PresentationFormat>Widescreen</PresentationFormat>
  <Paragraphs>322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159</cp:revision>
  <dcterms:created xsi:type="dcterms:W3CDTF">2016-06-18T00:54:42Z</dcterms:created>
  <dcterms:modified xsi:type="dcterms:W3CDTF">2016-06-20T02:59:33Z</dcterms:modified>
</cp:coreProperties>
</file>