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32" y="-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F12B46C-C8A0-426E-98C1-63EAE64E6962}" type="datetimeFigureOut">
              <a:rPr lang="zh-CN" altLang="en-US"/>
              <a:pPr>
                <a:defRPr/>
              </a:pPr>
              <a:t>2015-2-12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C2A999C-41E6-42CA-88A6-56AA2A003E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B32F9FA-F4BD-4E4F-9117-4958E28657B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B6E4E-6D1B-4CDF-AC8F-696EDC3F51B7}" type="datetimeFigureOut">
              <a:rPr lang="zh-CN" altLang="en-US"/>
              <a:pPr>
                <a:defRPr/>
              </a:pPr>
              <a:t>2015-2-12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B41BE-B729-4022-9F44-C67DD91EA0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F4B4C-57D9-4715-A5CF-8EC454D70F3B}" type="datetimeFigureOut">
              <a:rPr lang="zh-CN" altLang="en-US"/>
              <a:pPr>
                <a:defRPr/>
              </a:pPr>
              <a:t>2015-2-12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08356-9387-4EF7-AFB5-62E663E125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353C-365E-4E6F-8A0A-B5815F330FB2}" type="datetimeFigureOut">
              <a:rPr lang="zh-CN" altLang="en-US"/>
              <a:pPr>
                <a:defRPr/>
              </a:pPr>
              <a:t>2015-2-12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266E3-E887-4687-925D-E9F9E5A5CC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547F4-D052-4D1B-AB6A-1E9829C42D2D}" type="datetimeFigureOut">
              <a:rPr lang="zh-CN" altLang="en-US"/>
              <a:pPr>
                <a:defRPr/>
              </a:pPr>
              <a:t>2015-2-12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F2410-18A2-427A-A8C1-7F413E6B2A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4A96A-E6AF-4B9B-9F30-690BD6AF576C}" type="datetimeFigureOut">
              <a:rPr lang="zh-CN" altLang="en-US"/>
              <a:pPr>
                <a:defRPr/>
              </a:pPr>
              <a:t>2015-2-12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07A18-1A61-4592-9313-02792E3B3E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68647-9966-4809-89CD-EF83E0609F3C}" type="datetimeFigureOut">
              <a:rPr lang="zh-CN" altLang="en-US"/>
              <a:pPr>
                <a:defRPr/>
              </a:pPr>
              <a:t>2015-2-12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71B82-B7C0-4DA4-952F-1142EE7F10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5424E-1062-4125-8D5F-18685DEFC710}" type="datetimeFigureOut">
              <a:rPr lang="zh-CN" altLang="en-US"/>
              <a:pPr>
                <a:defRPr/>
              </a:pPr>
              <a:t>2015-2-12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C9AAD-7D47-49C3-BC10-61F9A5F796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311F1-E6D0-4044-A474-C2A058AF2DB7}" type="datetimeFigureOut">
              <a:rPr lang="zh-CN" altLang="en-US"/>
              <a:pPr>
                <a:defRPr/>
              </a:pPr>
              <a:t>2015-2-12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F6FDC-DB6D-4392-8084-BA386D2820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11772-0C1F-44A6-AC75-DB8681471498}" type="datetimeFigureOut">
              <a:rPr lang="zh-CN" altLang="en-US"/>
              <a:pPr>
                <a:defRPr/>
              </a:pPr>
              <a:t>2015-2-12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13673-8C3E-4677-935B-17A7BC760C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2CE7C-31FB-4872-9F9E-3B7475F20232}" type="datetimeFigureOut">
              <a:rPr lang="zh-CN" altLang="en-US"/>
              <a:pPr>
                <a:defRPr/>
              </a:pPr>
              <a:t>2015-2-12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7457D-1F17-41F3-A4A7-1E02270DA0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5FBA6-4053-4469-99CD-4DF209136224}" type="datetimeFigureOut">
              <a:rPr lang="zh-CN" altLang="en-US"/>
              <a:pPr>
                <a:defRPr/>
              </a:pPr>
              <a:t>2015-2-12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4A745-FCC0-437B-BE35-7213242E87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0371642-77F1-4655-A169-4C00E716F684}" type="datetimeFigureOut">
              <a:rPr lang="zh-CN" altLang="en-US"/>
              <a:pPr>
                <a:defRPr/>
              </a:pPr>
              <a:t>2015-2-12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7282B25-3594-4919-963D-CBFCAD5B47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Driver 2015</a:t>
            </a:r>
            <a:endParaRPr lang="zh-CN" altLang="en-US" smtClean="0"/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Kernel for Precision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RTOS</a:t>
            </a:r>
            <a:endParaRPr lang="zh-CN" altLang="en-US" smtClean="0"/>
          </a:p>
        </p:txBody>
      </p:sp>
      <p:pic>
        <p:nvPicPr>
          <p:cNvPr id="15362" name="Picture 2" descr="http://www.freertos.org/logo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60400" y="1946275"/>
            <a:ext cx="3933825" cy="1495425"/>
          </a:xfrm>
        </p:spPr>
      </p:pic>
      <p:sp>
        <p:nvSpPr>
          <p:cNvPr id="15363" name="文本框 3"/>
          <p:cNvSpPr txBox="1">
            <a:spLocks noChangeArrowheads="1"/>
          </p:cNvSpPr>
          <p:nvPr/>
        </p:nvSpPr>
        <p:spPr bwMode="auto">
          <a:xfrm>
            <a:off x="5118100" y="3706813"/>
            <a:ext cx="1270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Calibri" pitchFamily="34" charset="0"/>
              </a:rPr>
              <a:t>V8.2.0</a:t>
            </a:r>
            <a:endParaRPr lang="zh-CN" altLang="en-US" sz="3200" b="1">
              <a:latin typeface="Calibri" pitchFamily="34" charset="0"/>
            </a:endParaRPr>
          </a:p>
        </p:txBody>
      </p:sp>
      <p:pic>
        <p:nvPicPr>
          <p:cNvPr id="15364" name="图片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35763" y="1247775"/>
            <a:ext cx="518160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文本框 5"/>
          <p:cNvSpPr txBox="1">
            <a:spLocks noChangeArrowheads="1"/>
          </p:cNvSpPr>
          <p:nvPr/>
        </p:nvSpPr>
        <p:spPr bwMode="auto">
          <a:xfrm>
            <a:off x="639763" y="4270375"/>
            <a:ext cx="6096000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Why choose FreeRTOS?</a:t>
            </a:r>
          </a:p>
          <a:p>
            <a:r>
              <a:rPr lang="en-US" altLang="zh-CN" i="1">
                <a:latin typeface="Calibri" pitchFamily="34" charset="0"/>
              </a:rPr>
              <a:t>"It's probably safe to say at this point that FreeRTOS goes through more 'peer-review' than any other RTOS available on the planet. I have used it in several projects - one of which was a multiprocessor environment that used more than 64 processors and needed to run for months reliably. The RTOS core performed well. Take FreeRTOS for a spin."</a:t>
            </a:r>
            <a:r>
              <a:rPr lang="en-US" altLang="zh-CN">
                <a:latin typeface="Calibri" pitchFamily="34" charset="0"/>
              </a:rPr>
              <a:t> - John Westmoreland </a:t>
            </a:r>
          </a:p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72</Words>
  <Application>Microsoft Office PowerPoint</Application>
  <PresentationFormat>自定义</PresentationFormat>
  <Paragraphs>7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Calibri</vt:lpstr>
      <vt:lpstr>宋体</vt:lpstr>
      <vt:lpstr>Arial</vt:lpstr>
      <vt:lpstr>Calibri Light</vt:lpstr>
      <vt:lpstr>Office 主题</vt:lpstr>
      <vt:lpstr>Driver 2015</vt:lpstr>
      <vt:lpstr>RTOS</vt:lpstr>
      <vt:lpstr>幻灯片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 2015</dc:title>
  <dc:creator>db</dc:creator>
  <cp:lastModifiedBy>db</cp:lastModifiedBy>
  <cp:revision>5</cp:revision>
  <dcterms:created xsi:type="dcterms:W3CDTF">2015-01-16T03:41:48Z</dcterms:created>
  <dcterms:modified xsi:type="dcterms:W3CDTF">2015-02-13T04:30:32Z</dcterms:modified>
</cp:coreProperties>
</file>