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C5B2D-6BAA-48B2-A28B-8DAE69696732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33F30-5421-48EA-B41E-64706F65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5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3F30-5421-48EA-B41E-64706F6527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4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2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9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1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4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5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5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4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B893-1EEE-4A49-8280-0068B075101E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24FB-5BF7-4FED-84F5-9980E542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Driver 2015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Kernel for </a:t>
            </a:r>
            <a:r>
              <a:rPr lang="en-US" altLang="zh-CN" dirty="0" err="1" smtClean="0"/>
              <a:t>Pricision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RTOS</a:t>
            </a:r>
            <a:endParaRPr lang="zh-CN" altLang="en-US" dirty="0"/>
          </a:p>
        </p:txBody>
      </p:sp>
      <p:pic>
        <p:nvPicPr>
          <p:cNvPr id="1026" name="Picture 2" descr="http://www.freertos.org/log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6" y="1946223"/>
            <a:ext cx="39338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117410" y="3707178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V8.2.0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737" y="1247775"/>
            <a:ext cx="5181600" cy="5610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9737" y="4270721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Why choose </a:t>
            </a:r>
            <a:r>
              <a:rPr lang="en-US" altLang="zh-CN" b="1" dirty="0" err="1"/>
              <a:t>FreeRTOS</a:t>
            </a:r>
            <a:r>
              <a:rPr lang="en-US" altLang="zh-CN" b="1" dirty="0"/>
              <a:t>?</a:t>
            </a:r>
          </a:p>
          <a:p>
            <a:r>
              <a:rPr lang="en-US" altLang="zh-CN" i="1" dirty="0"/>
              <a:t>"It's probably safe to say at this point that </a:t>
            </a:r>
            <a:r>
              <a:rPr lang="en-US" altLang="zh-CN" i="1" dirty="0" err="1"/>
              <a:t>FreeRTOS</a:t>
            </a:r>
            <a:r>
              <a:rPr lang="en-US" altLang="zh-CN" i="1" dirty="0"/>
              <a:t> goes through more 'peer-review' than any other RTOS available on the planet. I have used it in several projects - one of which was a multiprocessor environment that used more than 64 processors and needed to run for months reliably. The RTOS core performed well. Take </a:t>
            </a:r>
            <a:r>
              <a:rPr lang="en-US" altLang="zh-CN" i="1" dirty="0" err="1"/>
              <a:t>FreeRTOS</a:t>
            </a:r>
            <a:r>
              <a:rPr lang="en-US" altLang="zh-CN" i="1" dirty="0"/>
              <a:t> for a spin."</a:t>
            </a:r>
            <a:r>
              <a:rPr lang="en-US" altLang="zh-CN" dirty="0"/>
              <a:t> - John Westmoreland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3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宽屏</PresentationFormat>
  <Paragraphs>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Driver 2015</vt:lpstr>
      <vt:lpstr>RTOS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2015</dc:title>
  <dc:creator>db</dc:creator>
  <cp:lastModifiedBy>db</cp:lastModifiedBy>
  <cp:revision>4</cp:revision>
  <dcterms:created xsi:type="dcterms:W3CDTF">2015-01-16T03:41:48Z</dcterms:created>
  <dcterms:modified xsi:type="dcterms:W3CDTF">2015-01-16T03:50:44Z</dcterms:modified>
</cp:coreProperties>
</file>