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4B40-7A63-40CB-B6A9-1620836F1659}" type="datetimeFigureOut">
              <a:rPr lang="zh-CN" altLang="en-US" smtClean="0"/>
              <a:pPr/>
              <a:t>2016-08-30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10A0-877E-48E6-8FB4-E83BA6E88C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4B40-7A63-40CB-B6A9-1620836F1659}" type="datetimeFigureOut">
              <a:rPr lang="zh-CN" altLang="en-US" smtClean="0"/>
              <a:pPr/>
              <a:t>2016-08-30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10A0-877E-48E6-8FB4-E83BA6E88C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4B40-7A63-40CB-B6A9-1620836F1659}" type="datetimeFigureOut">
              <a:rPr lang="zh-CN" altLang="en-US" smtClean="0"/>
              <a:pPr/>
              <a:t>2016-08-30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10A0-877E-48E6-8FB4-E83BA6E88C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4B40-7A63-40CB-B6A9-1620836F1659}" type="datetimeFigureOut">
              <a:rPr lang="zh-CN" altLang="en-US" smtClean="0"/>
              <a:pPr/>
              <a:t>2016-08-30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10A0-877E-48E6-8FB4-E83BA6E88C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4B40-7A63-40CB-B6A9-1620836F1659}" type="datetimeFigureOut">
              <a:rPr lang="zh-CN" altLang="en-US" smtClean="0"/>
              <a:pPr/>
              <a:t>2016-08-30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10A0-877E-48E6-8FB4-E83BA6E88C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4B40-7A63-40CB-B6A9-1620836F1659}" type="datetimeFigureOut">
              <a:rPr lang="zh-CN" altLang="en-US" smtClean="0"/>
              <a:pPr/>
              <a:t>2016-08-30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10A0-877E-48E6-8FB4-E83BA6E88C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4B40-7A63-40CB-B6A9-1620836F1659}" type="datetimeFigureOut">
              <a:rPr lang="zh-CN" altLang="en-US" smtClean="0"/>
              <a:pPr/>
              <a:t>2016-08-30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10A0-877E-48E6-8FB4-E83BA6E88C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4B40-7A63-40CB-B6A9-1620836F1659}" type="datetimeFigureOut">
              <a:rPr lang="zh-CN" altLang="en-US" smtClean="0"/>
              <a:pPr/>
              <a:t>2016-08-30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10A0-877E-48E6-8FB4-E83BA6E88C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4B40-7A63-40CB-B6A9-1620836F1659}" type="datetimeFigureOut">
              <a:rPr lang="zh-CN" altLang="en-US" smtClean="0"/>
              <a:pPr/>
              <a:t>2016-08-30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10A0-877E-48E6-8FB4-E83BA6E88C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4B40-7A63-40CB-B6A9-1620836F1659}" type="datetimeFigureOut">
              <a:rPr lang="zh-CN" altLang="en-US" smtClean="0"/>
              <a:pPr/>
              <a:t>2016-08-30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10A0-877E-48E6-8FB4-E83BA6E88C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4B40-7A63-40CB-B6A9-1620836F1659}" type="datetimeFigureOut">
              <a:rPr lang="zh-CN" altLang="en-US" smtClean="0"/>
              <a:pPr/>
              <a:t>2016-08-30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10A0-877E-48E6-8FB4-E83BA6E88C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44B40-7A63-40CB-B6A9-1620836F1659}" type="datetimeFigureOut">
              <a:rPr lang="zh-CN" altLang="en-US" smtClean="0"/>
              <a:pPr/>
              <a:t>2016-08-30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E10A0-877E-48E6-8FB4-E83BA6E88C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GK860x</a:t>
            </a:r>
            <a:r>
              <a:rPr lang="zh-CN" altLang="en-US" dirty="0" smtClean="0"/>
              <a:t>编译环境搭建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By </a:t>
            </a:r>
            <a:r>
              <a:rPr lang="zh-CN" altLang="en-US" dirty="0" smtClean="0"/>
              <a:t>邓海绍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dirty="0" smtClean="0"/>
              <a:t>5. </a:t>
            </a:r>
            <a:r>
              <a:rPr lang="zh-CN" altLang="en-US" dirty="0" smtClean="0"/>
              <a:t>全编译</a:t>
            </a:r>
            <a:r>
              <a:rPr lang="en-US" altLang="zh-CN" dirty="0" smtClean="0"/>
              <a:t>SDK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在</a:t>
            </a:r>
            <a:r>
              <a:rPr lang="en-US" altLang="zh-CN" dirty="0" smtClean="0"/>
              <a:t>$(SDK_TOP)</a:t>
            </a:r>
            <a:r>
              <a:rPr lang="zh-CN" altLang="en-US" dirty="0" smtClean="0"/>
              <a:t>下执行</a:t>
            </a:r>
            <a:r>
              <a:rPr lang="en-US" altLang="zh-CN" dirty="0" smtClean="0"/>
              <a:t>make </a:t>
            </a:r>
            <a:r>
              <a:rPr lang="zh-CN" altLang="en-US" dirty="0" smtClean="0"/>
              <a:t>即可；</a:t>
            </a:r>
            <a:endParaRPr lang="en-US" altLang="zh-CN" dirty="0" smtClean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 smtClean="0"/>
              <a:t>6. </a:t>
            </a:r>
            <a:r>
              <a:rPr lang="zh-CN" altLang="en-US" dirty="0" smtClean="0"/>
              <a:t>编译后生成的</a:t>
            </a:r>
            <a:r>
              <a:rPr lang="en-US" altLang="zh-CN" dirty="0" err="1" smtClean="0"/>
              <a:t>img</a:t>
            </a:r>
            <a:r>
              <a:rPr lang="zh-CN" altLang="en-US" dirty="0" smtClean="0"/>
              <a:t>路径：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Uboot</a:t>
            </a:r>
            <a:r>
              <a:rPr lang="en-US" altLang="zh-CN" dirty="0" smtClean="0"/>
              <a:t>: boot/u-bootxxx.bin</a:t>
            </a:r>
          </a:p>
          <a:p>
            <a:pPr>
              <a:buNone/>
            </a:pPr>
            <a:r>
              <a:rPr lang="en-US" altLang="zh-CN" dirty="0" smtClean="0"/>
              <a:t>Kernel: $(KERNEL_TOP)/arch/arm/boot/</a:t>
            </a:r>
            <a:r>
              <a:rPr lang="en-US" altLang="zh-CN" dirty="0" err="1" smtClean="0">
                <a:solidFill>
                  <a:srgbClr val="FF0000"/>
                </a:solidFill>
              </a:rPr>
              <a:t>zImage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/>
              <a:t>FS: $(ROOTFS_PARENT_DIRECTORY)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7. </a:t>
            </a:r>
            <a:r>
              <a:rPr lang="zh-CN" altLang="en-US" dirty="0" smtClean="0"/>
              <a:t>把</a:t>
            </a:r>
            <a:r>
              <a:rPr lang="en-US" altLang="zh-CN" dirty="0" err="1" smtClean="0"/>
              <a:t>rootfs</a:t>
            </a:r>
            <a:r>
              <a:rPr lang="zh-CN" altLang="en-US" dirty="0" smtClean="0"/>
              <a:t>打包成</a:t>
            </a:r>
            <a:r>
              <a:rPr lang="en-US" altLang="zh-CN" dirty="0" err="1" smtClean="0"/>
              <a:t>squashfs</a:t>
            </a:r>
            <a:r>
              <a:rPr lang="zh-CN" altLang="en-US" dirty="0" smtClean="0"/>
              <a:t>格式的</a:t>
            </a:r>
            <a:r>
              <a:rPr lang="en-US" altLang="zh-CN" dirty="0" smtClean="0"/>
              <a:t>file system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修改 </a:t>
            </a:r>
            <a:r>
              <a:rPr lang="en-US" altLang="zh-CN" dirty="0" smtClean="0"/>
              <a:t>$(SDK_TOP)/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rootfs</a:t>
            </a:r>
            <a:r>
              <a:rPr lang="en-US" altLang="zh-CN" dirty="0" smtClean="0"/>
              <a:t>/rootfs.mak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FILE_SYSTEM := </a:t>
            </a:r>
            <a:r>
              <a:rPr lang="en-US" altLang="zh-CN" dirty="0" err="1" smtClean="0"/>
              <a:t>squashfs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然后执行：</a:t>
            </a:r>
            <a:r>
              <a:rPr lang="en-US" altLang="zh-CN" dirty="0" smtClean="0"/>
              <a:t>make </a:t>
            </a:r>
            <a:r>
              <a:rPr lang="en-US" altLang="zh-CN" dirty="0" err="1" smtClean="0"/>
              <a:t>rootfs</a:t>
            </a:r>
            <a:r>
              <a:rPr lang="en-US" altLang="zh-CN" dirty="0" smtClean="0"/>
              <a:t>-image</a:t>
            </a:r>
          </a:p>
          <a:p>
            <a:pPr>
              <a:buNone/>
            </a:pPr>
            <a:r>
              <a:rPr lang="zh-CN" altLang="en-US" dirty="0"/>
              <a:t>就</a:t>
            </a:r>
            <a:r>
              <a:rPr lang="zh-CN" altLang="en-US" dirty="0" smtClean="0"/>
              <a:t>会生成对应的</a:t>
            </a:r>
            <a:r>
              <a:rPr lang="en-US" altLang="zh-CN" dirty="0" err="1" smtClean="0"/>
              <a:t>squashfs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img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$(SDK_TOP)/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rootfs</a:t>
            </a:r>
            <a:r>
              <a:rPr lang="en-US" altLang="zh-CN" dirty="0" smtClean="0"/>
              <a:t>/</a:t>
            </a:r>
            <a:r>
              <a:rPr lang="en-US" altLang="zh-CN" dirty="0" smtClean="0">
                <a:solidFill>
                  <a:srgbClr val="FF0000"/>
                </a:solidFill>
              </a:rPr>
              <a:t>squashfs.img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dirty="0" smtClean="0"/>
              <a:t>8. </a:t>
            </a:r>
            <a:r>
              <a:rPr lang="zh-CN" altLang="en-US" dirty="0" smtClean="0"/>
              <a:t>把上面</a:t>
            </a:r>
            <a:r>
              <a:rPr lang="en-US" altLang="zh-CN" dirty="0" smtClean="0"/>
              <a:t>step</a:t>
            </a:r>
            <a:r>
              <a:rPr lang="zh-CN" altLang="en-US" dirty="0" smtClean="0"/>
              <a:t>编译出的</a:t>
            </a:r>
            <a:r>
              <a:rPr lang="en-US" altLang="zh-CN" dirty="0" smtClean="0"/>
              <a:t>kernel &amp;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</a:t>
            </a:r>
            <a:r>
              <a:rPr lang="zh-CN" altLang="en-US" dirty="0" smtClean="0"/>
              <a:t>打包成可以用于 </a:t>
            </a:r>
            <a:r>
              <a:rPr lang="en-US" altLang="zh-CN" dirty="0" smtClean="0"/>
              <a:t>TF </a:t>
            </a:r>
            <a:r>
              <a:rPr lang="zh-CN" altLang="en-US" dirty="0" smtClean="0"/>
              <a:t>卡升级</a:t>
            </a:r>
            <a:r>
              <a:rPr lang="en-US" altLang="zh-CN" dirty="0" smtClean="0"/>
              <a:t>(</a:t>
            </a:r>
            <a:r>
              <a:rPr lang="zh-CN" altLang="en-US" dirty="0" smtClean="0"/>
              <a:t>升级</a:t>
            </a:r>
            <a:r>
              <a:rPr lang="en-US" altLang="zh-CN" dirty="0" err="1" smtClean="0"/>
              <a:t>kernel&amp;fs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bin</a:t>
            </a:r>
            <a:r>
              <a:rPr lang="zh-CN" altLang="en-US" dirty="0" smtClean="0"/>
              <a:t>档：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(1)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; </a:t>
            </a:r>
          </a:p>
          <a:p>
            <a:pPr>
              <a:buNone/>
            </a:pPr>
            <a:r>
              <a:rPr lang="en-US" altLang="zh-CN" dirty="0" smtClean="0"/>
              <a:t>(2)</a:t>
            </a:r>
            <a:r>
              <a:rPr lang="zh-CN" altLang="en-US" dirty="0" smtClean="0"/>
              <a:t>然后把</a:t>
            </a:r>
            <a:r>
              <a:rPr lang="en-US" altLang="zh-CN" dirty="0" smtClean="0"/>
              <a:t>update/argument</a:t>
            </a:r>
            <a:r>
              <a:rPr lang="zh-CN" altLang="en-US" dirty="0" smtClean="0"/>
              <a:t>以及生成的 </a:t>
            </a:r>
            <a:r>
              <a:rPr lang="en-US" altLang="zh-CN" dirty="0" err="1" smtClean="0"/>
              <a:t>zImage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squashfs</a:t>
            </a:r>
            <a:r>
              <a:rPr lang="zh-CN" altLang="en-US" dirty="0" smtClean="0"/>
              <a:t> 共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放进去</a:t>
            </a:r>
            <a:r>
              <a:rPr lang="en-US" altLang="zh-CN" dirty="0" err="1" smtClean="0"/>
              <a:t>tmp</a:t>
            </a:r>
            <a:r>
              <a:rPr lang="zh-CN" altLang="en-US" dirty="0" smtClean="0"/>
              <a:t>目录；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(3)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argument</a:t>
            </a:r>
            <a:r>
              <a:rPr lang="zh-CN" altLang="en-US" dirty="0" smtClean="0"/>
              <a:t>文件内的参数：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一般只需要注意下面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part</a:t>
            </a:r>
            <a:r>
              <a:rPr lang="zh-CN" altLang="en-US" dirty="0" smtClean="0"/>
              <a:t>的起始地址（可以从正常的开机</a:t>
            </a:r>
            <a:r>
              <a:rPr lang="en-US" altLang="zh-CN" dirty="0" smtClean="0"/>
              <a:t>log</a:t>
            </a:r>
            <a:r>
              <a:rPr lang="zh-CN" altLang="en-US" dirty="0" smtClean="0"/>
              <a:t>里面看到）和是否升级</a:t>
            </a:r>
            <a:r>
              <a:rPr lang="en-US" altLang="zh-CN" dirty="0" err="1" smtClean="0"/>
              <a:t>uboot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kernel:1048576  byte  </a:t>
            </a:r>
            <a:r>
              <a:rPr lang="en-US" altLang="zh-CN" dirty="0" smtClean="0">
                <a:solidFill>
                  <a:srgbClr val="FF0000"/>
                </a:solidFill>
              </a:rPr>
              <a:t>//== 0x100000</a:t>
            </a:r>
          </a:p>
          <a:p>
            <a:pPr>
              <a:buNone/>
            </a:pPr>
            <a:r>
              <a:rPr lang="en-US" altLang="zh-CN" dirty="0" smtClean="0"/>
              <a:t>rootfs:4194304  byte  </a:t>
            </a:r>
            <a:r>
              <a:rPr lang="en-US" altLang="zh-CN" dirty="0" smtClean="0">
                <a:solidFill>
                  <a:srgbClr val="FF0000"/>
                </a:solidFill>
              </a:rPr>
              <a:t>//== 0x400000</a:t>
            </a:r>
          </a:p>
          <a:p>
            <a:pPr>
              <a:buNone/>
            </a:pPr>
            <a:r>
              <a:rPr lang="en-US" altLang="zh-CN" dirty="0" err="1" smtClean="0"/>
              <a:t>cmd_uboot_update:force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//</a:t>
            </a:r>
            <a:r>
              <a:rPr lang="zh-CN" altLang="en-US" dirty="0" smtClean="0">
                <a:solidFill>
                  <a:srgbClr val="FF0000"/>
                </a:solidFill>
              </a:rPr>
              <a:t>一般不升级</a:t>
            </a:r>
            <a:r>
              <a:rPr lang="en-US" altLang="zh-CN" dirty="0" err="1" smtClean="0">
                <a:solidFill>
                  <a:srgbClr val="FF0000"/>
                </a:solidFill>
              </a:rPr>
              <a:t>uboot</a:t>
            </a:r>
            <a:r>
              <a:rPr lang="zh-CN" altLang="en-US" dirty="0" smtClean="0">
                <a:solidFill>
                  <a:srgbClr val="FF0000"/>
                </a:solidFill>
              </a:rPr>
              <a:t>，这里把参数名改成其他就好，如 </a:t>
            </a:r>
            <a:r>
              <a:rPr lang="en-US" altLang="zh-CN" dirty="0" err="1" smtClean="0">
                <a:solidFill>
                  <a:srgbClr val="FF0000"/>
                </a:solidFill>
              </a:rPr>
              <a:t>cmd_debug_uboot_update:force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/>
              <a:t>(4)</a:t>
            </a:r>
            <a:r>
              <a:rPr lang="zh-CN" altLang="en-US" dirty="0" smtClean="0"/>
              <a:t>执行 </a:t>
            </a:r>
            <a:r>
              <a:rPr lang="en-US" altLang="zh-CN" dirty="0" smtClean="0"/>
              <a:t>./update  </a:t>
            </a:r>
            <a:r>
              <a:rPr lang="zh-CN" altLang="en-US" dirty="0" smtClean="0"/>
              <a:t>就可以生成用于</a:t>
            </a:r>
            <a:r>
              <a:rPr lang="en-US" altLang="zh-CN" dirty="0" smtClean="0"/>
              <a:t>TF</a:t>
            </a:r>
            <a:r>
              <a:rPr lang="zh-CN" altLang="en-US" dirty="0" smtClean="0"/>
              <a:t>卡升级的</a:t>
            </a:r>
            <a:r>
              <a:rPr lang="en-US" altLang="zh-CN" dirty="0" smtClean="0">
                <a:solidFill>
                  <a:srgbClr val="FF0000"/>
                </a:solidFill>
              </a:rPr>
              <a:t>GK860x.bin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 kernel/FS/APP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dirty="0" smtClean="0"/>
              <a:t>Kernel:</a:t>
            </a:r>
          </a:p>
          <a:p>
            <a:pPr>
              <a:buNone/>
            </a:pPr>
            <a:r>
              <a:rPr lang="en-US" altLang="zh-CN" dirty="0" err="1" smtClean="0"/>
              <a:t>cd</a:t>
            </a:r>
            <a:r>
              <a:rPr lang="en-US" altLang="zh-CN" dirty="0" smtClean="0"/>
              <a:t> $(KERNEL_TOP) &amp;&amp; make clean; make –j4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 smtClean="0"/>
              <a:t>FS:</a:t>
            </a:r>
          </a:p>
          <a:p>
            <a:pPr lvl="0">
              <a:buNone/>
            </a:pPr>
            <a:r>
              <a:rPr lang="en-US" altLang="zh-CN" dirty="0" err="1" smtClean="0"/>
              <a:t>cd</a:t>
            </a:r>
            <a:r>
              <a:rPr lang="en-US" altLang="zh-CN" dirty="0" smtClean="0"/>
              <a:t> $(SDK_TOP) &amp;&amp; </a:t>
            </a:r>
            <a:r>
              <a:rPr lang="en-US" dirty="0" smtClean="0"/>
              <a:t>make roots-image</a:t>
            </a:r>
            <a:endParaRPr lang="en-US" altLang="zh-CN" dirty="0" smtClean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 smtClean="0"/>
              <a:t>APP:</a:t>
            </a:r>
          </a:p>
          <a:p>
            <a:pPr>
              <a:buNone/>
            </a:pPr>
            <a:r>
              <a:rPr lang="en-US" altLang="zh-CN" dirty="0" err="1" smtClean="0"/>
              <a:t>cd</a:t>
            </a:r>
            <a:r>
              <a:rPr lang="en-US" altLang="zh-CN" dirty="0" smtClean="0"/>
              <a:t> demo/DVR-ALL &amp;&amp; make </a:t>
            </a:r>
            <a:r>
              <a:rPr lang="en-US" altLang="zh-CN" dirty="0" err="1" smtClean="0"/>
              <a:t>clean;make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会生成 </a:t>
            </a:r>
            <a:r>
              <a:rPr lang="en-US" altLang="zh-CN" dirty="0" smtClean="0"/>
              <a:t>demo/DVR-ALL/demo/main </a:t>
            </a:r>
            <a:r>
              <a:rPr lang="zh-CN" altLang="en-US" dirty="0" smtClean="0"/>
              <a:t>并 </a:t>
            </a:r>
            <a:r>
              <a:rPr lang="en-US" altLang="zh-CN" dirty="0" smtClean="0"/>
              <a:t>cp –f </a:t>
            </a:r>
            <a:r>
              <a:rPr lang="zh-CN" altLang="en-US" dirty="0" smtClean="0"/>
              <a:t>替换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$(ROOTFS_PARENT_DIRECTORY)/main </a:t>
            </a:r>
            <a:r>
              <a:rPr lang="zh-CN" altLang="en-US" dirty="0" smtClean="0"/>
              <a:t>这个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Tftp</a:t>
            </a:r>
            <a:r>
              <a:rPr lang="en-US" altLang="zh-CN" dirty="0" smtClean="0"/>
              <a:t> run kernel &amp; </a:t>
            </a:r>
            <a:r>
              <a:rPr lang="en-US" altLang="zh-CN" dirty="0" err="1" smtClean="0"/>
              <a:t>rootfs</a:t>
            </a:r>
            <a:r>
              <a:rPr lang="en-US" altLang="zh-CN" dirty="0" smtClean="0"/>
              <a:t> on NFS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14974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 host </a:t>
            </a:r>
            <a:r>
              <a:rPr lang="zh-CN" altLang="en-US" dirty="0" smtClean="0"/>
              <a:t>上面安装 </a:t>
            </a:r>
            <a:r>
              <a:rPr lang="en-US" altLang="zh-CN" dirty="0" err="1" smtClean="0"/>
              <a:t>tftpd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nfsd</a:t>
            </a:r>
            <a:r>
              <a:rPr lang="zh-CN" altLang="en-US" dirty="0" smtClean="0"/>
              <a:t>，并配置对应的路径；</a:t>
            </a:r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2. PC</a:t>
            </a:r>
            <a:r>
              <a:rPr lang="zh-CN" altLang="en-US" dirty="0" smtClean="0"/>
              <a:t>通过串口连接开发板，按住</a:t>
            </a:r>
            <a:r>
              <a:rPr lang="en-US" altLang="zh-CN" dirty="0" smtClean="0"/>
              <a:t>PC</a:t>
            </a:r>
            <a:r>
              <a:rPr lang="zh-CN" altLang="en-US" dirty="0" smtClean="0"/>
              <a:t>的</a:t>
            </a:r>
            <a:r>
              <a:rPr lang="en-US" altLang="zh-CN" dirty="0" smtClean="0"/>
              <a:t>ENTER</a:t>
            </a:r>
            <a:r>
              <a:rPr lang="zh-CN" altLang="en-US" dirty="0" smtClean="0"/>
              <a:t>键的同时，给开发板上电，可以进入 </a:t>
            </a:r>
            <a:r>
              <a:rPr lang="en-US" altLang="zh-CN" dirty="0" err="1" smtClean="0"/>
              <a:t>uboot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模式；</a:t>
            </a:r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输入 </a:t>
            </a:r>
            <a:r>
              <a:rPr lang="en-US" altLang="zh-CN" dirty="0" err="1" smtClean="0"/>
              <a:t>printenv</a:t>
            </a:r>
            <a:r>
              <a:rPr lang="en-US" altLang="zh-CN" dirty="0" smtClean="0"/>
              <a:t> </a:t>
            </a:r>
            <a:r>
              <a:rPr lang="zh-CN" altLang="en-US" dirty="0" smtClean="0"/>
              <a:t>可以看到当前使用的 环境变量，这里需要通过</a:t>
            </a:r>
            <a:r>
              <a:rPr lang="en-US" altLang="zh-CN" dirty="0" smtClean="0"/>
              <a:t>" </a:t>
            </a:r>
            <a:r>
              <a:rPr lang="en-US" altLang="zh-CN" dirty="0" err="1" smtClean="0"/>
              <a:t>setenv</a:t>
            </a:r>
            <a:r>
              <a:rPr lang="en-US" altLang="zh-CN" dirty="0" smtClean="0"/>
              <a:t> {</a:t>
            </a:r>
            <a:r>
              <a:rPr lang="zh-CN" altLang="en-US" dirty="0" smtClean="0"/>
              <a:t>要配置的变量名</a:t>
            </a:r>
            <a:r>
              <a:rPr lang="en-US" altLang="zh-CN" dirty="0" smtClean="0"/>
              <a:t>} '{</a:t>
            </a:r>
            <a:r>
              <a:rPr lang="zh-CN" altLang="en-US" dirty="0" smtClean="0"/>
              <a:t>变量值</a:t>
            </a:r>
            <a:r>
              <a:rPr lang="en-US" altLang="zh-CN" dirty="0" smtClean="0"/>
              <a:t>}' " </a:t>
            </a:r>
            <a:r>
              <a:rPr lang="zh-CN" altLang="en-US" dirty="0" smtClean="0"/>
              <a:t>的方式配置如下变量：</a:t>
            </a:r>
          </a:p>
          <a:p>
            <a:pPr>
              <a:buNone/>
            </a:pPr>
            <a:r>
              <a:rPr lang="zh-CN" altLang="en-US" dirty="0" smtClean="0"/>
              <a:t>	（建议修改前先备份当前 </a:t>
            </a:r>
            <a:r>
              <a:rPr lang="en-US" altLang="zh-CN" dirty="0" err="1" smtClean="0"/>
              <a:t>printenv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的结果，方便出问题时还原）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bootcmd</a:t>
            </a:r>
            <a:r>
              <a:rPr lang="en-US" altLang="zh-CN" dirty="0" smtClean="0"/>
              <a:t>=run </a:t>
            </a:r>
            <a:r>
              <a:rPr lang="en-US" altLang="zh-CN" dirty="0" err="1" smtClean="0"/>
              <a:t>tftpboot</a:t>
            </a:r>
            <a:r>
              <a:rPr lang="en-US" altLang="zh-CN" dirty="0" smtClean="0"/>
              <a:t>		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bootfile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zImage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gatewayip</a:t>
            </a:r>
            <a:r>
              <a:rPr lang="en-US" altLang="zh-CN" dirty="0" smtClean="0"/>
              <a:t>=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ipaddr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netmask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nfsserver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phytype</a:t>
            </a:r>
            <a:r>
              <a:rPr lang="en-US" altLang="zh-CN" dirty="0" smtClean="0"/>
              <a:t>=0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rootpath</a:t>
            </a:r>
            <a:r>
              <a:rPr lang="en-US" altLang="zh-CN" dirty="0" smtClean="0"/>
              <a:t>=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serverip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还有 </a:t>
            </a:r>
            <a:r>
              <a:rPr lang="en-US" altLang="zh-CN" dirty="0" smtClean="0"/>
              <a:t>sensor/</a:t>
            </a:r>
            <a:r>
              <a:rPr lang="en-US" altLang="zh-CN" dirty="0" err="1" smtClean="0"/>
              <a:t>wifi</a:t>
            </a:r>
            <a:r>
              <a:rPr lang="en-US" altLang="zh-CN" dirty="0" smtClean="0"/>
              <a:t> </a:t>
            </a:r>
            <a:r>
              <a:rPr lang="zh-CN" altLang="en-US" dirty="0" smtClean="0"/>
              <a:t>模组等要根据板子实际情况设置；</a:t>
            </a:r>
          </a:p>
          <a:p>
            <a:pPr>
              <a:buNone/>
            </a:pPr>
            <a:r>
              <a:rPr lang="zh-CN" altLang="en-US" dirty="0" smtClean="0"/>
              <a:t>	修改完后执行 </a:t>
            </a:r>
            <a:r>
              <a:rPr lang="en-US" altLang="zh-CN" dirty="0" err="1" smtClean="0"/>
              <a:t>saveenv</a:t>
            </a:r>
            <a:r>
              <a:rPr lang="en-US" altLang="zh-CN" dirty="0" smtClean="0"/>
              <a:t> </a:t>
            </a:r>
            <a:r>
              <a:rPr lang="zh-CN" altLang="en-US" dirty="0" smtClean="0"/>
              <a:t>保存；</a:t>
            </a:r>
          </a:p>
          <a:p>
            <a:pPr>
              <a:buNone/>
            </a:pPr>
            <a:r>
              <a:rPr lang="zh-CN" altLang="en-US" dirty="0" smtClean="0"/>
              <a:t>	</a:t>
            </a:r>
          </a:p>
          <a:p>
            <a:pPr>
              <a:buNone/>
            </a:pPr>
            <a:r>
              <a:rPr lang="en-US" altLang="zh-CN" dirty="0" smtClean="0"/>
              <a:t>4. </a:t>
            </a:r>
            <a:r>
              <a:rPr lang="zh-CN" altLang="en-US" dirty="0" smtClean="0"/>
              <a:t>再次上电时开发板就会从 </a:t>
            </a:r>
            <a:r>
              <a:rPr lang="en-US" altLang="zh-CN" dirty="0" smtClean="0"/>
              <a:t>PC host </a:t>
            </a:r>
            <a:r>
              <a:rPr lang="zh-CN" altLang="en-US" dirty="0" smtClean="0"/>
              <a:t>上通过</a:t>
            </a:r>
            <a:r>
              <a:rPr lang="en-US" altLang="zh-CN" dirty="0" err="1" smtClean="0"/>
              <a:t>tftp</a:t>
            </a:r>
            <a:r>
              <a:rPr lang="zh-CN" altLang="en-US" dirty="0" smtClean="0"/>
              <a:t>下载 </a:t>
            </a:r>
            <a:r>
              <a:rPr lang="en-US" altLang="zh-CN" dirty="0" err="1" smtClean="0"/>
              <a:t>zImage</a:t>
            </a:r>
            <a:r>
              <a:rPr lang="en-US" altLang="zh-CN" dirty="0" smtClean="0"/>
              <a:t> </a:t>
            </a:r>
            <a:r>
              <a:rPr lang="zh-CN" altLang="en-US" dirty="0" smtClean="0"/>
              <a:t>名字的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，并挂载 </a:t>
            </a:r>
            <a:r>
              <a:rPr lang="en-US" altLang="zh-CN" dirty="0" smtClean="0"/>
              <a:t>NFS </a:t>
            </a:r>
            <a:r>
              <a:rPr lang="zh-CN" altLang="en-US" dirty="0" smtClean="0"/>
              <a:t>上面的</a:t>
            </a:r>
            <a:r>
              <a:rPr lang="en-US" altLang="zh-CN" dirty="0" err="1" smtClean="0"/>
              <a:t>rootfs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TF card upgrade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把生成的 </a:t>
            </a:r>
            <a:r>
              <a:rPr lang="en-US" altLang="zh-CN" dirty="0" smtClean="0"/>
              <a:t>GK860x.bin </a:t>
            </a:r>
            <a:r>
              <a:rPr lang="zh-CN" altLang="en-US" dirty="0" smtClean="0"/>
              <a:t>放到</a:t>
            </a:r>
            <a:r>
              <a:rPr lang="en-US" altLang="zh-CN" dirty="0" smtClean="0"/>
              <a:t>TF</a:t>
            </a:r>
            <a:r>
              <a:rPr lang="zh-CN" altLang="en-US" dirty="0" smtClean="0"/>
              <a:t>卡根目录；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TF</a:t>
            </a:r>
            <a:r>
              <a:rPr lang="zh-CN" altLang="en-US" dirty="0" smtClean="0"/>
              <a:t>卡接入平台，按住平台升级键的同时，给平台上电，约</a:t>
            </a:r>
            <a:r>
              <a:rPr lang="en-US" altLang="zh-CN" dirty="0" smtClean="0"/>
              <a:t>3s</a:t>
            </a:r>
            <a:r>
              <a:rPr lang="zh-CN" altLang="en-US" dirty="0" smtClean="0"/>
              <a:t>后</a:t>
            </a:r>
            <a:r>
              <a:rPr lang="en-US" altLang="zh-CN" dirty="0" smtClean="0"/>
              <a:t>LED</a:t>
            </a:r>
            <a:r>
              <a:rPr lang="zh-CN" altLang="en-US" dirty="0" smtClean="0"/>
              <a:t>灯会闪烁，此时进入升级；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升级完成后平台会自动重启；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Tftp</a:t>
            </a:r>
            <a:r>
              <a:rPr lang="en-US" altLang="zh-CN" dirty="0" smtClean="0"/>
              <a:t> run kernel &amp; </a:t>
            </a:r>
            <a:r>
              <a:rPr lang="en-US" altLang="zh-CN" dirty="0" err="1" smtClean="0"/>
              <a:t>rootfs</a:t>
            </a:r>
            <a:r>
              <a:rPr lang="en-US" altLang="zh-CN" dirty="0" smtClean="0"/>
              <a:t> on NFS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14974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 host </a:t>
            </a:r>
            <a:r>
              <a:rPr lang="zh-CN" altLang="en-US" dirty="0" smtClean="0"/>
              <a:t>上面安装 </a:t>
            </a:r>
            <a:r>
              <a:rPr lang="en-US" altLang="zh-CN" dirty="0" err="1" smtClean="0"/>
              <a:t>tftpd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nfsd</a:t>
            </a:r>
            <a:r>
              <a:rPr lang="zh-CN" altLang="en-US" dirty="0" smtClean="0"/>
              <a:t>，并配置对应的路径；</a:t>
            </a:r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2. PC</a:t>
            </a:r>
            <a:r>
              <a:rPr lang="zh-CN" altLang="en-US" dirty="0" smtClean="0"/>
              <a:t>通过串口连接开发板，按住</a:t>
            </a:r>
            <a:r>
              <a:rPr lang="en-US" altLang="zh-CN" dirty="0" smtClean="0"/>
              <a:t>PC</a:t>
            </a:r>
            <a:r>
              <a:rPr lang="zh-CN" altLang="en-US" dirty="0" smtClean="0"/>
              <a:t>的</a:t>
            </a:r>
            <a:r>
              <a:rPr lang="en-US" altLang="zh-CN" dirty="0" smtClean="0"/>
              <a:t>ENTER</a:t>
            </a:r>
            <a:r>
              <a:rPr lang="zh-CN" altLang="en-US" dirty="0" smtClean="0"/>
              <a:t>键的同时，给开发板上电，可以进入 </a:t>
            </a:r>
            <a:r>
              <a:rPr lang="en-US" altLang="zh-CN" dirty="0" err="1" smtClean="0"/>
              <a:t>uboot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模式；</a:t>
            </a:r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输入 </a:t>
            </a:r>
            <a:r>
              <a:rPr lang="en-US" altLang="zh-CN" dirty="0" err="1" smtClean="0"/>
              <a:t>printenv</a:t>
            </a:r>
            <a:r>
              <a:rPr lang="en-US" altLang="zh-CN" dirty="0" smtClean="0"/>
              <a:t> </a:t>
            </a:r>
            <a:r>
              <a:rPr lang="zh-CN" altLang="en-US" dirty="0" smtClean="0"/>
              <a:t>可以看到当前使用的 环境变量，这里需要通过</a:t>
            </a:r>
            <a:r>
              <a:rPr lang="en-US" altLang="zh-CN" dirty="0" smtClean="0"/>
              <a:t>" </a:t>
            </a:r>
            <a:r>
              <a:rPr lang="en-US" altLang="zh-CN" dirty="0" err="1" smtClean="0"/>
              <a:t>setenv</a:t>
            </a:r>
            <a:r>
              <a:rPr lang="en-US" altLang="zh-CN" dirty="0" smtClean="0"/>
              <a:t> {</a:t>
            </a:r>
            <a:r>
              <a:rPr lang="zh-CN" altLang="en-US" dirty="0" smtClean="0"/>
              <a:t>要配置的变量名</a:t>
            </a:r>
            <a:r>
              <a:rPr lang="en-US" altLang="zh-CN" dirty="0" smtClean="0"/>
              <a:t>} '{</a:t>
            </a:r>
            <a:r>
              <a:rPr lang="zh-CN" altLang="en-US" dirty="0" smtClean="0"/>
              <a:t>变量值</a:t>
            </a:r>
            <a:r>
              <a:rPr lang="en-US" altLang="zh-CN" dirty="0" smtClean="0"/>
              <a:t>}' " </a:t>
            </a:r>
            <a:r>
              <a:rPr lang="zh-CN" altLang="en-US" dirty="0" smtClean="0"/>
              <a:t>的方式配置如下变量：</a:t>
            </a:r>
          </a:p>
          <a:p>
            <a:pPr>
              <a:buNone/>
            </a:pPr>
            <a:r>
              <a:rPr lang="zh-CN" altLang="en-US" dirty="0" smtClean="0"/>
              <a:t>	（建议修改前先备份当前 </a:t>
            </a:r>
            <a:r>
              <a:rPr lang="en-US" altLang="zh-CN" dirty="0" err="1" smtClean="0"/>
              <a:t>printenv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的结果，方便出问题时还原）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bootcmd</a:t>
            </a:r>
            <a:r>
              <a:rPr lang="en-US" altLang="zh-CN" dirty="0" smtClean="0"/>
              <a:t>=run </a:t>
            </a:r>
            <a:r>
              <a:rPr lang="en-US" altLang="zh-CN" dirty="0" err="1" smtClean="0"/>
              <a:t>tftpboot</a:t>
            </a:r>
            <a:r>
              <a:rPr lang="en-US" altLang="zh-CN" dirty="0" smtClean="0"/>
              <a:t>		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bootfile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zImage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gatewayip</a:t>
            </a:r>
            <a:r>
              <a:rPr lang="en-US" altLang="zh-CN" dirty="0" smtClean="0"/>
              <a:t>=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ipaddr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netmask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nfsserver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phytype</a:t>
            </a:r>
            <a:r>
              <a:rPr lang="en-US" altLang="zh-CN" dirty="0" smtClean="0"/>
              <a:t>=0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rootpath</a:t>
            </a:r>
            <a:r>
              <a:rPr lang="en-US" altLang="zh-CN" dirty="0" smtClean="0"/>
              <a:t>=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serverip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还有 </a:t>
            </a:r>
            <a:r>
              <a:rPr lang="en-US" altLang="zh-CN" dirty="0" smtClean="0"/>
              <a:t>sensor/</a:t>
            </a:r>
            <a:r>
              <a:rPr lang="en-US" altLang="zh-CN" dirty="0" err="1" smtClean="0"/>
              <a:t>wifi</a:t>
            </a:r>
            <a:r>
              <a:rPr lang="en-US" altLang="zh-CN" dirty="0" smtClean="0"/>
              <a:t> </a:t>
            </a:r>
            <a:r>
              <a:rPr lang="zh-CN" altLang="en-US" dirty="0" smtClean="0"/>
              <a:t>模组等要根据板子实际情况设置；</a:t>
            </a:r>
          </a:p>
          <a:p>
            <a:pPr>
              <a:buNone/>
            </a:pPr>
            <a:r>
              <a:rPr lang="zh-CN" altLang="en-US" dirty="0" smtClean="0"/>
              <a:t>	修改完后执行 </a:t>
            </a:r>
            <a:r>
              <a:rPr lang="en-US" altLang="zh-CN" dirty="0" err="1" smtClean="0"/>
              <a:t>saveenv</a:t>
            </a:r>
            <a:r>
              <a:rPr lang="en-US" altLang="zh-CN" dirty="0" smtClean="0"/>
              <a:t> </a:t>
            </a:r>
            <a:r>
              <a:rPr lang="zh-CN" altLang="en-US" dirty="0" smtClean="0"/>
              <a:t>保存；</a:t>
            </a:r>
          </a:p>
          <a:p>
            <a:pPr>
              <a:buNone/>
            </a:pPr>
            <a:r>
              <a:rPr lang="zh-CN" altLang="en-US" dirty="0" smtClean="0"/>
              <a:t>	</a:t>
            </a:r>
          </a:p>
          <a:p>
            <a:pPr>
              <a:buNone/>
            </a:pPr>
            <a:r>
              <a:rPr lang="en-US" altLang="zh-CN" dirty="0" smtClean="0"/>
              <a:t>4. </a:t>
            </a:r>
            <a:r>
              <a:rPr lang="zh-CN" altLang="en-US" dirty="0" smtClean="0"/>
              <a:t>再次上电时开发板就会从 </a:t>
            </a:r>
            <a:r>
              <a:rPr lang="en-US" altLang="zh-CN" dirty="0" smtClean="0"/>
              <a:t>PC host </a:t>
            </a:r>
            <a:r>
              <a:rPr lang="zh-CN" altLang="en-US" dirty="0" smtClean="0"/>
              <a:t>上通过</a:t>
            </a:r>
            <a:r>
              <a:rPr lang="en-US" altLang="zh-CN" dirty="0" err="1" smtClean="0"/>
              <a:t>tftp</a:t>
            </a:r>
            <a:r>
              <a:rPr lang="zh-CN" altLang="en-US" dirty="0" smtClean="0"/>
              <a:t>下载 </a:t>
            </a:r>
            <a:r>
              <a:rPr lang="en-US" altLang="zh-CN" dirty="0" err="1" smtClean="0"/>
              <a:t>zImage</a:t>
            </a:r>
            <a:r>
              <a:rPr lang="en-US" altLang="zh-CN" dirty="0" smtClean="0"/>
              <a:t> </a:t>
            </a:r>
            <a:r>
              <a:rPr lang="zh-CN" altLang="en-US" dirty="0" smtClean="0"/>
              <a:t>名字的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，并挂载 </a:t>
            </a:r>
            <a:r>
              <a:rPr lang="en-US" altLang="zh-CN" dirty="0" smtClean="0"/>
              <a:t>NFS </a:t>
            </a:r>
            <a:r>
              <a:rPr lang="zh-CN" altLang="en-US" dirty="0" smtClean="0"/>
              <a:t>上面的</a:t>
            </a:r>
            <a:r>
              <a:rPr lang="en-US" altLang="zh-CN" dirty="0" err="1" smtClean="0"/>
              <a:t>rootfs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TF card upgrade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把生成的 </a:t>
            </a:r>
            <a:r>
              <a:rPr lang="en-US" altLang="zh-CN" dirty="0" smtClean="0"/>
              <a:t>GK860x.bin </a:t>
            </a:r>
            <a:r>
              <a:rPr lang="zh-CN" altLang="en-US" dirty="0" smtClean="0"/>
              <a:t>放到</a:t>
            </a:r>
            <a:r>
              <a:rPr lang="en-US" altLang="zh-CN" dirty="0" smtClean="0"/>
              <a:t>TF</a:t>
            </a:r>
            <a:r>
              <a:rPr lang="zh-CN" altLang="en-US" dirty="0" smtClean="0"/>
              <a:t>卡根目录；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TF</a:t>
            </a:r>
            <a:r>
              <a:rPr lang="zh-CN" altLang="en-US" dirty="0" smtClean="0"/>
              <a:t>卡接入平台，按住平台升级键的同时，给平台上电，约</a:t>
            </a:r>
            <a:r>
              <a:rPr lang="en-US" altLang="zh-CN" dirty="0" smtClean="0"/>
              <a:t>3s</a:t>
            </a:r>
            <a:r>
              <a:rPr lang="zh-CN" altLang="en-US" dirty="0" smtClean="0"/>
              <a:t>后</a:t>
            </a:r>
            <a:r>
              <a:rPr lang="en-US" altLang="zh-CN" dirty="0" smtClean="0"/>
              <a:t>LED</a:t>
            </a:r>
            <a:r>
              <a:rPr lang="zh-CN" altLang="en-US" dirty="0" smtClean="0"/>
              <a:t>灯会闪烁，此时进入升级；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升级完成后平台会自动重启；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Install Samba/</a:t>
            </a:r>
            <a:r>
              <a:rPr lang="en-US" altLang="zh-CN" dirty="0" err="1" smtClean="0"/>
              <a:t>Tftpd</a:t>
            </a:r>
            <a:r>
              <a:rPr lang="en-US" altLang="zh-CN" dirty="0" smtClean="0"/>
              <a:t>/NFS</a:t>
            </a:r>
          </a:p>
          <a:p>
            <a:r>
              <a:rPr lang="en-US" altLang="zh-CN" dirty="0" smtClean="0"/>
              <a:t>2. Build SDK</a:t>
            </a:r>
          </a:p>
          <a:p>
            <a:r>
              <a:rPr lang="en-US" altLang="zh-CN" dirty="0" smtClean="0"/>
              <a:t>3. Build kernel/FS/APP</a:t>
            </a:r>
          </a:p>
          <a:p>
            <a:r>
              <a:rPr lang="en-US" altLang="zh-CN" dirty="0" smtClean="0"/>
              <a:t>4. </a:t>
            </a:r>
            <a:r>
              <a:rPr lang="en-US" altLang="zh-CN" dirty="0" err="1" smtClean="0"/>
              <a:t>Tftp</a:t>
            </a:r>
            <a:r>
              <a:rPr lang="en-US" altLang="zh-CN" dirty="0" smtClean="0"/>
              <a:t> run kernel &amp; </a:t>
            </a:r>
            <a:r>
              <a:rPr lang="en-US" altLang="zh-CN" dirty="0" err="1" smtClean="0"/>
              <a:t>rootfs</a:t>
            </a:r>
            <a:r>
              <a:rPr lang="en-US" altLang="zh-CN" dirty="0" smtClean="0"/>
              <a:t> on NFS</a:t>
            </a:r>
          </a:p>
          <a:p>
            <a:r>
              <a:rPr lang="en-US" altLang="zh-CN" dirty="0" smtClean="0"/>
              <a:t>5. TF card </a:t>
            </a:r>
            <a:r>
              <a:rPr lang="en-US" altLang="zh-CN" dirty="0" smtClean="0"/>
              <a:t>upgrade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Note: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本说明基于 </a:t>
            </a:r>
            <a:r>
              <a:rPr lang="en-US" altLang="zh-CN" dirty="0" err="1" smtClean="0"/>
              <a:t>Ubuntu</a:t>
            </a:r>
            <a:r>
              <a:rPr lang="en-US" altLang="zh-CN" dirty="0" smtClean="0"/>
              <a:t> 14.04 x86 + gk8602_v1.1.1_sdk + GK8602b board.</a:t>
            </a:r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由于</a:t>
            </a:r>
            <a:r>
              <a:rPr lang="en-US" altLang="zh-CN" dirty="0" smtClean="0"/>
              <a:t>cross-</a:t>
            </a:r>
            <a:r>
              <a:rPr lang="en-US" altLang="zh-CN" dirty="0" err="1" smtClean="0"/>
              <a:t>toolchain</a:t>
            </a:r>
            <a:r>
              <a:rPr lang="zh-CN" altLang="en-US" dirty="0" smtClean="0"/>
              <a:t>是</a:t>
            </a:r>
            <a:r>
              <a:rPr lang="en-US" altLang="zh-CN" dirty="0" smtClean="0"/>
              <a:t>32bit ELF </a:t>
            </a:r>
            <a:r>
              <a:rPr lang="zh-CN" altLang="en-US" dirty="0" smtClean="0"/>
              <a:t>档，若是使用 </a:t>
            </a:r>
            <a:r>
              <a:rPr lang="en-US" altLang="zh-CN" dirty="0" err="1" smtClean="0"/>
              <a:t>ubuntu</a:t>
            </a:r>
            <a:r>
              <a:rPr lang="en-US" altLang="zh-CN" dirty="0" smtClean="0"/>
              <a:t> x64</a:t>
            </a:r>
            <a:r>
              <a:rPr lang="zh-CN" altLang="en-US" dirty="0" smtClean="0"/>
              <a:t>版本，需要</a:t>
            </a:r>
            <a:r>
              <a:rPr lang="en-US" dirty="0"/>
              <a:t>add-architecture </a:t>
            </a:r>
            <a:r>
              <a:rPr lang="en-US" dirty="0" smtClean="0"/>
              <a:t>i386 </a:t>
            </a:r>
            <a:r>
              <a:rPr lang="zh-CN" altLang="en-US" dirty="0" smtClean="0"/>
              <a:t>才能执行 </a:t>
            </a:r>
            <a:r>
              <a:rPr lang="en-US" altLang="zh-CN" dirty="0" smtClean="0"/>
              <a:t>32bit ELF file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由于现在板子的</a:t>
            </a:r>
            <a:r>
              <a:rPr lang="en-US" altLang="zh-CN" dirty="0" err="1" smtClean="0"/>
              <a:t>uboot</a:t>
            </a:r>
            <a:r>
              <a:rPr lang="zh-CN" altLang="en-US" dirty="0" smtClean="0"/>
              <a:t>损坏后，没有办法救回来，所以不要升级</a:t>
            </a:r>
            <a:r>
              <a:rPr lang="en-US" altLang="zh-CN" dirty="0" err="1" smtClean="0"/>
              <a:t>uboot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Install Samba/</a:t>
            </a:r>
            <a:r>
              <a:rPr lang="en-US" altLang="zh-CN" dirty="0" err="1" smtClean="0"/>
              <a:t>Tftpd</a:t>
            </a:r>
            <a:r>
              <a:rPr lang="en-US" altLang="zh-CN" dirty="0" smtClean="0"/>
              <a:t>/NFS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altLang="zh-CN" dirty="0" smtClean="0"/>
              <a:t>Samba:</a:t>
            </a:r>
          </a:p>
          <a:p>
            <a:pPr>
              <a:buNone/>
            </a:pPr>
            <a:r>
              <a:rPr lang="en-US" dirty="0" err="1"/>
              <a:t>sudo</a:t>
            </a:r>
            <a:r>
              <a:rPr lang="en-US" dirty="0"/>
              <a:t> apt-get install samba </a:t>
            </a:r>
            <a:r>
              <a:rPr lang="en-US" dirty="0" err="1" smtClean="0"/>
              <a:t>samba</a:t>
            </a:r>
            <a:r>
              <a:rPr lang="en-US" dirty="0" smtClean="0"/>
              <a:t>-common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 smtClean="0"/>
              <a:t>configure:</a:t>
            </a:r>
          </a:p>
          <a:p>
            <a:pPr>
              <a:buNone/>
            </a:pPr>
            <a:r>
              <a:rPr lang="en-US" dirty="0" err="1"/>
              <a:t>sudo</a:t>
            </a:r>
            <a:r>
              <a:rPr lang="en-US" dirty="0"/>
              <a:t> vi /etc/samba/</a:t>
            </a:r>
            <a:r>
              <a:rPr lang="en-US" dirty="0" err="1"/>
              <a:t>smb.conf</a:t>
            </a:r>
            <a:r>
              <a:rPr lang="en-US" dirty="0"/>
              <a:t>  </a:t>
            </a:r>
            <a:endParaRPr lang="en-US" dirty="0" smtClean="0"/>
          </a:p>
          <a:p>
            <a:pPr>
              <a:buNone/>
            </a:pPr>
            <a:r>
              <a:rPr lang="zh-CN" altLang="en-US" dirty="0" smtClean="0"/>
              <a:t>在文件最后加入要开放</a:t>
            </a:r>
            <a:r>
              <a:rPr lang="en-US" altLang="zh-CN" dirty="0" smtClean="0"/>
              <a:t>samba</a:t>
            </a:r>
            <a:r>
              <a:rPr lang="zh-CN" altLang="en-US" dirty="0" smtClean="0"/>
              <a:t>服务的目录配置</a:t>
            </a:r>
            <a:r>
              <a:rPr lang="en-US" altLang="zh-CN" dirty="0" smtClean="0"/>
              <a:t>(</a:t>
            </a:r>
            <a:r>
              <a:rPr lang="zh-CN" altLang="en-US" dirty="0" smtClean="0"/>
              <a:t>红色部分为开启</a:t>
            </a:r>
            <a:r>
              <a:rPr lang="en-US" altLang="zh-CN" dirty="0" smtClean="0"/>
              <a:t>samba</a:t>
            </a:r>
            <a:r>
              <a:rPr lang="zh-CN" altLang="en-US" dirty="0" smtClean="0"/>
              <a:t>目录的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，可以配置多个</a:t>
            </a:r>
            <a:r>
              <a:rPr lang="en-US" altLang="zh-CN" dirty="0" smtClean="0"/>
              <a:t>path)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[homes]</a:t>
            </a:r>
          </a:p>
          <a:p>
            <a:pPr>
              <a:buNone/>
            </a:pPr>
            <a:r>
              <a:rPr lang="en-US" altLang="zh-CN" dirty="0" smtClean="0"/>
              <a:t>read only = no</a:t>
            </a:r>
          </a:p>
          <a:p>
            <a:pPr>
              <a:buNone/>
            </a:pPr>
            <a:r>
              <a:rPr lang="en-US" altLang="zh-CN" dirty="0" smtClean="0"/>
              <a:t>   create mask = 0755</a:t>
            </a:r>
          </a:p>
          <a:p>
            <a:pPr>
              <a:buNone/>
            </a:pPr>
            <a:r>
              <a:rPr lang="en-US" altLang="zh-CN" dirty="0" smtClean="0"/>
              <a:t>   directory mask = 0755</a:t>
            </a:r>
          </a:p>
          <a:p>
            <a:pPr>
              <a:buNone/>
            </a:pPr>
            <a:r>
              <a:rPr lang="en-US" altLang="zh-CN" dirty="0" smtClean="0"/>
              <a:t>   valid users = %S</a:t>
            </a:r>
          </a:p>
          <a:p>
            <a:pPr>
              <a:buNone/>
            </a:pPr>
            <a:r>
              <a:rPr lang="en-US" altLang="zh-CN" dirty="0" smtClean="0"/>
              <a:t>[</a:t>
            </a:r>
            <a:r>
              <a:rPr lang="en-US" altLang="zh-CN" dirty="0" err="1" smtClean="0"/>
              <a:t>dhs</a:t>
            </a:r>
            <a:r>
              <a:rPr lang="en-US" altLang="zh-CN" dirty="0" smtClean="0"/>
              <a:t>]</a:t>
            </a:r>
          </a:p>
          <a:p>
            <a:pPr>
              <a:buNone/>
            </a:pPr>
            <a:r>
              <a:rPr lang="en-US" altLang="zh-CN" dirty="0" smtClean="0"/>
              <a:t>  path =</a:t>
            </a:r>
            <a:r>
              <a:rPr lang="en-US" altLang="zh-CN" dirty="0" smtClean="0">
                <a:solidFill>
                  <a:srgbClr val="FF0000"/>
                </a:solidFill>
              </a:rPr>
              <a:t> /home/</a:t>
            </a:r>
            <a:r>
              <a:rPr lang="en-US" altLang="zh-CN" dirty="0" err="1" smtClean="0">
                <a:solidFill>
                  <a:srgbClr val="FF0000"/>
                </a:solidFill>
              </a:rPr>
              <a:t>dhs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/>
              <a:t>  valid user = </a:t>
            </a:r>
            <a:r>
              <a:rPr lang="en-US" altLang="zh-CN" dirty="0" err="1" smtClean="0"/>
              <a:t>dhs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writeable = yes</a:t>
            </a:r>
          </a:p>
          <a:p>
            <a:pPr>
              <a:buNone/>
            </a:pPr>
            <a:r>
              <a:rPr lang="zh-CN" altLang="en-US" dirty="0" smtClean="0"/>
              <a:t>然后保存，增加</a:t>
            </a:r>
            <a:r>
              <a:rPr lang="en-US" altLang="zh-CN" dirty="0" smtClean="0"/>
              <a:t>samba user</a:t>
            </a:r>
            <a:r>
              <a:rPr lang="zh-CN" altLang="en-US" dirty="0" smtClean="0"/>
              <a:t>并重启</a:t>
            </a:r>
            <a:r>
              <a:rPr lang="en-US" altLang="zh-CN" dirty="0" smtClean="0"/>
              <a:t>samba </a:t>
            </a:r>
            <a:r>
              <a:rPr lang="zh-CN" altLang="en-US" dirty="0" smtClean="0"/>
              <a:t>服务即可：</a:t>
            </a:r>
            <a:endParaRPr lang="en-US" altLang="zh-CN" dirty="0" smtClean="0"/>
          </a:p>
          <a:p>
            <a:pPr>
              <a:buNone/>
            </a:pP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smbpasswd</a:t>
            </a:r>
            <a:r>
              <a:rPr lang="en-US" dirty="0"/>
              <a:t> -a </a:t>
            </a:r>
            <a:r>
              <a:rPr lang="en-US" dirty="0" err="1"/>
              <a:t>dhs</a:t>
            </a:r>
            <a:endParaRPr lang="en-US" dirty="0"/>
          </a:p>
          <a:p>
            <a:pPr>
              <a:buNone/>
            </a:pP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service </a:t>
            </a:r>
            <a:r>
              <a:rPr lang="en-US" dirty="0" err="1"/>
              <a:t>smbd</a:t>
            </a:r>
            <a:r>
              <a:rPr lang="en-US" dirty="0"/>
              <a:t> restart </a:t>
            </a:r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Tftpd</a:t>
            </a:r>
            <a:r>
              <a:rPr lang="en-US" altLang="zh-CN" dirty="0" smtClean="0"/>
              <a:t>:</a:t>
            </a:r>
          </a:p>
          <a:p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tftpd</a:t>
            </a:r>
            <a:r>
              <a:rPr lang="en-US" dirty="0"/>
              <a:t> </a:t>
            </a:r>
            <a:r>
              <a:rPr lang="en-US" dirty="0" err="1"/>
              <a:t>tftp</a:t>
            </a:r>
            <a:r>
              <a:rPr lang="en-US" dirty="0"/>
              <a:t> </a:t>
            </a:r>
            <a:r>
              <a:rPr lang="en-US" dirty="0" err="1" smtClean="0"/>
              <a:t>openbsd-inetd</a:t>
            </a:r>
            <a:endParaRPr lang="en-US" dirty="0" smtClean="0"/>
          </a:p>
          <a:p>
            <a:endParaRPr lang="en-US" altLang="zh-CN" dirty="0"/>
          </a:p>
          <a:p>
            <a:r>
              <a:rPr lang="en-US" altLang="zh-CN" dirty="0" smtClean="0"/>
              <a:t>Configure:</a:t>
            </a:r>
          </a:p>
          <a:p>
            <a:r>
              <a:rPr lang="en-US" dirty="0" err="1"/>
              <a:t>sudo</a:t>
            </a:r>
            <a:r>
              <a:rPr lang="en-US" dirty="0"/>
              <a:t>  vi /</a:t>
            </a:r>
            <a:r>
              <a:rPr lang="en-US" dirty="0" smtClean="0"/>
              <a:t>etc/</a:t>
            </a:r>
            <a:r>
              <a:rPr lang="en-US" dirty="0" err="1" smtClean="0"/>
              <a:t>inetd.conf</a:t>
            </a:r>
            <a:endParaRPr lang="en-US" dirty="0" smtClean="0"/>
          </a:p>
          <a:p>
            <a:r>
              <a:rPr lang="zh-CN" altLang="en-US" dirty="0" smtClean="0"/>
              <a:t>在文件最后加入下面这行（红色部分为开启</a:t>
            </a:r>
            <a:r>
              <a:rPr lang="en-US" altLang="zh-CN" dirty="0" err="1" smtClean="0"/>
              <a:t>tftp</a:t>
            </a:r>
            <a:r>
              <a:rPr lang="zh-CN" altLang="en-US" dirty="0" smtClean="0"/>
              <a:t>服务的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r>
              <a:rPr lang="en-US" altLang="zh-CN" dirty="0" err="1" smtClean="0"/>
              <a:t>tftp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dgram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udp</a:t>
            </a:r>
            <a:r>
              <a:rPr lang="en-US" altLang="zh-CN" dirty="0" smtClean="0"/>
              <a:t> wait  nobody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sbin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tcpd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sbin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in.tftpd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/home/</a:t>
            </a:r>
            <a:r>
              <a:rPr lang="en-US" altLang="zh-CN" dirty="0" err="1" smtClean="0">
                <a:solidFill>
                  <a:srgbClr val="FF0000"/>
                </a:solidFill>
              </a:rPr>
              <a:t>dhs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altLang="zh-CN" dirty="0" err="1" smtClean="0">
                <a:solidFill>
                  <a:srgbClr val="FF0000"/>
                </a:solidFill>
              </a:rPr>
              <a:t>tftp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重启服务生效：</a:t>
            </a:r>
            <a:r>
              <a:rPr lang="en-US" b="1" dirty="0" err="1" smtClean="0"/>
              <a:t>sudo</a:t>
            </a:r>
            <a:r>
              <a:rPr lang="en-US" b="1" dirty="0" smtClean="0"/>
              <a:t> /etc/</a:t>
            </a:r>
            <a:r>
              <a:rPr lang="en-US" b="1" dirty="0" err="1" smtClean="0"/>
              <a:t>init.d</a:t>
            </a:r>
            <a:r>
              <a:rPr lang="en-US" b="1" dirty="0" smtClean="0"/>
              <a:t>/</a:t>
            </a:r>
            <a:r>
              <a:rPr lang="en-US" b="1" dirty="0" err="1" smtClean="0"/>
              <a:t>openbsd-inetd</a:t>
            </a:r>
            <a:r>
              <a:rPr lang="en-US" b="1" dirty="0" smtClean="0"/>
              <a:t> restart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 smtClean="0"/>
              <a:t>NFS:</a:t>
            </a:r>
          </a:p>
          <a:p>
            <a:pPr>
              <a:buNone/>
            </a:pPr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 smtClean="0"/>
              <a:t>nfs</a:t>
            </a:r>
            <a:r>
              <a:rPr lang="en-US" dirty="0" smtClean="0"/>
              <a:t>-kernel-server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 smtClean="0"/>
              <a:t>Configure:</a:t>
            </a:r>
          </a:p>
          <a:p>
            <a:pPr>
              <a:buNone/>
            </a:pPr>
            <a:r>
              <a:rPr lang="en-US" dirty="0" err="1"/>
              <a:t>sudo</a:t>
            </a:r>
            <a:r>
              <a:rPr lang="en-US" dirty="0"/>
              <a:t> vi /</a:t>
            </a:r>
            <a:r>
              <a:rPr lang="en-US" dirty="0" smtClean="0"/>
              <a:t>etc/exports</a:t>
            </a:r>
          </a:p>
          <a:p>
            <a:pPr>
              <a:buNone/>
            </a:pPr>
            <a:r>
              <a:rPr lang="zh-CN" altLang="en-US" dirty="0" smtClean="0"/>
              <a:t>在文件最后加入（红色部分为开启</a:t>
            </a:r>
            <a:r>
              <a:rPr lang="en-US" altLang="zh-CN" dirty="0" smtClean="0"/>
              <a:t>NFS</a:t>
            </a:r>
            <a:r>
              <a:rPr lang="zh-CN" altLang="en-US" dirty="0" smtClean="0"/>
              <a:t>服务的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/home/</a:t>
            </a:r>
            <a:r>
              <a:rPr lang="en-US" altLang="zh-CN" dirty="0" err="1" smtClean="0">
                <a:solidFill>
                  <a:srgbClr val="FF0000"/>
                </a:solidFill>
              </a:rPr>
              <a:t>dhs</a:t>
            </a:r>
            <a:r>
              <a:rPr lang="en-US" altLang="zh-CN" dirty="0" smtClean="0">
                <a:solidFill>
                  <a:srgbClr val="FF0000"/>
                </a:solidFill>
              </a:rPr>
              <a:t>       </a:t>
            </a:r>
            <a:r>
              <a:rPr lang="en-US" altLang="zh-CN" dirty="0" smtClean="0"/>
              <a:t>*(</a:t>
            </a:r>
            <a:r>
              <a:rPr lang="en-US" altLang="zh-CN" dirty="0" err="1" smtClean="0"/>
              <a:t>rw,nohide,insecure,no_subtree_check,async,no_root_squash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安装相关</a:t>
            </a:r>
            <a:r>
              <a:rPr lang="en-US" altLang="zh-CN" dirty="0" smtClean="0"/>
              <a:t>tools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sudo</a:t>
            </a:r>
            <a:r>
              <a:rPr lang="en-US" altLang="zh-CN" dirty="0" smtClean="0"/>
              <a:t> apt-get install 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bison flex </a:t>
            </a:r>
            <a:r>
              <a:rPr lang="en-US" altLang="zh-CN" dirty="0" err="1" smtClean="0"/>
              <a:t>libncurses</a:t>
            </a:r>
            <a:r>
              <a:rPr lang="en-US" altLang="zh-CN" dirty="0" smtClean="0"/>
              <a:t>-dev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 SDK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Configure:</a:t>
            </a:r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Config.mak</a:t>
            </a:r>
            <a:r>
              <a:rPr lang="zh-CN" altLang="en-US" dirty="0" smtClean="0"/>
              <a:t>，主要确认下面配置：</a:t>
            </a:r>
            <a:endParaRPr lang="en-US" altLang="zh-CN" dirty="0" smtClean="0"/>
          </a:p>
          <a:p>
            <a:r>
              <a:rPr lang="en-US" altLang="zh-CN" dirty="0" smtClean="0"/>
              <a:t>BOARD   ?= GK8602_EVB</a:t>
            </a:r>
          </a:p>
          <a:p>
            <a:r>
              <a:rPr lang="en-US" altLang="zh-CN" dirty="0" smtClean="0"/>
              <a:t>C_LIBRARY  ?= </a:t>
            </a:r>
            <a:r>
              <a:rPr lang="en-US" altLang="zh-CN" dirty="0" err="1" smtClean="0"/>
              <a:t>glibc</a:t>
            </a:r>
            <a:endParaRPr lang="en-US" altLang="zh-CN" dirty="0" smtClean="0"/>
          </a:p>
          <a:p>
            <a:r>
              <a:rPr lang="en-US" altLang="zh-CN" dirty="0" smtClean="0"/>
              <a:t>SDK_TOP    ?= </a:t>
            </a:r>
            <a:r>
              <a:rPr lang="en-US" altLang="zh-CN" dirty="0" smtClean="0">
                <a:solidFill>
                  <a:srgbClr val="FF0000"/>
                </a:solidFill>
              </a:rPr>
              <a:t>/home/</a:t>
            </a:r>
            <a:r>
              <a:rPr lang="en-US" altLang="zh-CN" dirty="0" err="1" smtClean="0">
                <a:solidFill>
                  <a:srgbClr val="FF0000"/>
                </a:solidFill>
              </a:rPr>
              <a:t>dhs</a:t>
            </a:r>
            <a:r>
              <a:rPr lang="en-US" altLang="zh-CN" dirty="0" smtClean="0">
                <a:solidFill>
                  <a:srgbClr val="FF0000"/>
                </a:solidFill>
              </a:rPr>
              <a:t>/code/gk8602_v1.1.1_sdk </a:t>
            </a:r>
            <a:r>
              <a:rPr lang="en-US" altLang="zh-CN" dirty="0" smtClean="0"/>
              <a:t>//SDK</a:t>
            </a:r>
            <a:r>
              <a:rPr lang="zh-CN" altLang="en-US" dirty="0" smtClean="0"/>
              <a:t>根目录的</a:t>
            </a:r>
            <a:r>
              <a:rPr lang="en-US" altLang="zh-CN" dirty="0" smtClean="0"/>
              <a:t>path</a:t>
            </a:r>
          </a:p>
          <a:p>
            <a:r>
              <a:rPr lang="en-US" altLang="zh-CN" dirty="0" smtClean="0"/>
              <a:t>TOOLCHAIN_PARENT_DIRECTORY ?= </a:t>
            </a:r>
            <a:r>
              <a:rPr lang="en-US" altLang="zh-CN" dirty="0" smtClean="0">
                <a:solidFill>
                  <a:srgbClr val="FF0000"/>
                </a:solidFill>
              </a:rPr>
              <a:t>/home/</a:t>
            </a:r>
            <a:r>
              <a:rPr lang="en-US" altLang="zh-CN" dirty="0" err="1" smtClean="0">
                <a:solidFill>
                  <a:srgbClr val="FF0000"/>
                </a:solidFill>
              </a:rPr>
              <a:t>dhs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altLang="zh-CN" dirty="0" err="1" smtClean="0">
                <a:solidFill>
                  <a:srgbClr val="FF0000"/>
                </a:solidFill>
              </a:rPr>
              <a:t>tftp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//cross-</a:t>
            </a:r>
            <a:r>
              <a:rPr lang="en-US" altLang="zh-CN" dirty="0" err="1" smtClean="0">
                <a:solidFill>
                  <a:srgbClr val="FF0000"/>
                </a:solidFill>
              </a:rPr>
              <a:t>toolchain</a:t>
            </a:r>
            <a:r>
              <a:rPr lang="zh-CN" altLang="en-US" dirty="0" smtClean="0">
                <a:solidFill>
                  <a:srgbClr val="FF0000"/>
                </a:solidFill>
              </a:rPr>
              <a:t>解压到哪个</a:t>
            </a:r>
            <a:r>
              <a:rPr lang="en-US" altLang="zh-CN" dirty="0" smtClean="0">
                <a:solidFill>
                  <a:srgbClr val="FF0000"/>
                </a:solidFill>
              </a:rPr>
              <a:t>path</a:t>
            </a:r>
            <a:r>
              <a:rPr lang="zh-CN" altLang="en-US" dirty="0" smtClean="0">
                <a:solidFill>
                  <a:srgbClr val="FF0000"/>
                </a:solidFill>
              </a:rPr>
              <a:t>下</a:t>
            </a:r>
            <a:endParaRPr lang="en-US" altLang="zh-CN" dirty="0" smtClean="0"/>
          </a:p>
          <a:p>
            <a:r>
              <a:rPr lang="en-US" altLang="zh-CN" dirty="0" smtClean="0"/>
              <a:t>ROOTFS_PARENT_DIRECTORY ?= </a:t>
            </a:r>
            <a:r>
              <a:rPr lang="en-US" altLang="zh-CN" dirty="0" smtClean="0">
                <a:solidFill>
                  <a:srgbClr val="FF0000"/>
                </a:solidFill>
              </a:rPr>
              <a:t>/home/</a:t>
            </a:r>
            <a:r>
              <a:rPr lang="en-US" altLang="zh-CN" dirty="0" err="1" smtClean="0">
                <a:solidFill>
                  <a:srgbClr val="FF0000"/>
                </a:solidFill>
              </a:rPr>
              <a:t>dhs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altLang="zh-CN" dirty="0" err="1" smtClean="0">
                <a:solidFill>
                  <a:srgbClr val="FF0000"/>
                </a:solidFill>
              </a:rPr>
              <a:t>tftp</a:t>
            </a:r>
            <a:r>
              <a:rPr lang="en-US" altLang="zh-CN" dirty="0" smtClean="0">
                <a:solidFill>
                  <a:srgbClr val="FF0000"/>
                </a:solidFill>
              </a:rPr>
              <a:t> //make </a:t>
            </a:r>
            <a:r>
              <a:rPr lang="en-US" altLang="zh-CN" dirty="0" err="1" smtClean="0">
                <a:solidFill>
                  <a:srgbClr val="FF0000"/>
                </a:solidFill>
              </a:rPr>
              <a:t>rootfs</a:t>
            </a:r>
            <a:r>
              <a:rPr lang="zh-CN" altLang="en-US" dirty="0" smtClean="0">
                <a:solidFill>
                  <a:srgbClr val="FF0000"/>
                </a:solidFill>
              </a:rPr>
              <a:t>时放置</a:t>
            </a:r>
            <a:r>
              <a:rPr lang="en-US" altLang="zh-CN" dirty="0" err="1" smtClean="0">
                <a:solidFill>
                  <a:srgbClr val="FF0000"/>
                </a:solidFill>
              </a:rPr>
              <a:t>fs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CN" dirty="0" smtClean="0">
                <a:solidFill>
                  <a:srgbClr val="FF0000"/>
                </a:solidFill>
              </a:rPr>
              <a:t> path</a:t>
            </a:r>
          </a:p>
          <a:p>
            <a:r>
              <a:rPr lang="en-US" altLang="zh-CN" dirty="0" smtClean="0"/>
              <a:t>DDR_MEMORY_SIZE ?= DDR_MEMORY_1G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altLang="zh-CN" dirty="0" smtClean="0"/>
              <a:t>2. SDK</a:t>
            </a:r>
            <a:r>
              <a:rPr lang="zh-CN" altLang="en-US" dirty="0" smtClean="0"/>
              <a:t>根目录执行：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make deploy  &amp;&amp; source 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/build_env.sh </a:t>
            </a:r>
          </a:p>
          <a:p>
            <a:pPr>
              <a:buNone/>
            </a:pPr>
            <a:r>
              <a:rPr lang="zh-CN" altLang="en-US" dirty="0" smtClean="0"/>
              <a:t>就可以完成环境的配置</a:t>
            </a:r>
            <a:r>
              <a:rPr lang="en-US" altLang="zh-CN" dirty="0" smtClean="0"/>
              <a:t> 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使用正确的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配置文件：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cd</a:t>
            </a:r>
            <a:r>
              <a:rPr lang="en-US" altLang="zh-CN" dirty="0" smtClean="0"/>
              <a:t> $(KERNEL_TOP)</a:t>
            </a:r>
            <a:r>
              <a:rPr lang="zh-CN" altLang="en-US" dirty="0" smtClean="0"/>
              <a:t>  </a:t>
            </a:r>
            <a:r>
              <a:rPr lang="en-US" altLang="zh-CN" dirty="0" smtClean="0"/>
              <a:t>/</a:t>
            </a:r>
            <a:r>
              <a:rPr lang="zh-CN" altLang="en-US" dirty="0" smtClean="0"/>
              <a:t>*这里是 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/kernel/3.4.43 </a:t>
            </a:r>
            <a:r>
              <a:rPr lang="zh-CN" altLang="en-US" dirty="0" smtClean="0"/>
              <a:t>*</a:t>
            </a:r>
            <a:r>
              <a:rPr lang="en-US" altLang="zh-CN" dirty="0" smtClean="0"/>
              <a:t>/</a:t>
            </a:r>
          </a:p>
          <a:p>
            <a:pPr>
              <a:buNone/>
            </a:pPr>
            <a:r>
              <a:rPr lang="en-US" altLang="zh-CN" dirty="0" smtClean="0"/>
              <a:t>cp -f arch/arm/</a:t>
            </a:r>
            <a:r>
              <a:rPr lang="en-US" altLang="zh-CN" dirty="0" err="1" smtClean="0"/>
              <a:t>configs</a:t>
            </a:r>
            <a:r>
              <a:rPr lang="en-US" altLang="zh-CN" dirty="0" smtClean="0"/>
              <a:t>/</a:t>
            </a:r>
            <a:r>
              <a:rPr lang="en-US" altLang="zh-CN" dirty="0" smtClean="0">
                <a:solidFill>
                  <a:srgbClr val="FF0000"/>
                </a:solidFill>
              </a:rPr>
              <a:t>gk8602b_wifi_defconfig</a:t>
            </a:r>
            <a:r>
              <a:rPr lang="en-US" altLang="zh-CN" dirty="0" smtClean="0"/>
              <a:t> .</a:t>
            </a:r>
            <a:r>
              <a:rPr lang="en-US" altLang="zh-CN" dirty="0" err="1" smtClean="0"/>
              <a:t>config</a:t>
            </a:r>
            <a:endParaRPr lang="en-US" altLang="zh-CN" dirty="0" smtClean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使用正确的</a:t>
            </a:r>
            <a:r>
              <a:rPr lang="en-US" altLang="zh-CN" dirty="0" smtClean="0"/>
              <a:t>demo PRODUCT:</a:t>
            </a:r>
          </a:p>
          <a:p>
            <a:pPr>
              <a:buNone/>
            </a:pPr>
            <a:r>
              <a:rPr lang="en-US" altLang="zh-CN" dirty="0" smtClean="0"/>
              <a:t>Vi demo/DVR-ALL/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，使用下面的 </a:t>
            </a:r>
            <a:r>
              <a:rPr lang="en-US" altLang="zh-CN" dirty="0" smtClean="0"/>
              <a:t>PRODUCT</a:t>
            </a:r>
          </a:p>
          <a:p>
            <a:pPr>
              <a:buNone/>
            </a:pPr>
            <a:r>
              <a:rPr lang="en-US" altLang="zh-CN" dirty="0" smtClean="0"/>
              <a:t>PRODUCT ?= MAKE_WIFI_DVR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815</Words>
  <Application>Microsoft Office PowerPoint</Application>
  <PresentationFormat>全屏显示(4:3)</PresentationFormat>
  <Paragraphs>151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GK860x编译环境搭建</vt:lpstr>
      <vt:lpstr>Outline</vt:lpstr>
      <vt:lpstr>Note:</vt:lpstr>
      <vt:lpstr>Install Samba/Tftpd/NFS</vt:lpstr>
      <vt:lpstr>幻灯片 5</vt:lpstr>
      <vt:lpstr>幻灯片 6</vt:lpstr>
      <vt:lpstr>安装相关tools</vt:lpstr>
      <vt:lpstr>Build SDK</vt:lpstr>
      <vt:lpstr>幻灯片 9</vt:lpstr>
      <vt:lpstr>幻灯片 10</vt:lpstr>
      <vt:lpstr>幻灯片 11</vt:lpstr>
      <vt:lpstr>Build kernel/FS/APP</vt:lpstr>
      <vt:lpstr>Tftp run kernel &amp; rootfs on NFS</vt:lpstr>
      <vt:lpstr>TF card upgrade</vt:lpstr>
      <vt:lpstr>Tftp run kernel &amp; rootfs on NFS</vt:lpstr>
      <vt:lpstr>TF card upgrade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GK860x编译环境搭建</dc:title>
  <dc:creator>goke</dc:creator>
  <cp:lastModifiedBy>goke</cp:lastModifiedBy>
  <cp:revision>34</cp:revision>
  <dcterms:created xsi:type="dcterms:W3CDTF">2016-03-10T01:05:15Z</dcterms:created>
  <dcterms:modified xsi:type="dcterms:W3CDTF">2016-08-30T07:09:36Z</dcterms:modified>
</cp:coreProperties>
</file>