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1" r:id="rId2"/>
    <p:sldId id="393" r:id="rId3"/>
    <p:sldId id="394" r:id="rId4"/>
    <p:sldId id="402" r:id="rId5"/>
    <p:sldId id="404" r:id="rId6"/>
    <p:sldId id="405" r:id="rId7"/>
    <p:sldId id="406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rik Lindroth" initials="FL" lastIdx="2" clrIdx="0">
    <p:extLst>
      <p:ext uri="{19B8F6BF-5375-455C-9EA6-DF929625EA0E}">
        <p15:presenceInfo xmlns:p15="http://schemas.microsoft.com/office/powerpoint/2012/main" userId="S::fredrik.lindroth@sprinto.se::bbec43d6-d69d-4b2f-bb2a-a523343742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6"/>
    <a:srgbClr val="333333"/>
    <a:srgbClr val="1E1E1E"/>
    <a:srgbClr val="252526"/>
    <a:srgbClr val="300346"/>
    <a:srgbClr val="101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1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4DCEC6-3407-4696-AF81-B977554D8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169E1-E56F-423E-86BA-E0FC029C3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C0BE2-2262-40C0-A4B3-D4DFBFB14F9E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DA869-FAF2-451A-85BB-B4F829C9F1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04610-D649-4736-BD16-E6F99A83C1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7FDD-46A8-4C5D-AEA9-02C18B9F80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626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EE7E-4B14-4A8C-B575-5A9067E6BDD9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41E1-8634-44FE-8828-DA98F030E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26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11B-A875-4A0D-9F27-87496DD106E2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02A56-B5F3-46C6-9E35-1AE7EB042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9395" y="6356349"/>
            <a:ext cx="7732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442A-7D42-4643-840A-BD5DF3603792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4E44-4E65-45DC-818D-FABA4D9A478F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8D47C-45F5-47AF-94FE-4C1C1779E2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9396" y="6356349"/>
            <a:ext cx="77320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2E0-4FB9-43FD-A833-821D1E0F653C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7B7-1AAD-4446-8A6F-DA1820E1D869}" type="datetime1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A16-1D8B-47B0-8342-C49D6E59ACE0}" type="datetime1">
              <a:rPr lang="sv-SE" smtClean="0"/>
              <a:t>2022-03-17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38FE-BB5B-45E7-9281-7D95E0DB9063}" type="datetime1">
              <a:rPr lang="sv-SE" smtClean="0"/>
              <a:t>2022-03-17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C19-990F-4808-BC8E-ECEDB8517C30}" type="datetime1">
              <a:rPr lang="sv-SE" smtClean="0"/>
              <a:t>2022-03-17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434B-1298-4BB8-A5F6-287717349D7A}" type="datetime1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875-5756-49DE-A58A-9AE1ED2B1315}" type="datetime1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F900-BCE0-4305-B891-9BBD01F2F79F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....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0C366-FE11-403A-AD12-92E64FA5164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709396" y="6356349"/>
            <a:ext cx="77320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668D98-AF10-4DF8-849D-31468D314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AZ-204</a:t>
            </a:r>
            <a:br>
              <a:rPr lang="sv-SE" dirty="0"/>
            </a:br>
            <a:endParaRPr lang="en-S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85EB89-DC33-4042-B3D8-06DF64501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Azure </a:t>
            </a:r>
            <a:r>
              <a:rPr lang="sv-SE" dirty="0" err="1"/>
              <a:t>Developer</a:t>
            </a:r>
            <a:r>
              <a:rPr lang="sv-SE" dirty="0"/>
              <a:t> </a:t>
            </a:r>
            <a:r>
              <a:rPr lang="sv-SE" dirty="0" err="1"/>
              <a:t>Associate</a:t>
            </a:r>
            <a:r>
              <a:rPr lang="sv-SE" dirty="0"/>
              <a:t> Cert</a:t>
            </a:r>
          </a:p>
          <a:p>
            <a:r>
              <a:rPr lang="en-US" dirty="0"/>
              <a:t>Fredrik Lindroth</a:t>
            </a:r>
          </a:p>
          <a:p>
            <a:r>
              <a:rPr lang="en-US" dirty="0"/>
              <a:t>fredrik.lindroth@sprinto.se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2959-45D6-4E40-AB29-EA970845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1592D-34E4-46CC-B755-B0F20E06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70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Kursupplägg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v-SE" dirty="0">
                <a:cs typeface="Calibri"/>
              </a:rPr>
              <a:t>Session 1</a:t>
            </a:r>
          </a:p>
          <a:p>
            <a:pPr lvl="2"/>
            <a:r>
              <a:rPr lang="sv-SE" dirty="0">
                <a:cs typeface="Calibri"/>
              </a:rPr>
              <a:t>Översikt, ”bli bra på test”, börja med modul 1-3, handledning/frågor</a:t>
            </a:r>
          </a:p>
          <a:p>
            <a:pPr lvl="1"/>
            <a:r>
              <a:rPr lang="sv-SE" b="1" dirty="0">
                <a:cs typeface="Calibri"/>
              </a:rPr>
              <a:t>Session 2</a:t>
            </a:r>
          </a:p>
          <a:p>
            <a:pPr lvl="2"/>
            <a:r>
              <a:rPr lang="sv-SE" b="1" dirty="0">
                <a:cs typeface="Calibri"/>
              </a:rPr>
              <a:t>Uppföljning, börja med modul 4-7, handledning/frågor</a:t>
            </a:r>
          </a:p>
          <a:p>
            <a:pPr lvl="1"/>
            <a:r>
              <a:rPr lang="sv-SE" dirty="0">
                <a:cs typeface="Calibri"/>
              </a:rPr>
              <a:t>Session 3</a:t>
            </a:r>
          </a:p>
          <a:p>
            <a:pPr lvl="2"/>
            <a:r>
              <a:rPr lang="sv-SE" dirty="0">
                <a:cs typeface="Calibri"/>
              </a:rPr>
              <a:t>Uppföljning, börja med modul 8-12, handledning/frågor</a:t>
            </a:r>
          </a:p>
          <a:p>
            <a:pPr lvl="1"/>
            <a:r>
              <a:rPr lang="sv-SE" dirty="0">
                <a:cs typeface="Calibri"/>
              </a:rPr>
              <a:t>Session 4 och 5</a:t>
            </a:r>
          </a:p>
          <a:p>
            <a:pPr lvl="2"/>
            <a:r>
              <a:rPr lang="sv-SE" dirty="0">
                <a:cs typeface="Calibri"/>
              </a:rPr>
              <a:t>Repetition, tester, hur går testet till</a:t>
            </a:r>
          </a:p>
          <a:p>
            <a:pPr lvl="2"/>
            <a:endParaRPr lang="sv-SE" dirty="0">
              <a:cs typeface="Calibri"/>
            </a:endParaRPr>
          </a:p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8393E-2D46-4507-BB11-93D1AEC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FF1C531-DC3E-4F8D-87D7-C45822EF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cs typeface="Calibri"/>
              </a:rPr>
              <a:t>Tidigare modul 1-3</a:t>
            </a:r>
          </a:p>
          <a:p>
            <a:r>
              <a:rPr lang="sv-SE" dirty="0">
                <a:cs typeface="Calibri"/>
              </a:rPr>
              <a:t>Idag modul 4-7</a:t>
            </a:r>
          </a:p>
          <a:p>
            <a:pPr lvl="1"/>
            <a:r>
              <a:rPr lang="sv-SE" dirty="0">
                <a:cs typeface="Calibri"/>
              </a:rPr>
              <a:t>Modul 4 – Azure Cosmos DB</a:t>
            </a:r>
          </a:p>
          <a:p>
            <a:pPr lvl="1"/>
            <a:r>
              <a:rPr lang="sv-SE" dirty="0">
                <a:cs typeface="Calibri"/>
              </a:rPr>
              <a:t>Modul 5 – Virtuella maskiner (VMs), ARM, hantera images med </a:t>
            </a:r>
            <a:r>
              <a:rPr lang="sv-SE" dirty="0" err="1">
                <a:cs typeface="Calibri"/>
              </a:rPr>
              <a:t>docker</a:t>
            </a:r>
            <a:endParaRPr lang="sv-SE" dirty="0">
              <a:cs typeface="Calibri"/>
            </a:endParaRPr>
          </a:p>
          <a:p>
            <a:pPr lvl="1"/>
            <a:r>
              <a:rPr lang="sv-SE" dirty="0">
                <a:cs typeface="Calibri"/>
              </a:rPr>
              <a:t>Modul 6 – Autentisera/auktorisera, Microsoft </a:t>
            </a:r>
            <a:r>
              <a:rPr lang="sv-SE" dirty="0" err="1">
                <a:cs typeface="Calibri"/>
              </a:rPr>
              <a:t>Indentity</a:t>
            </a:r>
            <a:r>
              <a:rPr lang="sv-SE" dirty="0">
                <a:cs typeface="Calibri"/>
              </a:rPr>
              <a:t>, Azure AD, Graph’</a:t>
            </a:r>
          </a:p>
          <a:p>
            <a:pPr lvl="1"/>
            <a:r>
              <a:rPr lang="sv-SE" dirty="0">
                <a:cs typeface="Calibri"/>
              </a:rPr>
              <a:t>Modul 7 – Lagra nycklar i Azure, Azure Key </a:t>
            </a:r>
            <a:r>
              <a:rPr lang="sv-SE" dirty="0" err="1">
                <a:cs typeface="Calibri"/>
              </a:rPr>
              <a:t>Vault</a:t>
            </a:r>
            <a:r>
              <a:rPr lang="sv-SE" dirty="0">
                <a:cs typeface="Calibri"/>
              </a:rPr>
              <a:t>, Azure </a:t>
            </a:r>
            <a:r>
              <a:rPr lang="sv-SE" dirty="0" err="1">
                <a:cs typeface="Calibri"/>
              </a:rPr>
              <a:t>App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Config</a:t>
            </a:r>
            <a:endParaRPr lang="sv-SE" dirty="0">
              <a:cs typeface="Calibri"/>
            </a:endParaRPr>
          </a:p>
          <a:p>
            <a:pPr lvl="1"/>
            <a:endParaRPr lang="sv-SE" dirty="0">
              <a:cs typeface="Calibri"/>
            </a:endParaRPr>
          </a:p>
          <a:p>
            <a:endParaRPr lang="sv-SE" dirty="0">
              <a:cs typeface="Calibri"/>
            </a:endParaRPr>
          </a:p>
          <a:p>
            <a:pPr lvl="1"/>
            <a:endParaRPr lang="sv-SE" dirty="0">
              <a:cs typeface="Calibri"/>
            </a:endParaRPr>
          </a:p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FE461-77C2-4DCC-8CD7-7805892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9DE124-6C86-40AD-A6CD-BC25C4A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966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1FDF-5EFF-4984-90B5-D0DAEC4E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4 – Azure Cosmos DB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A13-1885-4869-B155-A97804A8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609"/>
            <a:ext cx="10515600" cy="4351338"/>
          </a:xfrm>
        </p:spPr>
        <p:txBody>
          <a:bodyPr/>
          <a:lstStyle/>
          <a:p>
            <a:r>
              <a:rPr lang="en-US" dirty="0"/>
              <a:t>Kan </a:t>
            </a:r>
            <a:r>
              <a:rPr lang="en-US" dirty="0" err="1"/>
              <a:t>lagra</a:t>
            </a:r>
            <a:r>
              <a:rPr lang="en-US" dirty="0"/>
              <a:t> rows </a:t>
            </a:r>
            <a:r>
              <a:rPr lang="en-US" dirty="0" err="1"/>
              <a:t>som</a:t>
            </a:r>
            <a:r>
              <a:rPr lang="en-US" dirty="0"/>
              <a:t> SQL </a:t>
            </a:r>
            <a:r>
              <a:rPr lang="en-US" dirty="0" err="1"/>
              <a:t>eller</a:t>
            </a:r>
            <a:r>
              <a:rPr lang="en-US" dirty="0"/>
              <a:t> document, key-value-pairs, graph</a:t>
            </a:r>
          </a:p>
          <a:p>
            <a:r>
              <a:rPr lang="en-US" dirty="0"/>
              <a:t>Partition key, synthetic key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PrimaryKey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SQL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C76F-8B70-406E-8580-F8D2718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20200-2ABB-4200-9D3E-BABBDD7F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4</a:t>
            </a:fld>
            <a:endParaRPr lang="sv-SE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D9B9F9-6FED-48E2-99C3-94EFDE2A8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11" y="3974959"/>
            <a:ext cx="8823578" cy="18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1FDF-5EFF-4984-90B5-D0DAEC4E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5 – </a:t>
            </a:r>
            <a:r>
              <a:rPr lang="en-US" dirty="0" err="1"/>
              <a:t>Infrastruktur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A13-1885-4869-B155-A97804A8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609"/>
            <a:ext cx="10515600" cy="4351338"/>
          </a:xfrm>
        </p:spPr>
        <p:txBody>
          <a:bodyPr/>
          <a:lstStyle/>
          <a:p>
            <a:r>
              <a:rPr lang="en-US" dirty="0"/>
              <a:t>Skapa VMs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egna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existerande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Docker</a:t>
            </a:r>
          </a:p>
          <a:p>
            <a:r>
              <a:rPr lang="en-US" dirty="0"/>
              <a:t>Azure Resource Manager templates, ARM</a:t>
            </a:r>
          </a:p>
          <a:p>
            <a:pPr lvl="1"/>
            <a:r>
              <a:rPr lang="en-US" dirty="0" err="1"/>
              <a:t>Mallar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skapar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uppsättning</a:t>
            </a:r>
            <a:r>
              <a:rPr lang="en-US" dirty="0"/>
              <a:t> </a:t>
            </a:r>
            <a:r>
              <a:rPr lang="en-US" dirty="0" err="1"/>
              <a:t>resurser</a:t>
            </a:r>
            <a:endParaRPr lang="en-US" dirty="0"/>
          </a:p>
          <a:p>
            <a:pPr lvl="1"/>
            <a:r>
              <a:rPr lang="en-US" dirty="0" err="1"/>
              <a:t>T.ex</a:t>
            </a:r>
            <a:r>
              <a:rPr lang="en-US" dirty="0"/>
              <a:t>. </a:t>
            </a:r>
            <a:r>
              <a:rPr lang="en-US" dirty="0" err="1"/>
              <a:t>skapa</a:t>
            </a:r>
            <a:r>
              <a:rPr lang="en-US" dirty="0"/>
              <a:t>/</a:t>
            </a:r>
            <a:r>
              <a:rPr lang="en-US" dirty="0" err="1"/>
              <a:t>deploya</a:t>
            </a:r>
            <a:r>
              <a:rPr lang="en-US" dirty="0"/>
              <a:t> </a:t>
            </a:r>
            <a:r>
              <a:rPr lang="en-US" dirty="0" err="1"/>
              <a:t>databas</a:t>
            </a:r>
            <a:r>
              <a:rPr lang="en-US" dirty="0"/>
              <a:t>, app service </a:t>
            </a:r>
            <a:r>
              <a:rPr lang="en-US" dirty="0" err="1"/>
              <a:t>och</a:t>
            </a:r>
            <a:r>
              <a:rPr lang="en-US" dirty="0"/>
              <a:t> VM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C76F-8B70-406E-8580-F8D2718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20200-2ABB-4200-9D3E-BABBDD7F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974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1FDF-5EFF-4984-90B5-D0DAEC4E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6 – Auth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A13-1885-4869-B155-A97804A8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609"/>
            <a:ext cx="10515600" cy="4351338"/>
          </a:xfrm>
        </p:spPr>
        <p:txBody>
          <a:bodyPr/>
          <a:lstStyle/>
          <a:p>
            <a:r>
              <a:rPr lang="en-US" dirty="0"/>
              <a:t>Microsoft Identity platform</a:t>
            </a:r>
          </a:p>
          <a:p>
            <a:pPr lvl="1"/>
            <a:r>
              <a:rPr lang="en-US" dirty="0" err="1"/>
              <a:t>Använd</a:t>
            </a:r>
            <a:r>
              <a:rPr lang="en-US" dirty="0"/>
              <a:t> Azure AD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slippa</a:t>
            </a:r>
            <a:r>
              <a:rPr lang="en-US" dirty="0"/>
              <a:t> </a:t>
            </a:r>
            <a:r>
              <a:rPr lang="en-US" dirty="0" err="1"/>
              <a:t>skapa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auth</a:t>
            </a:r>
          </a:p>
          <a:p>
            <a:pPr lvl="1"/>
            <a:r>
              <a:rPr lang="sv-SE" dirty="0"/>
              <a:t>MSAL</a:t>
            </a:r>
            <a:r>
              <a:rPr lang="en-US" dirty="0"/>
              <a:t> för integration</a:t>
            </a:r>
          </a:p>
          <a:p>
            <a:r>
              <a:rPr lang="en-US" dirty="0"/>
              <a:t>Microsoft Graph</a:t>
            </a:r>
          </a:p>
          <a:p>
            <a:pPr lvl="1"/>
            <a:r>
              <a:rPr lang="en-US" dirty="0" err="1"/>
              <a:t>Bygg</a:t>
            </a:r>
            <a:r>
              <a:rPr lang="en-US" dirty="0"/>
              <a:t> </a:t>
            </a:r>
            <a:r>
              <a:rPr lang="en-US" dirty="0" err="1"/>
              <a:t>appar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integrerar</a:t>
            </a:r>
            <a:r>
              <a:rPr lang="en-US" dirty="0"/>
              <a:t> med AD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C76F-8B70-406E-8580-F8D2718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20200-2ABB-4200-9D3E-BABBDD7F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6</a:t>
            </a:fld>
            <a:endParaRPr lang="sv-SE"/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0730BA4-267D-4872-AFD5-F5FC1F5AE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223038" cy="2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0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1FDF-5EFF-4984-90B5-D0DAEC4E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7 –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A13-1885-4869-B155-A97804A8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609"/>
            <a:ext cx="10515600" cy="4351338"/>
          </a:xfrm>
        </p:spPr>
        <p:txBody>
          <a:bodyPr/>
          <a:lstStyle/>
          <a:p>
            <a:r>
              <a:rPr lang="en-US" dirty="0"/>
              <a:t>Azure Key Vault</a:t>
            </a:r>
          </a:p>
          <a:p>
            <a:pPr lvl="1"/>
            <a:r>
              <a:rPr lang="en-US" dirty="0" err="1"/>
              <a:t>Lagra</a:t>
            </a:r>
            <a:r>
              <a:rPr lang="en-US" dirty="0"/>
              <a:t> </a:t>
            </a:r>
            <a:r>
              <a:rPr lang="en-US" dirty="0" err="1"/>
              <a:t>nycklar</a:t>
            </a:r>
            <a:r>
              <a:rPr lang="en-US" dirty="0"/>
              <a:t>, </a:t>
            </a:r>
            <a:r>
              <a:rPr lang="en-US" dirty="0" err="1"/>
              <a:t>hemligheter</a:t>
            </a:r>
            <a:r>
              <a:rPr lang="en-US" dirty="0"/>
              <a:t> direct I Azure</a:t>
            </a:r>
          </a:p>
          <a:p>
            <a:r>
              <a:rPr lang="en-US" dirty="0"/>
              <a:t>Azure App Configuration</a:t>
            </a:r>
          </a:p>
          <a:p>
            <a:pPr lvl="1"/>
            <a:r>
              <a:rPr lang="en-US" dirty="0" err="1"/>
              <a:t>Lagra</a:t>
            </a:r>
            <a:r>
              <a:rPr lang="en-US" dirty="0"/>
              <a:t> </a:t>
            </a:r>
            <a:r>
              <a:rPr lang="en-US" dirty="0" err="1"/>
              <a:t>configurationer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C76F-8B70-406E-8580-F8D2718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53D-8937-49EA-9A3B-B62F4E7DDF47}" type="datetime1">
              <a:rPr lang="sv-SE" smtClean="0"/>
              <a:t>2022-03-17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20200-2ABB-4200-9D3E-BABBDD7F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945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255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AZ-204 </vt:lpstr>
      <vt:lpstr>Kursupplägg</vt:lpstr>
      <vt:lpstr>Idag</vt:lpstr>
      <vt:lpstr>Modul 4 – Azure Cosmos DB</vt:lpstr>
      <vt:lpstr>Modul 5 – Infrastruktur</vt:lpstr>
      <vt:lpstr>Modul 6 – Auth</vt:lpstr>
      <vt:lpstr>Modul 7 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Lindroth</dc:creator>
  <cp:lastModifiedBy>Fredrik Lindroth</cp:lastModifiedBy>
  <cp:revision>6</cp:revision>
  <dcterms:created xsi:type="dcterms:W3CDTF">2020-10-14T19:17:03Z</dcterms:created>
  <dcterms:modified xsi:type="dcterms:W3CDTF">2022-03-17T15:54:18Z</dcterms:modified>
</cp:coreProperties>
</file>