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1" r:id="rId2"/>
    <p:sldId id="394" r:id="rId3"/>
    <p:sldId id="393" r:id="rId4"/>
    <p:sldId id="397" r:id="rId5"/>
    <p:sldId id="399" r:id="rId6"/>
    <p:sldId id="400" r:id="rId7"/>
    <p:sldId id="398" r:id="rId8"/>
    <p:sldId id="395" r:id="rId9"/>
    <p:sldId id="396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rik Lindroth" initials="FL" lastIdx="2" clrIdx="0">
    <p:extLst>
      <p:ext uri="{19B8F6BF-5375-455C-9EA6-DF929625EA0E}">
        <p15:presenceInfo xmlns:p15="http://schemas.microsoft.com/office/powerpoint/2012/main" userId="S::fredrik.lindroth@sprinto.se::bbec43d6-d69d-4b2f-bb2a-a523343742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6"/>
    <a:srgbClr val="333333"/>
    <a:srgbClr val="1E1E1E"/>
    <a:srgbClr val="252526"/>
    <a:srgbClr val="300346"/>
    <a:srgbClr val="101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5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4DCEC6-3407-4696-AF81-B977554D8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169E1-E56F-423E-86BA-E0FC029C36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C0BE2-2262-40C0-A4B3-D4DFBFB14F9E}" type="datetimeFigureOut">
              <a:rPr lang="sv-SE" smtClean="0"/>
              <a:t>2022-03-10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DA869-FAF2-451A-85BB-B4F829C9F1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04610-D649-4736-BD16-E6F99A83C1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7FDD-46A8-4C5D-AEA9-02C18B9F8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626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EE7E-4B14-4A8C-B575-5A9067E6BDD9}" type="datetimeFigureOut">
              <a:rPr lang="sv-SE" smtClean="0"/>
              <a:t>2022-03-10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641E1-8634-44FE-8828-DA98F030E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26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11B-A875-4A0D-9F27-87496DD106E2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02A56-B5F3-46C6-9E35-1AE7EB0428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9395" y="6356349"/>
            <a:ext cx="773209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442A-7D42-4643-840A-BD5DF3603792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4E44-4E65-45DC-818D-FABA4D9A478F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2022-03-10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8D47C-45F5-47AF-94FE-4C1C1779E2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9396" y="6356349"/>
            <a:ext cx="77320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2E0-4FB9-43FD-A833-821D1E0F653C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7B7-1AAD-4446-8A6F-DA1820E1D869}" type="datetime1">
              <a:rPr lang="sv-SE" smtClean="0"/>
              <a:t>2022-03-10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A16-1D8B-47B0-8342-C49D6E59ACE0}" type="datetime1">
              <a:rPr lang="sv-SE" smtClean="0"/>
              <a:t>2022-03-10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38FE-BB5B-45E7-9281-7D95E0DB9063}" type="datetime1">
              <a:rPr lang="sv-SE" smtClean="0"/>
              <a:t>2022-03-10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C19-990F-4808-BC8E-ECEDB8517C30}" type="datetime1">
              <a:rPr lang="sv-SE" smtClean="0"/>
              <a:t>2022-03-10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434B-1298-4BB8-A5F6-287717349D7A}" type="datetime1">
              <a:rPr lang="sv-SE" smtClean="0"/>
              <a:t>2022-03-10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875-5756-49DE-A58A-9AE1ED2B1315}" type="datetime1">
              <a:rPr lang="sv-SE" smtClean="0"/>
              <a:t>2022-03-10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F900-BCE0-4305-B891-9BBD01F2F79F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....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0C366-FE11-403A-AD12-92E64FA5164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709396" y="6356349"/>
            <a:ext cx="77320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li/azure/install-azure-cli-windows?tabs=azure-cl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70532-azure/" TargetMode="External"/><Relationship Id="rId2" Type="http://schemas.openxmlformats.org/officeDocument/2006/relationships/hyperlink" Target="https://docs.microsoft.com/en-us/learn/certifications/azure-develop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lf83pxEub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668D98-AF10-4DF8-849D-31468D314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AZ-204</a:t>
            </a:r>
            <a:br>
              <a:rPr lang="sv-SE" dirty="0"/>
            </a:br>
            <a:endParaRPr lang="en-S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85EB89-DC33-4042-B3D8-06DF64501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Azure </a:t>
            </a:r>
            <a:r>
              <a:rPr lang="sv-SE" dirty="0" err="1"/>
              <a:t>Developer</a:t>
            </a:r>
            <a:r>
              <a:rPr lang="sv-SE" dirty="0"/>
              <a:t> </a:t>
            </a:r>
            <a:r>
              <a:rPr lang="sv-SE" dirty="0" err="1"/>
              <a:t>Associate</a:t>
            </a:r>
            <a:r>
              <a:rPr lang="sv-SE" dirty="0"/>
              <a:t> Cert</a:t>
            </a:r>
          </a:p>
          <a:p>
            <a:r>
              <a:rPr lang="en-US" dirty="0"/>
              <a:t>Fredrik Lindroth</a:t>
            </a:r>
          </a:p>
          <a:p>
            <a:r>
              <a:rPr lang="en-US" dirty="0"/>
              <a:t>fredrik.lindroth@sprinto.se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2959-45D6-4E40-AB29-EA970845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1592D-34E4-46CC-B755-B0F20E06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70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98393E-2D46-4507-BB11-93D1AEC3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Idag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FF1C531-DC3E-4F8D-87D7-C45822EF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cs typeface="Calibri"/>
              </a:rPr>
              <a:t>Kursupplägg</a:t>
            </a:r>
          </a:p>
          <a:p>
            <a:r>
              <a:rPr lang="sv-SE" dirty="0">
                <a:cs typeface="Calibri"/>
              </a:rPr>
              <a:t>Översikt AZ-204</a:t>
            </a:r>
          </a:p>
          <a:p>
            <a:r>
              <a:rPr lang="en-US" dirty="0" err="1"/>
              <a:t>Lära</a:t>
            </a:r>
            <a:r>
              <a:rPr lang="en-US" dirty="0"/>
              <a:t> sig </a:t>
            </a:r>
            <a:r>
              <a:rPr lang="en-US" dirty="0" err="1"/>
              <a:t>materialet</a:t>
            </a:r>
            <a:endParaRPr lang="sv-SE" dirty="0">
              <a:cs typeface="Calibri"/>
            </a:endParaRPr>
          </a:p>
          <a:p>
            <a:r>
              <a:rPr lang="sv-SE" dirty="0">
                <a:cs typeface="Calibri"/>
              </a:rPr>
              <a:t>Mjukvara/Azure-konto</a:t>
            </a:r>
          </a:p>
          <a:p>
            <a:r>
              <a:rPr lang="sv-SE" dirty="0">
                <a:cs typeface="Calibri"/>
              </a:rPr>
              <a:t>Resurser</a:t>
            </a:r>
          </a:p>
          <a:p>
            <a:endParaRPr lang="sv-SE" dirty="0">
              <a:cs typeface="Calibri"/>
            </a:endParaRPr>
          </a:p>
          <a:p>
            <a:pPr lvl="1"/>
            <a:endParaRPr lang="sv-SE" dirty="0">
              <a:cs typeface="Calibri"/>
            </a:endParaRPr>
          </a:p>
          <a:p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6FE461-77C2-4DCC-8CD7-7805892D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9DE124-6C86-40AD-A6CD-BC25C4A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966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98393E-2D46-4507-BB11-93D1AEC3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cs typeface="Calibri"/>
              </a:rPr>
              <a:t>Kursupplägg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FF1C531-DC3E-4F8D-87D7-C45822EF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v-SE" dirty="0">
                <a:cs typeface="Calibri"/>
              </a:rPr>
              <a:t>5 sessioner</a:t>
            </a:r>
          </a:p>
          <a:p>
            <a:pPr lvl="1"/>
            <a:r>
              <a:rPr lang="sv-SE" dirty="0">
                <a:cs typeface="Calibri"/>
              </a:rPr>
              <a:t>Session 1</a:t>
            </a:r>
          </a:p>
          <a:p>
            <a:pPr lvl="2"/>
            <a:r>
              <a:rPr lang="sv-SE" dirty="0">
                <a:cs typeface="Calibri"/>
              </a:rPr>
              <a:t>Översikt, ”bli bra på test”, börja med modul 1-3, handledning/frågor</a:t>
            </a:r>
          </a:p>
          <a:p>
            <a:pPr lvl="1"/>
            <a:r>
              <a:rPr lang="sv-SE" dirty="0">
                <a:cs typeface="Calibri"/>
              </a:rPr>
              <a:t>Session 2</a:t>
            </a:r>
          </a:p>
          <a:p>
            <a:pPr lvl="2"/>
            <a:r>
              <a:rPr lang="sv-SE" dirty="0">
                <a:cs typeface="Calibri"/>
              </a:rPr>
              <a:t>Uppföljning, börja med modul 4-7, handledning/frågor</a:t>
            </a:r>
          </a:p>
          <a:p>
            <a:pPr lvl="1"/>
            <a:r>
              <a:rPr lang="sv-SE" dirty="0">
                <a:cs typeface="Calibri"/>
              </a:rPr>
              <a:t>Session 3</a:t>
            </a:r>
          </a:p>
          <a:p>
            <a:pPr lvl="2"/>
            <a:r>
              <a:rPr lang="sv-SE" dirty="0">
                <a:cs typeface="Calibri"/>
              </a:rPr>
              <a:t>Uppföljning, börja med modul 8-12, handledning/frågor</a:t>
            </a:r>
          </a:p>
          <a:p>
            <a:pPr lvl="1"/>
            <a:r>
              <a:rPr lang="sv-SE" dirty="0">
                <a:cs typeface="Calibri"/>
              </a:rPr>
              <a:t>Session 4 och 5</a:t>
            </a:r>
          </a:p>
          <a:p>
            <a:pPr lvl="2"/>
            <a:r>
              <a:rPr lang="sv-SE" dirty="0">
                <a:cs typeface="Calibri"/>
              </a:rPr>
              <a:t>Repetition, tester, hur går testet till</a:t>
            </a:r>
          </a:p>
          <a:p>
            <a:pPr lvl="2"/>
            <a:endParaRPr lang="sv-SE" dirty="0">
              <a:cs typeface="Calibri"/>
            </a:endParaRPr>
          </a:p>
          <a:p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6FE461-77C2-4DCC-8CD7-7805892D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9DE124-6C86-40AD-A6CD-BC25C4A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618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98393E-2D46-4507-BB11-93D1AEC3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cs typeface="Calibri"/>
              </a:rPr>
              <a:t>Översikt AZ-204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FF1C531-DC3E-4F8D-87D7-C45822EF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cs typeface="Calibri"/>
              </a:rPr>
              <a:t>12 moduler</a:t>
            </a:r>
          </a:p>
          <a:p>
            <a:pPr lvl="1"/>
            <a:r>
              <a:rPr lang="sv-SE" dirty="0">
                <a:cs typeface="Calibri"/>
              </a:rPr>
              <a:t>Mellan 0.5-2h per modul. Total ”lästid” ca 13 timmar</a:t>
            </a:r>
          </a:p>
          <a:p>
            <a:r>
              <a:rPr lang="sv-SE" dirty="0">
                <a:cs typeface="Calibri"/>
              </a:rPr>
              <a:t>Azure </a:t>
            </a:r>
            <a:r>
              <a:rPr lang="sv-SE" dirty="0" err="1">
                <a:cs typeface="Calibri"/>
              </a:rPr>
              <a:t>compute</a:t>
            </a:r>
            <a:r>
              <a:rPr lang="sv-SE" dirty="0">
                <a:cs typeface="Calibri"/>
              </a:rPr>
              <a:t> solutions (25-30%)</a:t>
            </a:r>
          </a:p>
          <a:p>
            <a:pPr lvl="1"/>
            <a:r>
              <a:rPr lang="sv-SE" dirty="0">
                <a:cs typeface="Calibri"/>
              </a:rPr>
              <a:t>Web </a:t>
            </a:r>
            <a:r>
              <a:rPr lang="sv-SE" dirty="0" err="1">
                <a:cs typeface="Calibri"/>
              </a:rPr>
              <a:t>apps</a:t>
            </a:r>
            <a:r>
              <a:rPr lang="sv-SE" dirty="0">
                <a:cs typeface="Calibri"/>
              </a:rPr>
              <a:t>, Azure </a:t>
            </a:r>
            <a:r>
              <a:rPr lang="sv-SE" dirty="0" err="1">
                <a:cs typeface="Calibri"/>
              </a:rPr>
              <a:t>Functions</a:t>
            </a:r>
            <a:endParaRPr lang="sv-SE" dirty="0">
              <a:cs typeface="Calibri"/>
            </a:endParaRPr>
          </a:p>
          <a:p>
            <a:pPr lvl="1"/>
            <a:r>
              <a:rPr lang="sv-SE" dirty="0">
                <a:cs typeface="Calibri"/>
              </a:rPr>
              <a:t>Modul 1, 2</a:t>
            </a:r>
          </a:p>
          <a:p>
            <a:r>
              <a:rPr lang="sv-SE" dirty="0">
                <a:cs typeface="Calibri"/>
              </a:rPr>
              <a:t>Azure </a:t>
            </a:r>
            <a:r>
              <a:rPr lang="sv-SE" dirty="0" err="1">
                <a:cs typeface="Calibri"/>
              </a:rPr>
              <a:t>storage</a:t>
            </a:r>
            <a:r>
              <a:rPr lang="sv-SE" dirty="0">
                <a:cs typeface="Calibri"/>
              </a:rPr>
              <a:t> (15-20%)</a:t>
            </a:r>
          </a:p>
          <a:p>
            <a:pPr lvl="1"/>
            <a:r>
              <a:rPr lang="sv-SE" dirty="0" err="1">
                <a:cs typeface="Calibri"/>
              </a:rPr>
              <a:t>Storage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accounts</a:t>
            </a:r>
            <a:r>
              <a:rPr lang="sv-SE" dirty="0">
                <a:cs typeface="Calibri"/>
              </a:rPr>
              <a:t>, </a:t>
            </a:r>
            <a:r>
              <a:rPr lang="sv-SE" dirty="0" err="1">
                <a:cs typeface="Calibri"/>
              </a:rPr>
              <a:t>Blob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storage</a:t>
            </a:r>
            <a:r>
              <a:rPr lang="sv-SE" dirty="0">
                <a:cs typeface="Calibri"/>
              </a:rPr>
              <a:t>, Cosmos DB</a:t>
            </a:r>
          </a:p>
          <a:p>
            <a:pPr lvl="1"/>
            <a:r>
              <a:rPr lang="sv-SE" dirty="0">
                <a:cs typeface="Calibri"/>
              </a:rPr>
              <a:t>Modul 3, 4</a:t>
            </a:r>
          </a:p>
          <a:p>
            <a:endParaRPr lang="en-US" dirty="0">
              <a:cs typeface="Calibri"/>
            </a:endParaRPr>
          </a:p>
          <a:p>
            <a:endParaRPr lang="sv-SE" dirty="0">
              <a:cs typeface="Calibri"/>
            </a:endParaRP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6FE461-77C2-4DCC-8CD7-7805892D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9DE124-6C86-40AD-A6CD-BC25C4A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836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98393E-2D46-4507-BB11-93D1AEC3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cs typeface="Calibri"/>
              </a:rPr>
              <a:t>Översikt AZ-204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FF1C531-DC3E-4F8D-87D7-C45822EF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cs typeface="Calibri"/>
              </a:rPr>
              <a:t>Azure </a:t>
            </a:r>
            <a:r>
              <a:rPr lang="sv-SE" dirty="0" err="1">
                <a:cs typeface="Calibri"/>
              </a:rPr>
              <a:t>Resource</a:t>
            </a:r>
            <a:r>
              <a:rPr lang="sv-SE" dirty="0">
                <a:cs typeface="Calibri"/>
              </a:rPr>
              <a:t> Manager</a:t>
            </a:r>
          </a:p>
          <a:p>
            <a:pPr lvl="1"/>
            <a:r>
              <a:rPr lang="sv-SE" dirty="0">
                <a:cs typeface="Calibri"/>
              </a:rPr>
              <a:t>Modul 5</a:t>
            </a:r>
          </a:p>
          <a:p>
            <a:pPr lvl="1"/>
            <a:r>
              <a:rPr lang="sv-SE" dirty="0" err="1">
                <a:cs typeface="Calibri"/>
              </a:rPr>
              <a:t>Virtual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machines</a:t>
            </a:r>
            <a:r>
              <a:rPr lang="sv-SE" dirty="0">
                <a:cs typeface="Calibri"/>
              </a:rPr>
              <a:t>, images, template, </a:t>
            </a:r>
          </a:p>
          <a:p>
            <a:r>
              <a:rPr lang="sv-SE" dirty="0">
                <a:cs typeface="Calibri"/>
              </a:rPr>
              <a:t>Azure </a:t>
            </a:r>
            <a:r>
              <a:rPr lang="sv-SE" dirty="0" err="1">
                <a:cs typeface="Calibri"/>
              </a:rPr>
              <a:t>security</a:t>
            </a:r>
            <a:r>
              <a:rPr lang="sv-SE" dirty="0">
                <a:cs typeface="Calibri"/>
              </a:rPr>
              <a:t> (20-25%)</a:t>
            </a:r>
          </a:p>
          <a:p>
            <a:pPr lvl="1"/>
            <a:r>
              <a:rPr lang="sv-SE" dirty="0">
                <a:cs typeface="Calibri"/>
              </a:rPr>
              <a:t>Modul 6, 7</a:t>
            </a:r>
          </a:p>
          <a:p>
            <a:pPr lvl="1"/>
            <a:r>
              <a:rPr lang="sv-SE" dirty="0">
                <a:cs typeface="Calibri"/>
              </a:rPr>
              <a:t>Microsoft </a:t>
            </a:r>
            <a:r>
              <a:rPr lang="sv-SE" dirty="0" err="1">
                <a:cs typeface="Calibri"/>
              </a:rPr>
              <a:t>Identity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platform</a:t>
            </a:r>
            <a:r>
              <a:rPr lang="sv-SE" dirty="0">
                <a:cs typeface="Calibri"/>
              </a:rPr>
              <a:t>, Azure Key </a:t>
            </a:r>
            <a:r>
              <a:rPr lang="sv-SE" dirty="0" err="1">
                <a:cs typeface="Calibri"/>
              </a:rPr>
              <a:t>Vault</a:t>
            </a:r>
            <a:endParaRPr lang="sv-SE" dirty="0">
              <a:cs typeface="Calibri"/>
            </a:endParaRPr>
          </a:p>
          <a:p>
            <a:r>
              <a:rPr lang="en-US" dirty="0">
                <a:cs typeface="Calibri"/>
              </a:rPr>
              <a:t>Consume Azure services and third-party services (15-20%)</a:t>
            </a:r>
          </a:p>
          <a:p>
            <a:pPr lvl="1"/>
            <a:r>
              <a:rPr lang="en-US" dirty="0">
                <a:cs typeface="Calibri"/>
              </a:rPr>
              <a:t>Modul 8, 9, 10</a:t>
            </a:r>
          </a:p>
          <a:p>
            <a:pPr lvl="1"/>
            <a:r>
              <a:rPr lang="en-US" dirty="0">
                <a:cs typeface="Calibri"/>
              </a:rPr>
              <a:t>API Management, Event Grid, Event Grid, Azure Service Bus</a:t>
            </a:r>
            <a:endParaRPr lang="sv-SE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6FE461-77C2-4DCC-8CD7-7805892D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9DE124-6C86-40AD-A6CD-BC25C4A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9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98393E-2D46-4507-BB11-93D1AEC3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cs typeface="Calibri"/>
              </a:rPr>
              <a:t>Översikt AZ-204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FF1C531-DC3E-4F8D-87D7-C45822EF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Monitor, troubleshoot, and optimize Azure solutions (15-20%)</a:t>
            </a:r>
          </a:p>
          <a:p>
            <a:pPr lvl="1"/>
            <a:r>
              <a:rPr lang="en-US" dirty="0">
                <a:cs typeface="Calibri"/>
              </a:rPr>
              <a:t>Modul 11, 12</a:t>
            </a:r>
          </a:p>
          <a:p>
            <a:pPr lvl="1"/>
            <a:r>
              <a:rPr lang="en-US" dirty="0">
                <a:cs typeface="Calibri"/>
              </a:rPr>
              <a:t>Azure Monitor, Application Insights, Azure Cache Redis, CDN Storage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6FE461-77C2-4DCC-8CD7-7805892D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9DE124-6C86-40AD-A6CD-BC25C4A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51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97-829F-4237-9E16-D7CE5345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Lära</a:t>
            </a:r>
            <a:r>
              <a:rPr lang="en-US" dirty="0"/>
              <a:t> sig </a:t>
            </a:r>
            <a:r>
              <a:rPr lang="en-US" dirty="0" err="1"/>
              <a:t>materialet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667C-318D-4907-90DE-D15D208A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 dig </a:t>
            </a:r>
            <a:r>
              <a:rPr lang="en-US" dirty="0" err="1"/>
              <a:t>snabbt</a:t>
            </a:r>
            <a:r>
              <a:rPr lang="en-US" dirty="0"/>
              <a:t> </a:t>
            </a:r>
            <a:r>
              <a:rPr lang="en-US" dirty="0" err="1"/>
              <a:t>igenom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moduler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första</a:t>
            </a:r>
            <a:r>
              <a:rPr lang="en-US" dirty="0"/>
              <a:t> </a:t>
            </a:r>
            <a:r>
              <a:rPr lang="en-US" dirty="0" err="1"/>
              <a:t>gång</a:t>
            </a:r>
            <a:endParaRPr lang="en-US" dirty="0"/>
          </a:p>
          <a:p>
            <a:pPr lvl="1"/>
            <a:r>
              <a:rPr lang="en-US" dirty="0" err="1"/>
              <a:t>Fastna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saker du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förstår</a:t>
            </a:r>
            <a:r>
              <a:rPr lang="en-US" dirty="0"/>
              <a:t>.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tillbaka</a:t>
            </a:r>
            <a:r>
              <a:rPr lang="en-US" dirty="0"/>
              <a:t> </a:t>
            </a:r>
            <a:r>
              <a:rPr lang="en-US" dirty="0" err="1"/>
              <a:t>senare</a:t>
            </a:r>
            <a:r>
              <a:rPr lang="en-US" dirty="0"/>
              <a:t> med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perspektiv</a:t>
            </a:r>
            <a:endParaRPr lang="en-US" dirty="0"/>
          </a:p>
          <a:p>
            <a:r>
              <a:rPr lang="en-US" dirty="0" err="1"/>
              <a:t>Använd</a:t>
            </a:r>
            <a:r>
              <a:rPr lang="en-US" dirty="0"/>
              <a:t> </a:t>
            </a:r>
            <a:r>
              <a:rPr lang="en-US" dirty="0" err="1"/>
              <a:t>andra</a:t>
            </a:r>
            <a:r>
              <a:rPr lang="en-US" dirty="0"/>
              <a:t> </a:t>
            </a:r>
            <a:r>
              <a:rPr lang="en-US" dirty="0" err="1"/>
              <a:t>resurser</a:t>
            </a:r>
            <a:endParaRPr lang="en-US" dirty="0"/>
          </a:p>
          <a:p>
            <a:pPr lvl="1"/>
            <a:r>
              <a:rPr lang="en-US" dirty="0" err="1"/>
              <a:t>Youtube</a:t>
            </a:r>
            <a:r>
              <a:rPr lang="en-US" dirty="0"/>
              <a:t>, </a:t>
            </a:r>
            <a:r>
              <a:rPr lang="en-US" dirty="0" err="1"/>
              <a:t>sökmotorer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köp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bok</a:t>
            </a:r>
            <a:endParaRPr lang="en-US" dirty="0"/>
          </a:p>
          <a:p>
            <a:r>
              <a:rPr lang="en-US" dirty="0" err="1"/>
              <a:t>Gör</a:t>
            </a:r>
            <a:r>
              <a:rPr lang="en-US" dirty="0"/>
              <a:t> </a:t>
            </a:r>
            <a:r>
              <a:rPr lang="en-US" dirty="0" err="1"/>
              <a:t>provtest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känsla</a:t>
            </a:r>
            <a:r>
              <a:rPr lang="en-US" dirty="0"/>
              <a:t> för </a:t>
            </a:r>
            <a:r>
              <a:rPr lang="en-US" dirty="0" err="1"/>
              <a:t>testet</a:t>
            </a:r>
            <a:endParaRPr lang="en-US" dirty="0"/>
          </a:p>
          <a:p>
            <a:r>
              <a:rPr lang="en-US" dirty="0" err="1"/>
              <a:t>Mycket</a:t>
            </a:r>
            <a:r>
              <a:rPr lang="en-US" dirty="0"/>
              <a:t> “tech lingo”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793CD-EB31-4856-A7C9-6982150C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01CC2-6AA8-4F95-A621-26A887F8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665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98393E-2D46-4507-BB11-93D1AEC3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cs typeface="Calibri"/>
              </a:rPr>
              <a:t>Mjukvara/Azure-konto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FF1C531-DC3E-4F8D-87D7-C45822EF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cs typeface="Calibri"/>
              </a:rPr>
              <a:t>Azure Portal: </a:t>
            </a:r>
            <a:r>
              <a:rPr lang="sv-SE" dirty="0">
                <a:cs typeface="Calibri"/>
                <a:hlinkClick r:id="rId2"/>
              </a:rPr>
              <a:t>https://portal.azure.com</a:t>
            </a:r>
            <a:endParaRPr lang="sv-SE" dirty="0">
              <a:cs typeface="Calibri"/>
            </a:endParaRPr>
          </a:p>
          <a:p>
            <a:pPr lvl="1"/>
            <a:r>
              <a:rPr lang="sv-SE" dirty="0" err="1">
                <a:cs typeface="Calibri"/>
              </a:rPr>
              <a:t>Grattiskonto</a:t>
            </a:r>
            <a:r>
              <a:rPr lang="sv-SE" dirty="0">
                <a:cs typeface="Calibri"/>
              </a:rPr>
              <a:t> med $200 att spendera </a:t>
            </a:r>
          </a:p>
          <a:p>
            <a:r>
              <a:rPr lang="sv-SE" dirty="0" err="1">
                <a:cs typeface="Calibri"/>
              </a:rPr>
              <a:t>VSCode</a:t>
            </a:r>
            <a:r>
              <a:rPr lang="sv-SE" dirty="0">
                <a:cs typeface="Calibri"/>
              </a:rPr>
              <a:t>: </a:t>
            </a:r>
            <a:r>
              <a:rPr lang="sv-SE" dirty="0">
                <a:cs typeface="Calibri"/>
                <a:hlinkClick r:id="rId3"/>
              </a:rPr>
              <a:t>https://code.visualstudio.com/download</a:t>
            </a:r>
            <a:endParaRPr lang="sv-SE" dirty="0">
              <a:cs typeface="Calibri"/>
            </a:endParaRPr>
          </a:p>
          <a:p>
            <a:r>
              <a:rPr lang="sv-SE" dirty="0">
                <a:cs typeface="Calibri"/>
              </a:rPr>
              <a:t>Azure CLI: </a:t>
            </a:r>
            <a:r>
              <a:rPr lang="sv-SE" dirty="0">
                <a:cs typeface="Calibri"/>
                <a:hlinkClick r:id="rId4"/>
              </a:rPr>
              <a:t>https://docs.microsoft.com/en-us/cli/azure/install-azure-cli-windows?tabs=azure-cli</a:t>
            </a:r>
            <a:endParaRPr lang="sv-SE" dirty="0">
              <a:cs typeface="Calibri"/>
            </a:endParaRPr>
          </a:p>
          <a:p>
            <a:endParaRPr lang="sv-SE" dirty="0">
              <a:cs typeface="Calibri"/>
            </a:endParaRPr>
          </a:p>
          <a:p>
            <a:endParaRPr lang="sv-SE" dirty="0">
              <a:cs typeface="Calibri"/>
            </a:endParaRPr>
          </a:p>
          <a:p>
            <a:pPr lvl="1"/>
            <a:endParaRPr lang="sv-SE" dirty="0">
              <a:cs typeface="Calibri"/>
            </a:endParaRPr>
          </a:p>
          <a:p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6FE461-77C2-4DCC-8CD7-7805892D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9DE124-6C86-40AD-A6CD-BC25C4A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813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98393E-2D46-4507-BB11-93D1AEC3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Länkar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FF1C531-DC3E-4F8D-87D7-C45822EF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cs typeface="Calibri"/>
              </a:rPr>
              <a:t>AZ-204: </a:t>
            </a:r>
            <a:r>
              <a:rPr lang="sv-SE" dirty="0">
                <a:cs typeface="Calibri"/>
                <a:hlinkClick r:id="rId2"/>
              </a:rPr>
              <a:t>https://docs.microsoft.com/en-us/learn/certifications/azure-developer/</a:t>
            </a:r>
            <a:endParaRPr lang="sv-SE" dirty="0">
              <a:cs typeface="Calibri"/>
            </a:endParaRPr>
          </a:p>
          <a:p>
            <a:r>
              <a:rPr lang="sv-SE" dirty="0" err="1">
                <a:cs typeface="Calibri"/>
              </a:rPr>
              <a:t>Udemy</a:t>
            </a:r>
            <a:r>
              <a:rPr lang="sv-SE" dirty="0">
                <a:cs typeface="Calibri"/>
              </a:rPr>
              <a:t>: </a:t>
            </a:r>
            <a:r>
              <a:rPr lang="sv-SE" dirty="0">
                <a:cs typeface="Calibri"/>
                <a:hlinkClick r:id="rId3"/>
              </a:rPr>
              <a:t>https://www.udemy.com/course/70532-azure/</a:t>
            </a:r>
            <a:endParaRPr lang="sv-SE" dirty="0">
              <a:cs typeface="Calibri"/>
            </a:endParaRPr>
          </a:p>
          <a:p>
            <a:r>
              <a:rPr lang="sv-SE" dirty="0">
                <a:cs typeface="Calibri"/>
              </a:rPr>
              <a:t>Youtube: </a:t>
            </a:r>
            <a:r>
              <a:rPr lang="sv-SE" dirty="0">
                <a:cs typeface="Calibri"/>
                <a:hlinkClick r:id="rId4"/>
              </a:rPr>
              <a:t>https://www.youtube.com/watch?v=-lf83pxEubs</a:t>
            </a:r>
            <a:endParaRPr lang="sv-SE" dirty="0">
              <a:cs typeface="Calibri"/>
            </a:endParaRPr>
          </a:p>
          <a:p>
            <a:pPr marL="0" indent="0">
              <a:buNone/>
            </a:pPr>
            <a:endParaRPr lang="sv-SE" dirty="0">
              <a:cs typeface="Calibri"/>
            </a:endParaRPr>
          </a:p>
          <a:p>
            <a:endParaRPr lang="sv-SE" dirty="0">
              <a:cs typeface="Calibri"/>
            </a:endParaRPr>
          </a:p>
          <a:p>
            <a:pPr lvl="1"/>
            <a:endParaRPr lang="sv-SE" dirty="0">
              <a:cs typeface="Calibri"/>
            </a:endParaRPr>
          </a:p>
          <a:p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6FE461-77C2-4DCC-8CD7-7805892D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2022-03-10</a:t>
            </a:fld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9DE124-6C86-40AD-A6CD-BC25C4A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025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384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AZ-204 </vt:lpstr>
      <vt:lpstr>Idag</vt:lpstr>
      <vt:lpstr>Kursupplägg</vt:lpstr>
      <vt:lpstr>Översikt AZ-204</vt:lpstr>
      <vt:lpstr>Översikt AZ-204</vt:lpstr>
      <vt:lpstr>Översikt AZ-204</vt:lpstr>
      <vt:lpstr>Lära sig materialet</vt:lpstr>
      <vt:lpstr>Mjukvara/Azure-konto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Lindroth</dc:creator>
  <cp:lastModifiedBy>Fredrik Lindroth</cp:lastModifiedBy>
  <cp:revision>3</cp:revision>
  <dcterms:created xsi:type="dcterms:W3CDTF">2020-10-14T19:17:03Z</dcterms:created>
  <dcterms:modified xsi:type="dcterms:W3CDTF">2022-03-10T12:02:14Z</dcterms:modified>
</cp:coreProperties>
</file>