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rik Lindroth" initials="FL" lastIdx="1" clrIdx="0">
    <p:extLst>
      <p:ext uri="{19B8F6BF-5375-455C-9EA6-DF929625EA0E}">
        <p15:presenceInfo xmlns:p15="http://schemas.microsoft.com/office/powerpoint/2012/main" userId="S::fredrik.lindroth@sprinto.se::bbec43d6-d69d-4b2f-bb2a-a52334374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D16F8-542E-411C-A6CF-4FB9AD9E7B16}" v="338" dt="2020-09-14T06:44:0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Lindroth" userId="bbec43d6-d69d-4b2f-bb2a-a52334374285" providerId="ADAL" clId="{D01BD10E-9317-4FE2-9559-656E23DD981D}"/>
    <pc:docChg chg="undo custSel addSld delSld modSld">
      <pc:chgData name="Fredrik Lindroth" userId="bbec43d6-d69d-4b2f-bb2a-a52334374285" providerId="ADAL" clId="{D01BD10E-9317-4FE2-9559-656E23DD981D}" dt="2020-08-28T06:27:44.445" v="1229" actId="20577"/>
      <pc:docMkLst>
        <pc:docMk/>
      </pc:docMkLst>
      <pc:sldChg chg="modSp mod">
        <pc:chgData name="Fredrik Lindroth" userId="bbec43d6-d69d-4b2f-bb2a-a52334374285" providerId="ADAL" clId="{D01BD10E-9317-4FE2-9559-656E23DD981D}" dt="2020-08-28T06:27:44.445" v="1229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D01BD10E-9317-4FE2-9559-656E23DD981D}" dt="2020-08-28T06:27:44.445" v="1229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1310068071" sldId="258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3346577802" sldId="259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370638474" sldId="260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2312535197" sldId="261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2937346308" sldId="262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585733700" sldId="263"/>
        </pc:sldMkLst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3487765578" sldId="264"/>
        </pc:sldMkLst>
      </pc:sldChg>
      <pc:sldChg chg="modSp mod">
        <pc:chgData name="Fredrik Lindroth" userId="bbec43d6-d69d-4b2f-bb2a-a52334374285" providerId="ADAL" clId="{D01BD10E-9317-4FE2-9559-656E23DD981D}" dt="2020-08-27T19:58:39.355" v="1139" actId="20577"/>
        <pc:sldMkLst>
          <pc:docMk/>
          <pc:sldMk cId="4263344672" sldId="265"/>
        </pc:sldMkLst>
        <pc:spChg chg="mod">
          <ac:chgData name="Fredrik Lindroth" userId="bbec43d6-d69d-4b2f-bb2a-a52334374285" providerId="ADAL" clId="{D01BD10E-9317-4FE2-9559-656E23DD981D}" dt="2020-08-27T19:57:48.904" v="1086" actId="20577"/>
          <ac:spMkLst>
            <pc:docMk/>
            <pc:sldMk cId="4263344672" sldId="265"/>
            <ac:spMk id="2" creationId="{E773BC40-0BA6-4747-92D2-16D7F5487E43}"/>
          </ac:spMkLst>
        </pc:spChg>
        <pc:spChg chg="mod">
          <ac:chgData name="Fredrik Lindroth" userId="bbec43d6-d69d-4b2f-bb2a-a52334374285" providerId="ADAL" clId="{D01BD10E-9317-4FE2-9559-656E23DD981D}" dt="2020-08-27T19:58:39.355" v="1139" actId="20577"/>
          <ac:spMkLst>
            <pc:docMk/>
            <pc:sldMk cId="4263344672" sldId="265"/>
            <ac:spMk id="3" creationId="{2504F3F0-2858-46DA-9716-197B0AD282AA}"/>
          </ac:spMkLst>
        </pc:spChg>
      </pc:sldChg>
      <pc:sldChg chg="del">
        <pc:chgData name="Fredrik Lindroth" userId="bbec43d6-d69d-4b2f-bb2a-a52334374285" providerId="ADAL" clId="{D01BD10E-9317-4FE2-9559-656E23DD981D}" dt="2020-08-27T16:56:18.789" v="233" actId="47"/>
        <pc:sldMkLst>
          <pc:docMk/>
          <pc:sldMk cId="2812103664" sldId="266"/>
        </pc:sldMkLst>
      </pc:sldChg>
      <pc:sldChg chg="modSp mod modAnim">
        <pc:chgData name="Fredrik Lindroth" userId="bbec43d6-d69d-4b2f-bb2a-a52334374285" providerId="ADAL" clId="{D01BD10E-9317-4FE2-9559-656E23DD981D}" dt="2020-08-27T19:56:58.548" v="1029" actId="20577"/>
        <pc:sldMkLst>
          <pc:docMk/>
          <pc:sldMk cId="196730413" sldId="267"/>
        </pc:sldMkLst>
        <pc:spChg chg="mod">
          <ac:chgData name="Fredrik Lindroth" userId="bbec43d6-d69d-4b2f-bb2a-a52334374285" providerId="ADAL" clId="{D01BD10E-9317-4FE2-9559-656E23DD981D}" dt="2020-08-27T16:57:01.406" v="293" actId="20577"/>
          <ac:spMkLst>
            <pc:docMk/>
            <pc:sldMk cId="196730413" sldId="267"/>
            <ac:spMk id="2" creationId="{8A1DD53A-610B-4931-85ED-313DDC58E02B}"/>
          </ac:spMkLst>
        </pc:spChg>
        <pc:spChg chg="mod">
          <ac:chgData name="Fredrik Lindroth" userId="bbec43d6-d69d-4b2f-bb2a-a52334374285" providerId="ADAL" clId="{D01BD10E-9317-4FE2-9559-656E23DD981D}" dt="2020-08-27T19:56:58.548" v="1029" actId="20577"/>
          <ac:spMkLst>
            <pc:docMk/>
            <pc:sldMk cId="196730413" sldId="267"/>
            <ac:spMk id="3" creationId="{B1D7A56A-C32D-4508-91FC-888664465015}"/>
          </ac:spMkLst>
        </pc:spChg>
      </pc:sldChg>
      <pc:sldChg chg="modSp new mod">
        <pc:chgData name="Fredrik Lindroth" userId="bbec43d6-d69d-4b2f-bb2a-a52334374285" providerId="ADAL" clId="{D01BD10E-9317-4FE2-9559-656E23DD981D}" dt="2020-08-27T17:01:42.019" v="520" actId="20577"/>
        <pc:sldMkLst>
          <pc:docMk/>
          <pc:sldMk cId="322883103" sldId="268"/>
        </pc:sldMkLst>
        <pc:spChg chg="mod">
          <ac:chgData name="Fredrik Lindroth" userId="bbec43d6-d69d-4b2f-bb2a-a52334374285" providerId="ADAL" clId="{D01BD10E-9317-4FE2-9559-656E23DD981D}" dt="2020-08-27T17:00:00.912" v="353" actId="20577"/>
          <ac:spMkLst>
            <pc:docMk/>
            <pc:sldMk cId="322883103" sldId="268"/>
            <ac:spMk id="2" creationId="{7D3F513A-1494-40BF-8D4B-BF5498A7B752}"/>
          </ac:spMkLst>
        </pc:spChg>
        <pc:spChg chg="mod">
          <ac:chgData name="Fredrik Lindroth" userId="bbec43d6-d69d-4b2f-bb2a-a52334374285" providerId="ADAL" clId="{D01BD10E-9317-4FE2-9559-656E23DD981D}" dt="2020-08-27T17:01:42.019" v="520" actId="20577"/>
          <ac:spMkLst>
            <pc:docMk/>
            <pc:sldMk cId="322883103" sldId="268"/>
            <ac:spMk id="3" creationId="{D650ACA9-2609-489E-A83A-013E3634058C}"/>
          </ac:spMkLst>
        </pc:spChg>
      </pc:sldChg>
      <pc:sldChg chg="modSp new mod">
        <pc:chgData name="Fredrik Lindroth" userId="bbec43d6-d69d-4b2f-bb2a-a52334374285" providerId="ADAL" clId="{D01BD10E-9317-4FE2-9559-656E23DD981D}" dt="2020-08-27T17:15:11.395" v="663"/>
        <pc:sldMkLst>
          <pc:docMk/>
          <pc:sldMk cId="1731981302" sldId="269"/>
        </pc:sldMkLst>
        <pc:spChg chg="mod">
          <ac:chgData name="Fredrik Lindroth" userId="bbec43d6-d69d-4b2f-bb2a-a52334374285" providerId="ADAL" clId="{D01BD10E-9317-4FE2-9559-656E23DD981D}" dt="2020-08-27T17:13:58.945" v="622" actId="20577"/>
          <ac:spMkLst>
            <pc:docMk/>
            <pc:sldMk cId="1731981302" sldId="269"/>
            <ac:spMk id="2" creationId="{4FA2F103-60AE-46A0-9BEE-58C3DE374A09}"/>
          </ac:spMkLst>
        </pc:spChg>
        <pc:spChg chg="mod">
          <ac:chgData name="Fredrik Lindroth" userId="bbec43d6-d69d-4b2f-bb2a-a52334374285" providerId="ADAL" clId="{D01BD10E-9317-4FE2-9559-656E23DD981D}" dt="2020-08-27T17:15:11.395" v="663"/>
          <ac:spMkLst>
            <pc:docMk/>
            <pc:sldMk cId="1731981302" sldId="269"/>
            <ac:spMk id="3" creationId="{E96D3243-6393-4285-9D39-9F44090B6BD1}"/>
          </ac:spMkLst>
        </pc:spChg>
      </pc:sldChg>
      <pc:sldChg chg="modSp add mod">
        <pc:chgData name="Fredrik Lindroth" userId="bbec43d6-d69d-4b2f-bb2a-a52334374285" providerId="ADAL" clId="{D01BD10E-9317-4FE2-9559-656E23DD981D}" dt="2020-08-27T21:21:28.482" v="1219"/>
        <pc:sldMkLst>
          <pc:docMk/>
          <pc:sldMk cId="2211413258" sldId="270"/>
        </pc:sldMkLst>
        <pc:spChg chg="mod">
          <ac:chgData name="Fredrik Lindroth" userId="bbec43d6-d69d-4b2f-bb2a-a52334374285" providerId="ADAL" clId="{D01BD10E-9317-4FE2-9559-656E23DD981D}" dt="2020-08-27T21:21:28.482" v="1219"/>
          <ac:spMkLst>
            <pc:docMk/>
            <pc:sldMk cId="2211413258" sldId="270"/>
            <ac:spMk id="3" creationId="{2504F3F0-2858-46DA-9716-197B0AD282AA}"/>
          </ac:spMkLst>
        </pc:spChg>
      </pc:sldChg>
    </pc:docChg>
  </pc:docChgLst>
  <pc:docChgLst>
    <pc:chgData name="Fredrik Lindroth" userId="bbec43d6-d69d-4b2f-bb2a-a52334374285" providerId="ADAL" clId="{825FA07D-C8C7-45C9-9D88-A542D6A357D6}"/>
    <pc:docChg chg="undo custSel addSld delSld modSld">
      <pc:chgData name="Fredrik Lindroth" userId="bbec43d6-d69d-4b2f-bb2a-a52334374285" providerId="ADAL" clId="{825FA07D-C8C7-45C9-9D88-A542D6A357D6}" dt="2020-09-01T07:04:43.977" v="420" actId="20577"/>
      <pc:docMkLst>
        <pc:docMk/>
      </pc:docMkLst>
      <pc:sldChg chg="modSp mod">
        <pc:chgData name="Fredrik Lindroth" userId="bbec43d6-d69d-4b2f-bb2a-a52334374285" providerId="ADAL" clId="{825FA07D-C8C7-45C9-9D88-A542D6A357D6}" dt="2020-09-01T07:04:43.977" v="420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825FA07D-C8C7-45C9-9D88-A542D6A357D6}" dt="2020-09-01T07:04:43.977" v="420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4263344672" sldId="265"/>
        </pc:sldMkLst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196730413" sldId="267"/>
        </pc:sldMkLst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322883103" sldId="268"/>
        </pc:sldMkLst>
      </pc:sldChg>
      <pc:sldChg chg="del">
        <pc:chgData name="Fredrik Lindroth" userId="bbec43d6-d69d-4b2f-bb2a-a52334374285" providerId="ADAL" clId="{825FA07D-C8C7-45C9-9D88-A542D6A357D6}" dt="2020-08-31T22:00:52.858" v="0" actId="47"/>
        <pc:sldMkLst>
          <pc:docMk/>
          <pc:sldMk cId="1731981302" sldId="269"/>
        </pc:sldMkLst>
      </pc:sldChg>
      <pc:sldChg chg="modSp mod">
        <pc:chgData name="Fredrik Lindroth" userId="bbec43d6-d69d-4b2f-bb2a-a52334374285" providerId="ADAL" clId="{825FA07D-C8C7-45C9-9D88-A542D6A357D6}" dt="2020-09-01T06:40:28.635" v="369" actId="20577"/>
        <pc:sldMkLst>
          <pc:docMk/>
          <pc:sldMk cId="2211413258" sldId="270"/>
        </pc:sldMkLst>
        <pc:spChg chg="mod">
          <ac:chgData name="Fredrik Lindroth" userId="bbec43d6-d69d-4b2f-bb2a-a52334374285" providerId="ADAL" clId="{825FA07D-C8C7-45C9-9D88-A542D6A357D6}" dt="2020-09-01T06:40:28.635" v="369" actId="20577"/>
          <ac:spMkLst>
            <pc:docMk/>
            <pc:sldMk cId="2211413258" sldId="270"/>
            <ac:spMk id="3" creationId="{2504F3F0-2858-46DA-9716-197B0AD282AA}"/>
          </ac:spMkLst>
        </pc:spChg>
      </pc:sldChg>
      <pc:sldChg chg="modSp new mod">
        <pc:chgData name="Fredrik Lindroth" userId="bbec43d6-d69d-4b2f-bb2a-a52334374285" providerId="ADAL" clId="{825FA07D-C8C7-45C9-9D88-A542D6A357D6}" dt="2020-09-01T06:43:57.604" v="377" actId="20577"/>
        <pc:sldMkLst>
          <pc:docMk/>
          <pc:sldMk cId="2768820892" sldId="271"/>
        </pc:sldMkLst>
        <pc:spChg chg="mod">
          <ac:chgData name="Fredrik Lindroth" userId="bbec43d6-d69d-4b2f-bb2a-a52334374285" providerId="ADAL" clId="{825FA07D-C8C7-45C9-9D88-A542D6A357D6}" dt="2020-08-31T22:01:30.024" v="61" actId="20577"/>
          <ac:spMkLst>
            <pc:docMk/>
            <pc:sldMk cId="2768820892" sldId="271"/>
            <ac:spMk id="2" creationId="{3AA47B6A-BB7B-4EA5-B6EC-A091A8E80E3A}"/>
          </ac:spMkLst>
        </pc:spChg>
        <pc:spChg chg="mod">
          <ac:chgData name="Fredrik Lindroth" userId="bbec43d6-d69d-4b2f-bb2a-a52334374285" providerId="ADAL" clId="{825FA07D-C8C7-45C9-9D88-A542D6A357D6}" dt="2020-09-01T06:43:57.604" v="377" actId="20577"/>
          <ac:spMkLst>
            <pc:docMk/>
            <pc:sldMk cId="2768820892" sldId="271"/>
            <ac:spMk id="3" creationId="{23768C4F-CF63-4213-B371-FFDB42544EA2}"/>
          </ac:spMkLst>
        </pc:spChg>
      </pc:sldChg>
    </pc:docChg>
  </pc:docChgLst>
  <pc:docChgLst>
    <pc:chgData name="Fredrik Lindroth" userId="bbec43d6-d69d-4b2f-bb2a-a52334374285" providerId="ADAL" clId="{3FBD16F8-542E-411C-A6CF-4FB9AD9E7B16}"/>
    <pc:docChg chg="undo redo custSel addSld delSld modSld sldOrd">
      <pc:chgData name="Fredrik Lindroth" userId="bbec43d6-d69d-4b2f-bb2a-a52334374285" providerId="ADAL" clId="{3FBD16F8-542E-411C-A6CF-4FB9AD9E7B16}" dt="2020-09-14T07:02:17.932" v="4178"/>
      <pc:docMkLst>
        <pc:docMk/>
      </pc:docMkLst>
      <pc:sldChg chg="addSp delSp modSp mod">
        <pc:chgData name="Fredrik Lindroth" userId="bbec43d6-d69d-4b2f-bb2a-a52334374285" providerId="ADAL" clId="{3FBD16F8-542E-411C-A6CF-4FB9AD9E7B16}" dt="2020-09-14T05:56:19.772" v="3124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3FBD16F8-542E-411C-A6CF-4FB9AD9E7B16}" dt="2020-09-14T05:56:19.772" v="3124" actId="20577"/>
          <ac:spMkLst>
            <pc:docMk/>
            <pc:sldMk cId="1273325601" sldId="257"/>
            <ac:spMk id="3" creationId="{55FFCBCF-70E7-4DF2-83F5-502A45A46B3D}"/>
          </ac:spMkLst>
        </pc:spChg>
        <pc:graphicFrameChg chg="add del mod">
          <ac:chgData name="Fredrik Lindroth" userId="bbec43d6-d69d-4b2f-bb2a-a52334374285" providerId="ADAL" clId="{3FBD16F8-542E-411C-A6CF-4FB9AD9E7B16}" dt="2020-09-14T04:23:58.895" v="1"/>
          <ac:graphicFrameMkLst>
            <pc:docMk/>
            <pc:sldMk cId="1273325601" sldId="257"/>
            <ac:graphicFrameMk id="4" creationId="{95ACE8F1-CBE1-4960-B84B-8C36DD16B861}"/>
          </ac:graphicFrameMkLst>
        </pc:graphicFrameChg>
      </pc:sldChg>
      <pc:sldChg chg="addSp delSp modSp new mod modAnim">
        <pc:chgData name="Fredrik Lindroth" userId="bbec43d6-d69d-4b2f-bb2a-a52334374285" providerId="ADAL" clId="{3FBD16F8-542E-411C-A6CF-4FB9AD9E7B16}" dt="2020-09-14T05:54:52.583" v="3079" actId="478"/>
        <pc:sldMkLst>
          <pc:docMk/>
          <pc:sldMk cId="3786345404" sldId="258"/>
        </pc:sldMkLst>
        <pc:spChg chg="mod">
          <ac:chgData name="Fredrik Lindroth" userId="bbec43d6-d69d-4b2f-bb2a-a52334374285" providerId="ADAL" clId="{3FBD16F8-542E-411C-A6CF-4FB9AD9E7B16}" dt="2020-09-14T04:45:41.274" v="648" actId="20577"/>
          <ac:spMkLst>
            <pc:docMk/>
            <pc:sldMk cId="3786345404" sldId="258"/>
            <ac:spMk id="2" creationId="{C8227D17-CD2D-4430-A5CE-044FD2FA07AE}"/>
          </ac:spMkLst>
        </pc:spChg>
        <pc:spChg chg="del mod">
          <ac:chgData name="Fredrik Lindroth" userId="bbec43d6-d69d-4b2f-bb2a-a52334374285" providerId="ADAL" clId="{3FBD16F8-542E-411C-A6CF-4FB9AD9E7B16}" dt="2020-09-14T04:25:43.713" v="104" actId="478"/>
          <ac:spMkLst>
            <pc:docMk/>
            <pc:sldMk cId="3786345404" sldId="258"/>
            <ac:spMk id="3" creationId="{DA01F6F1-76BB-4C1D-BC34-E1C132DD0588}"/>
          </ac:spMkLst>
        </pc:spChg>
        <pc:spChg chg="add mod">
          <ac:chgData name="Fredrik Lindroth" userId="bbec43d6-d69d-4b2f-bb2a-a52334374285" providerId="ADAL" clId="{3FBD16F8-542E-411C-A6CF-4FB9AD9E7B16}" dt="2020-09-14T05:18:26.879" v="1330" actId="20577"/>
          <ac:spMkLst>
            <pc:docMk/>
            <pc:sldMk cId="3786345404" sldId="258"/>
            <ac:spMk id="4" creationId="{DAA693FD-5C9F-42F8-B5E3-56C3697374D0}"/>
          </ac:spMkLst>
        </pc:spChg>
        <pc:spChg chg="add del mod">
          <ac:chgData name="Fredrik Lindroth" userId="bbec43d6-d69d-4b2f-bb2a-a52334374285" providerId="ADAL" clId="{3FBD16F8-542E-411C-A6CF-4FB9AD9E7B16}" dt="2020-09-14T04:30:15.638" v="123" actId="478"/>
          <ac:spMkLst>
            <pc:docMk/>
            <pc:sldMk cId="3786345404" sldId="258"/>
            <ac:spMk id="6" creationId="{CBF580E0-CF0A-4442-920E-8060D6761264}"/>
          </ac:spMkLst>
        </pc:spChg>
        <pc:spChg chg="add del mod">
          <ac:chgData name="Fredrik Lindroth" userId="bbec43d6-d69d-4b2f-bb2a-a52334374285" providerId="ADAL" clId="{3FBD16F8-542E-411C-A6CF-4FB9AD9E7B16}" dt="2020-09-14T04:34:41.121" v="390" actId="478"/>
          <ac:spMkLst>
            <pc:docMk/>
            <pc:sldMk cId="3786345404" sldId="258"/>
            <ac:spMk id="12" creationId="{39A4FF1E-D4DD-45FD-9040-147E36D31BA6}"/>
          </ac:spMkLst>
        </pc:spChg>
        <pc:spChg chg="add del">
          <ac:chgData name="Fredrik Lindroth" userId="bbec43d6-d69d-4b2f-bb2a-a52334374285" providerId="ADAL" clId="{3FBD16F8-542E-411C-A6CF-4FB9AD9E7B16}" dt="2020-09-14T04:32:14.006" v="179" actId="11529"/>
          <ac:spMkLst>
            <pc:docMk/>
            <pc:sldMk cId="3786345404" sldId="258"/>
            <ac:spMk id="13" creationId="{9FD67663-0439-4BAC-A3F3-50209C38C695}"/>
          </ac:spMkLst>
        </pc:spChg>
        <pc:spChg chg="add del mod">
          <ac:chgData name="Fredrik Lindroth" userId="bbec43d6-d69d-4b2f-bb2a-a52334374285" providerId="ADAL" clId="{3FBD16F8-542E-411C-A6CF-4FB9AD9E7B16}" dt="2020-09-14T04:33:45.916" v="302"/>
          <ac:spMkLst>
            <pc:docMk/>
            <pc:sldMk cId="3786345404" sldId="258"/>
            <ac:spMk id="14" creationId="{809D6097-AD2A-4D96-94D4-1004DC30224C}"/>
          </ac:spMkLst>
        </pc:spChg>
        <pc:spChg chg="add mod">
          <ac:chgData name="Fredrik Lindroth" userId="bbec43d6-d69d-4b2f-bb2a-a52334374285" providerId="ADAL" clId="{3FBD16F8-542E-411C-A6CF-4FB9AD9E7B16}" dt="2020-09-14T05:52:41.022" v="3076" actId="20577"/>
          <ac:spMkLst>
            <pc:docMk/>
            <pc:sldMk cId="3786345404" sldId="258"/>
            <ac:spMk id="15" creationId="{4096407F-7080-4669-A86C-B36F968795DE}"/>
          </ac:spMkLst>
        </pc:spChg>
        <pc:spChg chg="add mod">
          <ac:chgData name="Fredrik Lindroth" userId="bbec43d6-d69d-4b2f-bb2a-a52334374285" providerId="ADAL" clId="{3FBD16F8-542E-411C-A6CF-4FB9AD9E7B16}" dt="2020-09-14T05:18:29.532" v="1332" actId="6549"/>
          <ac:spMkLst>
            <pc:docMk/>
            <pc:sldMk cId="3786345404" sldId="258"/>
            <ac:spMk id="17" creationId="{FBFA4B64-95C4-4F3A-A06C-202B6E502FEA}"/>
          </ac:spMkLst>
        </pc:spChg>
        <pc:spChg chg="add del">
          <ac:chgData name="Fredrik Lindroth" userId="bbec43d6-d69d-4b2f-bb2a-a52334374285" providerId="ADAL" clId="{3FBD16F8-542E-411C-A6CF-4FB9AD9E7B16}" dt="2020-09-14T04:36:00.156" v="416" actId="22"/>
          <ac:spMkLst>
            <pc:docMk/>
            <pc:sldMk cId="3786345404" sldId="258"/>
            <ac:spMk id="19" creationId="{F7738AA5-F358-4A3F-A853-27393C00A0B7}"/>
          </ac:spMkLst>
        </pc:spChg>
        <pc:spChg chg="add mod">
          <ac:chgData name="Fredrik Lindroth" userId="bbec43d6-d69d-4b2f-bb2a-a52334374285" providerId="ADAL" clId="{3FBD16F8-542E-411C-A6CF-4FB9AD9E7B16}" dt="2020-09-14T05:19:38.755" v="1360" actId="1076"/>
          <ac:spMkLst>
            <pc:docMk/>
            <pc:sldMk cId="3786345404" sldId="258"/>
            <ac:spMk id="21" creationId="{610AB748-F0FF-477A-B59D-CA72F82546E5}"/>
          </ac:spMkLst>
        </pc:spChg>
        <pc:spChg chg="add mod">
          <ac:chgData name="Fredrik Lindroth" userId="bbec43d6-d69d-4b2f-bb2a-a52334374285" providerId="ADAL" clId="{3FBD16F8-542E-411C-A6CF-4FB9AD9E7B16}" dt="2020-09-14T05:19:45.423" v="1363" actId="20577"/>
          <ac:spMkLst>
            <pc:docMk/>
            <pc:sldMk cId="3786345404" sldId="258"/>
            <ac:spMk id="23" creationId="{B6CE47B5-1AC3-4EC8-8233-83C9082DD78A}"/>
          </ac:spMkLst>
        </pc:spChg>
        <pc:spChg chg="add del mod">
          <ac:chgData name="Fredrik Lindroth" userId="bbec43d6-d69d-4b2f-bb2a-a52334374285" providerId="ADAL" clId="{3FBD16F8-542E-411C-A6CF-4FB9AD9E7B16}" dt="2020-09-14T04:37:45.558" v="517" actId="478"/>
          <ac:spMkLst>
            <pc:docMk/>
            <pc:sldMk cId="3786345404" sldId="258"/>
            <ac:spMk id="25" creationId="{1737DD6F-FC62-49FB-877E-19F47313A813}"/>
          </ac:spMkLst>
        </pc:spChg>
        <pc:spChg chg="add mod">
          <ac:chgData name="Fredrik Lindroth" userId="bbec43d6-d69d-4b2f-bb2a-a52334374285" providerId="ADAL" clId="{3FBD16F8-542E-411C-A6CF-4FB9AD9E7B16}" dt="2020-09-14T05:20:26.607" v="1376" actId="1076"/>
          <ac:spMkLst>
            <pc:docMk/>
            <pc:sldMk cId="3786345404" sldId="258"/>
            <ac:spMk id="38" creationId="{EB8C8CD1-4092-47F2-BE85-81710C86D6A6}"/>
          </ac:spMkLst>
        </pc:spChg>
        <pc:spChg chg="add del mod">
          <ac:chgData name="Fredrik Lindroth" userId="bbec43d6-d69d-4b2f-bb2a-a52334374285" providerId="ADAL" clId="{3FBD16F8-542E-411C-A6CF-4FB9AD9E7B16}" dt="2020-09-14T05:54:52.583" v="3079" actId="478"/>
          <ac:spMkLst>
            <pc:docMk/>
            <pc:sldMk cId="3786345404" sldId="258"/>
            <ac:spMk id="44" creationId="{1EE9A3C7-E065-4593-814B-C99E88F4ACA7}"/>
          </ac:spMkLst>
        </pc:spChg>
        <pc:picChg chg="add del mod">
          <ac:chgData name="Fredrik Lindroth" userId="bbec43d6-d69d-4b2f-bb2a-a52334374285" providerId="ADAL" clId="{3FBD16F8-542E-411C-A6CF-4FB9AD9E7B16}" dt="2020-09-14T04:29:33.129" v="111" actId="478"/>
          <ac:picMkLst>
            <pc:docMk/>
            <pc:sldMk cId="3786345404" sldId="258"/>
            <ac:picMk id="8" creationId="{19C3063B-175A-4CFC-A6EB-60AEE19612DF}"/>
          </ac:picMkLst>
        </pc:picChg>
        <pc:picChg chg="add mod">
          <ac:chgData name="Fredrik Lindroth" userId="bbec43d6-d69d-4b2f-bb2a-a52334374285" providerId="ADAL" clId="{3FBD16F8-542E-411C-A6CF-4FB9AD9E7B16}" dt="2020-09-14T05:00:07.414" v="896" actId="1076"/>
          <ac:picMkLst>
            <pc:docMk/>
            <pc:sldMk cId="3786345404" sldId="258"/>
            <ac:picMk id="10" creationId="{631EF26B-8CC0-4A1F-BF7D-61B5146B8919}"/>
          </ac:picMkLst>
        </pc:picChg>
        <pc:cxnChg chg="add del">
          <ac:chgData name="Fredrik Lindroth" userId="bbec43d6-d69d-4b2f-bb2a-a52334374285" providerId="ADAL" clId="{3FBD16F8-542E-411C-A6CF-4FB9AD9E7B16}" dt="2020-09-14T04:38:35.491" v="525" actId="11529"/>
          <ac:cxnSpMkLst>
            <pc:docMk/>
            <pc:sldMk cId="3786345404" sldId="258"/>
            <ac:cxnSpMk id="27" creationId="{81326A75-A39C-4B0D-8BB9-D5482CEC9AE0}"/>
          </ac:cxnSpMkLst>
        </pc:cxnChg>
        <pc:cxnChg chg="add del mod">
          <ac:chgData name="Fredrik Lindroth" userId="bbec43d6-d69d-4b2f-bb2a-a52334374285" providerId="ADAL" clId="{3FBD16F8-542E-411C-A6CF-4FB9AD9E7B16}" dt="2020-09-14T04:39:25.621" v="539" actId="478"/>
          <ac:cxnSpMkLst>
            <pc:docMk/>
            <pc:sldMk cId="3786345404" sldId="258"/>
            <ac:cxnSpMk id="29" creationId="{031C7DE7-6AA4-4A3E-864A-557DBDA3EC15}"/>
          </ac:cxnSpMkLst>
        </pc:cxnChg>
        <pc:cxnChg chg="add mod">
          <ac:chgData name="Fredrik Lindroth" userId="bbec43d6-d69d-4b2f-bb2a-a52334374285" providerId="ADAL" clId="{3FBD16F8-542E-411C-A6CF-4FB9AD9E7B16}" dt="2020-09-14T05:00:07.414" v="896" actId="1076"/>
          <ac:cxnSpMkLst>
            <pc:docMk/>
            <pc:sldMk cId="3786345404" sldId="258"/>
            <ac:cxnSpMk id="36" creationId="{0C4AEB94-3968-4FBD-BE38-7BFAB1BB1FF9}"/>
          </ac:cxnSpMkLst>
        </pc:cxnChg>
        <pc:cxnChg chg="add mod">
          <ac:chgData name="Fredrik Lindroth" userId="bbec43d6-d69d-4b2f-bb2a-a52334374285" providerId="ADAL" clId="{3FBD16F8-542E-411C-A6CF-4FB9AD9E7B16}" dt="2020-09-14T05:00:07.414" v="896" actId="1076"/>
          <ac:cxnSpMkLst>
            <pc:docMk/>
            <pc:sldMk cId="3786345404" sldId="258"/>
            <ac:cxnSpMk id="37" creationId="{71EE79EE-8882-4ED3-ABE7-5036083A1E02}"/>
          </ac:cxnSpMkLst>
        </pc:cxnChg>
        <pc:cxnChg chg="add del mod">
          <ac:chgData name="Fredrik Lindroth" userId="bbec43d6-d69d-4b2f-bb2a-a52334374285" providerId="ADAL" clId="{3FBD16F8-542E-411C-A6CF-4FB9AD9E7B16}" dt="2020-09-14T04:45:35.482" v="647" actId="478"/>
          <ac:cxnSpMkLst>
            <pc:docMk/>
            <pc:sldMk cId="3786345404" sldId="258"/>
            <ac:cxnSpMk id="40" creationId="{B7211D55-BDF5-4FE8-A17C-01B9E49EF4BD}"/>
          </ac:cxnSpMkLst>
        </pc:cxnChg>
      </pc:sldChg>
      <pc:sldChg chg="addSp delSp modSp add mod">
        <pc:chgData name="Fredrik Lindroth" userId="bbec43d6-d69d-4b2f-bb2a-a52334374285" providerId="ADAL" clId="{3FBD16F8-542E-411C-A6CF-4FB9AD9E7B16}" dt="2020-09-14T04:57:24.316" v="883" actId="207"/>
        <pc:sldMkLst>
          <pc:docMk/>
          <pc:sldMk cId="1492294775" sldId="259"/>
        </pc:sldMkLst>
        <pc:spChg chg="mod">
          <ac:chgData name="Fredrik Lindroth" userId="bbec43d6-d69d-4b2f-bb2a-a52334374285" providerId="ADAL" clId="{3FBD16F8-542E-411C-A6CF-4FB9AD9E7B16}" dt="2020-09-14T04:47:14.410" v="683" actId="1076"/>
          <ac:spMkLst>
            <pc:docMk/>
            <pc:sldMk cId="1492294775" sldId="259"/>
            <ac:spMk id="2" creationId="{C8227D17-CD2D-4430-A5CE-044FD2FA07AE}"/>
          </ac:spMkLst>
        </pc:spChg>
        <pc:spChg chg="del mod">
          <ac:chgData name="Fredrik Lindroth" userId="bbec43d6-d69d-4b2f-bb2a-a52334374285" providerId="ADAL" clId="{3FBD16F8-542E-411C-A6CF-4FB9AD9E7B16}" dt="2020-09-14T04:49:02.227" v="702" actId="478"/>
          <ac:spMkLst>
            <pc:docMk/>
            <pc:sldMk cId="1492294775" sldId="259"/>
            <ac:spMk id="4" creationId="{DAA693FD-5C9F-42F8-B5E3-56C3697374D0}"/>
          </ac:spMkLst>
        </pc:spChg>
        <pc:spChg chg="add del mod">
          <ac:chgData name="Fredrik Lindroth" userId="bbec43d6-d69d-4b2f-bb2a-a52334374285" providerId="ADAL" clId="{3FBD16F8-542E-411C-A6CF-4FB9AD9E7B16}" dt="2020-09-14T04:47:12.518" v="681" actId="478"/>
          <ac:spMkLst>
            <pc:docMk/>
            <pc:sldMk cId="1492294775" sldId="259"/>
            <ac:spMk id="12" creationId="{260F28F4-65E8-4A76-8727-63FF0DC81724}"/>
          </ac:spMkLst>
        </pc:spChg>
        <pc:spChg chg="add del mod">
          <ac:chgData name="Fredrik Lindroth" userId="bbec43d6-d69d-4b2f-bb2a-a52334374285" providerId="ADAL" clId="{3FBD16F8-542E-411C-A6CF-4FB9AD9E7B16}" dt="2020-09-14T04:47:12.518" v="681" actId="478"/>
          <ac:spMkLst>
            <pc:docMk/>
            <pc:sldMk cId="1492294775" sldId="259"/>
            <ac:spMk id="14" creationId="{12C30B52-F231-4AD1-9AC2-E6BE14363901}"/>
          </ac:spMkLst>
        </pc:spChg>
        <pc:spChg chg="del">
          <ac:chgData name="Fredrik Lindroth" userId="bbec43d6-d69d-4b2f-bb2a-a52334374285" providerId="ADAL" clId="{3FBD16F8-542E-411C-A6CF-4FB9AD9E7B16}" dt="2020-09-14T04:46:07.010" v="669" actId="478"/>
          <ac:spMkLst>
            <pc:docMk/>
            <pc:sldMk cId="1492294775" sldId="259"/>
            <ac:spMk id="15" creationId="{4096407F-7080-4669-A86C-B36F968795DE}"/>
          </ac:spMkLst>
        </pc:spChg>
        <pc:spChg chg="add del mod">
          <ac:chgData name="Fredrik Lindroth" userId="bbec43d6-d69d-4b2f-bb2a-a52334374285" providerId="ADAL" clId="{3FBD16F8-542E-411C-A6CF-4FB9AD9E7B16}" dt="2020-09-14T04:47:12.518" v="681" actId="478"/>
          <ac:spMkLst>
            <pc:docMk/>
            <pc:sldMk cId="1492294775" sldId="259"/>
            <ac:spMk id="16" creationId="{A394BF60-9F7A-4562-AEF9-9E9AFA3A1EBB}"/>
          </ac:spMkLst>
        </pc:spChg>
        <pc:spChg chg="del mod">
          <ac:chgData name="Fredrik Lindroth" userId="bbec43d6-d69d-4b2f-bb2a-a52334374285" providerId="ADAL" clId="{3FBD16F8-542E-411C-A6CF-4FB9AD9E7B16}" dt="2020-09-14T04:49:02.227" v="702" actId="478"/>
          <ac:spMkLst>
            <pc:docMk/>
            <pc:sldMk cId="1492294775" sldId="259"/>
            <ac:spMk id="17" creationId="{FBFA4B64-95C4-4F3A-A06C-202B6E502FEA}"/>
          </ac:spMkLst>
        </pc:spChg>
        <pc:spChg chg="add del mod">
          <ac:chgData name="Fredrik Lindroth" userId="bbec43d6-d69d-4b2f-bb2a-a52334374285" providerId="ADAL" clId="{3FBD16F8-542E-411C-A6CF-4FB9AD9E7B16}" dt="2020-09-14T04:48:36.467" v="698" actId="478"/>
          <ac:spMkLst>
            <pc:docMk/>
            <pc:sldMk cId="1492294775" sldId="259"/>
            <ac:spMk id="20" creationId="{0D7E75D3-85F8-4D96-BFFE-A61D7EB54BEF}"/>
          </ac:spMkLst>
        </pc:spChg>
        <pc:spChg chg="del">
          <ac:chgData name="Fredrik Lindroth" userId="bbec43d6-d69d-4b2f-bb2a-a52334374285" providerId="ADAL" clId="{3FBD16F8-542E-411C-A6CF-4FB9AD9E7B16}" dt="2020-09-14T04:46:07.010" v="669" actId="478"/>
          <ac:spMkLst>
            <pc:docMk/>
            <pc:sldMk cId="1492294775" sldId="259"/>
            <ac:spMk id="21" creationId="{610AB748-F0FF-477A-B59D-CA72F82546E5}"/>
          </ac:spMkLst>
        </pc:spChg>
        <pc:spChg chg="del mod">
          <ac:chgData name="Fredrik Lindroth" userId="bbec43d6-d69d-4b2f-bb2a-a52334374285" providerId="ADAL" clId="{3FBD16F8-542E-411C-A6CF-4FB9AD9E7B16}" dt="2020-09-14T04:49:02.227" v="702" actId="478"/>
          <ac:spMkLst>
            <pc:docMk/>
            <pc:sldMk cId="1492294775" sldId="259"/>
            <ac:spMk id="23" creationId="{B6CE47B5-1AC3-4EC8-8233-83C9082DD78A}"/>
          </ac:spMkLst>
        </pc:spChg>
        <pc:spChg chg="add del mod">
          <ac:chgData name="Fredrik Lindroth" userId="bbec43d6-d69d-4b2f-bb2a-a52334374285" providerId="ADAL" clId="{3FBD16F8-542E-411C-A6CF-4FB9AD9E7B16}" dt="2020-09-14T04:48:36.467" v="698" actId="478"/>
          <ac:spMkLst>
            <pc:docMk/>
            <pc:sldMk cId="1492294775" sldId="259"/>
            <ac:spMk id="24" creationId="{7D5C072B-0DF5-41B9-8CAA-EDC57AC63508}"/>
          </ac:spMkLst>
        </pc:spChg>
        <pc:spChg chg="add del mod">
          <ac:chgData name="Fredrik Lindroth" userId="bbec43d6-d69d-4b2f-bb2a-a52334374285" providerId="ADAL" clId="{3FBD16F8-542E-411C-A6CF-4FB9AD9E7B16}" dt="2020-09-14T04:48:36.467" v="698" actId="478"/>
          <ac:spMkLst>
            <pc:docMk/>
            <pc:sldMk cId="1492294775" sldId="259"/>
            <ac:spMk id="25" creationId="{AD01D897-CC45-4598-B3EB-4F7D4F06D387}"/>
          </ac:spMkLst>
        </pc:spChg>
        <pc:spChg chg="add mod">
          <ac:chgData name="Fredrik Lindroth" userId="bbec43d6-d69d-4b2f-bb2a-a52334374285" providerId="ADAL" clId="{3FBD16F8-542E-411C-A6CF-4FB9AD9E7B16}" dt="2020-09-14T04:54:06.831" v="768" actId="6549"/>
          <ac:spMkLst>
            <pc:docMk/>
            <pc:sldMk cId="1492294775" sldId="259"/>
            <ac:spMk id="28" creationId="{61F47781-B55E-473B-A784-ED018C952FDA}"/>
          </ac:spMkLst>
        </pc:spChg>
        <pc:spChg chg="add mod">
          <ac:chgData name="Fredrik Lindroth" userId="bbec43d6-d69d-4b2f-bb2a-a52334374285" providerId="ADAL" clId="{3FBD16F8-542E-411C-A6CF-4FB9AD9E7B16}" dt="2020-09-14T04:53:58.157" v="760" actId="20577"/>
          <ac:spMkLst>
            <pc:docMk/>
            <pc:sldMk cId="1492294775" sldId="259"/>
            <ac:spMk id="30" creationId="{03B071B2-A7A6-444B-857F-B62A43ABCC84}"/>
          </ac:spMkLst>
        </pc:spChg>
        <pc:spChg chg="add mod">
          <ac:chgData name="Fredrik Lindroth" userId="bbec43d6-d69d-4b2f-bb2a-a52334374285" providerId="ADAL" clId="{3FBD16F8-542E-411C-A6CF-4FB9AD9E7B16}" dt="2020-09-14T04:53:53.291" v="757" actId="6549"/>
          <ac:spMkLst>
            <pc:docMk/>
            <pc:sldMk cId="1492294775" sldId="259"/>
            <ac:spMk id="31" creationId="{60D1003E-5A40-4EF1-B33F-B6773BA22785}"/>
          </ac:spMkLst>
        </pc:spChg>
        <pc:spChg chg="add mod">
          <ac:chgData name="Fredrik Lindroth" userId="bbec43d6-d69d-4b2f-bb2a-a52334374285" providerId="ADAL" clId="{3FBD16F8-542E-411C-A6CF-4FB9AD9E7B16}" dt="2020-09-14T04:49:02.596" v="703"/>
          <ac:spMkLst>
            <pc:docMk/>
            <pc:sldMk cId="1492294775" sldId="259"/>
            <ac:spMk id="34" creationId="{EB722217-A70E-4CD0-86D2-DF2823E1BE6F}"/>
          </ac:spMkLst>
        </pc:spChg>
        <pc:spChg chg="del">
          <ac:chgData name="Fredrik Lindroth" userId="bbec43d6-d69d-4b2f-bb2a-a52334374285" providerId="ADAL" clId="{3FBD16F8-542E-411C-A6CF-4FB9AD9E7B16}" dt="2020-09-14T04:46:10.170" v="670" actId="478"/>
          <ac:spMkLst>
            <pc:docMk/>
            <pc:sldMk cId="1492294775" sldId="259"/>
            <ac:spMk id="38" creationId="{EB8C8CD1-4092-47F2-BE85-81710C86D6A6}"/>
          </ac:spMkLst>
        </pc:spChg>
        <pc:spChg chg="add mod">
          <ac:chgData name="Fredrik Lindroth" userId="bbec43d6-d69d-4b2f-bb2a-a52334374285" providerId="ADAL" clId="{3FBD16F8-542E-411C-A6CF-4FB9AD9E7B16}" dt="2020-09-14T04:53:48.920" v="754" actId="1076"/>
          <ac:spMkLst>
            <pc:docMk/>
            <pc:sldMk cId="1492294775" sldId="259"/>
            <ac:spMk id="39" creationId="{55EBA6A8-B15A-4AE1-9DF0-898D9FB4CDB2}"/>
          </ac:spMkLst>
        </pc:spChg>
        <pc:spChg chg="add mod">
          <ac:chgData name="Fredrik Lindroth" userId="bbec43d6-d69d-4b2f-bb2a-a52334374285" providerId="ADAL" clId="{3FBD16F8-542E-411C-A6CF-4FB9AD9E7B16}" dt="2020-09-14T04:57:24.316" v="883" actId="207"/>
          <ac:spMkLst>
            <pc:docMk/>
            <pc:sldMk cId="1492294775" sldId="259"/>
            <ac:spMk id="41" creationId="{118A28D7-CADF-4BA7-AC34-86581172B547}"/>
          </ac:spMkLst>
        </pc:spChg>
        <pc:picChg chg="del mod">
          <ac:chgData name="Fredrik Lindroth" userId="bbec43d6-d69d-4b2f-bb2a-a52334374285" providerId="ADAL" clId="{3FBD16F8-542E-411C-A6CF-4FB9AD9E7B16}" dt="2020-09-14T04:49:02.227" v="702" actId="478"/>
          <ac:picMkLst>
            <pc:docMk/>
            <pc:sldMk cId="1492294775" sldId="259"/>
            <ac:picMk id="10" creationId="{631EF26B-8CC0-4A1F-BF7D-61B5146B8919}"/>
          </ac:picMkLst>
        </pc:picChg>
        <pc:picChg chg="add del mod">
          <ac:chgData name="Fredrik Lindroth" userId="bbec43d6-d69d-4b2f-bb2a-a52334374285" providerId="ADAL" clId="{3FBD16F8-542E-411C-A6CF-4FB9AD9E7B16}" dt="2020-09-14T04:47:12.518" v="681" actId="478"/>
          <ac:picMkLst>
            <pc:docMk/>
            <pc:sldMk cId="1492294775" sldId="259"/>
            <ac:picMk id="13" creationId="{E9F39A0B-0D2F-4FE1-89F5-59E019EF91F5}"/>
          </ac:picMkLst>
        </pc:picChg>
        <pc:picChg chg="add del mod">
          <ac:chgData name="Fredrik Lindroth" userId="bbec43d6-d69d-4b2f-bb2a-a52334374285" providerId="ADAL" clId="{3FBD16F8-542E-411C-A6CF-4FB9AD9E7B16}" dt="2020-09-14T04:48:36.467" v="698" actId="478"/>
          <ac:picMkLst>
            <pc:docMk/>
            <pc:sldMk cId="1492294775" sldId="259"/>
            <ac:picMk id="22" creationId="{B23DE8AF-C33C-49E6-9B56-105112D0551B}"/>
          </ac:picMkLst>
        </pc:picChg>
        <pc:picChg chg="add del mod">
          <ac:chgData name="Fredrik Lindroth" userId="bbec43d6-d69d-4b2f-bb2a-a52334374285" providerId="ADAL" clId="{3FBD16F8-542E-411C-A6CF-4FB9AD9E7B16}" dt="2020-09-14T04:52:51.707" v="716" actId="478"/>
          <ac:picMkLst>
            <pc:docMk/>
            <pc:sldMk cId="1492294775" sldId="259"/>
            <ac:picMk id="29" creationId="{33B4FB6E-DA4D-40A4-9D9A-FF61964E90B5}"/>
          </ac:picMkLst>
        </pc:picChg>
        <pc:picChg chg="add mod">
          <ac:chgData name="Fredrik Lindroth" userId="bbec43d6-d69d-4b2f-bb2a-a52334374285" providerId="ADAL" clId="{3FBD16F8-542E-411C-A6CF-4FB9AD9E7B16}" dt="2020-09-14T04:52:57.483" v="719" actId="1076"/>
          <ac:picMkLst>
            <pc:docMk/>
            <pc:sldMk cId="1492294775" sldId="259"/>
            <ac:picMk id="35" creationId="{CA015454-9B4A-42CE-8DD5-AE02091531D5}"/>
          </ac:picMkLst>
        </pc:picChg>
        <pc:cxnChg chg="add mod">
          <ac:chgData name="Fredrik Lindroth" userId="bbec43d6-d69d-4b2f-bb2a-a52334374285" providerId="ADAL" clId="{3FBD16F8-542E-411C-A6CF-4FB9AD9E7B16}" dt="2020-09-14T04:51:43.475" v="710" actId="1076"/>
          <ac:cxnSpMkLst>
            <pc:docMk/>
            <pc:sldMk cId="1492294775" sldId="259"/>
            <ac:cxnSpMk id="9" creationId="{B800105A-EA12-4016-B37E-A07DB7E30EB0}"/>
          </ac:cxnSpMkLst>
        </pc:cxnChg>
        <pc:cxnChg chg="add del mod">
          <ac:chgData name="Fredrik Lindroth" userId="bbec43d6-d69d-4b2f-bb2a-a52334374285" providerId="ADAL" clId="{3FBD16F8-542E-411C-A6CF-4FB9AD9E7B16}" dt="2020-09-14T04:47:12.518" v="681" actId="478"/>
          <ac:cxnSpMkLst>
            <pc:docMk/>
            <pc:sldMk cId="1492294775" sldId="259"/>
            <ac:cxnSpMk id="18" creationId="{A64E2538-0C66-4BB2-9DD4-B6E5506EEF06}"/>
          </ac:cxnSpMkLst>
        </pc:cxnChg>
        <pc:cxnChg chg="add del mod">
          <ac:chgData name="Fredrik Lindroth" userId="bbec43d6-d69d-4b2f-bb2a-a52334374285" providerId="ADAL" clId="{3FBD16F8-542E-411C-A6CF-4FB9AD9E7B16}" dt="2020-09-14T04:47:12.518" v="681" actId="478"/>
          <ac:cxnSpMkLst>
            <pc:docMk/>
            <pc:sldMk cId="1492294775" sldId="259"/>
            <ac:cxnSpMk id="19" creationId="{29432C08-30C1-416F-9E69-2E545829FDC6}"/>
          </ac:cxnSpMkLst>
        </pc:cxnChg>
        <pc:cxnChg chg="add del mod">
          <ac:chgData name="Fredrik Lindroth" userId="bbec43d6-d69d-4b2f-bb2a-a52334374285" providerId="ADAL" clId="{3FBD16F8-542E-411C-A6CF-4FB9AD9E7B16}" dt="2020-09-14T04:48:36.467" v="698" actId="478"/>
          <ac:cxnSpMkLst>
            <pc:docMk/>
            <pc:sldMk cId="1492294775" sldId="259"/>
            <ac:cxnSpMk id="26" creationId="{98F4FC6B-FF1A-46C5-8090-C0C4C0837317}"/>
          </ac:cxnSpMkLst>
        </pc:cxnChg>
        <pc:cxnChg chg="add del mod">
          <ac:chgData name="Fredrik Lindroth" userId="bbec43d6-d69d-4b2f-bb2a-a52334374285" providerId="ADAL" clId="{3FBD16F8-542E-411C-A6CF-4FB9AD9E7B16}" dt="2020-09-14T04:48:36.467" v="698" actId="478"/>
          <ac:cxnSpMkLst>
            <pc:docMk/>
            <pc:sldMk cId="1492294775" sldId="259"/>
            <ac:cxnSpMk id="27" creationId="{94EB1027-083E-4D2E-80B8-86698535AECC}"/>
          </ac:cxnSpMkLst>
        </pc:cxnChg>
        <pc:cxnChg chg="add mod">
          <ac:chgData name="Fredrik Lindroth" userId="bbec43d6-d69d-4b2f-bb2a-a52334374285" providerId="ADAL" clId="{3FBD16F8-542E-411C-A6CF-4FB9AD9E7B16}" dt="2020-09-14T04:49:02.596" v="703"/>
          <ac:cxnSpMkLst>
            <pc:docMk/>
            <pc:sldMk cId="1492294775" sldId="259"/>
            <ac:cxnSpMk id="32" creationId="{107E0C5D-7BDB-469A-B2BC-1BD4B84C73AE}"/>
          </ac:cxnSpMkLst>
        </pc:cxnChg>
        <pc:cxnChg chg="add mod">
          <ac:chgData name="Fredrik Lindroth" userId="bbec43d6-d69d-4b2f-bb2a-a52334374285" providerId="ADAL" clId="{3FBD16F8-542E-411C-A6CF-4FB9AD9E7B16}" dt="2020-09-14T04:49:02.596" v="703"/>
          <ac:cxnSpMkLst>
            <pc:docMk/>
            <pc:sldMk cId="1492294775" sldId="259"/>
            <ac:cxnSpMk id="33" creationId="{DEEA6083-B4A7-4786-9AAE-FA0EC117415B}"/>
          </ac:cxnSpMkLst>
        </pc:cxnChg>
        <pc:cxnChg chg="del mod">
          <ac:chgData name="Fredrik Lindroth" userId="bbec43d6-d69d-4b2f-bb2a-a52334374285" providerId="ADAL" clId="{3FBD16F8-542E-411C-A6CF-4FB9AD9E7B16}" dt="2020-09-14T04:49:02.227" v="702" actId="478"/>
          <ac:cxnSpMkLst>
            <pc:docMk/>
            <pc:sldMk cId="1492294775" sldId="259"/>
            <ac:cxnSpMk id="36" creationId="{0C4AEB94-3968-4FBD-BE38-7BFAB1BB1FF9}"/>
          </ac:cxnSpMkLst>
        </pc:cxnChg>
        <pc:cxnChg chg="del mod">
          <ac:chgData name="Fredrik Lindroth" userId="bbec43d6-d69d-4b2f-bb2a-a52334374285" providerId="ADAL" clId="{3FBD16F8-542E-411C-A6CF-4FB9AD9E7B16}" dt="2020-09-14T04:49:02.227" v="702" actId="478"/>
          <ac:cxnSpMkLst>
            <pc:docMk/>
            <pc:sldMk cId="1492294775" sldId="259"/>
            <ac:cxnSpMk id="37" creationId="{71EE79EE-8882-4ED3-ABE7-5036083A1E02}"/>
          </ac:cxnSpMkLst>
        </pc:cxnChg>
      </pc:sldChg>
      <pc:sldChg chg="addSp delSp modSp add del mod">
        <pc:chgData name="Fredrik Lindroth" userId="bbec43d6-d69d-4b2f-bb2a-a52334374285" providerId="ADAL" clId="{3FBD16F8-542E-411C-A6CF-4FB9AD9E7B16}" dt="2020-09-14T04:57:04.745" v="867" actId="47"/>
        <pc:sldMkLst>
          <pc:docMk/>
          <pc:sldMk cId="3076251833" sldId="260"/>
        </pc:sldMkLst>
        <pc:spChg chg="mod">
          <ac:chgData name="Fredrik Lindroth" userId="bbec43d6-d69d-4b2f-bb2a-a52334374285" providerId="ADAL" clId="{3FBD16F8-542E-411C-A6CF-4FB9AD9E7B16}" dt="2020-09-14T04:56:00.098" v="864" actId="20577"/>
          <ac:spMkLst>
            <pc:docMk/>
            <pc:sldMk cId="3076251833" sldId="260"/>
            <ac:spMk id="2" creationId="{C8227D17-CD2D-4430-A5CE-044FD2FA07AE}"/>
          </ac:spMkLst>
        </pc:spChg>
        <pc:spChg chg="mod">
          <ac:chgData name="Fredrik Lindroth" userId="bbec43d6-d69d-4b2f-bb2a-a52334374285" providerId="ADAL" clId="{3FBD16F8-542E-411C-A6CF-4FB9AD9E7B16}" dt="2020-09-14T04:56:46.214" v="866" actId="1076"/>
          <ac:spMkLst>
            <pc:docMk/>
            <pc:sldMk cId="3076251833" sldId="260"/>
            <ac:spMk id="4" creationId="{DAA693FD-5C9F-42F8-B5E3-56C3697374D0}"/>
          </ac:spMkLst>
        </pc:spChg>
        <pc:spChg chg="add del mod">
          <ac:chgData name="Fredrik Lindroth" userId="bbec43d6-d69d-4b2f-bb2a-a52334374285" providerId="ADAL" clId="{3FBD16F8-542E-411C-A6CF-4FB9AD9E7B16}" dt="2020-09-14T04:55:15.744" v="829"/>
          <ac:spMkLst>
            <pc:docMk/>
            <pc:sldMk cId="3076251833" sldId="260"/>
            <ac:spMk id="9" creationId="{BD701014-5B8E-408C-BF5B-118E9C359428}"/>
          </ac:spMkLst>
        </pc:spChg>
        <pc:spChg chg="add del mod">
          <ac:chgData name="Fredrik Lindroth" userId="bbec43d6-d69d-4b2f-bb2a-a52334374285" providerId="ADAL" clId="{3FBD16F8-542E-411C-A6CF-4FB9AD9E7B16}" dt="2020-09-14T04:55:15.744" v="829"/>
          <ac:spMkLst>
            <pc:docMk/>
            <pc:sldMk cId="3076251833" sldId="260"/>
            <ac:spMk id="12" creationId="{32CB12EB-C7EF-4282-9330-61B3D76441AB}"/>
          </ac:spMkLst>
        </pc:spChg>
        <pc:spChg chg="add del mod">
          <ac:chgData name="Fredrik Lindroth" userId="bbec43d6-d69d-4b2f-bb2a-a52334374285" providerId="ADAL" clId="{3FBD16F8-542E-411C-A6CF-4FB9AD9E7B16}" dt="2020-09-14T04:55:15.744" v="829"/>
          <ac:spMkLst>
            <pc:docMk/>
            <pc:sldMk cId="3076251833" sldId="260"/>
            <ac:spMk id="13" creationId="{770D3905-DE6B-48D0-BAF8-0A9F0EEFF2B8}"/>
          </ac:spMkLst>
        </pc:spChg>
        <pc:spChg chg="add mod">
          <ac:chgData name="Fredrik Lindroth" userId="bbec43d6-d69d-4b2f-bb2a-a52334374285" providerId="ADAL" clId="{3FBD16F8-542E-411C-A6CF-4FB9AD9E7B16}" dt="2020-09-14T04:55:22.373" v="831" actId="1076"/>
          <ac:spMkLst>
            <pc:docMk/>
            <pc:sldMk cId="3076251833" sldId="260"/>
            <ac:spMk id="16" creationId="{61099252-3DE8-46B1-8CE1-C19E0FB8CAE5}"/>
          </ac:spMkLst>
        </pc:spChg>
        <pc:spChg chg="mod">
          <ac:chgData name="Fredrik Lindroth" userId="bbec43d6-d69d-4b2f-bb2a-a52334374285" providerId="ADAL" clId="{3FBD16F8-542E-411C-A6CF-4FB9AD9E7B16}" dt="2020-09-14T04:56:46.214" v="866" actId="1076"/>
          <ac:spMkLst>
            <pc:docMk/>
            <pc:sldMk cId="3076251833" sldId="260"/>
            <ac:spMk id="17" creationId="{FBFA4B64-95C4-4F3A-A06C-202B6E502FEA}"/>
          </ac:spMkLst>
        </pc:spChg>
        <pc:spChg chg="add mod">
          <ac:chgData name="Fredrik Lindroth" userId="bbec43d6-d69d-4b2f-bb2a-a52334374285" providerId="ADAL" clId="{3FBD16F8-542E-411C-A6CF-4FB9AD9E7B16}" dt="2020-09-14T04:55:22.373" v="831" actId="1076"/>
          <ac:spMkLst>
            <pc:docMk/>
            <pc:sldMk cId="3076251833" sldId="260"/>
            <ac:spMk id="19" creationId="{67EFE808-558C-46B9-B6AE-B6C952BB28D4}"/>
          </ac:spMkLst>
        </pc:spChg>
        <pc:spChg chg="add mod">
          <ac:chgData name="Fredrik Lindroth" userId="bbec43d6-d69d-4b2f-bb2a-a52334374285" providerId="ADAL" clId="{3FBD16F8-542E-411C-A6CF-4FB9AD9E7B16}" dt="2020-09-14T04:55:22.373" v="831" actId="1076"/>
          <ac:spMkLst>
            <pc:docMk/>
            <pc:sldMk cId="3076251833" sldId="260"/>
            <ac:spMk id="20" creationId="{7C6C8AD1-D257-4A72-BC72-E7CDC95D8EB0}"/>
          </ac:spMkLst>
        </pc:spChg>
        <pc:spChg chg="mod">
          <ac:chgData name="Fredrik Lindroth" userId="bbec43d6-d69d-4b2f-bb2a-a52334374285" providerId="ADAL" clId="{3FBD16F8-542E-411C-A6CF-4FB9AD9E7B16}" dt="2020-09-14T04:56:46.214" v="866" actId="1076"/>
          <ac:spMkLst>
            <pc:docMk/>
            <pc:sldMk cId="3076251833" sldId="260"/>
            <ac:spMk id="23" creationId="{B6CE47B5-1AC3-4EC8-8233-83C9082DD78A}"/>
          </ac:spMkLst>
        </pc:spChg>
        <pc:picChg chg="mod">
          <ac:chgData name="Fredrik Lindroth" userId="bbec43d6-d69d-4b2f-bb2a-a52334374285" providerId="ADAL" clId="{3FBD16F8-542E-411C-A6CF-4FB9AD9E7B16}" dt="2020-09-14T04:56:46.214" v="866" actId="1076"/>
          <ac:picMkLst>
            <pc:docMk/>
            <pc:sldMk cId="3076251833" sldId="260"/>
            <ac:picMk id="10" creationId="{631EF26B-8CC0-4A1F-BF7D-61B5146B8919}"/>
          </ac:picMkLst>
        </pc:picChg>
        <pc:picChg chg="add del mod">
          <ac:chgData name="Fredrik Lindroth" userId="bbec43d6-d69d-4b2f-bb2a-a52334374285" providerId="ADAL" clId="{3FBD16F8-542E-411C-A6CF-4FB9AD9E7B16}" dt="2020-09-14T04:55:15.744" v="829"/>
          <ac:picMkLst>
            <pc:docMk/>
            <pc:sldMk cId="3076251833" sldId="260"/>
            <ac:picMk id="11" creationId="{79584756-614F-4DDB-B099-B13DABF98515}"/>
          </ac:picMkLst>
        </pc:picChg>
        <pc:picChg chg="add mod">
          <ac:chgData name="Fredrik Lindroth" userId="bbec43d6-d69d-4b2f-bb2a-a52334374285" providerId="ADAL" clId="{3FBD16F8-542E-411C-A6CF-4FB9AD9E7B16}" dt="2020-09-14T04:55:22.373" v="831" actId="1076"/>
          <ac:picMkLst>
            <pc:docMk/>
            <pc:sldMk cId="3076251833" sldId="260"/>
            <ac:picMk id="18" creationId="{AF1515BD-55A8-40F2-8B7B-01A66FFBAAF7}"/>
          </ac:picMkLst>
        </pc:picChg>
        <pc:cxnChg chg="add del mod">
          <ac:chgData name="Fredrik Lindroth" userId="bbec43d6-d69d-4b2f-bb2a-a52334374285" providerId="ADAL" clId="{3FBD16F8-542E-411C-A6CF-4FB9AD9E7B16}" dt="2020-09-14T04:55:15.744" v="829"/>
          <ac:cxnSpMkLst>
            <pc:docMk/>
            <pc:sldMk cId="3076251833" sldId="260"/>
            <ac:cxnSpMk id="14" creationId="{89E5ADB7-1FCE-4006-B5D1-CEDBB401B140}"/>
          </ac:cxnSpMkLst>
        </pc:cxnChg>
        <pc:cxnChg chg="add del mod">
          <ac:chgData name="Fredrik Lindroth" userId="bbec43d6-d69d-4b2f-bb2a-a52334374285" providerId="ADAL" clId="{3FBD16F8-542E-411C-A6CF-4FB9AD9E7B16}" dt="2020-09-14T04:55:15.744" v="829"/>
          <ac:cxnSpMkLst>
            <pc:docMk/>
            <pc:sldMk cId="3076251833" sldId="260"/>
            <ac:cxnSpMk id="15" creationId="{6DB0D272-8DA7-420F-A7C3-92CDCB25C6DC}"/>
          </ac:cxnSpMkLst>
        </pc:cxnChg>
        <pc:cxnChg chg="add mod">
          <ac:chgData name="Fredrik Lindroth" userId="bbec43d6-d69d-4b2f-bb2a-a52334374285" providerId="ADAL" clId="{3FBD16F8-542E-411C-A6CF-4FB9AD9E7B16}" dt="2020-09-14T04:55:22.373" v="831" actId="1076"/>
          <ac:cxnSpMkLst>
            <pc:docMk/>
            <pc:sldMk cId="3076251833" sldId="260"/>
            <ac:cxnSpMk id="21" creationId="{CA1E904A-D87D-4240-AF80-7A34675497EF}"/>
          </ac:cxnSpMkLst>
        </pc:cxnChg>
        <pc:cxnChg chg="add mod">
          <ac:chgData name="Fredrik Lindroth" userId="bbec43d6-d69d-4b2f-bb2a-a52334374285" providerId="ADAL" clId="{3FBD16F8-542E-411C-A6CF-4FB9AD9E7B16}" dt="2020-09-14T04:55:22.373" v="831" actId="1076"/>
          <ac:cxnSpMkLst>
            <pc:docMk/>
            <pc:sldMk cId="3076251833" sldId="260"/>
            <ac:cxnSpMk id="22" creationId="{0A894775-8853-47A2-A1BA-DEBF31E77236}"/>
          </ac:cxnSpMkLst>
        </pc:cxnChg>
        <pc:cxnChg chg="mod">
          <ac:chgData name="Fredrik Lindroth" userId="bbec43d6-d69d-4b2f-bb2a-a52334374285" providerId="ADAL" clId="{3FBD16F8-542E-411C-A6CF-4FB9AD9E7B16}" dt="2020-09-14T04:56:46.214" v="866" actId="1076"/>
          <ac:cxnSpMkLst>
            <pc:docMk/>
            <pc:sldMk cId="3076251833" sldId="260"/>
            <ac:cxnSpMk id="36" creationId="{0C4AEB94-3968-4FBD-BE38-7BFAB1BB1FF9}"/>
          </ac:cxnSpMkLst>
        </pc:cxnChg>
        <pc:cxnChg chg="mod">
          <ac:chgData name="Fredrik Lindroth" userId="bbec43d6-d69d-4b2f-bb2a-a52334374285" providerId="ADAL" clId="{3FBD16F8-542E-411C-A6CF-4FB9AD9E7B16}" dt="2020-09-14T04:56:46.214" v="866" actId="1076"/>
          <ac:cxnSpMkLst>
            <pc:docMk/>
            <pc:sldMk cId="3076251833" sldId="260"/>
            <ac:cxnSpMk id="37" creationId="{71EE79EE-8882-4ED3-ABE7-5036083A1E02}"/>
          </ac:cxnSpMkLst>
        </pc:cxnChg>
      </pc:sldChg>
      <pc:sldChg chg="addSp delSp modSp add mod modAnim">
        <pc:chgData name="Fredrik Lindroth" userId="bbec43d6-d69d-4b2f-bb2a-a52334374285" providerId="ADAL" clId="{3FBD16F8-542E-411C-A6CF-4FB9AD9E7B16}" dt="2020-09-14T05:10:25.965" v="926" actId="1076"/>
        <pc:sldMkLst>
          <pc:docMk/>
          <pc:sldMk cId="3545063417" sldId="260"/>
        </pc:sldMkLst>
        <pc:spChg chg="mod">
          <ac:chgData name="Fredrik Lindroth" userId="bbec43d6-d69d-4b2f-bb2a-a52334374285" providerId="ADAL" clId="{3FBD16F8-542E-411C-A6CF-4FB9AD9E7B16}" dt="2020-09-14T04:57:12.978" v="881" actId="20577"/>
          <ac:spMkLst>
            <pc:docMk/>
            <pc:sldMk cId="3545063417" sldId="260"/>
            <ac:spMk id="2" creationId="{C8227D17-CD2D-4430-A5CE-044FD2FA07AE}"/>
          </ac:spMkLst>
        </pc:spChg>
        <pc:spChg chg="add mod">
          <ac:chgData name="Fredrik Lindroth" userId="bbec43d6-d69d-4b2f-bb2a-a52334374285" providerId="ADAL" clId="{3FBD16F8-542E-411C-A6CF-4FB9AD9E7B16}" dt="2020-09-14T05:04:03.296" v="906"/>
          <ac:spMkLst>
            <pc:docMk/>
            <pc:sldMk cId="3545063417" sldId="260"/>
            <ac:spMk id="15" creationId="{6FCDF180-D075-47AB-9D40-172B1B9ED5F3}"/>
          </ac:spMkLst>
        </pc:spChg>
        <pc:spChg chg="add mod">
          <ac:chgData name="Fredrik Lindroth" userId="bbec43d6-d69d-4b2f-bb2a-a52334374285" providerId="ADAL" clId="{3FBD16F8-542E-411C-A6CF-4FB9AD9E7B16}" dt="2020-09-14T05:10:20.086" v="925" actId="2085"/>
          <ac:spMkLst>
            <pc:docMk/>
            <pc:sldMk cId="3545063417" sldId="260"/>
            <ac:spMk id="16" creationId="{5C86CB1F-F5B5-4DFF-835A-ECC9CB3F6E36}"/>
          </ac:spMkLst>
        </pc:spChg>
        <pc:spChg chg="add mod">
          <ac:chgData name="Fredrik Lindroth" userId="bbec43d6-d69d-4b2f-bb2a-a52334374285" providerId="ADAL" clId="{3FBD16F8-542E-411C-A6CF-4FB9AD9E7B16}" dt="2020-09-14T05:04:03.296" v="906"/>
          <ac:spMkLst>
            <pc:docMk/>
            <pc:sldMk cId="3545063417" sldId="260"/>
            <ac:spMk id="17" creationId="{669E32F2-B475-4106-8FA0-882CD9000FBD}"/>
          </ac:spMkLst>
        </pc:spChg>
        <pc:spChg chg="add mod">
          <ac:chgData name="Fredrik Lindroth" userId="bbec43d6-d69d-4b2f-bb2a-a52334374285" providerId="ADAL" clId="{3FBD16F8-542E-411C-A6CF-4FB9AD9E7B16}" dt="2020-09-14T05:04:03.296" v="906"/>
          <ac:spMkLst>
            <pc:docMk/>
            <pc:sldMk cId="3545063417" sldId="260"/>
            <ac:spMk id="20" creationId="{95ED3E47-86AC-42A7-B623-4A6D70233624}"/>
          </ac:spMkLst>
        </pc:spChg>
        <pc:spChg chg="add mod">
          <ac:chgData name="Fredrik Lindroth" userId="bbec43d6-d69d-4b2f-bb2a-a52334374285" providerId="ADAL" clId="{3FBD16F8-542E-411C-A6CF-4FB9AD9E7B16}" dt="2020-09-14T05:09:41.197" v="920" actId="1076"/>
          <ac:spMkLst>
            <pc:docMk/>
            <pc:sldMk cId="3545063417" sldId="260"/>
            <ac:spMk id="23" creationId="{07C0C6A7-CEEB-408E-840A-F56DA91D25C4}"/>
          </ac:spMkLst>
        </pc:spChg>
        <pc:spChg chg="add mod">
          <ac:chgData name="Fredrik Lindroth" userId="bbec43d6-d69d-4b2f-bb2a-a52334374285" providerId="ADAL" clId="{3FBD16F8-542E-411C-A6CF-4FB9AD9E7B16}" dt="2020-09-14T05:10:25.965" v="926" actId="1076"/>
          <ac:spMkLst>
            <pc:docMk/>
            <pc:sldMk cId="3545063417" sldId="260"/>
            <ac:spMk id="24" creationId="{CFBF60B8-E84C-4DF9-B789-3A4C90C50862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28" creationId="{61F47781-B55E-473B-A784-ED018C952FDA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0" creationId="{03B071B2-A7A6-444B-857F-B62A43ABCC84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1" creationId="{60D1003E-5A40-4EF1-B33F-B6773BA22785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4" creationId="{EB722217-A70E-4CD0-86D2-DF2823E1BE6F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39" creationId="{55EBA6A8-B15A-4AE1-9DF0-898D9FB4CDB2}"/>
          </ac:spMkLst>
        </pc:spChg>
        <pc:spChg chg="del mod">
          <ac:chgData name="Fredrik Lindroth" userId="bbec43d6-d69d-4b2f-bb2a-a52334374285" providerId="ADAL" clId="{3FBD16F8-542E-411C-A6CF-4FB9AD9E7B16}" dt="2020-09-14T05:03:04.566" v="899" actId="478"/>
          <ac:spMkLst>
            <pc:docMk/>
            <pc:sldMk cId="3545063417" sldId="260"/>
            <ac:spMk id="41" creationId="{118A28D7-CADF-4BA7-AC34-86581172B547}"/>
          </ac:spMkLst>
        </pc:spChg>
        <pc:picChg chg="add del mod">
          <ac:chgData name="Fredrik Lindroth" userId="bbec43d6-d69d-4b2f-bb2a-a52334374285" providerId="ADAL" clId="{3FBD16F8-542E-411C-A6CF-4FB9AD9E7B16}" dt="2020-09-14T05:03:35.264" v="905" actId="478"/>
          <ac:picMkLst>
            <pc:docMk/>
            <pc:sldMk cId="3545063417" sldId="260"/>
            <ac:picMk id="4" creationId="{73F6BDAD-2410-4ADF-B9DF-B725DD8245EC}"/>
          </ac:picMkLst>
        </pc:picChg>
        <pc:picChg chg="add mod">
          <ac:chgData name="Fredrik Lindroth" userId="bbec43d6-d69d-4b2f-bb2a-a52334374285" providerId="ADAL" clId="{3FBD16F8-542E-411C-A6CF-4FB9AD9E7B16}" dt="2020-09-14T05:04:03.296" v="906"/>
          <ac:picMkLst>
            <pc:docMk/>
            <pc:sldMk cId="3545063417" sldId="260"/>
            <ac:picMk id="22" creationId="{BBCA4DF4-EB5C-4B92-8218-1B0CCDF8467C}"/>
          </ac:picMkLst>
        </pc:picChg>
        <pc:picChg chg="del mod">
          <ac:chgData name="Fredrik Lindroth" userId="bbec43d6-d69d-4b2f-bb2a-a52334374285" providerId="ADAL" clId="{3FBD16F8-542E-411C-A6CF-4FB9AD9E7B16}" dt="2020-09-14T05:03:04.566" v="899" actId="478"/>
          <ac:picMkLst>
            <pc:docMk/>
            <pc:sldMk cId="3545063417" sldId="260"/>
            <ac:picMk id="35" creationId="{CA015454-9B4A-42CE-8DD5-AE02091531D5}"/>
          </ac:picMkLst>
        </pc:picChg>
        <pc:cxnChg chg="del mod">
          <ac:chgData name="Fredrik Lindroth" userId="bbec43d6-d69d-4b2f-bb2a-a52334374285" providerId="ADAL" clId="{3FBD16F8-542E-411C-A6CF-4FB9AD9E7B16}" dt="2020-09-14T05:03:04.566" v="899" actId="478"/>
          <ac:cxnSpMkLst>
            <pc:docMk/>
            <pc:sldMk cId="3545063417" sldId="260"/>
            <ac:cxnSpMk id="9" creationId="{B800105A-EA12-4016-B37E-A07DB7E30EB0}"/>
          </ac:cxnSpMkLst>
        </pc:cxnChg>
        <pc:cxnChg chg="add mod">
          <ac:chgData name="Fredrik Lindroth" userId="bbec43d6-d69d-4b2f-bb2a-a52334374285" providerId="ADAL" clId="{3FBD16F8-542E-411C-A6CF-4FB9AD9E7B16}" dt="2020-09-14T05:04:03.296" v="906"/>
          <ac:cxnSpMkLst>
            <pc:docMk/>
            <pc:sldMk cId="3545063417" sldId="260"/>
            <ac:cxnSpMk id="18" creationId="{15D13BAA-9D74-4E54-95EF-EB4FA17B0BDE}"/>
          </ac:cxnSpMkLst>
        </pc:cxnChg>
        <pc:cxnChg chg="add mod">
          <ac:chgData name="Fredrik Lindroth" userId="bbec43d6-d69d-4b2f-bb2a-a52334374285" providerId="ADAL" clId="{3FBD16F8-542E-411C-A6CF-4FB9AD9E7B16}" dt="2020-09-14T05:09:54.297" v="922" actId="208"/>
          <ac:cxnSpMkLst>
            <pc:docMk/>
            <pc:sldMk cId="3545063417" sldId="260"/>
            <ac:cxnSpMk id="19" creationId="{AF423734-8FC3-45A2-AB4E-98F20C55F592}"/>
          </ac:cxnSpMkLst>
        </pc:cxnChg>
        <pc:cxnChg chg="add mod">
          <ac:chgData name="Fredrik Lindroth" userId="bbec43d6-d69d-4b2f-bb2a-a52334374285" providerId="ADAL" clId="{3FBD16F8-542E-411C-A6CF-4FB9AD9E7B16}" dt="2020-09-14T05:09:38.070" v="919" actId="1076"/>
          <ac:cxnSpMkLst>
            <pc:docMk/>
            <pc:sldMk cId="3545063417" sldId="260"/>
            <ac:cxnSpMk id="21" creationId="{F012FF01-2FD2-499C-98AA-F6AF5624682F}"/>
          </ac:cxnSpMkLst>
        </pc:cxnChg>
        <pc:cxnChg chg="del mod">
          <ac:chgData name="Fredrik Lindroth" userId="bbec43d6-d69d-4b2f-bb2a-a52334374285" providerId="ADAL" clId="{3FBD16F8-542E-411C-A6CF-4FB9AD9E7B16}" dt="2020-09-14T05:03:04.566" v="899" actId="478"/>
          <ac:cxnSpMkLst>
            <pc:docMk/>
            <pc:sldMk cId="3545063417" sldId="260"/>
            <ac:cxnSpMk id="32" creationId="{107E0C5D-7BDB-469A-B2BC-1BD4B84C73AE}"/>
          </ac:cxnSpMkLst>
        </pc:cxnChg>
        <pc:cxnChg chg="del mod">
          <ac:chgData name="Fredrik Lindroth" userId="bbec43d6-d69d-4b2f-bb2a-a52334374285" providerId="ADAL" clId="{3FBD16F8-542E-411C-A6CF-4FB9AD9E7B16}" dt="2020-09-14T05:03:04.566" v="899" actId="478"/>
          <ac:cxnSpMkLst>
            <pc:docMk/>
            <pc:sldMk cId="3545063417" sldId="260"/>
            <ac:cxnSpMk id="33" creationId="{DEEA6083-B4A7-4786-9AAE-FA0EC117415B}"/>
          </ac:cxnSpMkLst>
        </pc:cxnChg>
      </pc:sldChg>
      <pc:sldChg chg="modSp new mod">
        <pc:chgData name="Fredrik Lindroth" userId="bbec43d6-d69d-4b2f-bb2a-a52334374285" providerId="ADAL" clId="{3FBD16F8-542E-411C-A6CF-4FB9AD9E7B16}" dt="2020-09-14T05:45:36.776" v="2885" actId="20577"/>
        <pc:sldMkLst>
          <pc:docMk/>
          <pc:sldMk cId="2526426540" sldId="261"/>
        </pc:sldMkLst>
        <pc:spChg chg="mod">
          <ac:chgData name="Fredrik Lindroth" userId="bbec43d6-d69d-4b2f-bb2a-a52334374285" providerId="ADAL" clId="{3FBD16F8-542E-411C-A6CF-4FB9AD9E7B16}" dt="2020-09-14T05:45:36.776" v="2885" actId="20577"/>
          <ac:spMkLst>
            <pc:docMk/>
            <pc:sldMk cId="2526426540" sldId="261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5:37:57.761" v="2300" actId="313"/>
          <ac:spMkLst>
            <pc:docMk/>
            <pc:sldMk cId="2526426540" sldId="261"/>
            <ac:spMk id="3" creationId="{6437FBF0-361D-4591-AC66-8C3030E0DA7D}"/>
          </ac:spMkLst>
        </pc:spChg>
      </pc:sldChg>
      <pc:sldChg chg="add del">
        <pc:chgData name="Fredrik Lindroth" userId="bbec43d6-d69d-4b2f-bb2a-a52334374285" providerId="ADAL" clId="{3FBD16F8-542E-411C-A6CF-4FB9AD9E7B16}" dt="2020-09-14T05:09:23.314" v="916" actId="47"/>
        <pc:sldMkLst>
          <pc:docMk/>
          <pc:sldMk cId="3745980548" sldId="261"/>
        </pc:sldMkLst>
      </pc:sldChg>
      <pc:sldChg chg="modSp add mod modAnim">
        <pc:chgData name="Fredrik Lindroth" userId="bbec43d6-d69d-4b2f-bb2a-a52334374285" providerId="ADAL" clId="{3FBD16F8-542E-411C-A6CF-4FB9AD9E7B16}" dt="2020-09-14T06:18:29.291" v="3527"/>
        <pc:sldMkLst>
          <pc:docMk/>
          <pc:sldMk cId="1869117984" sldId="262"/>
        </pc:sldMkLst>
        <pc:spChg chg="mod">
          <ac:chgData name="Fredrik Lindroth" userId="bbec43d6-d69d-4b2f-bb2a-a52334374285" providerId="ADAL" clId="{3FBD16F8-542E-411C-A6CF-4FB9AD9E7B16}" dt="2020-09-14T05:37:39.581" v="2285" actId="313"/>
          <ac:spMkLst>
            <pc:docMk/>
            <pc:sldMk cId="1869117984" sldId="262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18:21.686" v="3526" actId="20577"/>
          <ac:spMkLst>
            <pc:docMk/>
            <pc:sldMk cId="1869117984" sldId="262"/>
            <ac:spMk id="3" creationId="{6437FBF0-361D-4591-AC66-8C3030E0DA7D}"/>
          </ac:spMkLst>
        </pc:spChg>
      </pc:sldChg>
      <pc:sldChg chg="addSp delSp modSp add mod">
        <pc:chgData name="Fredrik Lindroth" userId="bbec43d6-d69d-4b2f-bb2a-a52334374285" providerId="ADAL" clId="{3FBD16F8-542E-411C-A6CF-4FB9AD9E7B16}" dt="2020-09-14T05:32:12.094" v="2038" actId="14100"/>
        <pc:sldMkLst>
          <pc:docMk/>
          <pc:sldMk cId="3476749287" sldId="263"/>
        </pc:sldMkLst>
        <pc:spChg chg="mod">
          <ac:chgData name="Fredrik Lindroth" userId="bbec43d6-d69d-4b2f-bb2a-a52334374285" providerId="ADAL" clId="{3FBD16F8-542E-411C-A6CF-4FB9AD9E7B16}" dt="2020-09-14T05:27:47.815" v="2015" actId="20577"/>
          <ac:spMkLst>
            <pc:docMk/>
            <pc:sldMk cId="3476749287" sldId="263"/>
            <ac:spMk id="2" creationId="{C8227D17-CD2D-4430-A5CE-044FD2FA07AE}"/>
          </ac:spMkLst>
        </pc:spChg>
        <pc:spChg chg="add del">
          <ac:chgData name="Fredrik Lindroth" userId="bbec43d6-d69d-4b2f-bb2a-a52334374285" providerId="ADAL" clId="{3FBD16F8-542E-411C-A6CF-4FB9AD9E7B16}" dt="2020-09-14T05:30:54.227" v="2027" actId="11529"/>
          <ac:spMkLst>
            <pc:docMk/>
            <pc:sldMk cId="3476749287" sldId="263"/>
            <ac:spMk id="12" creationId="{695DEFA4-FF99-44AF-99B6-2A3164DE5609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28" creationId="{61F47781-B55E-473B-A784-ED018C952FDA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0" creationId="{03B071B2-A7A6-444B-857F-B62A43ABCC84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1" creationId="{60D1003E-5A40-4EF1-B33F-B6773BA22785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4" creationId="{EB722217-A70E-4CD0-86D2-DF2823E1BE6F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39" creationId="{55EBA6A8-B15A-4AE1-9DF0-898D9FB4CDB2}"/>
          </ac:spMkLst>
        </pc:spChg>
        <pc:spChg chg="mod">
          <ac:chgData name="Fredrik Lindroth" userId="bbec43d6-d69d-4b2f-bb2a-a52334374285" providerId="ADAL" clId="{3FBD16F8-542E-411C-A6CF-4FB9AD9E7B16}" dt="2020-09-14T05:27:55.521" v="2017" actId="14100"/>
          <ac:spMkLst>
            <pc:docMk/>
            <pc:sldMk cId="3476749287" sldId="263"/>
            <ac:spMk id="41" creationId="{118A28D7-CADF-4BA7-AC34-86581172B547}"/>
          </ac:spMkLst>
        </pc:spChg>
        <pc:picChg chg="add del mod">
          <ac:chgData name="Fredrik Lindroth" userId="bbec43d6-d69d-4b2f-bb2a-a52334374285" providerId="ADAL" clId="{3FBD16F8-542E-411C-A6CF-4FB9AD9E7B16}" dt="2020-09-14T05:31:42.301" v="2028" actId="478"/>
          <ac:picMkLst>
            <pc:docMk/>
            <pc:sldMk cId="3476749287" sldId="263"/>
            <ac:picMk id="7" creationId="{51E6D64C-A13C-4F32-AF3C-576E2A120E1B}"/>
          </ac:picMkLst>
        </pc:picChg>
        <pc:picChg chg="add mod">
          <ac:chgData name="Fredrik Lindroth" userId="bbec43d6-d69d-4b2f-bb2a-a52334374285" providerId="ADAL" clId="{3FBD16F8-542E-411C-A6CF-4FB9AD9E7B16}" dt="2020-09-14T05:31:48.540" v="2030" actId="1076"/>
          <ac:picMkLst>
            <pc:docMk/>
            <pc:sldMk cId="3476749287" sldId="263"/>
            <ac:picMk id="14" creationId="{68ED8DF5-3577-4EB4-81DF-ECA79DF06D74}"/>
          </ac:picMkLst>
        </pc:picChg>
        <pc:picChg chg="mod">
          <ac:chgData name="Fredrik Lindroth" userId="bbec43d6-d69d-4b2f-bb2a-a52334374285" providerId="ADAL" clId="{3FBD16F8-542E-411C-A6CF-4FB9AD9E7B16}" dt="2020-09-14T05:27:55.521" v="2017" actId="14100"/>
          <ac:picMkLst>
            <pc:docMk/>
            <pc:sldMk cId="3476749287" sldId="263"/>
            <ac:picMk id="35" creationId="{CA015454-9B4A-42CE-8DD5-AE02091531D5}"/>
          </ac:picMkLst>
        </pc:picChg>
        <pc:cxnChg chg="mod">
          <ac:chgData name="Fredrik Lindroth" userId="bbec43d6-d69d-4b2f-bb2a-a52334374285" providerId="ADAL" clId="{3FBD16F8-542E-411C-A6CF-4FB9AD9E7B16}" dt="2020-09-14T05:27:55.521" v="2017" actId="14100"/>
          <ac:cxnSpMkLst>
            <pc:docMk/>
            <pc:sldMk cId="3476749287" sldId="263"/>
            <ac:cxnSpMk id="9" creationId="{B800105A-EA12-4016-B37E-A07DB7E30EB0}"/>
          </ac:cxnSpMkLst>
        </pc:cxnChg>
        <pc:cxnChg chg="add mod">
          <ac:chgData name="Fredrik Lindroth" userId="bbec43d6-d69d-4b2f-bb2a-a52334374285" providerId="ADAL" clId="{3FBD16F8-542E-411C-A6CF-4FB9AD9E7B16}" dt="2020-09-14T05:31:59.189" v="2033" actId="14100"/>
          <ac:cxnSpMkLst>
            <pc:docMk/>
            <pc:sldMk cId="3476749287" sldId="263"/>
            <ac:cxnSpMk id="10" creationId="{79AF650E-37D9-4125-98B4-8BE238AC8DFE}"/>
          </ac:cxnSpMkLst>
        </pc:cxnChg>
        <pc:cxnChg chg="add mod">
          <ac:chgData name="Fredrik Lindroth" userId="bbec43d6-d69d-4b2f-bb2a-a52334374285" providerId="ADAL" clId="{3FBD16F8-542E-411C-A6CF-4FB9AD9E7B16}" dt="2020-09-14T05:32:12.094" v="2038" actId="14100"/>
          <ac:cxnSpMkLst>
            <pc:docMk/>
            <pc:sldMk cId="3476749287" sldId="263"/>
            <ac:cxnSpMk id="27" creationId="{4413C0EF-0FEF-41CD-97B5-7B4766F872B8}"/>
          </ac:cxnSpMkLst>
        </pc:cxnChg>
        <pc:cxnChg chg="mod">
          <ac:chgData name="Fredrik Lindroth" userId="bbec43d6-d69d-4b2f-bb2a-a52334374285" providerId="ADAL" clId="{3FBD16F8-542E-411C-A6CF-4FB9AD9E7B16}" dt="2020-09-14T05:27:55.521" v="2017" actId="14100"/>
          <ac:cxnSpMkLst>
            <pc:docMk/>
            <pc:sldMk cId="3476749287" sldId="263"/>
            <ac:cxnSpMk id="32" creationId="{107E0C5D-7BDB-469A-B2BC-1BD4B84C73AE}"/>
          </ac:cxnSpMkLst>
        </pc:cxnChg>
        <pc:cxnChg chg="mod">
          <ac:chgData name="Fredrik Lindroth" userId="bbec43d6-d69d-4b2f-bb2a-a52334374285" providerId="ADAL" clId="{3FBD16F8-542E-411C-A6CF-4FB9AD9E7B16}" dt="2020-09-14T05:27:55.521" v="2017" actId="14100"/>
          <ac:cxnSpMkLst>
            <pc:docMk/>
            <pc:sldMk cId="3476749287" sldId="263"/>
            <ac:cxnSpMk id="33" creationId="{DEEA6083-B4A7-4786-9AAE-FA0EC117415B}"/>
          </ac:cxnSpMkLst>
        </pc:cxnChg>
      </pc:sldChg>
      <pc:sldChg chg="modSp add mod ord modAnim">
        <pc:chgData name="Fredrik Lindroth" userId="bbec43d6-d69d-4b2f-bb2a-a52334374285" providerId="ADAL" clId="{3FBD16F8-542E-411C-A6CF-4FB9AD9E7B16}" dt="2020-09-14T06:19:51.118" v="3545"/>
        <pc:sldMkLst>
          <pc:docMk/>
          <pc:sldMk cId="1811970808" sldId="264"/>
        </pc:sldMkLst>
        <pc:spChg chg="mod">
          <ac:chgData name="Fredrik Lindroth" userId="bbec43d6-d69d-4b2f-bb2a-a52334374285" providerId="ADAL" clId="{3FBD16F8-542E-411C-A6CF-4FB9AD9E7B16}" dt="2020-09-14T05:37:34.387" v="2281" actId="313"/>
          <ac:spMkLst>
            <pc:docMk/>
            <pc:sldMk cId="1811970808" sldId="264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19:47.464" v="3544" actId="15"/>
          <ac:spMkLst>
            <pc:docMk/>
            <pc:sldMk cId="1811970808" sldId="264"/>
            <ac:spMk id="3" creationId="{6437FBF0-361D-4591-AC66-8C3030E0DA7D}"/>
          </ac:spMkLst>
        </pc:spChg>
      </pc:sldChg>
      <pc:sldChg chg="modSp add mod modAnim">
        <pc:chgData name="Fredrik Lindroth" userId="bbec43d6-d69d-4b2f-bb2a-a52334374285" providerId="ADAL" clId="{3FBD16F8-542E-411C-A6CF-4FB9AD9E7B16}" dt="2020-09-14T06:23:44.217" v="3788" actId="20577"/>
        <pc:sldMkLst>
          <pc:docMk/>
          <pc:sldMk cId="679319842" sldId="265"/>
        </pc:sldMkLst>
        <pc:spChg chg="mod">
          <ac:chgData name="Fredrik Lindroth" userId="bbec43d6-d69d-4b2f-bb2a-a52334374285" providerId="ADAL" clId="{3FBD16F8-542E-411C-A6CF-4FB9AD9E7B16}" dt="2020-09-14T05:40:12.859" v="2503" actId="20577"/>
          <ac:spMkLst>
            <pc:docMk/>
            <pc:sldMk cId="679319842" sldId="265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23:44.217" v="3788" actId="20577"/>
          <ac:spMkLst>
            <pc:docMk/>
            <pc:sldMk cId="679319842" sldId="265"/>
            <ac:spMk id="3" creationId="{6437FBF0-361D-4591-AC66-8C3030E0DA7D}"/>
          </ac:spMkLst>
        </pc:spChg>
      </pc:sldChg>
      <pc:sldChg chg="addSp delSp modSp add mod">
        <pc:chgData name="Fredrik Lindroth" userId="bbec43d6-d69d-4b2f-bb2a-a52334374285" providerId="ADAL" clId="{3FBD16F8-542E-411C-A6CF-4FB9AD9E7B16}" dt="2020-09-14T06:37:59.599" v="3791" actId="20577"/>
        <pc:sldMkLst>
          <pc:docMk/>
          <pc:sldMk cId="3296626146" sldId="266"/>
        </pc:sldMkLst>
        <pc:spChg chg="mod">
          <ac:chgData name="Fredrik Lindroth" userId="bbec43d6-d69d-4b2f-bb2a-a52334374285" providerId="ADAL" clId="{3FBD16F8-542E-411C-A6CF-4FB9AD9E7B16}" dt="2020-09-14T06:37:59.599" v="3791" actId="20577"/>
          <ac:spMkLst>
            <pc:docMk/>
            <pc:sldMk cId="3296626146" sldId="266"/>
            <ac:spMk id="2" creationId="{C8227D17-CD2D-4430-A5CE-044FD2FA07AE}"/>
          </ac:spMkLst>
        </pc:spChg>
        <pc:spChg chg="add mod">
          <ac:chgData name="Fredrik Lindroth" userId="bbec43d6-d69d-4b2f-bb2a-a52334374285" providerId="ADAL" clId="{3FBD16F8-542E-411C-A6CF-4FB9AD9E7B16}" dt="2020-09-14T05:51:18.774" v="3015" actId="1076"/>
          <ac:spMkLst>
            <pc:docMk/>
            <pc:sldMk cId="3296626146" sldId="266"/>
            <ac:spMk id="3" creationId="{968A0330-DEFF-4192-8B3E-CDD7E979E2F8}"/>
          </ac:spMkLst>
        </pc:spChg>
        <pc:spChg chg="add mod">
          <ac:chgData name="Fredrik Lindroth" userId="bbec43d6-d69d-4b2f-bb2a-a52334374285" providerId="ADAL" clId="{3FBD16F8-542E-411C-A6CF-4FB9AD9E7B16}" dt="2020-09-14T05:51:21.190" v="3016" actId="1076"/>
          <ac:spMkLst>
            <pc:docMk/>
            <pc:sldMk cId="3296626146" sldId="266"/>
            <ac:spMk id="4" creationId="{4F96EB77-DA78-4F5F-A032-EFE53F7DE059}"/>
          </ac:spMkLst>
        </pc:spChg>
        <pc:spChg chg="mod">
          <ac:chgData name="Fredrik Lindroth" userId="bbec43d6-d69d-4b2f-bb2a-a52334374285" providerId="ADAL" clId="{3FBD16F8-542E-411C-A6CF-4FB9AD9E7B16}" dt="2020-09-14T05:49:26.152" v="3000" actId="207"/>
          <ac:spMkLst>
            <pc:docMk/>
            <pc:sldMk cId="3296626146" sldId="266"/>
            <ac:spMk id="28" creationId="{61F47781-B55E-473B-A784-ED018C952FDA}"/>
          </ac:spMkLst>
        </pc:spChg>
        <pc:spChg chg="mod">
          <ac:chgData name="Fredrik Lindroth" userId="bbec43d6-d69d-4b2f-bb2a-a52334374285" providerId="ADAL" clId="{3FBD16F8-542E-411C-A6CF-4FB9AD9E7B16}" dt="2020-09-14T05:49:26.152" v="3000" actId="207"/>
          <ac:spMkLst>
            <pc:docMk/>
            <pc:sldMk cId="3296626146" sldId="266"/>
            <ac:spMk id="30" creationId="{03B071B2-A7A6-444B-857F-B62A43ABCC84}"/>
          </ac:spMkLst>
        </pc:spChg>
        <pc:spChg chg="del">
          <ac:chgData name="Fredrik Lindroth" userId="bbec43d6-d69d-4b2f-bb2a-a52334374285" providerId="ADAL" clId="{3FBD16F8-542E-411C-A6CF-4FB9AD9E7B16}" dt="2020-09-14T05:49:01.392" v="2994" actId="478"/>
          <ac:spMkLst>
            <pc:docMk/>
            <pc:sldMk cId="3296626146" sldId="266"/>
            <ac:spMk id="34" creationId="{EB722217-A70E-4CD0-86D2-DF2823E1BE6F}"/>
          </ac:spMkLst>
        </pc:spChg>
        <pc:spChg chg="mod">
          <ac:chgData name="Fredrik Lindroth" userId="bbec43d6-d69d-4b2f-bb2a-a52334374285" providerId="ADAL" clId="{3FBD16F8-542E-411C-A6CF-4FB9AD9E7B16}" dt="2020-09-14T05:50:57.460" v="3013" actId="1076"/>
          <ac:spMkLst>
            <pc:docMk/>
            <pc:sldMk cId="3296626146" sldId="266"/>
            <ac:spMk id="39" creationId="{55EBA6A8-B15A-4AE1-9DF0-898D9FB4CDB2}"/>
          </ac:spMkLst>
        </pc:spChg>
        <pc:spChg chg="del">
          <ac:chgData name="Fredrik Lindroth" userId="bbec43d6-d69d-4b2f-bb2a-a52334374285" providerId="ADAL" clId="{3FBD16F8-542E-411C-A6CF-4FB9AD9E7B16}" dt="2020-09-14T05:49:04.905" v="2995" actId="478"/>
          <ac:spMkLst>
            <pc:docMk/>
            <pc:sldMk cId="3296626146" sldId="266"/>
            <ac:spMk id="41" creationId="{118A28D7-CADF-4BA7-AC34-86581172B547}"/>
          </ac:spMkLst>
        </pc:spChg>
        <pc:picChg chg="mod">
          <ac:chgData name="Fredrik Lindroth" userId="bbec43d6-d69d-4b2f-bb2a-a52334374285" providerId="ADAL" clId="{3FBD16F8-542E-411C-A6CF-4FB9AD9E7B16}" dt="2020-09-14T05:51:09.739" v="3014" actId="208"/>
          <ac:picMkLst>
            <pc:docMk/>
            <pc:sldMk cId="3296626146" sldId="266"/>
            <ac:picMk id="35" creationId="{CA015454-9B4A-42CE-8DD5-AE02091531D5}"/>
          </ac:picMkLst>
        </pc:picChg>
        <pc:cxnChg chg="del">
          <ac:chgData name="Fredrik Lindroth" userId="bbec43d6-d69d-4b2f-bb2a-a52334374285" providerId="ADAL" clId="{3FBD16F8-542E-411C-A6CF-4FB9AD9E7B16}" dt="2020-09-14T05:49:07.321" v="2996" actId="478"/>
          <ac:cxnSpMkLst>
            <pc:docMk/>
            <pc:sldMk cId="3296626146" sldId="266"/>
            <ac:cxnSpMk id="9" creationId="{B800105A-EA12-4016-B37E-A07DB7E30EB0}"/>
          </ac:cxnSpMkLst>
        </pc:cxnChg>
        <pc:cxnChg chg="mod">
          <ac:chgData name="Fredrik Lindroth" userId="bbec43d6-d69d-4b2f-bb2a-a52334374285" providerId="ADAL" clId="{3FBD16F8-542E-411C-A6CF-4FB9AD9E7B16}" dt="2020-09-14T05:49:26.152" v="3000" actId="207"/>
          <ac:cxnSpMkLst>
            <pc:docMk/>
            <pc:sldMk cId="3296626146" sldId="266"/>
            <ac:cxnSpMk id="32" creationId="{107E0C5D-7BDB-469A-B2BC-1BD4B84C73AE}"/>
          </ac:cxnSpMkLst>
        </pc:cxnChg>
        <pc:cxnChg chg="mod">
          <ac:chgData name="Fredrik Lindroth" userId="bbec43d6-d69d-4b2f-bb2a-a52334374285" providerId="ADAL" clId="{3FBD16F8-542E-411C-A6CF-4FB9AD9E7B16}" dt="2020-09-14T05:49:26.152" v="3000" actId="207"/>
          <ac:cxnSpMkLst>
            <pc:docMk/>
            <pc:sldMk cId="3296626146" sldId="266"/>
            <ac:cxnSpMk id="33" creationId="{DEEA6083-B4A7-4786-9AAE-FA0EC117415B}"/>
          </ac:cxnSpMkLst>
        </pc:cxnChg>
      </pc:sldChg>
      <pc:sldChg chg="delSp modSp add mod">
        <pc:chgData name="Fredrik Lindroth" userId="bbec43d6-d69d-4b2f-bb2a-a52334374285" providerId="ADAL" clId="{3FBD16F8-542E-411C-A6CF-4FB9AD9E7B16}" dt="2020-09-14T05:48:27.784" v="2969" actId="478"/>
        <pc:sldMkLst>
          <pc:docMk/>
          <pc:sldMk cId="1155494233" sldId="267"/>
        </pc:sldMkLst>
        <pc:spChg chg="mod">
          <ac:chgData name="Fredrik Lindroth" userId="bbec43d6-d69d-4b2f-bb2a-a52334374285" providerId="ADAL" clId="{3FBD16F8-542E-411C-A6CF-4FB9AD9E7B16}" dt="2020-09-14T05:48:11.565" v="2938" actId="20577"/>
          <ac:spMkLst>
            <pc:docMk/>
            <pc:sldMk cId="1155494233" sldId="267"/>
            <ac:spMk id="2" creationId="{C8227D17-CD2D-4430-A5CE-044FD2FA07AE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15" creationId="{6FCDF180-D075-47AB-9D40-172B1B9ED5F3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16" creationId="{5C86CB1F-F5B5-4DFF-835A-ECC9CB3F6E36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17" creationId="{669E32F2-B475-4106-8FA0-882CD9000FBD}"/>
          </ac:spMkLst>
        </pc:spChg>
        <pc:spChg chg="del mod">
          <ac:chgData name="Fredrik Lindroth" userId="bbec43d6-d69d-4b2f-bb2a-a52334374285" providerId="ADAL" clId="{3FBD16F8-542E-411C-A6CF-4FB9AD9E7B16}" dt="2020-09-14T05:48:27.784" v="2969" actId="478"/>
          <ac:spMkLst>
            <pc:docMk/>
            <pc:sldMk cId="1155494233" sldId="267"/>
            <ac:spMk id="20" creationId="{95ED3E47-86AC-42A7-B623-4A6D70233624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23" creationId="{07C0C6A7-CEEB-408E-840A-F56DA91D25C4}"/>
          </ac:spMkLst>
        </pc:spChg>
        <pc:spChg chg="mod">
          <ac:chgData name="Fredrik Lindroth" userId="bbec43d6-d69d-4b2f-bb2a-a52334374285" providerId="ADAL" clId="{3FBD16F8-542E-411C-A6CF-4FB9AD9E7B16}" dt="2020-09-14T05:48:24.193" v="2968" actId="1035"/>
          <ac:spMkLst>
            <pc:docMk/>
            <pc:sldMk cId="1155494233" sldId="267"/>
            <ac:spMk id="24" creationId="{CFBF60B8-E84C-4DF9-B789-3A4C90C50862}"/>
          </ac:spMkLst>
        </pc:spChg>
        <pc:picChg chg="mod">
          <ac:chgData name="Fredrik Lindroth" userId="bbec43d6-d69d-4b2f-bb2a-a52334374285" providerId="ADAL" clId="{3FBD16F8-542E-411C-A6CF-4FB9AD9E7B16}" dt="2020-09-14T05:48:24.193" v="2968" actId="1035"/>
          <ac:picMkLst>
            <pc:docMk/>
            <pc:sldMk cId="1155494233" sldId="267"/>
            <ac:picMk id="22" creationId="{BBCA4DF4-EB5C-4B92-8218-1B0CCDF8467C}"/>
          </ac:picMkLst>
        </pc:picChg>
        <pc:cxnChg chg="mod">
          <ac:chgData name="Fredrik Lindroth" userId="bbec43d6-d69d-4b2f-bb2a-a52334374285" providerId="ADAL" clId="{3FBD16F8-542E-411C-A6CF-4FB9AD9E7B16}" dt="2020-09-14T05:48:24.193" v="2968" actId="1035"/>
          <ac:cxnSpMkLst>
            <pc:docMk/>
            <pc:sldMk cId="1155494233" sldId="267"/>
            <ac:cxnSpMk id="18" creationId="{15D13BAA-9D74-4E54-95EF-EB4FA17B0BDE}"/>
          </ac:cxnSpMkLst>
        </pc:cxnChg>
        <pc:cxnChg chg="mod">
          <ac:chgData name="Fredrik Lindroth" userId="bbec43d6-d69d-4b2f-bb2a-a52334374285" providerId="ADAL" clId="{3FBD16F8-542E-411C-A6CF-4FB9AD9E7B16}" dt="2020-09-14T05:48:24.193" v="2968" actId="1035"/>
          <ac:cxnSpMkLst>
            <pc:docMk/>
            <pc:sldMk cId="1155494233" sldId="267"/>
            <ac:cxnSpMk id="19" creationId="{AF423734-8FC3-45A2-AB4E-98F20C55F592}"/>
          </ac:cxnSpMkLst>
        </pc:cxnChg>
        <pc:cxnChg chg="mod">
          <ac:chgData name="Fredrik Lindroth" userId="bbec43d6-d69d-4b2f-bb2a-a52334374285" providerId="ADAL" clId="{3FBD16F8-542E-411C-A6CF-4FB9AD9E7B16}" dt="2020-09-14T05:48:24.193" v="2968" actId="1035"/>
          <ac:cxnSpMkLst>
            <pc:docMk/>
            <pc:sldMk cId="1155494233" sldId="267"/>
            <ac:cxnSpMk id="21" creationId="{F012FF01-2FD2-499C-98AA-F6AF5624682F}"/>
          </ac:cxnSpMkLst>
        </pc:cxnChg>
      </pc:sldChg>
      <pc:sldChg chg="addSp delSp modSp add mod ord">
        <pc:chgData name="Fredrik Lindroth" userId="bbec43d6-d69d-4b2f-bb2a-a52334374285" providerId="ADAL" clId="{3FBD16F8-542E-411C-A6CF-4FB9AD9E7B16}" dt="2020-09-14T06:15:13.880" v="3461" actId="207"/>
        <pc:sldMkLst>
          <pc:docMk/>
          <pc:sldMk cId="2383297586" sldId="268"/>
        </pc:sldMkLst>
        <pc:spChg chg="mod">
          <ac:chgData name="Fredrik Lindroth" userId="bbec43d6-d69d-4b2f-bb2a-a52334374285" providerId="ADAL" clId="{3FBD16F8-542E-411C-A6CF-4FB9AD9E7B16}" dt="2020-09-14T06:03:38.704" v="3243" actId="20577"/>
          <ac:spMkLst>
            <pc:docMk/>
            <pc:sldMk cId="2383297586" sldId="268"/>
            <ac:spMk id="2" creationId="{63212AE3-33C1-49DC-95C8-2AA21E17D92D}"/>
          </ac:spMkLst>
        </pc:spChg>
        <pc:spChg chg="mod">
          <ac:chgData name="Fredrik Lindroth" userId="bbec43d6-d69d-4b2f-bb2a-a52334374285" providerId="ADAL" clId="{3FBD16F8-542E-411C-A6CF-4FB9AD9E7B16}" dt="2020-09-14T06:14:17.745" v="3458" actId="20577"/>
          <ac:spMkLst>
            <pc:docMk/>
            <pc:sldMk cId="2383297586" sldId="268"/>
            <ac:spMk id="3" creationId="{6437FBF0-361D-4591-AC66-8C3030E0DA7D}"/>
          </ac:spMkLst>
        </pc:spChg>
        <pc:spChg chg="add del mod">
          <ac:chgData name="Fredrik Lindroth" userId="bbec43d6-d69d-4b2f-bb2a-a52334374285" providerId="ADAL" clId="{3FBD16F8-542E-411C-A6CF-4FB9AD9E7B16}" dt="2020-09-14T06:13:09.211" v="3370" actId="767"/>
          <ac:spMkLst>
            <pc:docMk/>
            <pc:sldMk cId="2383297586" sldId="268"/>
            <ac:spMk id="4" creationId="{BDBB79FA-DC16-4B6D-8A27-68D3D3E6C549}"/>
          </ac:spMkLst>
        </pc:spChg>
        <pc:spChg chg="add mod">
          <ac:chgData name="Fredrik Lindroth" userId="bbec43d6-d69d-4b2f-bb2a-a52334374285" providerId="ADAL" clId="{3FBD16F8-542E-411C-A6CF-4FB9AD9E7B16}" dt="2020-09-14T06:15:13.880" v="3461" actId="207"/>
          <ac:spMkLst>
            <pc:docMk/>
            <pc:sldMk cId="2383297586" sldId="268"/>
            <ac:spMk id="5" creationId="{55E9A506-69E2-448F-9CC6-3453FE840A50}"/>
          </ac:spMkLst>
        </pc:spChg>
      </pc:sldChg>
      <pc:sldChg chg="addSp delSp modSp add mod delAnim">
        <pc:chgData name="Fredrik Lindroth" userId="bbec43d6-d69d-4b2f-bb2a-a52334374285" providerId="ADAL" clId="{3FBD16F8-542E-411C-A6CF-4FB9AD9E7B16}" dt="2020-09-14T07:02:00.580" v="4174" actId="1036"/>
        <pc:sldMkLst>
          <pc:docMk/>
          <pc:sldMk cId="2710237355" sldId="269"/>
        </pc:sldMkLst>
        <pc:spChg chg="mod">
          <ac:chgData name="Fredrik Lindroth" userId="bbec43d6-d69d-4b2f-bb2a-a52334374285" providerId="ADAL" clId="{3FBD16F8-542E-411C-A6CF-4FB9AD9E7B16}" dt="2020-09-14T06:16:49.016" v="3512" actId="20577"/>
          <ac:spMkLst>
            <pc:docMk/>
            <pc:sldMk cId="2710237355" sldId="269"/>
            <ac:spMk id="2" creationId="{C8227D17-CD2D-4430-A5CE-044FD2FA07AE}"/>
          </ac:spMkLst>
        </pc:spChg>
        <pc:spChg chg="mod">
          <ac:chgData name="Fredrik Lindroth" userId="bbec43d6-d69d-4b2f-bb2a-a52334374285" providerId="ADAL" clId="{3FBD16F8-542E-411C-A6CF-4FB9AD9E7B16}" dt="2020-09-14T07:02:00.580" v="4174" actId="1036"/>
          <ac:spMkLst>
            <pc:docMk/>
            <pc:sldMk cId="2710237355" sldId="269"/>
            <ac:spMk id="4" creationId="{DAA693FD-5C9F-42F8-B5E3-56C3697374D0}"/>
          </ac:spMkLst>
        </pc:spChg>
        <pc:spChg chg="del">
          <ac:chgData name="Fredrik Lindroth" userId="bbec43d6-d69d-4b2f-bb2a-a52334374285" providerId="ADAL" clId="{3FBD16F8-542E-411C-A6CF-4FB9AD9E7B16}" dt="2020-09-14T06:38:26.807" v="3792" actId="478"/>
          <ac:spMkLst>
            <pc:docMk/>
            <pc:sldMk cId="2710237355" sldId="269"/>
            <ac:spMk id="15" creationId="{4096407F-7080-4669-A86C-B36F968795DE}"/>
          </ac:spMkLst>
        </pc:spChg>
        <pc:spChg chg="mod">
          <ac:chgData name="Fredrik Lindroth" userId="bbec43d6-d69d-4b2f-bb2a-a52334374285" providerId="ADAL" clId="{3FBD16F8-542E-411C-A6CF-4FB9AD9E7B16}" dt="2020-09-14T07:02:00.580" v="4174" actId="1036"/>
          <ac:spMkLst>
            <pc:docMk/>
            <pc:sldMk cId="2710237355" sldId="269"/>
            <ac:spMk id="17" creationId="{FBFA4B64-95C4-4F3A-A06C-202B6E502FEA}"/>
          </ac:spMkLst>
        </pc:spChg>
        <pc:spChg chg="del">
          <ac:chgData name="Fredrik Lindroth" userId="bbec43d6-d69d-4b2f-bb2a-a52334374285" providerId="ADAL" clId="{3FBD16F8-542E-411C-A6CF-4FB9AD9E7B16}" dt="2020-09-14T06:38:28.056" v="3793" actId="478"/>
          <ac:spMkLst>
            <pc:docMk/>
            <pc:sldMk cId="2710237355" sldId="269"/>
            <ac:spMk id="21" creationId="{610AB748-F0FF-477A-B59D-CA72F82546E5}"/>
          </ac:spMkLst>
        </pc:spChg>
        <pc:spChg chg="mod">
          <ac:chgData name="Fredrik Lindroth" userId="bbec43d6-d69d-4b2f-bb2a-a52334374285" providerId="ADAL" clId="{3FBD16F8-542E-411C-A6CF-4FB9AD9E7B16}" dt="2020-09-14T07:02:00.580" v="4174" actId="1036"/>
          <ac:spMkLst>
            <pc:docMk/>
            <pc:sldMk cId="2710237355" sldId="269"/>
            <ac:spMk id="38" creationId="{EB8C8CD1-4092-47F2-BE85-81710C86D6A6}"/>
          </ac:spMkLst>
        </pc:spChg>
        <pc:picChg chg="add mod">
          <ac:chgData name="Fredrik Lindroth" userId="bbec43d6-d69d-4b2f-bb2a-a52334374285" providerId="ADAL" clId="{3FBD16F8-542E-411C-A6CF-4FB9AD9E7B16}" dt="2020-09-14T07:02:00.580" v="4174" actId="1036"/>
          <ac:picMkLst>
            <pc:docMk/>
            <pc:sldMk cId="2710237355" sldId="269"/>
            <ac:picMk id="3" creationId="{AA97ED46-4408-443A-B161-D239F426801F}"/>
          </ac:picMkLst>
        </pc:picChg>
        <pc:picChg chg="mod">
          <ac:chgData name="Fredrik Lindroth" userId="bbec43d6-d69d-4b2f-bb2a-a52334374285" providerId="ADAL" clId="{3FBD16F8-542E-411C-A6CF-4FB9AD9E7B16}" dt="2020-09-14T07:02:00.580" v="4174" actId="1036"/>
          <ac:picMkLst>
            <pc:docMk/>
            <pc:sldMk cId="2710237355" sldId="269"/>
            <ac:picMk id="10" creationId="{631EF26B-8CC0-4A1F-BF7D-61B5146B8919}"/>
          </ac:picMkLst>
        </pc:picChg>
        <pc:cxnChg chg="mod">
          <ac:chgData name="Fredrik Lindroth" userId="bbec43d6-d69d-4b2f-bb2a-a52334374285" providerId="ADAL" clId="{3FBD16F8-542E-411C-A6CF-4FB9AD9E7B16}" dt="2020-09-14T07:02:00.580" v="4174" actId="1036"/>
          <ac:cxnSpMkLst>
            <pc:docMk/>
            <pc:sldMk cId="2710237355" sldId="269"/>
            <ac:cxnSpMk id="36" creationId="{0C4AEB94-3968-4FBD-BE38-7BFAB1BB1FF9}"/>
          </ac:cxnSpMkLst>
        </pc:cxnChg>
        <pc:cxnChg chg="mod">
          <ac:chgData name="Fredrik Lindroth" userId="bbec43d6-d69d-4b2f-bb2a-a52334374285" providerId="ADAL" clId="{3FBD16F8-542E-411C-A6CF-4FB9AD9E7B16}" dt="2020-09-14T07:02:00.580" v="4174" actId="1036"/>
          <ac:cxnSpMkLst>
            <pc:docMk/>
            <pc:sldMk cId="2710237355" sldId="269"/>
            <ac:cxnSpMk id="37" creationId="{71EE79EE-8882-4ED3-ABE7-5036083A1E02}"/>
          </ac:cxnSpMkLst>
        </pc:cxnChg>
      </pc:sldChg>
      <pc:sldChg chg="del">
        <pc:chgData name="Fredrik Lindroth" userId="bbec43d6-d69d-4b2f-bb2a-a52334374285" providerId="ADAL" clId="{3FBD16F8-542E-411C-A6CF-4FB9AD9E7B16}" dt="2020-09-14T04:24:51.659" v="87" actId="2696"/>
        <pc:sldMkLst>
          <pc:docMk/>
          <pc:sldMk cId="2211413258" sldId="270"/>
        </pc:sldMkLst>
      </pc:sldChg>
      <pc:sldChg chg="addSp delSp modSp add mod ord">
        <pc:chgData name="Fredrik Lindroth" userId="bbec43d6-d69d-4b2f-bb2a-a52334374285" providerId="ADAL" clId="{3FBD16F8-542E-411C-A6CF-4FB9AD9E7B16}" dt="2020-09-14T07:02:17.932" v="4178"/>
        <pc:sldMkLst>
          <pc:docMk/>
          <pc:sldMk cId="3701997120" sldId="270"/>
        </pc:sldMkLst>
        <pc:spChg chg="mod">
          <ac:chgData name="Fredrik Lindroth" userId="bbec43d6-d69d-4b2f-bb2a-a52334374285" providerId="ADAL" clId="{3FBD16F8-542E-411C-A6CF-4FB9AD9E7B16}" dt="2020-09-14T06:38:59.931" v="3817" actId="20577"/>
          <ac:spMkLst>
            <pc:docMk/>
            <pc:sldMk cId="3701997120" sldId="270"/>
            <ac:spMk id="2" creationId="{C8227D17-CD2D-4430-A5CE-044FD2FA07AE}"/>
          </ac:spMkLst>
        </pc:spChg>
        <pc:spChg chg="add mod">
          <ac:chgData name="Fredrik Lindroth" userId="bbec43d6-d69d-4b2f-bb2a-a52334374285" providerId="ADAL" clId="{3FBD16F8-542E-411C-A6CF-4FB9AD9E7B16}" dt="2020-09-14T06:57:14.160" v="4145" actId="20577"/>
          <ac:spMkLst>
            <pc:docMk/>
            <pc:sldMk cId="3701997120" sldId="270"/>
            <ac:spMk id="6" creationId="{855A1454-1817-46FF-9483-7935DC086EAA}"/>
          </ac:spMkLst>
        </pc:spChg>
        <pc:spChg chg="add 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9" creationId="{B9E334C5-397C-4856-996C-32302EED69BA}"/>
          </ac:spMkLst>
        </pc:spChg>
        <pc:spChg chg="add del mod">
          <ac:chgData name="Fredrik Lindroth" userId="bbec43d6-d69d-4b2f-bb2a-a52334374285" providerId="ADAL" clId="{3FBD16F8-542E-411C-A6CF-4FB9AD9E7B16}" dt="2020-09-14T06:56:56.918" v="4118" actId="478"/>
          <ac:spMkLst>
            <pc:docMk/>
            <pc:sldMk cId="3701997120" sldId="270"/>
            <ac:spMk id="12" creationId="{DBDD1AF5-828E-4759-A657-4331EFE070F8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15" creationId="{6FCDF180-D075-47AB-9D40-172B1B9ED5F3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16" creationId="{5C86CB1F-F5B5-4DFF-835A-ECC9CB3F6E36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17" creationId="{669E32F2-B475-4106-8FA0-882CD9000FBD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20" creationId="{95ED3E47-86AC-42A7-B623-4A6D70233624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23" creationId="{07C0C6A7-CEEB-408E-840A-F56DA91D25C4}"/>
          </ac:spMkLst>
        </pc:spChg>
        <pc:spChg chg="mod">
          <ac:chgData name="Fredrik Lindroth" userId="bbec43d6-d69d-4b2f-bb2a-a52334374285" providerId="ADAL" clId="{3FBD16F8-542E-411C-A6CF-4FB9AD9E7B16}" dt="2020-09-14T06:46:31.699" v="3983" actId="1038"/>
          <ac:spMkLst>
            <pc:docMk/>
            <pc:sldMk cId="3701997120" sldId="270"/>
            <ac:spMk id="24" creationId="{CFBF60B8-E84C-4DF9-B789-3A4C90C50862}"/>
          </ac:spMkLst>
        </pc:spChg>
        <pc:spChg chg="add del">
          <ac:chgData name="Fredrik Lindroth" userId="bbec43d6-d69d-4b2f-bb2a-a52334374285" providerId="ADAL" clId="{3FBD16F8-542E-411C-A6CF-4FB9AD9E7B16}" dt="2020-09-14T06:42:12.101" v="3837" actId="22"/>
          <ac:spMkLst>
            <pc:docMk/>
            <pc:sldMk cId="3701997120" sldId="270"/>
            <ac:spMk id="25" creationId="{0FF230BF-2EB2-4BA2-92E4-BA8D26A7116F}"/>
          </ac:spMkLst>
        </pc:spChg>
        <pc:spChg chg="add mod">
          <ac:chgData name="Fredrik Lindroth" userId="bbec43d6-d69d-4b2f-bb2a-a52334374285" providerId="ADAL" clId="{3FBD16F8-542E-411C-A6CF-4FB9AD9E7B16}" dt="2020-09-14T06:56:25.267" v="4080" actId="20577"/>
          <ac:spMkLst>
            <pc:docMk/>
            <pc:sldMk cId="3701997120" sldId="270"/>
            <ac:spMk id="34" creationId="{160DED88-48CA-434E-9DE6-40F8B7DA3060}"/>
          </ac:spMkLst>
        </pc:spChg>
        <pc:spChg chg="add mod">
          <ac:chgData name="Fredrik Lindroth" userId="bbec43d6-d69d-4b2f-bb2a-a52334374285" providerId="ADAL" clId="{3FBD16F8-542E-411C-A6CF-4FB9AD9E7B16}" dt="2020-09-14T06:56:50.271" v="4117" actId="20577"/>
          <ac:spMkLst>
            <pc:docMk/>
            <pc:sldMk cId="3701997120" sldId="270"/>
            <ac:spMk id="36" creationId="{522BAFE3-D5A8-4529-B7CE-BB1A41DB2FC4}"/>
          </ac:spMkLst>
        </pc:spChg>
        <pc:picChg chg="mod">
          <ac:chgData name="Fredrik Lindroth" userId="bbec43d6-d69d-4b2f-bb2a-a52334374285" providerId="ADAL" clId="{3FBD16F8-542E-411C-A6CF-4FB9AD9E7B16}" dt="2020-09-14T06:46:31.699" v="3983" actId="1038"/>
          <ac:picMkLst>
            <pc:docMk/>
            <pc:sldMk cId="3701997120" sldId="270"/>
            <ac:picMk id="22" creationId="{BBCA4DF4-EB5C-4B92-8218-1B0CCDF8467C}"/>
          </ac:picMkLst>
        </pc:picChg>
        <pc:cxnChg chg="add mod">
          <ac:chgData name="Fredrik Lindroth" userId="bbec43d6-d69d-4b2f-bb2a-a52334374285" providerId="ADAL" clId="{3FBD16F8-542E-411C-A6CF-4FB9AD9E7B16}" dt="2020-09-14T06:46:51.388" v="3987" actId="14100"/>
          <ac:cxnSpMkLst>
            <pc:docMk/>
            <pc:sldMk cId="3701997120" sldId="270"/>
            <ac:cxnSpMk id="5" creationId="{80304CEA-03E1-48EB-B14B-6ECACE08BE15}"/>
          </ac:cxnSpMkLst>
        </pc:cxnChg>
        <pc:cxnChg chg="mod">
          <ac:chgData name="Fredrik Lindroth" userId="bbec43d6-d69d-4b2f-bb2a-a52334374285" providerId="ADAL" clId="{3FBD16F8-542E-411C-A6CF-4FB9AD9E7B16}" dt="2020-09-14T06:46:31.699" v="3983" actId="1038"/>
          <ac:cxnSpMkLst>
            <pc:docMk/>
            <pc:sldMk cId="3701997120" sldId="270"/>
            <ac:cxnSpMk id="18" creationId="{15D13BAA-9D74-4E54-95EF-EB4FA17B0BDE}"/>
          </ac:cxnSpMkLst>
        </pc:cxnChg>
        <pc:cxnChg chg="mod">
          <ac:chgData name="Fredrik Lindroth" userId="bbec43d6-d69d-4b2f-bb2a-a52334374285" providerId="ADAL" clId="{3FBD16F8-542E-411C-A6CF-4FB9AD9E7B16}" dt="2020-09-14T06:46:31.699" v="3983" actId="1038"/>
          <ac:cxnSpMkLst>
            <pc:docMk/>
            <pc:sldMk cId="3701997120" sldId="270"/>
            <ac:cxnSpMk id="19" creationId="{AF423734-8FC3-45A2-AB4E-98F20C55F592}"/>
          </ac:cxnSpMkLst>
        </pc:cxnChg>
        <pc:cxnChg chg="mod">
          <ac:chgData name="Fredrik Lindroth" userId="bbec43d6-d69d-4b2f-bb2a-a52334374285" providerId="ADAL" clId="{3FBD16F8-542E-411C-A6CF-4FB9AD9E7B16}" dt="2020-09-14T06:46:31.699" v="3983" actId="1038"/>
          <ac:cxnSpMkLst>
            <pc:docMk/>
            <pc:sldMk cId="3701997120" sldId="270"/>
            <ac:cxnSpMk id="21" creationId="{F012FF01-2FD2-499C-98AA-F6AF5624682F}"/>
          </ac:cxnSpMkLst>
        </pc:cxnChg>
        <pc:cxnChg chg="add mod">
          <ac:chgData name="Fredrik Lindroth" userId="bbec43d6-d69d-4b2f-bb2a-a52334374285" providerId="ADAL" clId="{3FBD16F8-542E-411C-A6CF-4FB9AD9E7B16}" dt="2020-09-14T06:55:40.600" v="3994" actId="1076"/>
          <ac:cxnSpMkLst>
            <pc:docMk/>
            <pc:sldMk cId="3701997120" sldId="270"/>
            <ac:cxnSpMk id="27" creationId="{CC273331-112D-44B0-9B3F-B7F1309E9925}"/>
          </ac:cxnSpMkLst>
        </pc:cxnChg>
        <pc:cxnChg chg="add del mod">
          <ac:chgData name="Fredrik Lindroth" userId="bbec43d6-d69d-4b2f-bb2a-a52334374285" providerId="ADAL" clId="{3FBD16F8-542E-411C-A6CF-4FB9AD9E7B16}" dt="2020-09-14T06:42:44.334" v="3848"/>
          <ac:cxnSpMkLst>
            <pc:docMk/>
            <pc:sldMk cId="3701997120" sldId="270"/>
            <ac:cxnSpMk id="28" creationId="{1D2BF2B5-F34D-4990-9DE7-5839D733DF8A}"/>
          </ac:cxnSpMkLst>
        </pc:cxnChg>
        <pc:cxnChg chg="add mod">
          <ac:chgData name="Fredrik Lindroth" userId="bbec43d6-d69d-4b2f-bb2a-a52334374285" providerId="ADAL" clId="{3FBD16F8-542E-411C-A6CF-4FB9AD9E7B16}" dt="2020-09-14T06:57:25.731" v="4146" actId="14100"/>
          <ac:cxnSpMkLst>
            <pc:docMk/>
            <pc:sldMk cId="3701997120" sldId="270"/>
            <ac:cxnSpMk id="29" creationId="{46809F26-3006-44AA-AF40-431286C9804A}"/>
          </ac:cxnSpMkLst>
        </pc:cxnChg>
        <pc:cxnChg chg="add del mod">
          <ac:chgData name="Fredrik Lindroth" userId="bbec43d6-d69d-4b2f-bb2a-a52334374285" providerId="ADAL" clId="{3FBD16F8-542E-411C-A6CF-4FB9AD9E7B16}" dt="2020-09-14T06:43:53.970" v="3864"/>
          <ac:cxnSpMkLst>
            <pc:docMk/>
            <pc:sldMk cId="3701997120" sldId="270"/>
            <ac:cxnSpMk id="30" creationId="{E50971E2-BE33-4355-9B9D-EC44BD9B2274}"/>
          </ac:cxnSpMkLst>
        </pc:cxnChg>
      </pc:sldChg>
    </pc:docChg>
  </pc:docChgLst>
  <pc:docChgLst>
    <pc:chgData name="Fredrik Lindroth" userId="bbec43d6-d69d-4b2f-bb2a-a52334374285" providerId="ADAL" clId="{CC1CEC92-6EEB-4816-A492-1B094EDC1E25}"/>
    <pc:docChg chg="undo custSel addSld delSld modSld">
      <pc:chgData name="Fredrik Lindroth" userId="bbec43d6-d69d-4b2f-bb2a-a52334374285" providerId="ADAL" clId="{CC1CEC92-6EEB-4816-A492-1B094EDC1E25}" dt="2020-09-08T06:39:36.990" v="628" actId="20577"/>
      <pc:docMkLst>
        <pc:docMk/>
      </pc:docMkLst>
      <pc:sldChg chg="modSp mod">
        <pc:chgData name="Fredrik Lindroth" userId="bbec43d6-d69d-4b2f-bb2a-a52334374285" providerId="ADAL" clId="{CC1CEC92-6EEB-4816-A492-1B094EDC1E25}" dt="2020-09-08T05:12:36.678" v="92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CC1CEC92-6EEB-4816-A492-1B094EDC1E25}" dt="2020-09-08T05:12:36.678" v="92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mod">
        <pc:chgData name="Fredrik Lindroth" userId="bbec43d6-d69d-4b2f-bb2a-a52334374285" providerId="ADAL" clId="{CC1CEC92-6EEB-4816-A492-1B094EDC1E25}" dt="2020-09-08T05:29:51.526" v="159" actId="20577"/>
        <pc:sldMkLst>
          <pc:docMk/>
          <pc:sldMk cId="2211413258" sldId="270"/>
        </pc:sldMkLst>
        <pc:spChg chg="mod">
          <ac:chgData name="Fredrik Lindroth" userId="bbec43d6-d69d-4b2f-bb2a-a52334374285" providerId="ADAL" clId="{CC1CEC92-6EEB-4816-A492-1B094EDC1E25}" dt="2020-09-08T05:29:51.526" v="159" actId="20577"/>
          <ac:spMkLst>
            <pc:docMk/>
            <pc:sldMk cId="2211413258" sldId="270"/>
            <ac:spMk id="3" creationId="{2504F3F0-2858-46DA-9716-197B0AD282AA}"/>
          </ac:spMkLst>
        </pc:spChg>
      </pc:sldChg>
      <pc:sldChg chg="modSp new mod">
        <pc:chgData name="Fredrik Lindroth" userId="bbec43d6-d69d-4b2f-bb2a-a52334374285" providerId="ADAL" clId="{CC1CEC92-6EEB-4816-A492-1B094EDC1E25}" dt="2020-09-08T06:39:36.990" v="628" actId="20577"/>
        <pc:sldMkLst>
          <pc:docMk/>
          <pc:sldMk cId="122344076" sldId="271"/>
        </pc:sldMkLst>
        <pc:spChg chg="mod">
          <ac:chgData name="Fredrik Lindroth" userId="bbec43d6-d69d-4b2f-bb2a-a52334374285" providerId="ADAL" clId="{CC1CEC92-6EEB-4816-A492-1B094EDC1E25}" dt="2020-09-08T06:35:05.264" v="181" actId="20577"/>
          <ac:spMkLst>
            <pc:docMk/>
            <pc:sldMk cId="122344076" sldId="271"/>
            <ac:spMk id="2" creationId="{3E61D338-F06F-4CA5-B52A-1CEA35DA466E}"/>
          </ac:spMkLst>
        </pc:spChg>
        <pc:spChg chg="mod">
          <ac:chgData name="Fredrik Lindroth" userId="bbec43d6-d69d-4b2f-bb2a-a52334374285" providerId="ADAL" clId="{CC1CEC92-6EEB-4816-A492-1B094EDC1E25}" dt="2020-09-08T06:39:36.990" v="628" actId="20577"/>
          <ac:spMkLst>
            <pc:docMk/>
            <pc:sldMk cId="122344076" sldId="271"/>
            <ac:spMk id="3" creationId="{8E57B020-6342-4ACA-AA01-E6449DC5D01E}"/>
          </ac:spMkLst>
        </pc:spChg>
      </pc:sldChg>
      <pc:sldChg chg="del">
        <pc:chgData name="Fredrik Lindroth" userId="bbec43d6-d69d-4b2f-bb2a-a52334374285" providerId="ADAL" clId="{CC1CEC92-6EEB-4816-A492-1B094EDC1E25}" dt="2020-09-08T05:12:57.606" v="93" actId="47"/>
        <pc:sldMkLst>
          <pc:docMk/>
          <pc:sldMk cId="1665763090" sldId="271"/>
        </pc:sldMkLst>
      </pc:sldChg>
      <pc:sldChg chg="del">
        <pc:chgData name="Fredrik Lindroth" userId="bbec43d6-d69d-4b2f-bb2a-a52334374285" providerId="ADAL" clId="{CC1CEC92-6EEB-4816-A492-1B094EDC1E25}" dt="2020-09-08T05:12:57.606" v="93" actId="47"/>
        <pc:sldMkLst>
          <pc:docMk/>
          <pc:sldMk cId="3640321944" sldId="273"/>
        </pc:sldMkLst>
      </pc:sldChg>
      <pc:sldChg chg="del">
        <pc:chgData name="Fredrik Lindroth" userId="bbec43d6-d69d-4b2f-bb2a-a52334374285" providerId="ADAL" clId="{CC1CEC92-6EEB-4816-A492-1B094EDC1E25}" dt="2020-09-08T05:12:57.606" v="93" actId="47"/>
        <pc:sldMkLst>
          <pc:docMk/>
          <pc:sldMk cId="1344134552" sldId="274"/>
        </pc:sldMkLst>
      </pc:sldChg>
    </pc:docChg>
  </pc:docChgLst>
  <pc:docChgLst>
    <pc:chgData name="Fredrik Lindroth" userId="bbec43d6-d69d-4b2f-bb2a-a52334374285" providerId="ADAL" clId="{E1E72D0E-E774-4C12-9EA1-DF35EA8984DE}"/>
    <pc:docChg chg="undo custSel addSld delSld modSld">
      <pc:chgData name="Fredrik Lindroth" userId="bbec43d6-d69d-4b2f-bb2a-a52334374285" providerId="ADAL" clId="{E1E72D0E-E774-4C12-9EA1-DF35EA8984DE}" dt="2020-09-09T06:57:01.140" v="488" actId="2696"/>
      <pc:docMkLst>
        <pc:docMk/>
      </pc:docMkLst>
      <pc:sldChg chg="modSp mod">
        <pc:chgData name="Fredrik Lindroth" userId="bbec43d6-d69d-4b2f-bb2a-a52334374285" providerId="ADAL" clId="{E1E72D0E-E774-4C12-9EA1-DF35EA8984DE}" dt="2020-09-09T06:56:55.802" v="487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E1E72D0E-E774-4C12-9EA1-DF35EA8984DE}" dt="2020-09-09T06:56:55.802" v="487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mod">
        <pc:chgData name="Fredrik Lindroth" userId="bbec43d6-d69d-4b2f-bb2a-a52334374285" providerId="ADAL" clId="{E1E72D0E-E774-4C12-9EA1-DF35EA8984DE}" dt="2020-09-08T21:18:01.608" v="315" actId="27636"/>
        <pc:sldMkLst>
          <pc:docMk/>
          <pc:sldMk cId="2211413258" sldId="270"/>
        </pc:sldMkLst>
        <pc:spChg chg="mod">
          <ac:chgData name="Fredrik Lindroth" userId="bbec43d6-d69d-4b2f-bb2a-a52334374285" providerId="ADAL" clId="{E1E72D0E-E774-4C12-9EA1-DF35EA8984DE}" dt="2020-09-08T21:18:01.608" v="315" actId="27636"/>
          <ac:spMkLst>
            <pc:docMk/>
            <pc:sldMk cId="2211413258" sldId="270"/>
            <ac:spMk id="3" creationId="{2504F3F0-2858-46DA-9716-197B0AD282AA}"/>
          </ac:spMkLst>
        </pc:spChg>
      </pc:sldChg>
      <pc:sldChg chg="del">
        <pc:chgData name="Fredrik Lindroth" userId="bbec43d6-d69d-4b2f-bb2a-a52334374285" providerId="ADAL" clId="{E1E72D0E-E774-4C12-9EA1-DF35EA8984DE}" dt="2020-09-08T21:01:39.857" v="161" actId="2696"/>
        <pc:sldMkLst>
          <pc:docMk/>
          <pc:sldMk cId="122344076" sldId="271"/>
        </pc:sldMkLst>
      </pc:sldChg>
      <pc:sldChg chg="modSp new del mod">
        <pc:chgData name="Fredrik Lindroth" userId="bbec43d6-d69d-4b2f-bb2a-a52334374285" providerId="ADAL" clId="{E1E72D0E-E774-4C12-9EA1-DF35EA8984DE}" dt="2020-09-09T06:57:01.140" v="488" actId="2696"/>
        <pc:sldMkLst>
          <pc:docMk/>
          <pc:sldMk cId="123929754" sldId="271"/>
        </pc:sldMkLst>
        <pc:spChg chg="mod">
          <ac:chgData name="Fredrik Lindroth" userId="bbec43d6-d69d-4b2f-bb2a-a52334374285" providerId="ADAL" clId="{E1E72D0E-E774-4C12-9EA1-DF35EA8984DE}" dt="2020-09-08T21:27:40.010" v="358" actId="5793"/>
          <ac:spMkLst>
            <pc:docMk/>
            <pc:sldMk cId="123929754" sldId="271"/>
            <ac:spMk id="3" creationId="{A78AE4D1-3A91-4D55-A43B-561EC8053D67}"/>
          </ac:spMkLst>
        </pc:spChg>
      </pc:sldChg>
    </pc:docChg>
  </pc:docChgLst>
  <pc:docChgLst>
    <pc:chgData name="Fredrik Lindroth" userId="bbec43d6-d69d-4b2f-bb2a-a52334374285" providerId="ADAL" clId="{8AECBFD2-34C8-4785-9135-5128F857E89D}"/>
    <pc:docChg chg="undo redo custSel mod addSld modSld sldOrd">
      <pc:chgData name="Fredrik Lindroth" userId="bbec43d6-d69d-4b2f-bb2a-a52334374285" providerId="ADAL" clId="{8AECBFD2-34C8-4785-9135-5128F857E89D}" dt="2020-08-26T06:46:00.242" v="3563" actId="20577"/>
      <pc:docMkLst>
        <pc:docMk/>
      </pc:docMkLst>
      <pc:sldChg chg="modSp mod">
        <pc:chgData name="Fredrik Lindroth" userId="bbec43d6-d69d-4b2f-bb2a-a52334374285" providerId="ADAL" clId="{8AECBFD2-34C8-4785-9135-5128F857E89D}" dt="2020-08-24T18:32:44.155" v="30" actId="20577"/>
        <pc:sldMkLst>
          <pc:docMk/>
          <pc:sldMk cId="699596164" sldId="256"/>
        </pc:sldMkLst>
        <pc:spChg chg="mod">
          <ac:chgData name="Fredrik Lindroth" userId="bbec43d6-d69d-4b2f-bb2a-a52334374285" providerId="ADAL" clId="{8AECBFD2-34C8-4785-9135-5128F857E89D}" dt="2020-08-24T18:32:44.155" v="30" actId="20577"/>
          <ac:spMkLst>
            <pc:docMk/>
            <pc:sldMk cId="699596164" sldId="256"/>
            <ac:spMk id="3" creationId="{110E6751-0FEE-41A0-BAAC-62BAA77B6471}"/>
          </ac:spMkLst>
        </pc:spChg>
      </pc:sldChg>
      <pc:sldChg chg="modSp new mod">
        <pc:chgData name="Fredrik Lindroth" userId="bbec43d6-d69d-4b2f-bb2a-a52334374285" providerId="ADAL" clId="{8AECBFD2-34C8-4785-9135-5128F857E89D}" dt="2020-08-26T06:14:15.703" v="3452" actId="20577"/>
        <pc:sldMkLst>
          <pc:docMk/>
          <pc:sldMk cId="1310068071" sldId="258"/>
        </pc:sldMkLst>
        <pc:spChg chg="mod">
          <ac:chgData name="Fredrik Lindroth" userId="bbec43d6-d69d-4b2f-bb2a-a52334374285" providerId="ADAL" clId="{8AECBFD2-34C8-4785-9135-5128F857E89D}" dt="2020-08-26T06:13:28.144" v="3412" actId="20577"/>
          <ac:spMkLst>
            <pc:docMk/>
            <pc:sldMk cId="1310068071" sldId="258"/>
            <ac:spMk id="2" creationId="{F8DED211-D677-411F-B69C-BAEB55EF12E2}"/>
          </ac:spMkLst>
        </pc:spChg>
        <pc:spChg chg="mod">
          <ac:chgData name="Fredrik Lindroth" userId="bbec43d6-d69d-4b2f-bb2a-a52334374285" providerId="ADAL" clId="{8AECBFD2-34C8-4785-9135-5128F857E89D}" dt="2020-08-26T06:14:15.703" v="3452" actId="20577"/>
          <ac:spMkLst>
            <pc:docMk/>
            <pc:sldMk cId="1310068071" sldId="258"/>
            <ac:spMk id="3" creationId="{0B7A04D1-7782-4C4E-AEF6-C105B94F3863}"/>
          </ac:spMkLst>
        </pc:spChg>
      </pc:sldChg>
      <pc:sldChg chg="addSp delSp modSp new mod ord setBg chgLayout">
        <pc:chgData name="Fredrik Lindroth" userId="bbec43d6-d69d-4b2f-bb2a-a52334374285" providerId="ADAL" clId="{8AECBFD2-34C8-4785-9135-5128F857E89D}" dt="2020-08-26T06:45:18.102" v="3523" actId="20577"/>
        <pc:sldMkLst>
          <pc:docMk/>
          <pc:sldMk cId="3346577802" sldId="259"/>
        </pc:sldMkLst>
        <pc:spChg chg="mod ord">
          <ac:chgData name="Fredrik Lindroth" userId="bbec43d6-d69d-4b2f-bb2a-a52334374285" providerId="ADAL" clId="{8AECBFD2-34C8-4785-9135-5128F857E89D}" dt="2020-08-25T16:07:23.269" v="2284" actId="255"/>
          <ac:spMkLst>
            <pc:docMk/>
            <pc:sldMk cId="3346577802" sldId="259"/>
            <ac:spMk id="2" creationId="{35112B41-6A28-4621-9537-5509AC2330E0}"/>
          </ac:spMkLst>
        </pc:spChg>
        <pc:spChg chg="del">
          <ac:chgData name="Fredrik Lindroth" userId="bbec43d6-d69d-4b2f-bb2a-a52334374285" providerId="ADAL" clId="{8AECBFD2-34C8-4785-9135-5128F857E89D}" dt="2020-08-25T14:47:04.992" v="253" actId="22"/>
          <ac:spMkLst>
            <pc:docMk/>
            <pc:sldMk cId="3346577802" sldId="259"/>
            <ac:spMk id="3" creationId="{A0589C78-00EA-495E-AD65-7D43868B5371}"/>
          </ac:spMkLst>
        </pc:spChg>
        <pc:spChg chg="add del mod">
          <ac:chgData name="Fredrik Lindroth" userId="bbec43d6-d69d-4b2f-bb2a-a52334374285" providerId="ADAL" clId="{8AECBFD2-34C8-4785-9135-5128F857E89D}" dt="2020-08-25T14:47:54.485" v="257" actId="22"/>
          <ac:spMkLst>
            <pc:docMk/>
            <pc:sldMk cId="3346577802" sldId="259"/>
            <ac:spMk id="7" creationId="{D0A1DEED-C36B-437F-97B2-BFC56B2B05A4}"/>
          </ac:spMkLst>
        </pc:spChg>
        <pc:spChg chg="add mod">
          <ac:chgData name="Fredrik Lindroth" userId="bbec43d6-d69d-4b2f-bb2a-a52334374285" providerId="ADAL" clId="{8AECBFD2-34C8-4785-9135-5128F857E89D}" dt="2020-08-26T06:45:18.102" v="3523" actId="20577"/>
          <ac:spMkLst>
            <pc:docMk/>
            <pc:sldMk cId="3346577802" sldId="259"/>
            <ac:spMk id="13" creationId="{716EFA6F-6623-4F06-9590-044803911E65}"/>
          </ac:spMkLst>
        </pc:spChg>
        <pc:spChg chg="add">
          <ac:chgData name="Fredrik Lindroth" userId="bbec43d6-d69d-4b2f-bb2a-a52334374285" providerId="ADAL" clId="{8AECBFD2-34C8-4785-9135-5128F857E89D}" dt="2020-08-25T16:07:15.426" v="2283" actId="26606"/>
          <ac:spMkLst>
            <pc:docMk/>
            <pc:sldMk cId="3346577802" sldId="259"/>
            <ac:spMk id="16" creationId="{9427AF5F-9A0E-42B7-A252-FD64C9885F9C}"/>
          </ac:spMkLst>
        </pc:spChg>
        <pc:picChg chg="add del mod ord">
          <ac:chgData name="Fredrik Lindroth" userId="bbec43d6-d69d-4b2f-bb2a-a52334374285" providerId="ADAL" clId="{8AECBFD2-34C8-4785-9135-5128F857E89D}" dt="2020-08-25T14:47:53.128" v="256" actId="478"/>
          <ac:picMkLst>
            <pc:docMk/>
            <pc:sldMk cId="3346577802" sldId="259"/>
            <ac:picMk id="5" creationId="{B046D1BE-78F5-4E13-969B-32FA4E50B47C}"/>
          </ac:picMkLst>
        </pc:picChg>
        <pc:picChg chg="add mod ord">
          <ac:chgData name="Fredrik Lindroth" userId="bbec43d6-d69d-4b2f-bb2a-a52334374285" providerId="ADAL" clId="{8AECBFD2-34C8-4785-9135-5128F857E89D}" dt="2020-08-25T16:07:15.426" v="2283" actId="26606"/>
          <ac:picMkLst>
            <pc:docMk/>
            <pc:sldMk cId="3346577802" sldId="259"/>
            <ac:picMk id="9" creationId="{173EAA44-47E8-4DF7-979A-0034A7155F85}"/>
          </ac:picMkLst>
        </pc:picChg>
      </pc:sldChg>
      <pc:sldChg chg="modSp new mod modNotesTx">
        <pc:chgData name="Fredrik Lindroth" userId="bbec43d6-d69d-4b2f-bb2a-a52334374285" providerId="ADAL" clId="{8AECBFD2-34C8-4785-9135-5128F857E89D}" dt="2020-08-26T06:43:15.838" v="3457" actId="20577"/>
        <pc:sldMkLst>
          <pc:docMk/>
          <pc:sldMk cId="370638474" sldId="260"/>
        </pc:sldMkLst>
        <pc:spChg chg="mod">
          <ac:chgData name="Fredrik Lindroth" userId="bbec43d6-d69d-4b2f-bb2a-a52334374285" providerId="ADAL" clId="{8AECBFD2-34C8-4785-9135-5128F857E89D}" dt="2020-08-25T15:10:59.944" v="490" actId="255"/>
          <ac:spMkLst>
            <pc:docMk/>
            <pc:sldMk cId="370638474" sldId="260"/>
            <ac:spMk id="2" creationId="{A403FA27-D6F5-45D6-9A1F-15A8C3FE5A13}"/>
          </ac:spMkLst>
        </pc:spChg>
        <pc:spChg chg="mod">
          <ac:chgData name="Fredrik Lindroth" userId="bbec43d6-d69d-4b2f-bb2a-a52334374285" providerId="ADAL" clId="{8AECBFD2-34C8-4785-9135-5128F857E89D}" dt="2020-08-26T06:43:15.838" v="3457" actId="20577"/>
          <ac:spMkLst>
            <pc:docMk/>
            <pc:sldMk cId="370638474" sldId="260"/>
            <ac:spMk id="3" creationId="{422FE80B-D97D-4ADA-8E30-35F33B163080}"/>
          </ac:spMkLst>
        </pc:spChg>
      </pc:sldChg>
      <pc:sldChg chg="modSp new mod addCm delCm modNotesTx">
        <pc:chgData name="Fredrik Lindroth" userId="bbec43d6-d69d-4b2f-bb2a-a52334374285" providerId="ADAL" clId="{8AECBFD2-34C8-4785-9135-5128F857E89D}" dt="2020-08-25T16:21:23.189" v="2645" actId="20577"/>
        <pc:sldMkLst>
          <pc:docMk/>
          <pc:sldMk cId="2312535197" sldId="261"/>
        </pc:sldMkLst>
        <pc:spChg chg="mod">
          <ac:chgData name="Fredrik Lindroth" userId="bbec43d6-d69d-4b2f-bb2a-a52334374285" providerId="ADAL" clId="{8AECBFD2-34C8-4785-9135-5128F857E89D}" dt="2020-08-25T15:20:05.037" v="1200" actId="20577"/>
          <ac:spMkLst>
            <pc:docMk/>
            <pc:sldMk cId="2312535197" sldId="261"/>
            <ac:spMk id="2" creationId="{32FBE9B9-6377-49F9-9ACB-D9AFEFB95BE2}"/>
          </ac:spMkLst>
        </pc:spChg>
        <pc:spChg chg="mod">
          <ac:chgData name="Fredrik Lindroth" userId="bbec43d6-d69d-4b2f-bb2a-a52334374285" providerId="ADAL" clId="{8AECBFD2-34C8-4785-9135-5128F857E89D}" dt="2020-08-25T15:42:36.573" v="1709" actId="20577"/>
          <ac:spMkLst>
            <pc:docMk/>
            <pc:sldMk cId="2312535197" sldId="261"/>
            <ac:spMk id="3" creationId="{394D64A0-4973-4903-B8CA-0723F3BB9BBF}"/>
          </ac:spMkLst>
        </pc:spChg>
      </pc:sldChg>
      <pc:sldChg chg="addSp delSp modSp new mod modClrScheme chgLayout modNotesTx">
        <pc:chgData name="Fredrik Lindroth" userId="bbec43d6-d69d-4b2f-bb2a-a52334374285" providerId="ADAL" clId="{8AECBFD2-34C8-4785-9135-5128F857E89D}" dt="2020-08-25T16:19:18.500" v="2561" actId="20577"/>
        <pc:sldMkLst>
          <pc:docMk/>
          <pc:sldMk cId="2937346308" sldId="262"/>
        </pc:sldMkLst>
        <pc:spChg chg="mod ord">
          <ac:chgData name="Fredrik Lindroth" userId="bbec43d6-d69d-4b2f-bb2a-a52334374285" providerId="ADAL" clId="{8AECBFD2-34C8-4785-9135-5128F857E89D}" dt="2020-08-25T15:53:16.263" v="1871" actId="14100"/>
          <ac:spMkLst>
            <pc:docMk/>
            <pc:sldMk cId="2937346308" sldId="262"/>
            <ac:spMk id="2" creationId="{CA13DA7C-DC15-41F9-A2F8-51D9410BC29B}"/>
          </ac:spMkLst>
        </pc:spChg>
        <pc:spChg chg="del mod ord">
          <ac:chgData name="Fredrik Lindroth" userId="bbec43d6-d69d-4b2f-bb2a-a52334374285" providerId="ADAL" clId="{8AECBFD2-34C8-4785-9135-5128F857E89D}" dt="2020-08-25T15:54:11.072" v="1881" actId="478"/>
          <ac:spMkLst>
            <pc:docMk/>
            <pc:sldMk cId="2937346308" sldId="262"/>
            <ac:spMk id="3" creationId="{0988821A-B787-4A9C-B48E-E698D28D01BF}"/>
          </ac:spMkLst>
        </pc:spChg>
        <pc:spChg chg="add del mod">
          <ac:chgData name="Fredrik Lindroth" userId="bbec43d6-d69d-4b2f-bb2a-a52334374285" providerId="ADAL" clId="{8AECBFD2-34C8-4785-9135-5128F857E89D}" dt="2020-08-25T15:48:54.211" v="1813"/>
          <ac:spMkLst>
            <pc:docMk/>
            <pc:sldMk cId="2937346308" sldId="262"/>
            <ac:spMk id="4" creationId="{0A2F1D57-D1D8-4302-80DE-54C7CE0C4255}"/>
          </ac:spMkLst>
        </pc:spChg>
        <pc:spChg chg="add del mod">
          <ac:chgData name="Fredrik Lindroth" userId="bbec43d6-d69d-4b2f-bb2a-a52334374285" providerId="ADAL" clId="{8AECBFD2-34C8-4785-9135-5128F857E89D}" dt="2020-08-25T15:48:54.212" v="1815"/>
          <ac:spMkLst>
            <pc:docMk/>
            <pc:sldMk cId="2937346308" sldId="262"/>
            <ac:spMk id="5" creationId="{438D7BF6-14B1-4713-AFE6-8B83B948C721}"/>
          </ac:spMkLst>
        </pc:spChg>
        <pc:spChg chg="add del mod">
          <ac:chgData name="Fredrik Lindroth" userId="bbec43d6-d69d-4b2f-bb2a-a52334374285" providerId="ADAL" clId="{8AECBFD2-34C8-4785-9135-5128F857E89D}" dt="2020-08-25T15:48:54.213" v="1817"/>
          <ac:spMkLst>
            <pc:docMk/>
            <pc:sldMk cId="2937346308" sldId="262"/>
            <ac:spMk id="6" creationId="{EE6677E3-EFD7-4316-A3B3-8C8EC22B8D52}"/>
          </ac:spMkLst>
        </pc:spChg>
        <pc:spChg chg="add del mod ord">
          <ac:chgData name="Fredrik Lindroth" userId="bbec43d6-d69d-4b2f-bb2a-a52334374285" providerId="ADAL" clId="{8AECBFD2-34C8-4785-9135-5128F857E89D}" dt="2020-08-25T15:52:19.901" v="1859" actId="700"/>
          <ac:spMkLst>
            <pc:docMk/>
            <pc:sldMk cId="2937346308" sldId="262"/>
            <ac:spMk id="7" creationId="{FC1C4BA5-7DA9-4663-B9B7-F46290ECF0D0}"/>
          </ac:spMkLst>
        </pc:spChg>
        <pc:spChg chg="add mod">
          <ac:chgData name="Fredrik Lindroth" userId="bbec43d6-d69d-4b2f-bb2a-a52334374285" providerId="ADAL" clId="{8AECBFD2-34C8-4785-9135-5128F857E89D}" dt="2020-08-25T15:53:52.842" v="1880" actId="2711"/>
          <ac:spMkLst>
            <pc:docMk/>
            <pc:sldMk cId="2937346308" sldId="262"/>
            <ac:spMk id="12" creationId="{BFBB4233-482E-4ED4-AE59-A262BBBCA6F5}"/>
          </ac:spMkLst>
        </pc:spChg>
        <pc:spChg chg="add del mod">
          <ac:chgData name="Fredrik Lindroth" userId="bbec43d6-d69d-4b2f-bb2a-a52334374285" providerId="ADAL" clId="{8AECBFD2-34C8-4785-9135-5128F857E89D}" dt="2020-08-25T15:54:23.082" v="1882" actId="478"/>
          <ac:spMkLst>
            <pc:docMk/>
            <pc:sldMk cId="2937346308" sldId="262"/>
            <ac:spMk id="14" creationId="{E4D5D223-DEEB-4C7E-9822-904EB5DFABCB}"/>
          </ac:spMkLst>
        </pc:spChg>
        <pc:picChg chg="add mod">
          <ac:chgData name="Fredrik Lindroth" userId="bbec43d6-d69d-4b2f-bb2a-a52334374285" providerId="ADAL" clId="{8AECBFD2-34C8-4785-9135-5128F857E89D}" dt="2020-08-25T15:52:48.026" v="1866" actId="1076"/>
          <ac:picMkLst>
            <pc:docMk/>
            <pc:sldMk cId="2937346308" sldId="262"/>
            <ac:picMk id="9" creationId="{03AD4442-91F8-4FE0-8EF3-AEAE4BC7D789}"/>
          </ac:picMkLst>
        </pc:picChg>
        <pc:picChg chg="add mod">
          <ac:chgData name="Fredrik Lindroth" userId="bbec43d6-d69d-4b2f-bb2a-a52334374285" providerId="ADAL" clId="{8AECBFD2-34C8-4785-9135-5128F857E89D}" dt="2020-08-25T15:52:30.487" v="1863" actId="1076"/>
          <ac:picMkLst>
            <pc:docMk/>
            <pc:sldMk cId="2937346308" sldId="262"/>
            <ac:picMk id="11" creationId="{7C31F744-3948-45E7-A1A6-D4E0E7A97CCC}"/>
          </ac:picMkLst>
        </pc:picChg>
      </pc:sldChg>
      <pc:sldChg chg="addSp delSp modSp new mod modNotesTx">
        <pc:chgData name="Fredrik Lindroth" userId="bbec43d6-d69d-4b2f-bb2a-a52334374285" providerId="ADAL" clId="{8AECBFD2-34C8-4785-9135-5128F857E89D}" dt="2020-08-26T06:44:50.281" v="3511" actId="20577"/>
        <pc:sldMkLst>
          <pc:docMk/>
          <pc:sldMk cId="585733700" sldId="263"/>
        </pc:sldMkLst>
        <pc:spChg chg="mod">
          <ac:chgData name="Fredrik Lindroth" userId="bbec43d6-d69d-4b2f-bb2a-a52334374285" providerId="ADAL" clId="{8AECBFD2-34C8-4785-9135-5128F857E89D}" dt="2020-08-25T15:55:23.204" v="1902" actId="20577"/>
          <ac:spMkLst>
            <pc:docMk/>
            <pc:sldMk cId="585733700" sldId="263"/>
            <ac:spMk id="2" creationId="{8342D720-DAA7-4E45-A0B5-FB7B47204A2B}"/>
          </ac:spMkLst>
        </pc:spChg>
        <pc:spChg chg="add del mod">
          <ac:chgData name="Fredrik Lindroth" userId="bbec43d6-d69d-4b2f-bb2a-a52334374285" providerId="ADAL" clId="{8AECBFD2-34C8-4785-9135-5128F857E89D}" dt="2020-08-26T06:44:50.281" v="3511" actId="20577"/>
          <ac:spMkLst>
            <pc:docMk/>
            <pc:sldMk cId="585733700" sldId="263"/>
            <ac:spMk id="3" creationId="{95919486-7DCA-4BAC-8F36-39EA4794EB20}"/>
          </ac:spMkLst>
        </pc:spChg>
        <pc:spChg chg="add del mod">
          <ac:chgData name="Fredrik Lindroth" userId="bbec43d6-d69d-4b2f-bb2a-a52334374285" providerId="ADAL" clId="{8AECBFD2-34C8-4785-9135-5128F857E89D}" dt="2020-08-25T15:57:00.114" v="1930"/>
          <ac:spMkLst>
            <pc:docMk/>
            <pc:sldMk cId="585733700" sldId="263"/>
            <ac:spMk id="4" creationId="{456A3F43-556C-435C-A781-395E4C547FA0}"/>
          </ac:spMkLst>
        </pc:spChg>
        <pc:picChg chg="add del">
          <ac:chgData name="Fredrik Lindroth" userId="bbec43d6-d69d-4b2f-bb2a-a52334374285" providerId="ADAL" clId="{8AECBFD2-34C8-4785-9135-5128F857E89D}" dt="2020-08-25T16:03:37.971" v="2238" actId="22"/>
          <ac:picMkLst>
            <pc:docMk/>
            <pc:sldMk cId="585733700" sldId="263"/>
            <ac:picMk id="6" creationId="{81A7752D-F1F4-431D-88D2-38DC4BE24F2A}"/>
          </ac:picMkLst>
        </pc:picChg>
        <pc:picChg chg="add mod">
          <ac:chgData name="Fredrik Lindroth" userId="bbec43d6-d69d-4b2f-bb2a-a52334374285" providerId="ADAL" clId="{8AECBFD2-34C8-4785-9135-5128F857E89D}" dt="2020-08-25T16:03:47.645" v="2240" actId="1076"/>
          <ac:picMkLst>
            <pc:docMk/>
            <pc:sldMk cId="585733700" sldId="263"/>
            <ac:picMk id="8" creationId="{B6932960-4789-47BA-A706-28915F039061}"/>
          </ac:picMkLst>
        </pc:picChg>
      </pc:sldChg>
      <pc:sldChg chg="addSp delSp modSp new mod setBg setClrOvrMap">
        <pc:chgData name="Fredrik Lindroth" userId="bbec43d6-d69d-4b2f-bb2a-a52334374285" providerId="ADAL" clId="{8AECBFD2-34C8-4785-9135-5128F857E89D}" dt="2020-08-25T16:13:49.362" v="2526" actId="478"/>
        <pc:sldMkLst>
          <pc:docMk/>
          <pc:sldMk cId="3487765578" sldId="264"/>
        </pc:sldMkLst>
        <pc:spChg chg="add del">
          <ac:chgData name="Fredrik Lindroth" userId="bbec43d6-d69d-4b2f-bb2a-a52334374285" providerId="ADAL" clId="{8AECBFD2-34C8-4785-9135-5128F857E89D}" dt="2020-08-25T16:11:13.919" v="2498" actId="26606"/>
          <ac:spMkLst>
            <pc:docMk/>
            <pc:sldMk cId="3487765578" sldId="264"/>
            <ac:spMk id="2" creationId="{86B4164A-6C68-4A86-8271-23BDD7E80D36}"/>
          </ac:spMkLst>
        </pc:spChg>
        <pc:spChg chg="del">
          <ac:chgData name="Fredrik Lindroth" userId="bbec43d6-d69d-4b2f-bb2a-a52334374285" providerId="ADAL" clId="{8AECBFD2-34C8-4785-9135-5128F857E89D}" dt="2020-08-25T16:10:47.224" v="2487"/>
          <ac:spMkLst>
            <pc:docMk/>
            <pc:sldMk cId="3487765578" sldId="264"/>
            <ac:spMk id="3" creationId="{A1880161-9513-48E9-BC64-5DC6F04F0A92}"/>
          </ac:spMkLst>
        </pc:spChg>
        <pc:spChg chg="add del mod">
          <ac:chgData name="Fredrik Lindroth" userId="bbec43d6-d69d-4b2f-bb2a-a52334374285" providerId="ADAL" clId="{8AECBFD2-34C8-4785-9135-5128F857E89D}" dt="2020-08-25T16:13:49.362" v="2526" actId="478"/>
          <ac:spMkLst>
            <pc:docMk/>
            <pc:sldMk cId="3487765578" sldId="264"/>
            <ac:spMk id="4" creationId="{14CF9981-2569-4B22-B41D-C1687160BBE5}"/>
          </ac:spMkLst>
        </pc:spChg>
        <pc:spChg chg="add del mod">
          <ac:chgData name="Fredrik Lindroth" userId="bbec43d6-d69d-4b2f-bb2a-a52334374285" providerId="ADAL" clId="{8AECBFD2-34C8-4785-9135-5128F857E89D}" dt="2020-08-25T16:13:21.674" v="2516" actId="478"/>
          <ac:spMkLst>
            <pc:docMk/>
            <pc:sldMk cId="3487765578" sldId="264"/>
            <ac:spMk id="6" creationId="{6E94271A-9C35-4A0C-98B5-4421E6140FC1}"/>
          </ac:spMkLst>
        </pc:spChg>
        <pc:spChg chg="add del">
          <ac:chgData name="Fredrik Lindroth" userId="bbec43d6-d69d-4b2f-bb2a-a52334374285" providerId="ADAL" clId="{8AECBFD2-34C8-4785-9135-5128F857E89D}" dt="2020-08-25T16:10:55.777" v="2489" actId="26606"/>
          <ac:spMkLst>
            <pc:docMk/>
            <pc:sldMk cId="3487765578" sldId="264"/>
            <ac:spMk id="71" creationId="{42A4FC2C-047E-45A5-965D-8E1E3BF09BC6}"/>
          </ac:spMkLst>
        </pc:spChg>
        <pc:spChg chg="add del">
          <ac:chgData name="Fredrik Lindroth" userId="bbec43d6-d69d-4b2f-bb2a-a52334374285" providerId="ADAL" clId="{8AECBFD2-34C8-4785-9135-5128F857E89D}" dt="2020-08-25T16:12:45.207" v="2502" actId="26606"/>
          <ac:spMkLst>
            <pc:docMk/>
            <pc:sldMk cId="3487765578" sldId="264"/>
            <ac:spMk id="85" creationId="{42A4FC2C-047E-45A5-965D-8E1E3BF09BC6}"/>
          </ac:spMkLst>
        </pc:spChg>
        <pc:spChg chg="add del">
          <ac:chgData name="Fredrik Lindroth" userId="bbec43d6-d69d-4b2f-bb2a-a52334374285" providerId="ADAL" clId="{8AECBFD2-34C8-4785-9135-5128F857E89D}" dt="2020-08-25T16:12:52.645" v="2507" actId="26606"/>
          <ac:spMkLst>
            <pc:docMk/>
            <pc:sldMk cId="3487765578" sldId="264"/>
            <ac:spMk id="90" creationId="{C1DD1A8A-57D5-4A81-AD04-532B043C5611}"/>
          </ac:spMkLst>
        </pc:spChg>
        <pc:spChg chg="add del">
          <ac:chgData name="Fredrik Lindroth" userId="bbec43d6-d69d-4b2f-bb2a-a52334374285" providerId="ADAL" clId="{8AECBFD2-34C8-4785-9135-5128F857E89D}" dt="2020-08-25T16:12:52.645" v="2507" actId="26606"/>
          <ac:spMkLst>
            <pc:docMk/>
            <pc:sldMk cId="3487765578" sldId="264"/>
            <ac:spMk id="92" creationId="{007891EC-4501-44ED-A8C8-B11B6DB767AB}"/>
          </ac:spMkLst>
        </pc:spChg>
        <pc:spChg chg="add del">
          <ac:chgData name="Fredrik Lindroth" userId="bbec43d6-d69d-4b2f-bb2a-a52334374285" providerId="ADAL" clId="{8AECBFD2-34C8-4785-9135-5128F857E89D}" dt="2020-08-25T16:10:57.263" v="2491" actId="26606"/>
          <ac:spMkLst>
            <pc:docMk/>
            <pc:sldMk cId="3487765578" sldId="264"/>
            <ac:spMk id="2052" creationId="{B670DBD5-770C-4383-9F54-5B86E86BD5BB}"/>
          </ac:spMkLst>
        </pc:spChg>
        <pc:spChg chg="add del">
          <ac:chgData name="Fredrik Lindroth" userId="bbec43d6-d69d-4b2f-bb2a-a52334374285" providerId="ADAL" clId="{8AECBFD2-34C8-4785-9135-5128F857E89D}" dt="2020-08-25T16:11:04.572" v="2493" actId="26606"/>
          <ac:spMkLst>
            <pc:docMk/>
            <pc:sldMk cId="3487765578" sldId="264"/>
            <ac:spMk id="2054" creationId="{7D9D36D6-2AC5-46A1-A849-4C82D5264A3A}"/>
          </ac:spMkLst>
        </pc:spChg>
        <pc:spChg chg="add del">
          <ac:chgData name="Fredrik Lindroth" userId="bbec43d6-d69d-4b2f-bb2a-a52334374285" providerId="ADAL" clId="{8AECBFD2-34C8-4785-9135-5128F857E89D}" dt="2020-08-25T16:11:04.572" v="2493" actId="26606"/>
          <ac:spMkLst>
            <pc:docMk/>
            <pc:sldMk cId="3487765578" sldId="264"/>
            <ac:spMk id="2055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1:08.340" v="2495" actId="26606"/>
          <ac:spMkLst>
            <pc:docMk/>
            <pc:sldMk cId="3487765578" sldId="264"/>
            <ac:spMk id="2057" creationId="{026A84AF-6F58-471A-BF1F-10D8C03511C4}"/>
          </ac:spMkLst>
        </pc:spChg>
        <pc:spChg chg="add del">
          <ac:chgData name="Fredrik Lindroth" userId="bbec43d6-d69d-4b2f-bb2a-a52334374285" providerId="ADAL" clId="{8AECBFD2-34C8-4785-9135-5128F857E89D}" dt="2020-08-25T16:11:08.340" v="2495" actId="26606"/>
          <ac:spMkLst>
            <pc:docMk/>
            <pc:sldMk cId="3487765578" sldId="264"/>
            <ac:spMk id="2058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1:13.914" v="2497" actId="26606"/>
          <ac:spMkLst>
            <pc:docMk/>
            <pc:sldMk cId="3487765578" sldId="264"/>
            <ac:spMk id="2060" creationId="{ECC07320-C2CA-4E29-8481-9D9E143C7788}"/>
          </ac:spMkLst>
        </pc:spChg>
        <pc:spChg chg="add del">
          <ac:chgData name="Fredrik Lindroth" userId="bbec43d6-d69d-4b2f-bb2a-a52334374285" providerId="ADAL" clId="{8AECBFD2-34C8-4785-9135-5128F857E89D}" dt="2020-08-25T16:11:13.914" v="2497" actId="26606"/>
          <ac:spMkLst>
            <pc:docMk/>
            <pc:sldMk cId="3487765578" sldId="264"/>
            <ac:spMk id="2061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3:23.601" v="2518" actId="26606"/>
          <ac:spMkLst>
            <pc:docMk/>
            <pc:sldMk cId="3487765578" sldId="264"/>
            <ac:spMk id="2063" creationId="{7D9D36D6-2AC5-46A1-A849-4C82D5264A3A}"/>
          </ac:spMkLst>
        </pc:spChg>
        <pc:spChg chg="add del">
          <ac:chgData name="Fredrik Lindroth" userId="bbec43d6-d69d-4b2f-bb2a-a52334374285" providerId="ADAL" clId="{8AECBFD2-34C8-4785-9135-5128F857E89D}" dt="2020-08-25T16:13:23.601" v="2518" actId="26606"/>
          <ac:spMkLst>
            <pc:docMk/>
            <pc:sldMk cId="3487765578" sldId="264"/>
            <ac:spMk id="2064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2:47.515" v="2504" actId="26606"/>
          <ac:spMkLst>
            <pc:docMk/>
            <pc:sldMk cId="3487765578" sldId="264"/>
            <ac:spMk id="2066" creationId="{32E62931-8EB4-42BB-BAAB-D8757BE66D8E}"/>
          </ac:spMkLst>
        </pc:spChg>
        <pc:spChg chg="add del">
          <ac:chgData name="Fredrik Lindroth" userId="bbec43d6-d69d-4b2f-bb2a-a52334374285" providerId="ADAL" clId="{8AECBFD2-34C8-4785-9135-5128F857E89D}" dt="2020-08-25T16:12:47.515" v="2504" actId="26606"/>
          <ac:spMkLst>
            <pc:docMk/>
            <pc:sldMk cId="3487765578" sldId="264"/>
            <ac:spMk id="2067" creationId="{86B4164A-6C68-4A86-8271-23BDD7E80D36}"/>
          </ac:spMkLst>
        </pc:spChg>
        <pc:spChg chg="add del">
          <ac:chgData name="Fredrik Lindroth" userId="bbec43d6-d69d-4b2f-bb2a-a52334374285" providerId="ADAL" clId="{8AECBFD2-34C8-4785-9135-5128F857E89D}" dt="2020-08-25T16:13:23.601" v="2518" actId="26606"/>
          <ac:spMkLst>
            <pc:docMk/>
            <pc:sldMk cId="3487765578" sldId="264"/>
            <ac:spMk id="2069" creationId="{42A4FC2C-047E-45A5-965D-8E1E3BF09BC6}"/>
          </ac:spMkLst>
        </pc:spChg>
        <pc:spChg chg="add del">
          <ac:chgData name="Fredrik Lindroth" userId="bbec43d6-d69d-4b2f-bb2a-a52334374285" providerId="ADAL" clId="{8AECBFD2-34C8-4785-9135-5128F857E89D}" dt="2020-08-25T16:13:22.243" v="2517" actId="26606"/>
          <ac:spMkLst>
            <pc:docMk/>
            <pc:sldMk cId="3487765578" sldId="264"/>
            <ac:spMk id="2071" creationId="{C1DD1A8A-57D5-4A81-AD04-532B043C5611}"/>
          </ac:spMkLst>
        </pc:spChg>
        <pc:spChg chg="add del">
          <ac:chgData name="Fredrik Lindroth" userId="bbec43d6-d69d-4b2f-bb2a-a52334374285" providerId="ADAL" clId="{8AECBFD2-34C8-4785-9135-5128F857E89D}" dt="2020-08-25T16:13:22.243" v="2517" actId="26606"/>
          <ac:spMkLst>
            <pc:docMk/>
            <pc:sldMk cId="3487765578" sldId="264"/>
            <ac:spMk id="2072" creationId="{007891EC-4501-44ED-A8C8-B11B6DB767AB}"/>
          </ac:spMkLst>
        </pc:spChg>
        <pc:picChg chg="add del mod">
          <ac:chgData name="Fredrik Lindroth" userId="bbec43d6-d69d-4b2f-bb2a-a52334374285" providerId="ADAL" clId="{8AECBFD2-34C8-4785-9135-5128F857E89D}" dt="2020-08-25T16:13:43.618" v="2525" actId="1076"/>
          <ac:picMkLst>
            <pc:docMk/>
            <pc:sldMk cId="3487765578" sldId="264"/>
            <ac:picMk id="5" creationId="{91A2C4D8-CC00-4006-A0F2-CF8F4B5208F0}"/>
          </ac:picMkLst>
        </pc:picChg>
        <pc:picChg chg="add del mod">
          <ac:chgData name="Fredrik Lindroth" userId="bbec43d6-d69d-4b2f-bb2a-a52334374285" providerId="ADAL" clId="{8AECBFD2-34C8-4785-9135-5128F857E89D}" dt="2020-08-25T16:12:35.564" v="2499" actId="478"/>
          <ac:picMkLst>
            <pc:docMk/>
            <pc:sldMk cId="3487765578" sldId="264"/>
            <ac:picMk id="2050" creationId="{98280986-D6F5-4921-90B1-581D46CA2AC1}"/>
          </ac:picMkLst>
        </pc:picChg>
      </pc:sldChg>
      <pc:sldChg chg="modSp new mod">
        <pc:chgData name="Fredrik Lindroth" userId="bbec43d6-d69d-4b2f-bb2a-a52334374285" providerId="ADAL" clId="{8AECBFD2-34C8-4785-9135-5128F857E89D}" dt="2020-08-25T16:35:34.243" v="2723" actId="20577"/>
        <pc:sldMkLst>
          <pc:docMk/>
          <pc:sldMk cId="4263344672" sldId="265"/>
        </pc:sldMkLst>
        <pc:spChg chg="mod">
          <ac:chgData name="Fredrik Lindroth" userId="bbec43d6-d69d-4b2f-bb2a-a52334374285" providerId="ADAL" clId="{8AECBFD2-34C8-4785-9135-5128F857E89D}" dt="2020-08-25T16:20:09.327" v="2578" actId="20577"/>
          <ac:spMkLst>
            <pc:docMk/>
            <pc:sldMk cId="4263344672" sldId="265"/>
            <ac:spMk id="2" creationId="{E773BC40-0BA6-4747-92D2-16D7F5487E43}"/>
          </ac:spMkLst>
        </pc:spChg>
        <pc:spChg chg="mod">
          <ac:chgData name="Fredrik Lindroth" userId="bbec43d6-d69d-4b2f-bb2a-a52334374285" providerId="ADAL" clId="{8AECBFD2-34C8-4785-9135-5128F857E89D}" dt="2020-08-25T16:35:34.243" v="2723" actId="20577"/>
          <ac:spMkLst>
            <pc:docMk/>
            <pc:sldMk cId="4263344672" sldId="265"/>
            <ac:spMk id="3" creationId="{2504F3F0-2858-46DA-9716-197B0AD282AA}"/>
          </ac:spMkLst>
        </pc:spChg>
      </pc:sldChg>
      <pc:sldChg chg="modSp new mod ord">
        <pc:chgData name="Fredrik Lindroth" userId="bbec43d6-d69d-4b2f-bb2a-a52334374285" providerId="ADAL" clId="{8AECBFD2-34C8-4785-9135-5128F857E89D}" dt="2020-08-26T06:46:00.242" v="3563" actId="20577"/>
        <pc:sldMkLst>
          <pc:docMk/>
          <pc:sldMk cId="2812103664" sldId="266"/>
        </pc:sldMkLst>
        <pc:spChg chg="mod">
          <ac:chgData name="Fredrik Lindroth" userId="bbec43d6-d69d-4b2f-bb2a-a52334374285" providerId="ADAL" clId="{8AECBFD2-34C8-4785-9135-5128F857E89D}" dt="2020-08-25T16:43:14.121" v="2747" actId="20577"/>
          <ac:spMkLst>
            <pc:docMk/>
            <pc:sldMk cId="2812103664" sldId="266"/>
            <ac:spMk id="2" creationId="{AB646B9B-A1A2-4C4E-B6D1-CD4AAC8A4C28}"/>
          </ac:spMkLst>
        </pc:spChg>
        <pc:spChg chg="mod">
          <ac:chgData name="Fredrik Lindroth" userId="bbec43d6-d69d-4b2f-bb2a-a52334374285" providerId="ADAL" clId="{8AECBFD2-34C8-4785-9135-5128F857E89D}" dt="2020-08-26T06:46:00.242" v="3563" actId="20577"/>
          <ac:spMkLst>
            <pc:docMk/>
            <pc:sldMk cId="2812103664" sldId="266"/>
            <ac:spMk id="3" creationId="{30F7C804-FECC-49E3-8A63-3A2DC44DD0A5}"/>
          </ac:spMkLst>
        </pc:spChg>
      </pc:sldChg>
      <pc:sldChg chg="new">
        <pc:chgData name="Fredrik Lindroth" userId="bbec43d6-d69d-4b2f-bb2a-a52334374285" providerId="ADAL" clId="{8AECBFD2-34C8-4785-9135-5128F857E89D}" dt="2020-08-26T06:28:09.661" v="3453" actId="680"/>
        <pc:sldMkLst>
          <pc:docMk/>
          <pc:sldMk cId="196730413" sldId="267"/>
        </pc:sldMkLst>
      </pc:sldChg>
    </pc:docChg>
  </pc:docChgLst>
  <pc:docChgLst>
    <pc:chgData name="Fredrik Lindroth" userId="bbec43d6-d69d-4b2f-bb2a-a52334374285" providerId="ADAL" clId="{4A4C69B2-1E16-4E4A-86EB-260A1C5BC0D6}"/>
    <pc:docChg chg="undo custSel addSld delSld modSld">
      <pc:chgData name="Fredrik Lindroth" userId="bbec43d6-d69d-4b2f-bb2a-a52334374285" providerId="ADAL" clId="{4A4C69B2-1E16-4E4A-86EB-260A1C5BC0D6}" dt="2020-09-03T07:01:01.497" v="1988" actId="20577"/>
      <pc:docMkLst>
        <pc:docMk/>
      </pc:docMkLst>
      <pc:sldChg chg="modSp mod">
        <pc:chgData name="Fredrik Lindroth" userId="bbec43d6-d69d-4b2f-bb2a-a52334374285" providerId="ADAL" clId="{4A4C69B2-1E16-4E4A-86EB-260A1C5BC0D6}" dt="2020-09-03T07:01:01.497" v="1988" actId="20577"/>
        <pc:sldMkLst>
          <pc:docMk/>
          <pc:sldMk cId="1273325601" sldId="257"/>
        </pc:sldMkLst>
        <pc:spChg chg="mod">
          <ac:chgData name="Fredrik Lindroth" userId="bbec43d6-d69d-4b2f-bb2a-a52334374285" providerId="ADAL" clId="{4A4C69B2-1E16-4E4A-86EB-260A1C5BC0D6}" dt="2020-09-02T17:16:15.565" v="15" actId="20577"/>
          <ac:spMkLst>
            <pc:docMk/>
            <pc:sldMk cId="1273325601" sldId="257"/>
            <ac:spMk id="2" creationId="{18C00E82-7FD7-4B13-B41C-F69E640885C9}"/>
          </ac:spMkLst>
        </pc:spChg>
        <pc:spChg chg="mod">
          <ac:chgData name="Fredrik Lindroth" userId="bbec43d6-d69d-4b2f-bb2a-a52334374285" providerId="ADAL" clId="{4A4C69B2-1E16-4E4A-86EB-260A1C5BC0D6}" dt="2020-09-03T07:01:01.497" v="1988" actId="20577"/>
          <ac:spMkLst>
            <pc:docMk/>
            <pc:sldMk cId="1273325601" sldId="257"/>
            <ac:spMk id="3" creationId="{55FFCBCF-70E7-4DF2-83F5-502A45A46B3D}"/>
          </ac:spMkLst>
        </pc:spChg>
      </pc:sldChg>
      <pc:sldChg chg="modSp new mod modAnim">
        <pc:chgData name="Fredrik Lindroth" userId="bbec43d6-d69d-4b2f-bb2a-a52334374285" providerId="ADAL" clId="{4A4C69B2-1E16-4E4A-86EB-260A1C5BC0D6}" dt="2020-09-02T22:32:55.958" v="1954"/>
        <pc:sldMkLst>
          <pc:docMk/>
          <pc:sldMk cId="1665763090" sldId="271"/>
        </pc:sldMkLst>
        <pc:spChg chg="mod">
          <ac:chgData name="Fredrik Lindroth" userId="bbec43d6-d69d-4b2f-bb2a-a52334374285" providerId="ADAL" clId="{4A4C69B2-1E16-4E4A-86EB-260A1C5BC0D6}" dt="2020-09-02T22:25:30.206" v="1483" actId="20577"/>
          <ac:spMkLst>
            <pc:docMk/>
            <pc:sldMk cId="1665763090" sldId="271"/>
            <ac:spMk id="2" creationId="{A076F3A3-EC1E-4AA9-8539-7DD129E34111}"/>
          </ac:spMkLst>
        </pc:spChg>
        <pc:spChg chg="mod">
          <ac:chgData name="Fredrik Lindroth" userId="bbec43d6-d69d-4b2f-bb2a-a52334374285" providerId="ADAL" clId="{4A4C69B2-1E16-4E4A-86EB-260A1C5BC0D6}" dt="2020-09-02T22:29:08.145" v="1953" actId="20577"/>
          <ac:spMkLst>
            <pc:docMk/>
            <pc:sldMk cId="1665763090" sldId="271"/>
            <ac:spMk id="3" creationId="{371F2D8F-2F02-4434-9F2A-48ABE3A361DA}"/>
          </ac:spMkLst>
        </pc:spChg>
      </pc:sldChg>
      <pc:sldChg chg="del">
        <pc:chgData name="Fredrik Lindroth" userId="bbec43d6-d69d-4b2f-bb2a-a52334374285" providerId="ADAL" clId="{4A4C69B2-1E16-4E4A-86EB-260A1C5BC0D6}" dt="2020-09-02T17:16:50.150" v="51" actId="2696"/>
        <pc:sldMkLst>
          <pc:docMk/>
          <pc:sldMk cId="2768820892" sldId="271"/>
        </pc:sldMkLst>
      </pc:sldChg>
      <pc:sldChg chg="modSp new del mod">
        <pc:chgData name="Fredrik Lindroth" userId="bbec43d6-d69d-4b2f-bb2a-a52334374285" providerId="ADAL" clId="{4A4C69B2-1E16-4E4A-86EB-260A1C5BC0D6}" dt="2020-09-02T22:24:16.640" v="1387" actId="2696"/>
        <pc:sldMkLst>
          <pc:docMk/>
          <pc:sldMk cId="941852733" sldId="272"/>
        </pc:sldMkLst>
        <pc:spChg chg="mod">
          <ac:chgData name="Fredrik Lindroth" userId="bbec43d6-d69d-4b2f-bb2a-a52334374285" providerId="ADAL" clId="{4A4C69B2-1E16-4E4A-86EB-260A1C5BC0D6}" dt="2020-09-02T17:24:32.850" v="106" actId="20577"/>
          <ac:spMkLst>
            <pc:docMk/>
            <pc:sldMk cId="941852733" sldId="272"/>
            <ac:spMk id="2" creationId="{77C705B3-04BD-46D8-B8E6-EBCC187D01A5}"/>
          </ac:spMkLst>
        </pc:spChg>
      </pc:sldChg>
      <pc:sldChg chg="modSp new mod modAnim modNotesTx">
        <pc:chgData name="Fredrik Lindroth" userId="bbec43d6-d69d-4b2f-bb2a-a52334374285" providerId="ADAL" clId="{4A4C69B2-1E16-4E4A-86EB-260A1C5BC0D6}" dt="2020-09-02T22:33:16.060" v="1956"/>
        <pc:sldMkLst>
          <pc:docMk/>
          <pc:sldMk cId="3640321944" sldId="273"/>
        </pc:sldMkLst>
        <pc:spChg chg="mod">
          <ac:chgData name="Fredrik Lindroth" userId="bbec43d6-d69d-4b2f-bb2a-a52334374285" providerId="ADAL" clId="{4A4C69B2-1E16-4E4A-86EB-260A1C5BC0D6}" dt="2020-09-02T17:44:43.305" v="114" actId="20577"/>
          <ac:spMkLst>
            <pc:docMk/>
            <pc:sldMk cId="3640321944" sldId="273"/>
            <ac:spMk id="2" creationId="{DDEED62D-45BE-4BBD-8F90-D67ED076F268}"/>
          </ac:spMkLst>
        </pc:spChg>
        <pc:spChg chg="mod">
          <ac:chgData name="Fredrik Lindroth" userId="bbec43d6-d69d-4b2f-bb2a-a52334374285" providerId="ADAL" clId="{4A4C69B2-1E16-4E4A-86EB-260A1C5BC0D6}" dt="2020-09-02T17:59:22.226" v="731" actId="20577"/>
          <ac:spMkLst>
            <pc:docMk/>
            <pc:sldMk cId="3640321944" sldId="273"/>
            <ac:spMk id="3" creationId="{44A48CF2-4675-4260-A40E-F89E801FC832}"/>
          </ac:spMkLst>
        </pc:spChg>
      </pc:sldChg>
      <pc:sldChg chg="modSp new mod modAnim modNotesTx">
        <pc:chgData name="Fredrik Lindroth" userId="bbec43d6-d69d-4b2f-bb2a-a52334374285" providerId="ADAL" clId="{4A4C69B2-1E16-4E4A-86EB-260A1C5BC0D6}" dt="2020-09-02T22:33:07.447" v="1955"/>
        <pc:sldMkLst>
          <pc:docMk/>
          <pc:sldMk cId="1344134552" sldId="274"/>
        </pc:sldMkLst>
        <pc:spChg chg="mod">
          <ac:chgData name="Fredrik Lindroth" userId="bbec43d6-d69d-4b2f-bb2a-a52334374285" providerId="ADAL" clId="{4A4C69B2-1E16-4E4A-86EB-260A1C5BC0D6}" dt="2020-09-02T18:03:28.389" v="874" actId="20577"/>
          <ac:spMkLst>
            <pc:docMk/>
            <pc:sldMk cId="1344134552" sldId="274"/>
            <ac:spMk id="2" creationId="{C572D178-EF08-4B36-A28D-9F3C9672570A}"/>
          </ac:spMkLst>
        </pc:spChg>
        <pc:spChg chg="mod">
          <ac:chgData name="Fredrik Lindroth" userId="bbec43d6-d69d-4b2f-bb2a-a52334374285" providerId="ADAL" clId="{4A4C69B2-1E16-4E4A-86EB-260A1C5BC0D6}" dt="2020-09-02T18:09:56.440" v="1385" actId="20577"/>
          <ac:spMkLst>
            <pc:docMk/>
            <pc:sldMk cId="1344134552" sldId="274"/>
            <ac:spMk id="3" creationId="{EE0FA567-C60C-4A97-977E-055D23A91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275C-6CEA-43C2-A81B-0091A1926ABD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FDD9-1698-48EF-A7BB-371F46B72F8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82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5BB9-349A-40AF-A0F1-2727379B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4EBC-687A-4920-A341-0A6E6FBC1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9F1F-648E-4E0A-AD9B-274CEB30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0981-43D9-446B-A8E9-85420E9B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EAA5-5DB0-4A0A-8836-F24875BF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34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A50-5FC7-4795-9078-9F5C79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2CFE-47C3-4B6C-903B-9C010E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EB2E-1DEC-4F4F-B2B4-D87DC9EF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1073-98D9-4D4E-8354-262F0ED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6249-3CF2-471D-82BF-17E9F266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80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4F9D3-7AE2-4FFE-952E-F1887B6B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6F4A-4E05-4CC6-9510-6E8A66CD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0E30-2CFB-4965-A5C1-82EB5CE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527C-E36B-4CD7-B0AB-21505F4D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E4BB-9260-4677-8AA0-88FBDFFB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04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D754-CB45-4E63-A332-CD8DD869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6E9-E75B-484D-AA41-2AC3D276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DD43-E708-4C15-B312-6B2B9AF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D129-82E2-4442-BA7A-3CC821D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0B5-FF40-43B0-8E58-2510B67F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1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E0D4-FC19-4C47-A953-6C4C9F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65F0-903D-4DD5-9EFF-15408B76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DF7-1EDF-4DC7-9060-8399A38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F44-ECA9-4D6C-A48F-1955D23F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0E60-9102-4A2D-8583-5C21080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150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FD0-AFFC-4619-B46B-3E4CB2A3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9ACD-D1C4-43B2-9926-B3D8DD1E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99335-CEAE-45B3-8197-F67FD9E2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B2D2-A4DF-4C83-A3A9-D35D04EA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7962-AF4B-4BAA-8D4D-20901AF8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11AE6-76E3-4BA6-9915-7C2064E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95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4F84-BAE5-48B9-A6C0-756A80FE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203D-BE78-4D51-9657-12F069F5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953D-995B-4141-8EF8-844092F3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BB66-DFB3-49EB-91CB-4BB562575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565E1-7CD1-43EA-903E-9EF908173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23ADD-6ABE-4C86-B1B7-B9E73D3D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9E195-D70C-426D-B982-9F8938EB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7F196-4ECE-4C52-A6B2-81CD9A41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068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C833-C662-4AD2-B80D-832C40E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2A025-FFBF-4CC8-966E-BFBDE79E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383DD-5622-4CE4-B0E8-24554FAA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175FC-F270-448F-BB0A-758AD80E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274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60B4-9EA4-4EAD-AC08-702BB20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71293-3290-426D-9999-D4768A3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10056-5A4C-49DB-BC1B-9144E2D1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71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7624-C7E3-45FA-A0E1-B2D70056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1E97-0D8F-4A0F-A0D7-7A05A012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1349-6053-4F12-818A-05171C18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B013-D93B-4D98-B91B-38CAE13F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4B41-13F3-4211-90A5-D293CCD8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9B08-FCF2-4B8C-B927-B0357CE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68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CC37-7E20-4F80-876E-EE0E2EE3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4C935-735D-4852-B71B-4DE55444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0399-FE5C-41CA-BA0E-A8D8D257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A9973-7ADA-4263-8584-C8C687F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4FA5-7D8C-43A5-950C-801CC94B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84CE-2091-4EC1-BF07-CF4075FE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28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B9444-1A43-4DB2-BA88-D85BC2A5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CD3E-BB0E-47D6-82BB-87711373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46F0-8751-4A37-BF80-05C345D7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6D48-5868-40F2-B8FC-5A8C0D4286E4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7764-CAC8-49DA-BA22-FDFE173BE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18A9-17D3-4BEB-9F4A-ADB80BB5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D1BA-04D6-4BD3-BAA7-3AD18C8D85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D8A-42C1-46CA-9EA8-2FBB1F507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Webbkommunikation</a:t>
            </a:r>
            <a: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APIer</a:t>
            </a:r>
            <a: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och</a:t>
            </a:r>
            <a: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 backend</a:t>
            </a:r>
            <a:br>
              <a:rPr lang="en-US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6751-0FEE-41A0-BAAC-62BAA77B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Fredrik Lindroth</a:t>
            </a:r>
          </a:p>
          <a:p>
            <a:r>
              <a:rPr lang="sv-SE" dirty="0"/>
              <a:t>fredrik.lindroth@sprinto.se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9959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AE3-33C1-49DC-95C8-2AA21E1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’firebase deploy’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BF0-361D-4591-AC66-8C3030E0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Tar ditt lokala projekt och gör det tillgängligt i molnet/firebase</a:t>
            </a:r>
          </a:p>
          <a:p>
            <a:r>
              <a:rPr lang="sv-SE" dirty="0"/>
              <a:t>Går att göra deploy av hela projektet eller delar av projektet</a:t>
            </a:r>
          </a:p>
          <a:p>
            <a:pPr lvl="1"/>
            <a:r>
              <a:rPr lang="sv-SE" dirty="0"/>
              <a:t>’firebase deploy’ för att deploya API och hemsida</a:t>
            </a:r>
          </a:p>
          <a:p>
            <a:pPr lvl="1"/>
            <a:r>
              <a:rPr lang="sv-SE" dirty="0"/>
              <a:t>’firebase deploy --only functions’ för att bara deploya APIet</a:t>
            </a:r>
          </a:p>
        </p:txBody>
      </p:sp>
    </p:spTree>
    <p:extLst>
      <p:ext uri="{BB962C8B-B14F-4D97-AF65-F5344CB8AC3E}">
        <p14:creationId xmlns:p14="http://schemas.microsoft.com/office/powerpoint/2010/main" val="18119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 slutuppgift så ska API deployas till molnet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DF180-D075-47AB-9D40-172B1B9ED5F3}"/>
              </a:ext>
            </a:extLst>
          </p:cNvPr>
          <p:cNvSpPr/>
          <p:nvPr/>
        </p:nvSpPr>
        <p:spPr>
          <a:xfrm>
            <a:off x="1445798" y="34777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Frontend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6CB1F-F5B5-4DFF-835A-ECC9CB3F6E36}"/>
              </a:ext>
            </a:extLst>
          </p:cNvPr>
          <p:cNvSpPr/>
          <p:nvPr/>
        </p:nvSpPr>
        <p:spPr>
          <a:xfrm>
            <a:off x="5295452" y="34594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00B0F0"/>
                </a:solidFill>
              </a:rPr>
              <a:t>API</a:t>
            </a:r>
            <a:r>
              <a:rPr lang="sv-SE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 </a:t>
            </a:r>
            <a:endParaRPr lang="en-SE" dirty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E32F2-B475-4106-8FA0-882CD9000FBD}"/>
              </a:ext>
            </a:extLst>
          </p:cNvPr>
          <p:cNvSpPr txBox="1"/>
          <p:nvPr/>
        </p:nvSpPr>
        <p:spPr>
          <a:xfrm>
            <a:off x="8248591" y="42646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Databas (Firestore)</a:t>
            </a:r>
            <a:endParaRPr lang="en-SE" dirty="0">
              <a:solidFill>
                <a:srgbClr val="00B0F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13BAA-9D74-4E54-95EF-EB4FA17B0BDE}"/>
              </a:ext>
            </a:extLst>
          </p:cNvPr>
          <p:cNvCxnSpPr/>
          <p:nvPr/>
        </p:nvCxnSpPr>
        <p:spPr>
          <a:xfrm flipV="1">
            <a:off x="3726358" y="3893036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423734-8FC3-45A2-AB4E-98F20C55F592}"/>
              </a:ext>
            </a:extLst>
          </p:cNvPr>
          <p:cNvCxnSpPr/>
          <p:nvPr/>
        </p:nvCxnSpPr>
        <p:spPr>
          <a:xfrm flipV="1">
            <a:off x="7361405" y="3802840"/>
            <a:ext cx="1212979" cy="1835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2FF01-2FD2-499C-98AA-F6AF5624682F}"/>
              </a:ext>
            </a:extLst>
          </p:cNvPr>
          <p:cNvCxnSpPr/>
          <p:nvPr/>
        </p:nvCxnSpPr>
        <p:spPr>
          <a:xfrm>
            <a:off x="5152060" y="1868338"/>
            <a:ext cx="0" cy="44688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BCA4DF4-EB5C-4B92-8218-1B0CCDF8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51" y="3225905"/>
            <a:ext cx="723979" cy="876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C0C6A7-CEEB-408E-840A-F56DA91D25C4}"/>
              </a:ext>
            </a:extLst>
          </p:cNvPr>
          <p:cNvSpPr txBox="1"/>
          <p:nvPr/>
        </p:nvSpPr>
        <p:spPr>
          <a:xfrm>
            <a:off x="7063357" y="2210280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Molnet/firebase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F60B8-E84C-4DF9-B789-3A4C90C50862}"/>
              </a:ext>
            </a:extLst>
          </p:cNvPr>
          <p:cNvSpPr txBox="1"/>
          <p:nvPr/>
        </p:nvSpPr>
        <p:spPr>
          <a:xfrm>
            <a:off x="2459936" y="2183510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Lokalt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549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AE3-33C1-49DC-95C8-2AA21E1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’firebase serve’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BF0-361D-4591-AC66-8C3030E0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Med ’serve’ kan du köra ditt projekt lokalt så du slipper deploya det varje gång du gör en ändring. Behövs framförallt för APIet.</a:t>
            </a:r>
          </a:p>
          <a:p>
            <a:r>
              <a:rPr lang="sv-SE" dirty="0"/>
              <a:t>Tidigare när vi använde node.js, express och mongoDB så gjorde vi detta med kommandot ’npm run start’</a:t>
            </a:r>
          </a:p>
          <a:p>
            <a:r>
              <a:rPr lang="sv-SE" dirty="0"/>
              <a:t>Adressen när man kör lokalt brukar vara </a:t>
            </a:r>
            <a:r>
              <a:rPr lang="sv-SE" dirty="0">
                <a:hlinkClick r:id="rId2"/>
              </a:rPr>
              <a:t>http://localhost</a:t>
            </a:r>
            <a:r>
              <a:rPr lang="sv-SE" dirty="0"/>
              <a:t> vilket är detsamma som 127.0.0.1</a:t>
            </a:r>
          </a:p>
        </p:txBody>
      </p:sp>
    </p:spTree>
    <p:extLst>
      <p:ext uri="{BB962C8B-B14F-4D97-AF65-F5344CB8AC3E}">
        <p14:creationId xmlns:p14="http://schemas.microsoft.com/office/powerpoint/2010/main" val="6793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Allt i molnet 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F47781-B55E-473B-A784-ED018C952FDA}"/>
              </a:ext>
            </a:extLst>
          </p:cNvPr>
          <p:cNvSpPr/>
          <p:nvPr/>
        </p:nvSpPr>
        <p:spPr>
          <a:xfrm>
            <a:off x="1445798" y="29809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00B0F0"/>
                </a:solidFill>
              </a:rPr>
              <a:t>Frontend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B071B2-A7A6-444B-857F-B62A43ABCC84}"/>
              </a:ext>
            </a:extLst>
          </p:cNvPr>
          <p:cNvSpPr/>
          <p:nvPr/>
        </p:nvSpPr>
        <p:spPr>
          <a:xfrm>
            <a:off x="5295452" y="29626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00B0F0"/>
                </a:solidFill>
              </a:rPr>
              <a:t>API  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1003E-5A40-4EF1-B33F-B6773BA22785}"/>
              </a:ext>
            </a:extLst>
          </p:cNvPr>
          <p:cNvSpPr txBox="1"/>
          <p:nvPr/>
        </p:nvSpPr>
        <p:spPr>
          <a:xfrm>
            <a:off x="82485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Databas (Firestore)</a:t>
            </a:r>
            <a:endParaRPr lang="en-SE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E0C5D-7BDB-469A-B2BC-1BD4B84C73AE}"/>
              </a:ext>
            </a:extLst>
          </p:cNvPr>
          <p:cNvCxnSpPr/>
          <p:nvPr/>
        </p:nvCxnSpPr>
        <p:spPr>
          <a:xfrm flipV="1">
            <a:off x="3726358" y="3396236"/>
            <a:ext cx="1212979" cy="1835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EA6083-B4A7-4786-9AAE-FA0EC117415B}"/>
              </a:ext>
            </a:extLst>
          </p:cNvPr>
          <p:cNvCxnSpPr/>
          <p:nvPr/>
        </p:nvCxnSpPr>
        <p:spPr>
          <a:xfrm flipV="1">
            <a:off x="7361405" y="3306040"/>
            <a:ext cx="1212979" cy="1835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A015454-9B4A-42CE-8DD5-AE020915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51" y="2729105"/>
            <a:ext cx="723979" cy="8768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EBA6A8-B15A-4AE1-9DF0-898D9FB4CDB2}"/>
              </a:ext>
            </a:extLst>
          </p:cNvPr>
          <p:cNvSpPr txBox="1"/>
          <p:nvPr/>
        </p:nvSpPr>
        <p:spPr>
          <a:xfrm>
            <a:off x="5373476" y="1690688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Molnet/firebase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A0330-DEFF-4192-8B3E-CDD7E979E2F8}"/>
              </a:ext>
            </a:extLst>
          </p:cNvPr>
          <p:cNvSpPr txBox="1"/>
          <p:nvPr/>
        </p:nvSpPr>
        <p:spPr>
          <a:xfrm>
            <a:off x="416047" y="4750805"/>
            <a:ext cx="37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https://fir-demo-44618.web.app/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6EB77-DA78-4F5F-A032-EFE53F7DE059}"/>
              </a:ext>
            </a:extLst>
          </p:cNvPr>
          <p:cNvSpPr txBox="1"/>
          <p:nvPr/>
        </p:nvSpPr>
        <p:spPr>
          <a:xfrm>
            <a:off x="4526191" y="4612097"/>
            <a:ext cx="37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https://us-central1-fir-demo-44618.cloudfunctions.net/helloWorld</a:t>
            </a:r>
            <a:endParaRPr lang="en-S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2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AE3-33C1-49DC-95C8-2AA21E1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Cors krävs för att anropa APIet i molnet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BF0-361D-4591-AC66-8C3030E0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Cross-origin resource sharing</a:t>
            </a:r>
          </a:p>
          <a:p>
            <a:r>
              <a:rPr lang="en-US" dirty="0" err="1">
                <a:latin typeface="arial" panose="020B0604020202020204" pitchFamily="34" charset="0"/>
              </a:rPr>
              <a:t>Skyddar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APIet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från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vem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som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helst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anropa</a:t>
            </a:r>
            <a:r>
              <a:rPr lang="en-US" dirty="0">
                <a:latin typeface="arial" panose="020B0604020202020204" pitchFamily="34" charset="0"/>
              </a:rPr>
              <a:t> det</a:t>
            </a:r>
          </a:p>
          <a:p>
            <a:r>
              <a:rPr lang="en-US" dirty="0">
                <a:latin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</a:rPr>
              <a:t>APIet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listar</a:t>
            </a:r>
            <a:r>
              <a:rPr lang="en-US" dirty="0">
                <a:latin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</a:rPr>
              <a:t>vilka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URLer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som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får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använda</a:t>
            </a:r>
            <a:r>
              <a:rPr lang="en-US" dirty="0">
                <a:latin typeface="arial" panose="020B0604020202020204" pitchFamily="34" charset="0"/>
              </a:rPr>
              <a:t> det 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9A506-69E2-448F-9CC6-3453FE840A50}"/>
              </a:ext>
            </a:extLst>
          </p:cNvPr>
          <p:cNvSpPr txBox="1"/>
          <p:nvPr/>
        </p:nvSpPr>
        <p:spPr>
          <a:xfrm>
            <a:off x="1185600" y="3432875"/>
            <a:ext cx="98376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Fira Code, Consolas,  Courier New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Fira Code, Consolas,  Courier New"/>
              </a:rPr>
              <a:t>cors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Fira Code, Consolas,  Courier New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Fira Code, Consolas,  Courier New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Fira Code, Consolas,  Courier New"/>
              </a:rPr>
              <a:t>cors</a:t>
            </a:r>
            <a:r>
              <a:rPr lang="en-US" b="0" dirty="0">
                <a:solidFill>
                  <a:srgbClr val="CE9178"/>
                </a:solidFill>
                <a:effectLst/>
                <a:latin typeface="Fira Code, Consolas,  Courier New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);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Fira Code, Consolas,  Courier New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, Consolas,  Courier New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Fira Code, Consolas,  Courier New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Fira Code, Consolas,  Courier New"/>
              </a:rPr>
              <a:t>cors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({ </a:t>
            </a:r>
            <a:r>
              <a:rPr lang="en-US" b="0" dirty="0">
                <a:solidFill>
                  <a:srgbClr val="9CDCFE"/>
                </a:solidFill>
                <a:effectLst/>
                <a:latin typeface="Fira Code, Consolas,  Courier New"/>
              </a:rPr>
              <a:t>origin: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 [</a:t>
            </a:r>
            <a:r>
              <a:rPr lang="en-US" b="0" dirty="0">
                <a:solidFill>
                  <a:srgbClr val="CE9178"/>
                </a:solidFill>
                <a:effectLst/>
                <a:latin typeface="Fira Code, Consolas,  Courier New"/>
              </a:rPr>
              <a:t>'http://localhost:5000'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Fira Code, Consolas,  Courier New"/>
              </a:rPr>
              <a:t>'https://crypto-api-90478.firebaseapp.com'</a:t>
            </a:r>
            <a:r>
              <a:rPr lang="en-US" b="0" dirty="0">
                <a:solidFill>
                  <a:srgbClr val="D4D4D4"/>
                </a:solidFill>
                <a:effectLst/>
                <a:latin typeface="Fira Code, Consolas,  Courier New"/>
              </a:rPr>
              <a:t>] }));</a:t>
            </a:r>
          </a:p>
        </p:txBody>
      </p:sp>
    </p:spTree>
    <p:extLst>
      <p:ext uri="{BB962C8B-B14F-4D97-AF65-F5344CB8AC3E}">
        <p14:creationId xmlns:p14="http://schemas.microsoft.com/office/powerpoint/2010/main" val="238329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Exempelt GET-request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DF180-D075-47AB-9D40-172B1B9ED5F3}"/>
              </a:ext>
            </a:extLst>
          </p:cNvPr>
          <p:cNvSpPr/>
          <p:nvPr/>
        </p:nvSpPr>
        <p:spPr>
          <a:xfrm>
            <a:off x="2338598" y="29809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Frontend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6CB1F-F5B5-4DFF-835A-ECC9CB3F6E36}"/>
              </a:ext>
            </a:extLst>
          </p:cNvPr>
          <p:cNvSpPr/>
          <p:nvPr/>
        </p:nvSpPr>
        <p:spPr>
          <a:xfrm>
            <a:off x="6188252" y="29626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00B0F0"/>
                </a:solidFill>
              </a:rPr>
              <a:t>API</a:t>
            </a:r>
            <a:r>
              <a:rPr lang="sv-SE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 </a:t>
            </a:r>
            <a:endParaRPr lang="en-SE" dirty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E32F2-B475-4106-8FA0-882CD9000FBD}"/>
              </a:ext>
            </a:extLst>
          </p:cNvPr>
          <p:cNvSpPr txBox="1"/>
          <p:nvPr/>
        </p:nvSpPr>
        <p:spPr>
          <a:xfrm>
            <a:off x="91413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Databas (Firestore)</a:t>
            </a:r>
            <a:endParaRPr lang="en-SE" dirty="0">
              <a:solidFill>
                <a:srgbClr val="00B0F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13BAA-9D74-4E54-95EF-EB4FA17B0BDE}"/>
              </a:ext>
            </a:extLst>
          </p:cNvPr>
          <p:cNvCxnSpPr/>
          <p:nvPr/>
        </p:nvCxnSpPr>
        <p:spPr>
          <a:xfrm flipV="1">
            <a:off x="4619158" y="3396236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423734-8FC3-45A2-AB4E-98F20C55F592}"/>
              </a:ext>
            </a:extLst>
          </p:cNvPr>
          <p:cNvCxnSpPr/>
          <p:nvPr/>
        </p:nvCxnSpPr>
        <p:spPr>
          <a:xfrm flipV="1">
            <a:off x="8254205" y="3306040"/>
            <a:ext cx="1212979" cy="1835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ED3E47-86AC-42A7-B623-4A6D70233624}"/>
              </a:ext>
            </a:extLst>
          </p:cNvPr>
          <p:cNvSpPr txBox="1"/>
          <p:nvPr/>
        </p:nvSpPr>
        <p:spPr>
          <a:xfrm>
            <a:off x="4483207" y="3029041"/>
            <a:ext cx="170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HTTP-anrop med fetch</a:t>
            </a:r>
            <a:endParaRPr lang="en-SE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2FF01-2FD2-499C-98AA-F6AF5624682F}"/>
              </a:ext>
            </a:extLst>
          </p:cNvPr>
          <p:cNvCxnSpPr>
            <a:cxnSpLocks/>
          </p:cNvCxnSpPr>
          <p:nvPr/>
        </p:nvCxnSpPr>
        <p:spPr>
          <a:xfrm>
            <a:off x="6044860" y="1371538"/>
            <a:ext cx="0" cy="44688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BCA4DF4-EB5C-4B92-8218-1B0CCDF8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951" y="2729105"/>
            <a:ext cx="723979" cy="876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C0C6A7-CEEB-408E-840A-F56DA91D25C4}"/>
              </a:ext>
            </a:extLst>
          </p:cNvPr>
          <p:cNvSpPr txBox="1"/>
          <p:nvPr/>
        </p:nvSpPr>
        <p:spPr>
          <a:xfrm>
            <a:off x="7956157" y="1713480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Molnet/firebase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F60B8-E84C-4DF9-B789-3A4C90C50862}"/>
              </a:ext>
            </a:extLst>
          </p:cNvPr>
          <p:cNvSpPr txBox="1"/>
          <p:nvPr/>
        </p:nvSpPr>
        <p:spPr>
          <a:xfrm>
            <a:off x="3352736" y="1686710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Lokalt</a:t>
            </a:r>
            <a:endParaRPr lang="en-S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304CEA-03E1-48EB-B14B-6ECACE08BE15}"/>
              </a:ext>
            </a:extLst>
          </p:cNvPr>
          <p:cNvCxnSpPr>
            <a:cxnSpLocks/>
          </p:cNvCxnSpPr>
          <p:nvPr/>
        </p:nvCxnSpPr>
        <p:spPr>
          <a:xfrm>
            <a:off x="3477600" y="4366731"/>
            <a:ext cx="3027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5A1454-1817-46FF-9483-7935DC086EAA}"/>
              </a:ext>
            </a:extLst>
          </p:cNvPr>
          <p:cNvSpPr txBox="1"/>
          <p:nvPr/>
        </p:nvSpPr>
        <p:spPr>
          <a:xfrm>
            <a:off x="74403" y="4182065"/>
            <a:ext cx="509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Fira Code, Consolas,  Courier New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</a:t>
            </a:r>
            <a:r>
              <a:rPr lang="en-US" sz="1200" b="0" dirty="0">
                <a:solidFill>
                  <a:srgbClr val="4FC1FF"/>
                </a:solidFill>
                <a:effectLst/>
                <a:latin typeface="Fira Code, Consolas,  Courier New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= 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, Consolas,  Courier New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Fira Code, Consolas,  Courier New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Fira Code, Consolas,  Courier New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, Consolas,  Courier New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Fira Code, Consolas,  Courier New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Consolas,  Courier New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Fira Code, Consolas,  Courier New"/>
              </a:rPr>
              <a:t>ok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)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Fira Code, Consolas,  Courier New"/>
              </a:rPr>
              <a:t>users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= 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, Consolas,  Courier New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Fira Code, Consolas,  Courier New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Consolas,  Courier New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Fira Code, Consolas,  Courier New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    console.log(users);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, Consolas,  Courier New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, Consolas,  Courier New"/>
              </a:rPr>
              <a:t>throw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Consolas,  Courier New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Fira Code, Consolas,  Courier New"/>
              </a:rPr>
              <a:t>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Fira Code, Consolas,  Courier New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Consolas,  Courier New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Fira Code, Consolas,  Courier New"/>
              </a:rPr>
              <a:t>statusText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Consolas,  Courier New"/>
              </a:rPr>
              <a:t>       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334C5-397C-4856-996C-32302EED69BA}"/>
              </a:ext>
            </a:extLst>
          </p:cNvPr>
          <p:cNvSpPr txBox="1"/>
          <p:nvPr/>
        </p:nvSpPr>
        <p:spPr>
          <a:xfrm>
            <a:off x="6567521" y="4182065"/>
            <a:ext cx="54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effectLst/>
                <a:latin typeface="Fira Code, Consolas,  Courier New"/>
              </a:rPr>
              <a:t>response.status</a:t>
            </a:r>
            <a:r>
              <a:rPr lang="en-US" b="0" dirty="0">
                <a:effectLst/>
                <a:latin typeface="Fira Code, Consolas,  Courier New"/>
              </a:rPr>
              <a:t>(200).send(users);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273331-112D-44B0-9B3F-B7F1309E9925}"/>
              </a:ext>
            </a:extLst>
          </p:cNvPr>
          <p:cNvCxnSpPr>
            <a:cxnSpLocks/>
          </p:cNvCxnSpPr>
          <p:nvPr/>
        </p:nvCxnSpPr>
        <p:spPr>
          <a:xfrm flipH="1" flipV="1">
            <a:off x="3813776" y="4660463"/>
            <a:ext cx="2635305" cy="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809F26-3006-44AA-AF40-431286C9804A}"/>
              </a:ext>
            </a:extLst>
          </p:cNvPr>
          <p:cNvCxnSpPr>
            <a:cxnSpLocks/>
          </p:cNvCxnSpPr>
          <p:nvPr/>
        </p:nvCxnSpPr>
        <p:spPr>
          <a:xfrm flipH="1">
            <a:off x="4096079" y="4890518"/>
            <a:ext cx="2353002" cy="2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0DED88-48CA-434E-9DE6-40F8B7DA3060}"/>
              </a:ext>
            </a:extLst>
          </p:cNvPr>
          <p:cNvSpPr txBox="1"/>
          <p:nvPr/>
        </p:nvSpPr>
        <p:spPr>
          <a:xfrm>
            <a:off x="6567520" y="4485807"/>
            <a:ext cx="54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Fira Code, Consolas,  Courier New"/>
              </a:rPr>
              <a:t>Response headers </a:t>
            </a:r>
            <a:r>
              <a:rPr lang="en-US" b="0" dirty="0" err="1">
                <a:effectLst/>
                <a:latin typeface="Fira Code, Consolas,  Courier New"/>
              </a:rPr>
              <a:t>först</a:t>
            </a:r>
            <a:r>
              <a:rPr lang="en-US" b="0" dirty="0">
                <a:effectLst/>
                <a:latin typeface="Fira Code, Consolas,  Courier New"/>
              </a:rPr>
              <a:t>. </a:t>
            </a:r>
            <a:r>
              <a:rPr lang="en-US" dirty="0">
                <a:latin typeface="Fira Code, Consolas,  Courier New"/>
              </a:rPr>
              <a:t>OK.</a:t>
            </a:r>
            <a:endParaRPr lang="en-US" b="0" dirty="0">
              <a:effectLst/>
              <a:latin typeface="Fira Code, Consolas,  Courier New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BAFE3-D5A8-4529-B7CE-BB1A41DB2FC4}"/>
              </a:ext>
            </a:extLst>
          </p:cNvPr>
          <p:cNvSpPr txBox="1"/>
          <p:nvPr/>
        </p:nvSpPr>
        <p:spPr>
          <a:xfrm>
            <a:off x="6531520" y="4775188"/>
            <a:ext cx="54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Fira Code, Consolas,  Courier New"/>
              </a:rPr>
              <a:t>Response body </a:t>
            </a:r>
            <a:r>
              <a:rPr lang="en-US" b="0" dirty="0" err="1">
                <a:effectLst/>
                <a:latin typeface="Fira Code, Consolas,  Courier New"/>
              </a:rPr>
              <a:t>därefter</a:t>
            </a:r>
            <a:r>
              <a:rPr lang="en-US" b="0" dirty="0">
                <a:effectLst/>
                <a:latin typeface="Fira Code, Consolas,  Courier New"/>
              </a:rPr>
              <a:t>. </a:t>
            </a:r>
            <a:r>
              <a:rPr lang="en-US" dirty="0" err="1">
                <a:latin typeface="Fira Code, Consolas,  Courier New"/>
              </a:rPr>
              <a:t>Faktiskt</a:t>
            </a:r>
            <a:r>
              <a:rPr lang="en-US" dirty="0">
                <a:latin typeface="Fira Code, Consolas,  Courier New"/>
              </a:rPr>
              <a:t> data.</a:t>
            </a:r>
            <a:endParaRPr lang="en-US" b="0" dirty="0">
              <a:effectLst/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19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0E82-7FD7-4B13-B41C-F69E640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Agendan för idag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CBCF-70E7-4DF2-83F5-502A45A4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Översikt/arkitektur</a:t>
            </a:r>
          </a:p>
          <a:p>
            <a:r>
              <a:rPr lang="sv-SE" dirty="0"/>
              <a:t>Firebase-kommandon, terminalen</a:t>
            </a:r>
          </a:p>
        </p:txBody>
      </p:sp>
    </p:spTree>
    <p:extLst>
      <p:ext uri="{BB962C8B-B14F-4D97-AF65-F5344CB8AC3E}">
        <p14:creationId xmlns:p14="http://schemas.microsoft.com/office/powerpoint/2010/main" val="12733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Arkitektur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693FD-5C9F-42F8-B5E3-56C3697374D0}"/>
              </a:ext>
            </a:extLst>
          </p:cNvPr>
          <p:cNvSpPr/>
          <p:nvPr/>
        </p:nvSpPr>
        <p:spPr>
          <a:xfrm>
            <a:off x="1445798" y="29809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Frontend</a:t>
            </a:r>
            <a:endParaRPr lang="en-SE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EF26B-8CC0-4A1F-BF7D-61B5146B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91" y="2687796"/>
            <a:ext cx="827647" cy="965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96407F-7080-4669-A86C-B36F968795DE}"/>
              </a:ext>
            </a:extLst>
          </p:cNvPr>
          <p:cNvSpPr txBox="1"/>
          <p:nvPr/>
        </p:nvSpPr>
        <p:spPr>
          <a:xfrm>
            <a:off x="1012848" y="4210946"/>
            <a:ext cx="311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Klient/hemsida/ios-app/android-app</a:t>
            </a:r>
            <a:endParaRPr lang="en-S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A4B64-95C4-4F3A-A06C-202B6E502FEA}"/>
              </a:ext>
            </a:extLst>
          </p:cNvPr>
          <p:cNvSpPr/>
          <p:nvPr/>
        </p:nvSpPr>
        <p:spPr>
          <a:xfrm>
            <a:off x="5295452" y="29626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API 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AB748-F0FF-477A-B59D-CA72F82546E5}"/>
              </a:ext>
            </a:extLst>
          </p:cNvPr>
          <p:cNvSpPr txBox="1"/>
          <p:nvPr/>
        </p:nvSpPr>
        <p:spPr>
          <a:xfrm>
            <a:off x="5321109" y="4210945"/>
            <a:ext cx="365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Firebase Functions</a:t>
            </a:r>
            <a:endParaRPr lang="en-S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CE47B5-1AC3-4EC8-8233-83C9082DD78A}"/>
              </a:ext>
            </a:extLst>
          </p:cNvPr>
          <p:cNvSpPr txBox="1"/>
          <p:nvPr/>
        </p:nvSpPr>
        <p:spPr>
          <a:xfrm>
            <a:off x="82485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Databas (Firestore)</a:t>
            </a:r>
            <a:endParaRPr lang="en-SE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4AEB94-3968-4FBD-BE38-7BFAB1BB1FF9}"/>
              </a:ext>
            </a:extLst>
          </p:cNvPr>
          <p:cNvCxnSpPr/>
          <p:nvPr/>
        </p:nvCxnSpPr>
        <p:spPr>
          <a:xfrm flipV="1">
            <a:off x="3726358" y="3396236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EE79EE-8882-4ED3-ABE7-5036083A1E02}"/>
              </a:ext>
            </a:extLst>
          </p:cNvPr>
          <p:cNvCxnSpPr/>
          <p:nvPr/>
        </p:nvCxnSpPr>
        <p:spPr>
          <a:xfrm flipV="1">
            <a:off x="7361405" y="3306040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8C8CD1-4092-47F2-BE85-81710C86D6A6}"/>
              </a:ext>
            </a:extLst>
          </p:cNvPr>
          <p:cNvSpPr txBox="1"/>
          <p:nvPr/>
        </p:nvSpPr>
        <p:spPr>
          <a:xfrm>
            <a:off x="3900144" y="2986191"/>
            <a:ext cx="103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HTTP-anrop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37863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 mappen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693FD-5C9F-42F8-B5E3-56C3697374D0}"/>
              </a:ext>
            </a:extLst>
          </p:cNvPr>
          <p:cNvSpPr/>
          <p:nvPr/>
        </p:nvSpPr>
        <p:spPr>
          <a:xfrm>
            <a:off x="1445798" y="2377619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public</a:t>
            </a:r>
            <a:endParaRPr lang="en-SE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EF26B-8CC0-4A1F-BF7D-61B5146B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91" y="2084417"/>
            <a:ext cx="827647" cy="9650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FA4B64-95C4-4F3A-A06C-202B6E502FEA}"/>
              </a:ext>
            </a:extLst>
          </p:cNvPr>
          <p:cNvSpPr/>
          <p:nvPr/>
        </p:nvSpPr>
        <p:spPr>
          <a:xfrm>
            <a:off x="5295452" y="2359266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functions 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CE47B5-1AC3-4EC8-8233-83C9082DD78A}"/>
              </a:ext>
            </a:extLst>
          </p:cNvPr>
          <p:cNvSpPr txBox="1"/>
          <p:nvPr/>
        </p:nvSpPr>
        <p:spPr>
          <a:xfrm>
            <a:off x="82485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Databas (Firestore)</a:t>
            </a:r>
            <a:endParaRPr lang="en-SE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4AEB94-3968-4FBD-BE38-7BFAB1BB1FF9}"/>
              </a:ext>
            </a:extLst>
          </p:cNvPr>
          <p:cNvCxnSpPr/>
          <p:nvPr/>
        </p:nvCxnSpPr>
        <p:spPr>
          <a:xfrm flipV="1">
            <a:off x="3726358" y="2792857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EE79EE-8882-4ED3-ABE7-5036083A1E02}"/>
              </a:ext>
            </a:extLst>
          </p:cNvPr>
          <p:cNvCxnSpPr/>
          <p:nvPr/>
        </p:nvCxnSpPr>
        <p:spPr>
          <a:xfrm flipV="1">
            <a:off x="7361405" y="2702661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8C8CD1-4092-47F2-BE85-81710C86D6A6}"/>
              </a:ext>
            </a:extLst>
          </p:cNvPr>
          <p:cNvSpPr txBox="1"/>
          <p:nvPr/>
        </p:nvSpPr>
        <p:spPr>
          <a:xfrm>
            <a:off x="3900144" y="2382812"/>
            <a:ext cx="103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HTTP-anrop</a:t>
            </a:r>
            <a:endParaRPr lang="en-SE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7ED46-4408-443A-B161-D239F426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45" y="4027608"/>
            <a:ext cx="2219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Lokalt och i molnet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F47781-B55E-473B-A784-ED018C952FDA}"/>
              </a:ext>
            </a:extLst>
          </p:cNvPr>
          <p:cNvSpPr/>
          <p:nvPr/>
        </p:nvSpPr>
        <p:spPr>
          <a:xfrm>
            <a:off x="1445798" y="29809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Frontend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B071B2-A7A6-444B-857F-B62A43ABCC84}"/>
              </a:ext>
            </a:extLst>
          </p:cNvPr>
          <p:cNvSpPr/>
          <p:nvPr/>
        </p:nvSpPr>
        <p:spPr>
          <a:xfrm>
            <a:off x="5295452" y="29626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API  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1003E-5A40-4EF1-B33F-B6773BA22785}"/>
              </a:ext>
            </a:extLst>
          </p:cNvPr>
          <p:cNvSpPr txBox="1"/>
          <p:nvPr/>
        </p:nvSpPr>
        <p:spPr>
          <a:xfrm>
            <a:off x="82485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Databas (Firestore)</a:t>
            </a:r>
            <a:endParaRPr lang="en-SE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E0C5D-7BDB-469A-B2BC-1BD4B84C73AE}"/>
              </a:ext>
            </a:extLst>
          </p:cNvPr>
          <p:cNvCxnSpPr/>
          <p:nvPr/>
        </p:nvCxnSpPr>
        <p:spPr>
          <a:xfrm flipV="1">
            <a:off x="3726358" y="3396236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EA6083-B4A7-4786-9AAE-FA0EC117415B}"/>
              </a:ext>
            </a:extLst>
          </p:cNvPr>
          <p:cNvCxnSpPr/>
          <p:nvPr/>
        </p:nvCxnSpPr>
        <p:spPr>
          <a:xfrm flipV="1">
            <a:off x="7361405" y="3306040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722217-A70E-4CD0-86D2-DF2823E1BE6F}"/>
              </a:ext>
            </a:extLst>
          </p:cNvPr>
          <p:cNvSpPr txBox="1"/>
          <p:nvPr/>
        </p:nvSpPr>
        <p:spPr>
          <a:xfrm>
            <a:off x="3590407" y="3029041"/>
            <a:ext cx="170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HTTP-anrop med fetch</a:t>
            </a:r>
            <a:endParaRPr lang="en-S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0105A-EA12-4016-B37E-A07DB7E30EB0}"/>
              </a:ext>
            </a:extLst>
          </p:cNvPr>
          <p:cNvCxnSpPr/>
          <p:nvPr/>
        </p:nvCxnSpPr>
        <p:spPr>
          <a:xfrm>
            <a:off x="7686460" y="1418376"/>
            <a:ext cx="0" cy="44688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A015454-9B4A-42CE-8DD5-AE020915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51" y="2729105"/>
            <a:ext cx="723979" cy="876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EBA6A8-B15A-4AE1-9DF0-898D9FB4CDB2}"/>
              </a:ext>
            </a:extLst>
          </p:cNvPr>
          <p:cNvSpPr txBox="1"/>
          <p:nvPr/>
        </p:nvSpPr>
        <p:spPr>
          <a:xfrm>
            <a:off x="8445882" y="1655898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Molnet/firebase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8A28D7-CADF-4BA7-AC34-86581172B547}"/>
              </a:ext>
            </a:extLst>
          </p:cNvPr>
          <p:cNvSpPr txBox="1"/>
          <p:nvPr/>
        </p:nvSpPr>
        <p:spPr>
          <a:xfrm>
            <a:off x="3767615" y="1690688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Lokalt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922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 av API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DF180-D075-47AB-9D40-172B1B9ED5F3}"/>
              </a:ext>
            </a:extLst>
          </p:cNvPr>
          <p:cNvSpPr/>
          <p:nvPr/>
        </p:nvSpPr>
        <p:spPr>
          <a:xfrm>
            <a:off x="1445798" y="29809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Frontend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6CB1F-F5B5-4DFF-835A-ECC9CB3F6E36}"/>
              </a:ext>
            </a:extLst>
          </p:cNvPr>
          <p:cNvSpPr/>
          <p:nvPr/>
        </p:nvSpPr>
        <p:spPr>
          <a:xfrm>
            <a:off x="5295452" y="29626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rgbClr val="00B0F0"/>
                </a:solidFill>
              </a:rPr>
              <a:t>API</a:t>
            </a:r>
            <a:r>
              <a:rPr lang="sv-SE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 </a:t>
            </a:r>
            <a:endParaRPr lang="en-SE" dirty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E32F2-B475-4106-8FA0-882CD9000FBD}"/>
              </a:ext>
            </a:extLst>
          </p:cNvPr>
          <p:cNvSpPr txBox="1"/>
          <p:nvPr/>
        </p:nvSpPr>
        <p:spPr>
          <a:xfrm>
            <a:off x="82485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Databas (Firestore)</a:t>
            </a:r>
            <a:endParaRPr lang="en-SE" dirty="0">
              <a:solidFill>
                <a:srgbClr val="00B0F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13BAA-9D74-4E54-95EF-EB4FA17B0BDE}"/>
              </a:ext>
            </a:extLst>
          </p:cNvPr>
          <p:cNvCxnSpPr/>
          <p:nvPr/>
        </p:nvCxnSpPr>
        <p:spPr>
          <a:xfrm flipV="1">
            <a:off x="3726358" y="3396236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423734-8FC3-45A2-AB4E-98F20C55F592}"/>
              </a:ext>
            </a:extLst>
          </p:cNvPr>
          <p:cNvCxnSpPr/>
          <p:nvPr/>
        </p:nvCxnSpPr>
        <p:spPr>
          <a:xfrm flipV="1">
            <a:off x="7361405" y="3306040"/>
            <a:ext cx="1212979" cy="1835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ED3E47-86AC-42A7-B623-4A6D70233624}"/>
              </a:ext>
            </a:extLst>
          </p:cNvPr>
          <p:cNvSpPr txBox="1"/>
          <p:nvPr/>
        </p:nvSpPr>
        <p:spPr>
          <a:xfrm>
            <a:off x="3590407" y="3029041"/>
            <a:ext cx="170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HTTP-anrop med fetch</a:t>
            </a:r>
            <a:endParaRPr lang="en-SE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2FF01-2FD2-499C-98AA-F6AF5624682F}"/>
              </a:ext>
            </a:extLst>
          </p:cNvPr>
          <p:cNvCxnSpPr/>
          <p:nvPr/>
        </p:nvCxnSpPr>
        <p:spPr>
          <a:xfrm>
            <a:off x="5152060" y="1371538"/>
            <a:ext cx="0" cy="44688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BCA4DF4-EB5C-4B92-8218-1B0CCDF8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51" y="2729105"/>
            <a:ext cx="723979" cy="876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C0C6A7-CEEB-408E-840A-F56DA91D25C4}"/>
              </a:ext>
            </a:extLst>
          </p:cNvPr>
          <p:cNvSpPr txBox="1"/>
          <p:nvPr/>
        </p:nvSpPr>
        <p:spPr>
          <a:xfrm>
            <a:off x="7063357" y="1713480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Molnet/firebase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F60B8-E84C-4DF9-B789-3A4C90C50862}"/>
              </a:ext>
            </a:extLst>
          </p:cNvPr>
          <p:cNvSpPr txBox="1"/>
          <p:nvPr/>
        </p:nvSpPr>
        <p:spPr>
          <a:xfrm>
            <a:off x="2459936" y="1686710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Lokalt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4506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AE3-33C1-49DC-95C8-2AA21E1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 firebase-kommandon vi kommer använda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BF0-361D-4591-AC66-8C3030E0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’firebase init’</a:t>
            </a:r>
          </a:p>
          <a:p>
            <a:r>
              <a:rPr lang="sv-SE" dirty="0"/>
              <a:t>’firebase deploy’</a:t>
            </a:r>
          </a:p>
          <a:p>
            <a:r>
              <a:rPr lang="sv-SE" dirty="0"/>
              <a:t>’firebase serve’</a:t>
            </a:r>
          </a:p>
        </p:txBody>
      </p:sp>
    </p:spTree>
    <p:extLst>
      <p:ext uri="{BB962C8B-B14F-4D97-AF65-F5344CB8AC3E}">
        <p14:creationId xmlns:p14="http://schemas.microsoft.com/office/powerpoint/2010/main" val="25264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AE3-33C1-49DC-95C8-2AA21E1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’firebase init’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BF0-361D-4591-AC66-8C3030E0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Skapar ett skelett lokalt (dvs. på din dator) som du kopplar till ett projekt du skapar på firebase.com</a:t>
            </a:r>
          </a:p>
          <a:p>
            <a:r>
              <a:rPr lang="sv-SE" dirty="0"/>
              <a:t>Vi väljer Firestore, Functions, Hosting, Emulators</a:t>
            </a:r>
          </a:p>
          <a:p>
            <a:r>
              <a:rPr lang="sv-SE" dirty="0"/>
              <a:t>Hosting krävs bara om du vill ha din hemsida i molnet/firebase.</a:t>
            </a:r>
          </a:p>
          <a:p>
            <a:pPr lvl="1"/>
            <a:r>
              <a:rPr lang="sv-SE" dirty="0"/>
              <a:t>Behövs inte heller om du gör en iOS- eller android-app</a:t>
            </a:r>
          </a:p>
          <a:p>
            <a:r>
              <a:rPr lang="sv-SE" dirty="0"/>
              <a:t>Emulators används för köra projektet lokalt.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691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D17-CD2D-4430-A5CE-044FD2F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 mappen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F47781-B55E-473B-A784-ED018C952FDA}"/>
              </a:ext>
            </a:extLst>
          </p:cNvPr>
          <p:cNvSpPr/>
          <p:nvPr/>
        </p:nvSpPr>
        <p:spPr>
          <a:xfrm>
            <a:off x="1445798" y="2980998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Frontend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B071B2-A7A6-444B-857F-B62A43ABCC84}"/>
              </a:ext>
            </a:extLst>
          </p:cNvPr>
          <p:cNvSpPr/>
          <p:nvPr/>
        </p:nvSpPr>
        <p:spPr>
          <a:xfrm>
            <a:off x="5295452" y="2962645"/>
            <a:ext cx="1851347" cy="86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API  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1003E-5A40-4EF1-B33F-B6773BA22785}"/>
              </a:ext>
            </a:extLst>
          </p:cNvPr>
          <p:cNvSpPr txBox="1"/>
          <p:nvPr/>
        </p:nvSpPr>
        <p:spPr>
          <a:xfrm>
            <a:off x="8248591" y="3767812"/>
            <a:ext cx="25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Databas (Firestore)</a:t>
            </a:r>
            <a:endParaRPr lang="en-SE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E0C5D-7BDB-469A-B2BC-1BD4B84C73AE}"/>
              </a:ext>
            </a:extLst>
          </p:cNvPr>
          <p:cNvCxnSpPr>
            <a:cxnSpLocks/>
          </p:cNvCxnSpPr>
          <p:nvPr/>
        </p:nvCxnSpPr>
        <p:spPr>
          <a:xfrm flipV="1">
            <a:off x="3726358" y="3396236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EA6083-B4A7-4786-9AAE-FA0EC117415B}"/>
              </a:ext>
            </a:extLst>
          </p:cNvPr>
          <p:cNvCxnSpPr>
            <a:cxnSpLocks/>
          </p:cNvCxnSpPr>
          <p:nvPr/>
        </p:nvCxnSpPr>
        <p:spPr>
          <a:xfrm flipV="1">
            <a:off x="7361405" y="3306040"/>
            <a:ext cx="1212979" cy="18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722217-A70E-4CD0-86D2-DF2823E1BE6F}"/>
              </a:ext>
            </a:extLst>
          </p:cNvPr>
          <p:cNvSpPr txBox="1"/>
          <p:nvPr/>
        </p:nvSpPr>
        <p:spPr>
          <a:xfrm>
            <a:off x="3590407" y="3029041"/>
            <a:ext cx="170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HTTP-anrop med fetch</a:t>
            </a:r>
            <a:endParaRPr lang="en-S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0105A-EA12-4016-B37E-A07DB7E30EB0}"/>
              </a:ext>
            </a:extLst>
          </p:cNvPr>
          <p:cNvCxnSpPr>
            <a:cxnSpLocks/>
          </p:cNvCxnSpPr>
          <p:nvPr/>
        </p:nvCxnSpPr>
        <p:spPr>
          <a:xfrm>
            <a:off x="7686460" y="1418376"/>
            <a:ext cx="0" cy="44688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A015454-9B4A-42CE-8DD5-AE020915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51" y="2729105"/>
            <a:ext cx="723979" cy="876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5EBA6A8-B15A-4AE1-9DF0-898D9FB4CDB2}"/>
              </a:ext>
            </a:extLst>
          </p:cNvPr>
          <p:cNvSpPr txBox="1"/>
          <p:nvPr/>
        </p:nvSpPr>
        <p:spPr>
          <a:xfrm>
            <a:off x="8445882" y="1655898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Molnet/firebase</a:t>
            </a:r>
            <a:endParaRPr lang="en-SE" dirty="0">
              <a:solidFill>
                <a:srgbClr val="00B0F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8A28D7-CADF-4BA7-AC34-86581172B547}"/>
              </a:ext>
            </a:extLst>
          </p:cNvPr>
          <p:cNvSpPr txBox="1"/>
          <p:nvPr/>
        </p:nvSpPr>
        <p:spPr>
          <a:xfrm>
            <a:off x="3767615" y="1690688"/>
            <a:ext cx="19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Lokalt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F650E-37D9-4125-98B4-8BE238AC8DFE}"/>
              </a:ext>
            </a:extLst>
          </p:cNvPr>
          <p:cNvCxnSpPr>
            <a:cxnSpLocks/>
          </p:cNvCxnSpPr>
          <p:nvPr/>
        </p:nvCxnSpPr>
        <p:spPr>
          <a:xfrm flipV="1">
            <a:off x="3931200" y="3952479"/>
            <a:ext cx="1281600" cy="899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8ED8DF5-3577-4EB4-81DF-ECA79DF0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68" y="4851772"/>
            <a:ext cx="2219325" cy="15430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3C0EF-0FEF-41CD-97B5-7B4766F872B8}"/>
              </a:ext>
            </a:extLst>
          </p:cNvPr>
          <p:cNvCxnSpPr>
            <a:cxnSpLocks/>
          </p:cNvCxnSpPr>
          <p:nvPr/>
        </p:nvCxnSpPr>
        <p:spPr>
          <a:xfrm flipH="1" flipV="1">
            <a:off x="2167200" y="3952478"/>
            <a:ext cx="985468" cy="12603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552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Fira Code, Consolas,  Courier New</vt:lpstr>
      <vt:lpstr>Office Theme</vt:lpstr>
      <vt:lpstr>Webbkommunikation, APIer och backend </vt:lpstr>
      <vt:lpstr>Agendan för idag</vt:lpstr>
      <vt:lpstr>Arkitektur</vt:lpstr>
      <vt:lpstr>I mappen</vt:lpstr>
      <vt:lpstr>Lokalt och i molnet</vt:lpstr>
      <vt:lpstr>Deploy av API</vt:lpstr>
      <vt:lpstr>Tre firebase-kommandon vi kommer använda</vt:lpstr>
      <vt:lpstr>’firebase init’</vt:lpstr>
      <vt:lpstr>I mappen</vt:lpstr>
      <vt:lpstr>’firebase deploy’</vt:lpstr>
      <vt:lpstr>För slutuppgift så ska API deployas till molnet</vt:lpstr>
      <vt:lpstr>’firebase serve’</vt:lpstr>
      <vt:lpstr>Allt i molnet </vt:lpstr>
      <vt:lpstr>Cors krävs för att anropa APIet i molnet</vt:lpstr>
      <vt:lpstr>Exempelt GET-request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Webbkommunikation, APIer och backend </dc:title>
  <dc:creator>Fredrik Lindroth</dc:creator>
  <cp:lastModifiedBy>Fredrik Lindroth</cp:lastModifiedBy>
  <cp:revision>1</cp:revision>
  <dcterms:created xsi:type="dcterms:W3CDTF">2020-08-25T16:07:15Z</dcterms:created>
  <dcterms:modified xsi:type="dcterms:W3CDTF">2020-09-14T07:02:31Z</dcterms:modified>
</cp:coreProperties>
</file>