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x="10077450" cy="5668962"/>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566640" y="800640"/>
            <a:ext cx="7123680" cy="3951000"/>
          </a:xfrm>
          <a:prstGeom prst="rect">
            <a:avLst/>
          </a:prstGeom>
        </p:spPr>
        <p:txBody>
          <a:bodyPr lIns="0" rIns="0" tIns="0" bIns="0" anchor="ctr">
            <a:noAutofit/>
          </a:bodyPr>
          <a:p>
            <a:r>
              <a:rPr b="0" lang="en-US" sz="1560" spc="-1" strike="noStrike">
                <a:solidFill>
                  <a:srgbClr val="000000"/>
                </a:solidFill>
                <a:latin typeface="Calibri"/>
              </a:rPr>
              <a:t>Click to move the slide</a:t>
            </a:r>
            <a:endParaRPr b="0" lang="en-US" sz="1560" spc="-1" strike="noStrike">
              <a:solidFill>
                <a:srgbClr val="000000"/>
              </a:solidFill>
              <a:latin typeface="Calibri"/>
            </a:endParaRPr>
          </a:p>
        </p:txBody>
      </p:sp>
      <p:sp>
        <p:nvSpPr>
          <p:cNvPr id="124" name="PlaceHolder 2"/>
          <p:cNvSpPr>
            <a:spLocks noGrp="1"/>
          </p:cNvSpPr>
          <p:nvPr>
            <p:ph type="body"/>
          </p:nvPr>
        </p:nvSpPr>
        <p:spPr>
          <a:xfrm>
            <a:off x="825480" y="5004720"/>
            <a:ext cx="6606000" cy="4741560"/>
          </a:xfrm>
          <a:prstGeom prst="rect">
            <a:avLst/>
          </a:prstGeom>
        </p:spPr>
        <p:txBody>
          <a:bodyPr lIns="0" rIns="0" tIns="0" bIns="0">
            <a:noAutofit/>
          </a:bodyPr>
          <a:p>
            <a:r>
              <a:rPr b="0" lang="en-US" sz="2770" spc="-1" strike="noStrike">
                <a:latin typeface="Arial"/>
              </a:rPr>
              <a:t>Click to edit the notes format</a:t>
            </a:r>
            <a:endParaRPr b="0" lang="en-US" sz="2770" spc="-1" strike="noStrike">
              <a:latin typeface="Arial"/>
            </a:endParaRPr>
          </a:p>
        </p:txBody>
      </p:sp>
      <p:sp>
        <p:nvSpPr>
          <p:cNvPr id="125" name="PlaceHolder 3"/>
          <p:cNvSpPr>
            <a:spLocks noGrp="1"/>
          </p:cNvSpPr>
          <p:nvPr>
            <p:ph type="hdr"/>
          </p:nvPr>
        </p:nvSpPr>
        <p:spPr>
          <a:xfrm>
            <a:off x="0" y="0"/>
            <a:ext cx="3583800" cy="52632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26" name="PlaceHolder 4"/>
          <p:cNvSpPr>
            <a:spLocks noGrp="1"/>
          </p:cNvSpPr>
          <p:nvPr>
            <p:ph type="dt"/>
          </p:nvPr>
        </p:nvSpPr>
        <p:spPr>
          <a:xfrm>
            <a:off x="4673880" y="0"/>
            <a:ext cx="3583800" cy="52632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27" name="PlaceHolder 5"/>
          <p:cNvSpPr>
            <a:spLocks noGrp="1"/>
          </p:cNvSpPr>
          <p:nvPr>
            <p:ph type="ftr"/>
          </p:nvPr>
        </p:nvSpPr>
        <p:spPr>
          <a:xfrm>
            <a:off x="0" y="10010160"/>
            <a:ext cx="3583800" cy="52632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28" name="PlaceHolder 6"/>
          <p:cNvSpPr>
            <a:spLocks noGrp="1"/>
          </p:cNvSpPr>
          <p:nvPr>
            <p:ph type="sldNum"/>
          </p:nvPr>
        </p:nvSpPr>
        <p:spPr>
          <a:xfrm>
            <a:off x="4673880" y="10010160"/>
            <a:ext cx="3583800" cy="526320"/>
          </a:xfrm>
          <a:prstGeom prst="rect">
            <a:avLst/>
          </a:prstGeom>
        </p:spPr>
        <p:txBody>
          <a:bodyPr lIns="0" rIns="0" tIns="0" bIns="0" anchor="b">
            <a:noAutofit/>
          </a:bodyPr>
          <a:p>
            <a:pPr algn="r"/>
            <a:fld id="{A2F85215-910D-4A1E-9A69-04ECC5B8E4BC}"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sldImg"/>
          </p:nvPr>
        </p:nvSpPr>
        <p:spPr>
          <a:xfrm>
            <a:off x="487080" y="754920"/>
            <a:ext cx="6797160" cy="3769920"/>
          </a:xfrm>
          <a:prstGeom prst="rect">
            <a:avLst/>
          </a:prstGeom>
        </p:spPr>
      </p:sp>
      <p:sp>
        <p:nvSpPr>
          <p:cNvPr id="243" name="PlaceHolder 2"/>
          <p:cNvSpPr>
            <a:spLocks noGrp="1"/>
          </p:cNvSpPr>
          <p:nvPr>
            <p:ph type="body"/>
          </p:nvPr>
        </p:nvSpPr>
        <p:spPr>
          <a:xfrm>
            <a:off x="777240" y="4777560"/>
            <a:ext cx="6217560" cy="4525920"/>
          </a:xfrm>
          <a:prstGeom prst="rect">
            <a:avLst/>
          </a:prstGeom>
        </p:spPr>
        <p:txBody>
          <a:bodyPr lIns="96480" rIns="96480" tIns="48240" bIns="48240">
            <a:noAutofit/>
          </a:bodyPr>
          <a:p>
            <a:endParaRPr b="0" lang="en-US" sz="2770" spc="-1" strike="noStrike">
              <a:latin typeface="Arial"/>
            </a:endParaRPr>
          </a:p>
        </p:txBody>
      </p:sp>
      <p:sp>
        <p:nvSpPr>
          <p:cNvPr id="244" name="TextShape 3"/>
          <p:cNvSpPr txBox="1"/>
          <p:nvPr/>
        </p:nvSpPr>
        <p:spPr>
          <a:xfrm>
            <a:off x="4402440" y="9553680"/>
            <a:ext cx="3367440" cy="502560"/>
          </a:xfrm>
          <a:prstGeom prst="rect">
            <a:avLst/>
          </a:prstGeom>
          <a:noFill/>
          <a:ln>
            <a:noFill/>
          </a:ln>
        </p:spPr>
        <p:txBody>
          <a:bodyPr lIns="96480" rIns="96480" tIns="48240" bIns="48240" anchor="b">
            <a:noAutofit/>
          </a:bodyPr>
          <a:p>
            <a:pPr algn="r">
              <a:lnSpc>
                <a:spcPct val="100000"/>
              </a:lnSpc>
            </a:pPr>
            <a:fld id="{38BE16F7-8367-4C1C-821C-37D00FDC283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3640" y="1326240"/>
            <a:ext cx="906876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3640" y="3043800"/>
            <a:ext cx="90687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503640" y="1326240"/>
            <a:ext cx="442548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0880" y="1326240"/>
            <a:ext cx="442548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3640" y="3043800"/>
            <a:ext cx="442548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0880" y="3043800"/>
            <a:ext cx="44254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503640" y="1326240"/>
            <a:ext cx="291996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0120" y="1326240"/>
            <a:ext cx="291996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6240" y="1326240"/>
            <a:ext cx="291996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3640" y="3043800"/>
            <a:ext cx="291996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0120" y="3043800"/>
            <a:ext cx="291996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6240" y="3043800"/>
            <a:ext cx="29199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subTitle"/>
          </p:nvPr>
        </p:nvSpPr>
        <p:spPr>
          <a:xfrm>
            <a:off x="503640" y="1326240"/>
            <a:ext cx="9068760" cy="3287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body"/>
          </p:nvPr>
        </p:nvSpPr>
        <p:spPr>
          <a:xfrm>
            <a:off x="503640" y="1326240"/>
            <a:ext cx="906876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body"/>
          </p:nvPr>
        </p:nvSpPr>
        <p:spPr>
          <a:xfrm>
            <a:off x="503640" y="1326240"/>
            <a:ext cx="4425480" cy="328788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5150880" y="1326240"/>
            <a:ext cx="442548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3640" y="225720"/>
            <a:ext cx="906876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503640" y="1326240"/>
            <a:ext cx="4425480" cy="156816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0880" y="1326240"/>
            <a:ext cx="4425480" cy="328788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03640" y="3043800"/>
            <a:ext cx="44254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503640" y="1326240"/>
            <a:ext cx="9068760" cy="3287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503640" y="1326240"/>
            <a:ext cx="4425480" cy="328788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0880" y="1326240"/>
            <a:ext cx="4425480" cy="156816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150880" y="3043800"/>
            <a:ext cx="44254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503640" y="1326240"/>
            <a:ext cx="4425480" cy="156816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150880" y="1326240"/>
            <a:ext cx="4425480" cy="156816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503640" y="3043800"/>
            <a:ext cx="90687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68" name="PlaceHolder 2"/>
          <p:cNvSpPr>
            <a:spLocks noGrp="1"/>
          </p:cNvSpPr>
          <p:nvPr>
            <p:ph type="body"/>
          </p:nvPr>
        </p:nvSpPr>
        <p:spPr>
          <a:xfrm>
            <a:off x="503640" y="1326240"/>
            <a:ext cx="9068760" cy="156816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503640" y="3043800"/>
            <a:ext cx="90687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503640" y="1326240"/>
            <a:ext cx="4425480" cy="156816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5150880" y="1326240"/>
            <a:ext cx="4425480" cy="156816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503640" y="3043800"/>
            <a:ext cx="4425480" cy="156816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5150880" y="3043800"/>
            <a:ext cx="44254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76" name="PlaceHolder 2"/>
          <p:cNvSpPr>
            <a:spLocks noGrp="1"/>
          </p:cNvSpPr>
          <p:nvPr>
            <p:ph type="body"/>
          </p:nvPr>
        </p:nvSpPr>
        <p:spPr>
          <a:xfrm>
            <a:off x="503640" y="1326240"/>
            <a:ext cx="2919960" cy="1568160"/>
          </a:xfrm>
          <a:prstGeom prst="rect">
            <a:avLst/>
          </a:prstGeom>
        </p:spPr>
        <p:txBody>
          <a:bodyPr lIns="0" rIns="0" tIns="0" bIns="0">
            <a:normAutofit/>
          </a:bodyPr>
          <a:p>
            <a:endParaRPr b="0" lang="en-US" sz="3200" spc="-1" strike="noStrike">
              <a:latin typeface="Arial"/>
            </a:endParaRPr>
          </a:p>
        </p:txBody>
      </p:sp>
      <p:sp>
        <p:nvSpPr>
          <p:cNvPr id="77" name="PlaceHolder 3"/>
          <p:cNvSpPr>
            <a:spLocks noGrp="1"/>
          </p:cNvSpPr>
          <p:nvPr>
            <p:ph type="body"/>
          </p:nvPr>
        </p:nvSpPr>
        <p:spPr>
          <a:xfrm>
            <a:off x="3570120" y="1326240"/>
            <a:ext cx="2919960" cy="1568160"/>
          </a:xfrm>
          <a:prstGeom prst="rect">
            <a:avLst/>
          </a:prstGeom>
        </p:spPr>
        <p:txBody>
          <a:bodyPr lIns="0" rIns="0" tIns="0" bIns="0">
            <a:normAutofit/>
          </a:bodyPr>
          <a:p>
            <a:endParaRPr b="0" lang="en-US" sz="3200" spc="-1" strike="noStrike">
              <a:latin typeface="Arial"/>
            </a:endParaRPr>
          </a:p>
        </p:txBody>
      </p:sp>
      <p:sp>
        <p:nvSpPr>
          <p:cNvPr id="78" name="PlaceHolder 4"/>
          <p:cNvSpPr>
            <a:spLocks noGrp="1"/>
          </p:cNvSpPr>
          <p:nvPr>
            <p:ph type="body"/>
          </p:nvPr>
        </p:nvSpPr>
        <p:spPr>
          <a:xfrm>
            <a:off x="6636240" y="1326240"/>
            <a:ext cx="2919960" cy="1568160"/>
          </a:xfrm>
          <a:prstGeom prst="rect">
            <a:avLst/>
          </a:prstGeom>
        </p:spPr>
        <p:txBody>
          <a:bodyPr lIns="0" rIns="0" tIns="0" bIns="0">
            <a:normAutofit/>
          </a:bodyPr>
          <a:p>
            <a:endParaRPr b="0" lang="en-US" sz="3200" spc="-1" strike="noStrike">
              <a:latin typeface="Arial"/>
            </a:endParaRPr>
          </a:p>
        </p:txBody>
      </p:sp>
      <p:sp>
        <p:nvSpPr>
          <p:cNvPr id="79" name="PlaceHolder 5"/>
          <p:cNvSpPr>
            <a:spLocks noGrp="1"/>
          </p:cNvSpPr>
          <p:nvPr>
            <p:ph type="body"/>
          </p:nvPr>
        </p:nvSpPr>
        <p:spPr>
          <a:xfrm>
            <a:off x="503640" y="3043800"/>
            <a:ext cx="2919960" cy="1568160"/>
          </a:xfrm>
          <a:prstGeom prst="rect">
            <a:avLst/>
          </a:prstGeom>
        </p:spPr>
        <p:txBody>
          <a:bodyPr lIns="0" rIns="0" tIns="0" bIns="0">
            <a:normAutofit/>
          </a:bodyPr>
          <a:p>
            <a:endParaRPr b="0" lang="en-US" sz="3200" spc="-1" strike="noStrike">
              <a:latin typeface="Arial"/>
            </a:endParaRPr>
          </a:p>
        </p:txBody>
      </p:sp>
      <p:sp>
        <p:nvSpPr>
          <p:cNvPr id="80" name="PlaceHolder 6"/>
          <p:cNvSpPr>
            <a:spLocks noGrp="1"/>
          </p:cNvSpPr>
          <p:nvPr>
            <p:ph type="body"/>
          </p:nvPr>
        </p:nvSpPr>
        <p:spPr>
          <a:xfrm>
            <a:off x="3570120" y="3043800"/>
            <a:ext cx="2919960" cy="1568160"/>
          </a:xfrm>
          <a:prstGeom prst="rect">
            <a:avLst/>
          </a:prstGeom>
        </p:spPr>
        <p:txBody>
          <a:bodyPr lIns="0" rIns="0" tIns="0" bIns="0">
            <a:normAutofit/>
          </a:bodyPr>
          <a:p>
            <a:endParaRPr b="0" lang="en-US" sz="3200" spc="-1" strike="noStrike">
              <a:latin typeface="Arial"/>
            </a:endParaRPr>
          </a:p>
        </p:txBody>
      </p:sp>
      <p:sp>
        <p:nvSpPr>
          <p:cNvPr id="81" name="PlaceHolder 7"/>
          <p:cNvSpPr>
            <a:spLocks noGrp="1"/>
          </p:cNvSpPr>
          <p:nvPr>
            <p:ph type="body"/>
          </p:nvPr>
        </p:nvSpPr>
        <p:spPr>
          <a:xfrm>
            <a:off x="6636240" y="3043800"/>
            <a:ext cx="29199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subTitle"/>
          </p:nvPr>
        </p:nvSpPr>
        <p:spPr>
          <a:xfrm>
            <a:off x="503640" y="1326240"/>
            <a:ext cx="9068760" cy="3287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90" name="PlaceHolder 2"/>
          <p:cNvSpPr>
            <a:spLocks noGrp="1"/>
          </p:cNvSpPr>
          <p:nvPr>
            <p:ph type="body"/>
          </p:nvPr>
        </p:nvSpPr>
        <p:spPr>
          <a:xfrm>
            <a:off x="503640" y="1326240"/>
            <a:ext cx="906876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503640" y="1326240"/>
            <a:ext cx="4425480" cy="32878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150880" y="1326240"/>
            <a:ext cx="442548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3640" y="1326240"/>
            <a:ext cx="906876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3640" y="225720"/>
            <a:ext cx="906876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97" name="PlaceHolder 2"/>
          <p:cNvSpPr>
            <a:spLocks noGrp="1"/>
          </p:cNvSpPr>
          <p:nvPr>
            <p:ph type="body"/>
          </p:nvPr>
        </p:nvSpPr>
        <p:spPr>
          <a:xfrm>
            <a:off x="503640" y="1326240"/>
            <a:ext cx="4425480" cy="156816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5150880" y="1326240"/>
            <a:ext cx="4425480" cy="3287880"/>
          </a:xfrm>
          <a:prstGeom prst="rect">
            <a:avLst/>
          </a:prstGeom>
        </p:spPr>
        <p:txBody>
          <a:bodyPr lIns="0" rIns="0" tIns="0" bIns="0">
            <a:normAutofit/>
          </a:bodyPr>
          <a:p>
            <a:endParaRPr b="0" lang="en-US" sz="3200" spc="-1" strike="noStrike">
              <a:latin typeface="Arial"/>
            </a:endParaRPr>
          </a:p>
        </p:txBody>
      </p:sp>
      <p:sp>
        <p:nvSpPr>
          <p:cNvPr id="99" name="PlaceHolder 4"/>
          <p:cNvSpPr>
            <a:spLocks noGrp="1"/>
          </p:cNvSpPr>
          <p:nvPr>
            <p:ph type="body"/>
          </p:nvPr>
        </p:nvSpPr>
        <p:spPr>
          <a:xfrm>
            <a:off x="503640" y="3043800"/>
            <a:ext cx="44254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101" name="PlaceHolder 2"/>
          <p:cNvSpPr>
            <a:spLocks noGrp="1"/>
          </p:cNvSpPr>
          <p:nvPr>
            <p:ph type="body"/>
          </p:nvPr>
        </p:nvSpPr>
        <p:spPr>
          <a:xfrm>
            <a:off x="503640" y="1326240"/>
            <a:ext cx="4425480" cy="328788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5150880" y="1326240"/>
            <a:ext cx="4425480" cy="1568160"/>
          </a:xfrm>
          <a:prstGeom prst="rect">
            <a:avLst/>
          </a:prstGeom>
        </p:spPr>
        <p:txBody>
          <a:bodyPr lIns="0" rIns="0" tIns="0" bIns="0">
            <a:normAutofit/>
          </a:bodyPr>
          <a:p>
            <a:endParaRPr b="0" lang="en-US" sz="3200" spc="-1" strike="noStrike">
              <a:latin typeface="Arial"/>
            </a:endParaRPr>
          </a:p>
        </p:txBody>
      </p:sp>
      <p:sp>
        <p:nvSpPr>
          <p:cNvPr id="103" name="PlaceHolder 4"/>
          <p:cNvSpPr>
            <a:spLocks noGrp="1"/>
          </p:cNvSpPr>
          <p:nvPr>
            <p:ph type="body"/>
          </p:nvPr>
        </p:nvSpPr>
        <p:spPr>
          <a:xfrm>
            <a:off x="5150880" y="3043800"/>
            <a:ext cx="44254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105" name="PlaceHolder 2"/>
          <p:cNvSpPr>
            <a:spLocks noGrp="1"/>
          </p:cNvSpPr>
          <p:nvPr>
            <p:ph type="body"/>
          </p:nvPr>
        </p:nvSpPr>
        <p:spPr>
          <a:xfrm>
            <a:off x="503640" y="1326240"/>
            <a:ext cx="4425480" cy="156816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5150880" y="1326240"/>
            <a:ext cx="4425480" cy="1568160"/>
          </a:xfrm>
          <a:prstGeom prst="rect">
            <a:avLst/>
          </a:prstGeom>
        </p:spPr>
        <p:txBody>
          <a:bodyPr lIns="0" rIns="0" tIns="0" bIns="0">
            <a:normAutofit/>
          </a:bodyPr>
          <a:p>
            <a:endParaRPr b="0" lang="en-US" sz="3200" spc="-1" strike="noStrike">
              <a:latin typeface="Arial"/>
            </a:endParaRPr>
          </a:p>
        </p:txBody>
      </p:sp>
      <p:sp>
        <p:nvSpPr>
          <p:cNvPr id="107" name="PlaceHolder 4"/>
          <p:cNvSpPr>
            <a:spLocks noGrp="1"/>
          </p:cNvSpPr>
          <p:nvPr>
            <p:ph type="body"/>
          </p:nvPr>
        </p:nvSpPr>
        <p:spPr>
          <a:xfrm>
            <a:off x="503640" y="3043800"/>
            <a:ext cx="90687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109" name="PlaceHolder 2"/>
          <p:cNvSpPr>
            <a:spLocks noGrp="1"/>
          </p:cNvSpPr>
          <p:nvPr>
            <p:ph type="body"/>
          </p:nvPr>
        </p:nvSpPr>
        <p:spPr>
          <a:xfrm>
            <a:off x="503640" y="1326240"/>
            <a:ext cx="9068760" cy="156816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503640" y="3043800"/>
            <a:ext cx="90687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112" name="PlaceHolder 2"/>
          <p:cNvSpPr>
            <a:spLocks noGrp="1"/>
          </p:cNvSpPr>
          <p:nvPr>
            <p:ph type="body"/>
          </p:nvPr>
        </p:nvSpPr>
        <p:spPr>
          <a:xfrm>
            <a:off x="503640" y="1326240"/>
            <a:ext cx="4425480" cy="156816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5150880" y="1326240"/>
            <a:ext cx="4425480" cy="1568160"/>
          </a:xfrm>
          <a:prstGeom prst="rect">
            <a:avLst/>
          </a:prstGeom>
        </p:spPr>
        <p:txBody>
          <a:bodyPr lIns="0" rIns="0" tIns="0" bIns="0">
            <a:normAutofit/>
          </a:bodyPr>
          <a:p>
            <a:endParaRPr b="0" lang="en-US" sz="3200" spc="-1" strike="noStrike">
              <a:latin typeface="Arial"/>
            </a:endParaRPr>
          </a:p>
        </p:txBody>
      </p:sp>
      <p:sp>
        <p:nvSpPr>
          <p:cNvPr id="114" name="PlaceHolder 4"/>
          <p:cNvSpPr>
            <a:spLocks noGrp="1"/>
          </p:cNvSpPr>
          <p:nvPr>
            <p:ph type="body"/>
          </p:nvPr>
        </p:nvSpPr>
        <p:spPr>
          <a:xfrm>
            <a:off x="503640" y="3043800"/>
            <a:ext cx="4425480" cy="1568160"/>
          </a:xfrm>
          <a:prstGeom prst="rect">
            <a:avLst/>
          </a:prstGeom>
        </p:spPr>
        <p:txBody>
          <a:bodyPr lIns="0" rIns="0" tIns="0" bIns="0">
            <a:normAutofit/>
          </a:bodyPr>
          <a:p>
            <a:endParaRPr b="0" lang="en-US" sz="3200" spc="-1" strike="noStrike">
              <a:latin typeface="Arial"/>
            </a:endParaRPr>
          </a:p>
        </p:txBody>
      </p:sp>
      <p:sp>
        <p:nvSpPr>
          <p:cNvPr id="115" name="PlaceHolder 5"/>
          <p:cNvSpPr>
            <a:spLocks noGrp="1"/>
          </p:cNvSpPr>
          <p:nvPr>
            <p:ph type="body"/>
          </p:nvPr>
        </p:nvSpPr>
        <p:spPr>
          <a:xfrm>
            <a:off x="5150880" y="3043800"/>
            <a:ext cx="44254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117" name="PlaceHolder 2"/>
          <p:cNvSpPr>
            <a:spLocks noGrp="1"/>
          </p:cNvSpPr>
          <p:nvPr>
            <p:ph type="body"/>
          </p:nvPr>
        </p:nvSpPr>
        <p:spPr>
          <a:xfrm>
            <a:off x="503640" y="1326240"/>
            <a:ext cx="2919960" cy="1568160"/>
          </a:xfrm>
          <a:prstGeom prst="rect">
            <a:avLst/>
          </a:prstGeom>
        </p:spPr>
        <p:txBody>
          <a:bodyPr lIns="0" rIns="0" tIns="0" bIns="0">
            <a:normAutofit/>
          </a:bodyPr>
          <a:p>
            <a:endParaRPr b="0" lang="en-US" sz="3200" spc="-1" strike="noStrike">
              <a:latin typeface="Arial"/>
            </a:endParaRPr>
          </a:p>
        </p:txBody>
      </p:sp>
      <p:sp>
        <p:nvSpPr>
          <p:cNvPr id="118" name="PlaceHolder 3"/>
          <p:cNvSpPr>
            <a:spLocks noGrp="1"/>
          </p:cNvSpPr>
          <p:nvPr>
            <p:ph type="body"/>
          </p:nvPr>
        </p:nvSpPr>
        <p:spPr>
          <a:xfrm>
            <a:off x="3570120" y="1326240"/>
            <a:ext cx="2919960" cy="1568160"/>
          </a:xfrm>
          <a:prstGeom prst="rect">
            <a:avLst/>
          </a:prstGeom>
        </p:spPr>
        <p:txBody>
          <a:bodyPr lIns="0" rIns="0" tIns="0" bIns="0">
            <a:normAutofit/>
          </a:bodyPr>
          <a:p>
            <a:endParaRPr b="0" lang="en-US" sz="3200" spc="-1" strike="noStrike">
              <a:latin typeface="Arial"/>
            </a:endParaRPr>
          </a:p>
        </p:txBody>
      </p:sp>
      <p:sp>
        <p:nvSpPr>
          <p:cNvPr id="119" name="PlaceHolder 4"/>
          <p:cNvSpPr>
            <a:spLocks noGrp="1"/>
          </p:cNvSpPr>
          <p:nvPr>
            <p:ph type="body"/>
          </p:nvPr>
        </p:nvSpPr>
        <p:spPr>
          <a:xfrm>
            <a:off x="6636240" y="1326240"/>
            <a:ext cx="2919960" cy="1568160"/>
          </a:xfrm>
          <a:prstGeom prst="rect">
            <a:avLst/>
          </a:prstGeom>
        </p:spPr>
        <p:txBody>
          <a:bodyPr lIns="0" rIns="0" tIns="0" bIns="0">
            <a:normAutofit/>
          </a:bodyPr>
          <a:p>
            <a:endParaRPr b="0" lang="en-US" sz="3200" spc="-1" strike="noStrike">
              <a:latin typeface="Arial"/>
            </a:endParaRPr>
          </a:p>
        </p:txBody>
      </p:sp>
      <p:sp>
        <p:nvSpPr>
          <p:cNvPr id="120" name="PlaceHolder 5"/>
          <p:cNvSpPr>
            <a:spLocks noGrp="1"/>
          </p:cNvSpPr>
          <p:nvPr>
            <p:ph type="body"/>
          </p:nvPr>
        </p:nvSpPr>
        <p:spPr>
          <a:xfrm>
            <a:off x="503640" y="3043800"/>
            <a:ext cx="2919960" cy="1568160"/>
          </a:xfrm>
          <a:prstGeom prst="rect">
            <a:avLst/>
          </a:prstGeom>
        </p:spPr>
        <p:txBody>
          <a:bodyPr lIns="0" rIns="0" tIns="0" bIns="0">
            <a:normAutofit/>
          </a:bodyPr>
          <a:p>
            <a:endParaRPr b="0" lang="en-US" sz="3200" spc="-1" strike="noStrike">
              <a:latin typeface="Arial"/>
            </a:endParaRPr>
          </a:p>
        </p:txBody>
      </p:sp>
      <p:sp>
        <p:nvSpPr>
          <p:cNvPr id="121" name="PlaceHolder 6"/>
          <p:cNvSpPr>
            <a:spLocks noGrp="1"/>
          </p:cNvSpPr>
          <p:nvPr>
            <p:ph type="body"/>
          </p:nvPr>
        </p:nvSpPr>
        <p:spPr>
          <a:xfrm>
            <a:off x="3570120" y="3043800"/>
            <a:ext cx="2919960" cy="1568160"/>
          </a:xfrm>
          <a:prstGeom prst="rect">
            <a:avLst/>
          </a:prstGeom>
        </p:spPr>
        <p:txBody>
          <a:bodyPr lIns="0" rIns="0" tIns="0" bIns="0">
            <a:normAutofit/>
          </a:bodyPr>
          <a:p>
            <a:endParaRPr b="0" lang="en-US" sz="3200" spc="-1" strike="noStrike">
              <a:latin typeface="Arial"/>
            </a:endParaRPr>
          </a:p>
        </p:txBody>
      </p:sp>
      <p:sp>
        <p:nvSpPr>
          <p:cNvPr id="122" name="PlaceHolder 7"/>
          <p:cNvSpPr>
            <a:spLocks noGrp="1"/>
          </p:cNvSpPr>
          <p:nvPr>
            <p:ph type="body"/>
          </p:nvPr>
        </p:nvSpPr>
        <p:spPr>
          <a:xfrm>
            <a:off x="6636240" y="3043800"/>
            <a:ext cx="29199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503640" y="1326240"/>
            <a:ext cx="4425480" cy="328788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0880" y="1326240"/>
            <a:ext cx="442548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3640" y="225720"/>
            <a:ext cx="906876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503640" y="1326240"/>
            <a:ext cx="442548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0880" y="1326240"/>
            <a:ext cx="4425480" cy="328788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3640" y="3043800"/>
            <a:ext cx="44254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503640" y="1326240"/>
            <a:ext cx="4425480" cy="328788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0880" y="1326240"/>
            <a:ext cx="442548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0880" y="3043800"/>
            <a:ext cx="44254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503640" y="1326240"/>
            <a:ext cx="442548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0880" y="1326240"/>
            <a:ext cx="442548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3640" y="3043800"/>
            <a:ext cx="906876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3640" y="225720"/>
            <a:ext cx="906876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3640" y="1326240"/>
            <a:ext cx="9068760" cy="3287880"/>
          </a:xfrm>
          <a:prstGeom prst="rect">
            <a:avLst/>
          </a:prstGeom>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1"/>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48"/>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4"/>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1"/>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1"/>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1"/>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3640" y="5164560"/>
            <a:ext cx="234756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5920" y="5164560"/>
            <a:ext cx="319392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4840" y="5164560"/>
            <a:ext cx="2347560" cy="390600"/>
          </a:xfrm>
          <a:prstGeom prst="rect">
            <a:avLst/>
          </a:prstGeom>
        </p:spPr>
        <p:txBody>
          <a:bodyPr lIns="0" rIns="0" tIns="0" bIns="0">
            <a:noAutofit/>
          </a:bodyPr>
          <a:p>
            <a:pPr algn="r"/>
            <a:fld id="{64B2102C-F247-4BED-8D11-618C5245325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1" name="Picture 8" descr=""/>
          <p:cNvPicPr/>
          <p:nvPr/>
        </p:nvPicPr>
        <p:blipFill>
          <a:blip r:embed="rId2"/>
          <a:stretch/>
        </p:blipFill>
        <p:spPr>
          <a:xfrm>
            <a:off x="116280" y="42480"/>
            <a:ext cx="1583640" cy="1312560"/>
          </a:xfrm>
          <a:prstGeom prst="rect">
            <a:avLst/>
          </a:prstGeom>
          <a:ln>
            <a:noFill/>
          </a:ln>
        </p:spPr>
      </p:pic>
      <p:sp>
        <p:nvSpPr>
          <p:cNvPr id="42" name="PlaceHolder 1"/>
          <p:cNvSpPr>
            <a:spLocks noGrp="1"/>
          </p:cNvSpPr>
          <p:nvPr>
            <p:ph type="title"/>
          </p:nvPr>
        </p:nvSpPr>
        <p:spPr>
          <a:xfrm>
            <a:off x="755280" y="1448280"/>
            <a:ext cx="8564760" cy="1527120"/>
          </a:xfrm>
          <a:prstGeom prst="rect">
            <a:avLst/>
          </a:prstGeom>
        </p:spPr>
        <p:txBody>
          <a:bodyPr anchor="ctr">
            <a:noAutofit/>
          </a:bodyPr>
          <a:p>
            <a:pPr algn="ctr">
              <a:lnSpc>
                <a:spcPct val="100000"/>
              </a:lnSpc>
            </a:pPr>
            <a:r>
              <a:rPr b="1" lang="en-US" sz="4400" spc="-1" strike="noStrike">
                <a:solidFill>
                  <a:srgbClr val="4f6228"/>
                </a:solidFill>
                <a:latin typeface="Calibri"/>
              </a:rPr>
              <a:t>Click to edit Master title style</a:t>
            </a:r>
            <a:endParaRPr b="0" lang="en-US" sz="4400" spc="-1" strike="noStrike">
              <a:solidFill>
                <a:srgbClr val="000000"/>
              </a:solidFill>
              <a:latin typeface="Calibri"/>
            </a:endParaRPr>
          </a:p>
        </p:txBody>
      </p:sp>
      <p:sp>
        <p:nvSpPr>
          <p:cNvPr id="43" name="PlaceHolder 2"/>
          <p:cNvSpPr>
            <a:spLocks noGrp="1"/>
          </p:cNvSpPr>
          <p:nvPr>
            <p:ph type="ftr"/>
          </p:nvPr>
        </p:nvSpPr>
        <p:spPr>
          <a:xfrm>
            <a:off x="3442320" y="5254560"/>
            <a:ext cx="3190320" cy="301680"/>
          </a:xfrm>
          <a:prstGeom prst="rect">
            <a:avLst/>
          </a:prstGeom>
        </p:spPr>
        <p:txBody>
          <a:bodyPr anchor="ctr">
            <a:noAutofit/>
          </a:bodyPr>
          <a:p>
            <a:pPr algn="ctr">
              <a:lnSpc>
                <a:spcPct val="100000"/>
              </a:lnSpc>
            </a:pPr>
            <a:r>
              <a:rPr b="0" lang="en-US" sz="1200" spc="-1" strike="noStrike">
                <a:solidFill>
                  <a:srgbClr val="8b8b8b"/>
                </a:solidFill>
                <a:latin typeface="Calibri"/>
              </a:rPr>
              <a:t>VM Workshop</a:t>
            </a:r>
            <a:endParaRPr b="0" lang="en-US" sz="1200" spc="-1" strike="noStrike">
              <a:latin typeface="Times New Roman"/>
            </a:endParaRPr>
          </a:p>
        </p:txBody>
      </p:sp>
      <p:sp>
        <p:nvSpPr>
          <p:cNvPr id="44" name="PlaceHolder 3"/>
          <p:cNvSpPr>
            <a:spLocks noGrp="1"/>
          </p:cNvSpPr>
          <p:nvPr>
            <p:ph type="sldNum"/>
          </p:nvPr>
        </p:nvSpPr>
        <p:spPr>
          <a:xfrm>
            <a:off x="7221240" y="5254560"/>
            <a:ext cx="2350800" cy="301680"/>
          </a:xfrm>
          <a:prstGeom prst="rect">
            <a:avLst/>
          </a:prstGeom>
        </p:spPr>
        <p:txBody>
          <a:bodyPr anchor="ctr">
            <a:noAutofit/>
          </a:bodyPr>
          <a:p>
            <a:pPr algn="r">
              <a:lnSpc>
                <a:spcPct val="100000"/>
              </a:lnSpc>
            </a:pPr>
            <a:fld id="{8D9A9024-E9DE-4F3F-B3B7-BD2CA649FE00}" type="slidenum">
              <a:rPr b="0" lang="en-US" sz="1200" spc="-1" strike="noStrike">
                <a:solidFill>
                  <a:srgbClr val="8b8b8b"/>
                </a:solidFill>
                <a:latin typeface="Calibri"/>
              </a:rPr>
              <a:t>&lt;number&gt;</a:t>
            </a:fld>
            <a:endParaRPr b="0" lang="en-US" sz="1200" spc="-1" strike="noStrike">
              <a:latin typeface="Times New Roman"/>
            </a:endParaRPr>
          </a:p>
        </p:txBody>
      </p:sp>
      <p:sp>
        <p:nvSpPr>
          <p:cNvPr id="45" name="PlaceHolder 4"/>
          <p:cNvSpPr>
            <a:spLocks noGrp="1"/>
          </p:cNvSpPr>
          <p:nvPr>
            <p:ph type="body"/>
          </p:nvPr>
        </p:nvSpPr>
        <p:spPr>
          <a:xfrm>
            <a:off x="503280" y="1325880"/>
            <a:ext cx="9068760" cy="3287880"/>
          </a:xfrm>
          <a:prstGeom prst="rect">
            <a:avLst/>
          </a:prstGeom>
        </p:spPr>
        <p:txBody>
          <a:bodyPr lIns="0" rIns="0" tIns="0" bIns="0">
            <a:normAutofit/>
          </a:bodyPr>
          <a:p>
            <a:pPr marL="432000" indent="-324000">
              <a:spcBef>
                <a:spcPts val="1168"/>
              </a:spcBef>
              <a:buClr>
                <a:srgbClr val="000000"/>
              </a:buClr>
              <a:buSzPct val="45000"/>
              <a:buFont typeface="Wingdings" charset="2"/>
              <a:buChar char=""/>
            </a:pPr>
            <a:r>
              <a:rPr b="0" lang="en-US" sz="2640" spc="-1" strike="noStrike">
                <a:solidFill>
                  <a:srgbClr val="000000"/>
                </a:solidFill>
                <a:latin typeface="Calibri"/>
              </a:rPr>
              <a:t>Click to edit the outline text format</a:t>
            </a:r>
            <a:endParaRPr b="0" lang="en-US" sz="2640" spc="-1" strike="noStrike">
              <a:solidFill>
                <a:srgbClr val="000000"/>
              </a:solidFill>
              <a:latin typeface="Calibri"/>
            </a:endParaRPr>
          </a:p>
          <a:p>
            <a:pPr lvl="1" marL="864000" indent="-324000">
              <a:spcBef>
                <a:spcPts val="933"/>
              </a:spcBef>
              <a:buClr>
                <a:srgbClr val="000000"/>
              </a:buClr>
              <a:buSzPct val="75000"/>
              <a:buFont typeface="Symbol" charset="2"/>
              <a:buChar char=""/>
            </a:pPr>
            <a:r>
              <a:rPr b="0" lang="en-US" sz="1979" spc="-1" strike="noStrike">
                <a:solidFill>
                  <a:srgbClr val="000000"/>
                </a:solidFill>
                <a:latin typeface="Calibri"/>
              </a:rPr>
              <a:t>Second Outline Level</a:t>
            </a:r>
            <a:endParaRPr b="0" lang="en-US" sz="1979" spc="-1" strike="noStrike">
              <a:solidFill>
                <a:srgbClr val="000000"/>
              </a:solidFill>
              <a:latin typeface="Calibri"/>
            </a:endParaRPr>
          </a:p>
          <a:p>
            <a:pPr lvl="2" marL="1296000" indent="-288000">
              <a:spcBef>
                <a:spcPts val="697"/>
              </a:spcBef>
              <a:buClr>
                <a:srgbClr val="000000"/>
              </a:buClr>
              <a:buSzPct val="45000"/>
              <a:buFont typeface="Wingdings" charset="2"/>
              <a:buChar char=""/>
            </a:pPr>
            <a:r>
              <a:rPr b="0" lang="en-US" sz="1650" spc="-1" strike="noStrike">
                <a:solidFill>
                  <a:srgbClr val="000000"/>
                </a:solidFill>
                <a:latin typeface="Calibri"/>
              </a:rPr>
              <a:t>Third Outline Level</a:t>
            </a:r>
            <a:endParaRPr b="0" lang="en-US" sz="1650" spc="-1" strike="noStrike">
              <a:solidFill>
                <a:srgbClr val="000000"/>
              </a:solidFill>
              <a:latin typeface="Calibri"/>
            </a:endParaRPr>
          </a:p>
          <a:p>
            <a:pPr lvl="3" marL="1728000" indent="-216000">
              <a:spcBef>
                <a:spcPts val="465"/>
              </a:spcBef>
              <a:buClr>
                <a:srgbClr val="000000"/>
              </a:buClr>
              <a:buSzPct val="75000"/>
              <a:buFont typeface="Symbol" charset="2"/>
              <a:buChar char=""/>
            </a:pPr>
            <a:r>
              <a:rPr b="0" lang="en-US" sz="1650" spc="-1" strike="noStrike">
                <a:solidFill>
                  <a:srgbClr val="000000"/>
                </a:solidFill>
                <a:latin typeface="Calibri"/>
              </a:rPr>
              <a:t>Fourth Outline Level</a:t>
            </a:r>
            <a:endParaRPr b="0" lang="en-US" sz="1650" spc="-1" strike="noStrike">
              <a:solidFill>
                <a:srgbClr val="000000"/>
              </a:solidFill>
              <a:latin typeface="Calibri"/>
            </a:endParaRPr>
          </a:p>
          <a:p>
            <a:pPr lvl="4" marL="2160000" indent="-216000">
              <a:spcBef>
                <a:spcPts val="230"/>
              </a:spcBef>
              <a:buClr>
                <a:srgbClr val="000000"/>
              </a:buClr>
              <a:buSzPct val="45000"/>
              <a:buFont typeface="Wingdings" charset="2"/>
              <a:buChar char=""/>
            </a:pPr>
            <a:r>
              <a:rPr b="0" lang="en-US" sz="1650" spc="-1" strike="noStrike">
                <a:solidFill>
                  <a:srgbClr val="000000"/>
                </a:solidFill>
                <a:latin typeface="Calibri"/>
              </a:rPr>
              <a:t>Fifth Outline Level</a:t>
            </a:r>
            <a:endParaRPr b="0" lang="en-US" sz="1650" spc="-1" strike="noStrike">
              <a:solidFill>
                <a:srgbClr val="000000"/>
              </a:solidFill>
              <a:latin typeface="Calibri"/>
            </a:endParaRPr>
          </a:p>
          <a:p>
            <a:pPr lvl="5" marL="2592000" indent="-216000">
              <a:spcBef>
                <a:spcPts val="230"/>
              </a:spcBef>
              <a:buClr>
                <a:srgbClr val="000000"/>
              </a:buClr>
              <a:buSzPct val="45000"/>
              <a:buFont typeface="Wingdings" charset="2"/>
              <a:buChar char=""/>
            </a:pPr>
            <a:r>
              <a:rPr b="0" lang="en-US" sz="1650" spc="-1" strike="noStrike">
                <a:solidFill>
                  <a:srgbClr val="000000"/>
                </a:solidFill>
                <a:latin typeface="Calibri"/>
              </a:rPr>
              <a:t>Sixth Outline Level</a:t>
            </a:r>
            <a:endParaRPr b="0" lang="en-US" sz="1650" spc="-1" strike="noStrike">
              <a:solidFill>
                <a:srgbClr val="000000"/>
              </a:solidFill>
              <a:latin typeface="Calibri"/>
            </a:endParaRPr>
          </a:p>
          <a:p>
            <a:pPr lvl="6" marL="3024000" indent="-216000">
              <a:spcBef>
                <a:spcPts val="230"/>
              </a:spcBef>
              <a:buClr>
                <a:srgbClr val="000000"/>
              </a:buClr>
              <a:buSzPct val="45000"/>
              <a:buFont typeface="Wingdings" charset="2"/>
              <a:buChar char=""/>
            </a:pPr>
            <a:r>
              <a:rPr b="0" lang="en-US" sz="1650" spc="-1" strike="noStrike">
                <a:solidFill>
                  <a:srgbClr val="000000"/>
                </a:solidFill>
                <a:latin typeface="Calibri"/>
              </a:rPr>
              <a:t>Seventh Outline Level</a:t>
            </a:r>
            <a:endParaRPr b="0" lang="en-US" sz="165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2" name="Picture 8" descr=""/>
          <p:cNvPicPr/>
          <p:nvPr/>
        </p:nvPicPr>
        <p:blipFill>
          <a:blip r:embed="rId2"/>
          <a:stretch/>
        </p:blipFill>
        <p:spPr>
          <a:xfrm>
            <a:off x="116280" y="42480"/>
            <a:ext cx="1583640" cy="1312560"/>
          </a:xfrm>
          <a:prstGeom prst="rect">
            <a:avLst/>
          </a:prstGeom>
          <a:ln>
            <a:noFill/>
          </a:ln>
        </p:spPr>
      </p:pic>
      <p:sp>
        <p:nvSpPr>
          <p:cNvPr id="83" name="PlaceHolder 1"/>
          <p:cNvSpPr>
            <a:spLocks noGrp="1"/>
          </p:cNvSpPr>
          <p:nvPr>
            <p:ph type="title"/>
          </p:nvPr>
        </p:nvSpPr>
        <p:spPr>
          <a:xfrm>
            <a:off x="1931040" y="226440"/>
            <a:ext cx="6549480" cy="944640"/>
          </a:xfrm>
          <a:prstGeom prst="rect">
            <a:avLst/>
          </a:prstGeom>
        </p:spPr>
        <p:txBody>
          <a:bodyPr anchor="ctr">
            <a:noAutofit/>
          </a:bodyPr>
          <a:p>
            <a:pPr algn="ctr">
              <a:lnSpc>
                <a:spcPct val="100000"/>
              </a:lnSpc>
            </a:pPr>
            <a:r>
              <a:rPr b="1" lang="en-US" sz="4400" spc="-1" strike="noStrike">
                <a:solidFill>
                  <a:srgbClr val="4f6228"/>
                </a:solidFill>
                <a:latin typeface="Calibri"/>
              </a:rPr>
              <a:t>Click to edit Master title style</a:t>
            </a:r>
            <a:endParaRPr b="0" lang="en-US" sz="4400" spc="-1" strike="noStrike">
              <a:solidFill>
                <a:srgbClr val="000000"/>
              </a:solidFill>
              <a:latin typeface="Calibri"/>
            </a:endParaRPr>
          </a:p>
        </p:txBody>
      </p:sp>
      <p:sp>
        <p:nvSpPr>
          <p:cNvPr id="84" name="PlaceHolder 2"/>
          <p:cNvSpPr>
            <a:spLocks noGrp="1"/>
          </p:cNvSpPr>
          <p:nvPr>
            <p:ph type="body"/>
          </p:nvPr>
        </p:nvSpPr>
        <p:spPr>
          <a:xfrm>
            <a:off x="503280" y="1314360"/>
            <a:ext cx="9068760" cy="3741120"/>
          </a:xfrm>
          <a:prstGeom prst="rect">
            <a:avLst/>
          </a:prstGeom>
        </p:spPr>
        <p:txBody>
          <a:bodyPr>
            <a:noAutofit/>
          </a:bodyPr>
          <a:p>
            <a:pPr marL="432000" indent="-324000">
              <a:lnSpc>
                <a:spcPct val="100000"/>
              </a:lnSpc>
              <a:spcBef>
                <a:spcPts val="641"/>
              </a:spcBef>
              <a:buClr>
                <a:srgbClr val="000000"/>
              </a:buClr>
              <a:buSzPct val="45000"/>
              <a:buFont typeface="Wingdings" charset="2"/>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864000" indent="-324000">
              <a:lnSpc>
                <a:spcPct val="100000"/>
              </a:lnSpc>
              <a:spcBef>
                <a:spcPts val="561"/>
              </a:spcBef>
              <a:buClr>
                <a:srgbClr val="000000"/>
              </a:buClr>
              <a:buSzPct val="75000"/>
              <a:buFont typeface="Symbol" charset="2"/>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296000" indent="-288000">
              <a:lnSpc>
                <a:spcPct val="100000"/>
              </a:lnSpc>
              <a:spcBef>
                <a:spcPts val="479"/>
              </a:spcBef>
              <a:buClr>
                <a:srgbClr val="000000"/>
              </a:buClr>
              <a:buSzPct val="45000"/>
              <a:buFont typeface="Wingdings" charset="2"/>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728000" indent="-216000">
              <a:lnSpc>
                <a:spcPct val="100000"/>
              </a:lnSpc>
              <a:spcBef>
                <a:spcPts val="400"/>
              </a:spcBef>
              <a:buClr>
                <a:srgbClr val="000000"/>
              </a:buClr>
              <a:buSzPct val="75000"/>
              <a:buFont typeface="Symbol" charset="2"/>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160000" indent="-216000">
              <a:lnSpc>
                <a:spcPct val="100000"/>
              </a:lnSpc>
              <a:spcBef>
                <a:spcPts val="400"/>
              </a:spcBef>
              <a:buClr>
                <a:srgbClr val="000000"/>
              </a:buClr>
              <a:buSzPct val="45000"/>
              <a:buFont typeface="Wingdings" charset="2"/>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85" name="PlaceHolder 3"/>
          <p:cNvSpPr>
            <a:spLocks noGrp="1"/>
          </p:cNvSpPr>
          <p:nvPr>
            <p:ph type="ftr"/>
          </p:nvPr>
        </p:nvSpPr>
        <p:spPr>
          <a:xfrm>
            <a:off x="3442320" y="5254560"/>
            <a:ext cx="3190320" cy="301680"/>
          </a:xfrm>
          <a:prstGeom prst="rect">
            <a:avLst/>
          </a:prstGeom>
        </p:spPr>
        <p:txBody>
          <a:bodyPr anchor="ctr">
            <a:noAutofit/>
          </a:bodyPr>
          <a:p>
            <a:pPr algn="ctr">
              <a:lnSpc>
                <a:spcPct val="100000"/>
              </a:lnSpc>
            </a:pPr>
            <a:r>
              <a:rPr b="0" lang="en-US" sz="1200" spc="-1" strike="noStrike">
                <a:solidFill>
                  <a:srgbClr val="8b8b8b"/>
                </a:solidFill>
                <a:latin typeface="Calibri"/>
              </a:rPr>
              <a:t>VM Workshop</a:t>
            </a:r>
            <a:endParaRPr b="0" lang="en-US" sz="1200" spc="-1" strike="noStrike">
              <a:latin typeface="Times New Roman"/>
            </a:endParaRPr>
          </a:p>
        </p:txBody>
      </p:sp>
      <p:sp>
        <p:nvSpPr>
          <p:cNvPr id="86" name="PlaceHolder 4"/>
          <p:cNvSpPr>
            <a:spLocks noGrp="1"/>
          </p:cNvSpPr>
          <p:nvPr>
            <p:ph type="sldNum"/>
          </p:nvPr>
        </p:nvSpPr>
        <p:spPr>
          <a:xfrm>
            <a:off x="7221240" y="5254560"/>
            <a:ext cx="2350800" cy="301680"/>
          </a:xfrm>
          <a:prstGeom prst="rect">
            <a:avLst/>
          </a:prstGeom>
        </p:spPr>
        <p:txBody>
          <a:bodyPr anchor="ctr">
            <a:noAutofit/>
          </a:bodyPr>
          <a:p>
            <a:pPr algn="r">
              <a:lnSpc>
                <a:spcPct val="100000"/>
              </a:lnSpc>
            </a:pPr>
            <a:fld id="{5CA6F6DD-989A-4964-BCD6-FF2595E562AE}"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
<Relationships xmlns="http://schemas.openxmlformats.org/package/2006/relationships"><Relationship Id="rId1" Type="http://schemas.openxmlformats.org/officeDocument/2006/relationships/hyperlink" Target="https://github.com/flintiii/tsg" TargetMode="External"/><Relationship Id="rId2" Type="http://schemas.openxmlformats.org/officeDocument/2006/relationships/slideLayout" Target="../slideLayouts/slideLayout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786600" y="1877400"/>
            <a:ext cx="8564760" cy="1527120"/>
          </a:xfrm>
          <a:prstGeom prst="rect">
            <a:avLst/>
          </a:prstGeom>
          <a:noFill/>
          <a:ln>
            <a:noFill/>
          </a:ln>
          <a:effectLst>
            <a:outerShdw dist="37674" dir="2700000">
              <a:srgbClr val="000000">
                <a:alpha val="40000"/>
              </a:srgbClr>
            </a:outerShdw>
          </a:effectLst>
        </p:spPr>
        <p:txBody>
          <a:bodyPr anchor="ctr">
            <a:noAutofit/>
          </a:bodyPr>
          <a:p>
            <a:pPr algn="ctr">
              <a:lnSpc>
                <a:spcPct val="100000"/>
              </a:lnSpc>
            </a:pPr>
            <a:r>
              <a:rPr b="1" lang="en-US" sz="8000" spc="-1" strike="noStrike">
                <a:solidFill>
                  <a:srgbClr val="4f6228"/>
                </a:solidFill>
                <a:latin typeface="Calibri"/>
              </a:rPr>
              <a:t>VM Workshop Presentation</a:t>
            </a:r>
            <a:endParaRPr b="0" lang="en-US" sz="8000" spc="-1" strike="noStrike">
              <a:solidFill>
                <a:srgbClr val="000000"/>
              </a:solidFill>
              <a:latin typeface="Calibri"/>
            </a:endParaRPr>
          </a:p>
        </p:txBody>
      </p:sp>
      <p:sp>
        <p:nvSpPr>
          <p:cNvPr id="130" name="TextShape 2"/>
          <p:cNvSpPr txBox="1"/>
          <p:nvPr/>
        </p:nvSpPr>
        <p:spPr>
          <a:xfrm>
            <a:off x="1542240" y="3830400"/>
            <a:ext cx="7053480" cy="1637280"/>
          </a:xfrm>
          <a:prstGeom prst="rect">
            <a:avLst/>
          </a:prstGeom>
          <a:noFill/>
          <a:ln>
            <a:noFill/>
          </a:ln>
        </p:spPr>
        <p:txBody>
          <a:bodyPr>
            <a:noAutofit/>
          </a:bodyPr>
          <a:p>
            <a:pPr algn="ctr">
              <a:lnSpc>
                <a:spcPct val="100000"/>
              </a:lnSpc>
              <a:spcBef>
                <a:spcPts val="641"/>
              </a:spcBef>
              <a:tabLst>
                <a:tab algn="l" pos="0"/>
              </a:tabLst>
            </a:pPr>
            <a:r>
              <a:rPr b="0" lang="en-US" sz="3200" spc="-1" strike="noStrike">
                <a:solidFill>
                  <a:srgbClr val="b76f11"/>
                </a:solidFill>
                <a:latin typeface="Calibri"/>
              </a:rPr>
              <a:t>Paul Flint, Barre Open Systems Institute</a:t>
            </a:r>
            <a:endParaRPr b="0" lang="en-US" sz="3200" spc="-1" strike="noStrike">
              <a:latin typeface="Arial"/>
            </a:endParaRPr>
          </a:p>
          <a:p>
            <a:pPr algn="ctr">
              <a:lnSpc>
                <a:spcPct val="100000"/>
              </a:lnSpc>
              <a:spcBef>
                <a:spcPts val="641"/>
              </a:spcBef>
              <a:tabLst>
                <a:tab algn="l" pos="0"/>
              </a:tabLst>
            </a:pPr>
            <a:r>
              <a:rPr b="0" lang="en-US" sz="3200" spc="-1" strike="noStrike">
                <a:solidFill>
                  <a:srgbClr val="b76f11"/>
                </a:solidFill>
                <a:latin typeface="Calibri"/>
              </a:rPr>
              <a:t>flint@flint.com</a:t>
            </a:r>
            <a:endParaRPr b="0" lang="en-US" sz="32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Arial"/>
              </a:rPr>
              <a:t>About GIT…</a:t>
            </a:r>
            <a:endParaRPr b="0" lang="en-US" sz="4400" spc="-1" strike="noStrike">
              <a:latin typeface="Arial"/>
            </a:endParaRPr>
          </a:p>
        </p:txBody>
      </p:sp>
      <p:sp>
        <p:nvSpPr>
          <p:cNvPr id="158" name="TextShape 2"/>
          <p:cNvSpPr txBox="1"/>
          <p:nvPr/>
        </p:nvSpPr>
        <p:spPr>
          <a:xfrm>
            <a:off x="503640" y="1326240"/>
            <a:ext cx="9068760" cy="3287880"/>
          </a:xfrm>
          <a:prstGeom prst="rect">
            <a:avLst/>
          </a:prstGeom>
          <a:noFill/>
          <a:ln>
            <a:noFill/>
          </a:ln>
        </p:spPr>
        <p:txBody>
          <a:bodyPr lIns="0" rIns="0" tIns="0" bIns="0">
            <a:normAutofit fontScale="36000"/>
          </a:bodyPr>
          <a:p>
            <a:pPr marL="432000" indent="-324000">
              <a:spcBef>
                <a:spcPts val="1417"/>
              </a:spcBef>
              <a:buClr>
                <a:srgbClr val="000000"/>
              </a:buClr>
              <a:buSzPct val="45000"/>
              <a:buFont typeface="Wingdings" charset="2"/>
              <a:buChar char=""/>
            </a:pPr>
            <a:r>
              <a:rPr b="0" lang="en-US" sz="3200" spc="-1" strike="noStrike">
                <a:latin typeface="Arial"/>
              </a:rPr>
              <a:t>In 2005 Bitkeeper revoked its license for Linux kernel development.</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ea typeface="Noto Sans CJK SC"/>
              </a:rPr>
              <a:t>Under pressure, git is immediately developed by the open source community, this effort is spear-headed</a:t>
            </a:r>
            <a:r>
              <a:rPr b="0" lang="en-US" sz="3200" spc="-1" strike="noStrike">
                <a:latin typeface="Arial"/>
              </a:rPr>
              <a:t> by Linus Torvalds for ongoing development of the Linux kernel.  </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ea typeface="Noto Sans CJK SC"/>
              </a:rPr>
              <a:t>Released later </a:t>
            </a:r>
            <a:r>
              <a:rPr b="0" lang="en-US" sz="3200" spc="-1" strike="noStrike">
                <a:latin typeface="Arial"/>
              </a:rPr>
              <a:t>in 2005, it is a bit of understated masterpiece…</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Git has two parts:</a:t>
            </a:r>
            <a:endParaRPr b="0" lang="en-US" sz="3200" spc="-1" strike="noStrike">
              <a:latin typeface="Arial"/>
            </a:endParaRPr>
          </a:p>
          <a:p>
            <a:pPr lvl="1" marL="864000" indent="-324000">
              <a:spcBef>
                <a:spcPts val="1131"/>
              </a:spcBef>
              <a:buClr>
                <a:srgbClr val="000000"/>
              </a:buClr>
              <a:buSzPct val="75000"/>
              <a:buFont typeface="Symbol" charset="2"/>
              <a:buChar char=""/>
            </a:pPr>
            <a:r>
              <a:rPr b="0" lang="en-US" sz="2800" spc="-1" strike="noStrike">
                <a:latin typeface="Arial"/>
              </a:rPr>
              <a:t>Command Line control</a:t>
            </a:r>
            <a:endParaRPr b="0" lang="en-US" sz="2800" spc="-1" strike="noStrike">
              <a:latin typeface="Arial"/>
            </a:endParaRPr>
          </a:p>
          <a:p>
            <a:pPr lvl="1" marL="864000" indent="-324000">
              <a:spcBef>
                <a:spcPts val="1131"/>
              </a:spcBef>
              <a:buClr>
                <a:srgbClr val="000000"/>
              </a:buClr>
              <a:buSzPct val="75000"/>
              <a:buFont typeface="Symbol" charset="2"/>
              <a:buChar char=""/>
            </a:pPr>
            <a:r>
              <a:rPr b="0" lang="en-US" sz="2800" spc="-1" strike="noStrike">
                <a:latin typeface="Arial"/>
              </a:rPr>
              <a:t>Repositories</a:t>
            </a:r>
            <a:endParaRPr b="0" lang="en-US" sz="28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We shall always use these two together.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72000" y="309960"/>
            <a:ext cx="9068760" cy="914400"/>
          </a:xfrm>
          <a:prstGeom prst="rect">
            <a:avLst/>
          </a:prstGeom>
          <a:noFill/>
          <a:ln>
            <a:noFill/>
          </a:ln>
        </p:spPr>
        <p:txBody>
          <a:bodyPr lIns="0" rIns="0" tIns="0" bIns="0" anchor="ctr">
            <a:noAutofit/>
          </a:bodyPr>
          <a:p>
            <a:pPr algn="ctr"/>
            <a:r>
              <a:rPr b="0" lang="en-US" sz="4400" spc="-1" strike="noStrike">
                <a:latin typeface="Arial"/>
              </a:rPr>
              <a:t>Scope Limit</a:t>
            </a:r>
            <a:endParaRPr b="0" lang="en-US" sz="4400" spc="-1" strike="noStrike">
              <a:latin typeface="Arial"/>
            </a:endParaRPr>
          </a:p>
        </p:txBody>
      </p:sp>
      <p:sp>
        <p:nvSpPr>
          <p:cNvPr id="160" name="TextShape 2"/>
          <p:cNvSpPr txBox="1"/>
          <p:nvPr/>
        </p:nvSpPr>
        <p:spPr>
          <a:xfrm>
            <a:off x="346680" y="370440"/>
            <a:ext cx="9068760" cy="853920"/>
          </a:xfrm>
          <a:prstGeom prst="rect">
            <a:avLst/>
          </a:prstGeom>
          <a:noFill/>
          <a:ln>
            <a:noFill/>
          </a:ln>
        </p:spPr>
        <p:txBody>
          <a:bodyPr lIns="0" rIns="0" tIns="0" bIns="0" anchor="ctr">
            <a:noAutofit/>
          </a:bodyPr>
          <a:p>
            <a:pPr algn="ctr"/>
            <a:endParaRPr b="0" lang="en-US" sz="4400" spc="-1" strike="noStrike">
              <a:latin typeface="Arial"/>
            </a:endParaRPr>
          </a:p>
        </p:txBody>
      </p:sp>
      <p:sp>
        <p:nvSpPr>
          <p:cNvPr id="161" name="TextShape 3"/>
          <p:cNvSpPr txBox="1"/>
          <p:nvPr/>
        </p:nvSpPr>
        <p:spPr>
          <a:xfrm>
            <a:off x="503640" y="1326600"/>
            <a:ext cx="9068400" cy="3287520"/>
          </a:xfrm>
          <a:prstGeom prst="rect">
            <a:avLst/>
          </a:prstGeom>
          <a:noFill/>
          <a:ln>
            <a:noFill/>
          </a:ln>
        </p:spPr>
        <p:txBody>
          <a:bodyPr lIns="0" rIns="0" tIns="0" bIns="0">
            <a:normAutofit fontScale="68000"/>
          </a:bodyPr>
          <a:p>
            <a:pPr marL="432000" indent="-324000">
              <a:spcBef>
                <a:spcPts val="1414"/>
              </a:spcBef>
              <a:buClr>
                <a:srgbClr val="000000"/>
              </a:buClr>
              <a:buSzPct val="45000"/>
              <a:buFont typeface="Wingdings" charset="2"/>
              <a:buChar char=""/>
            </a:pPr>
            <a:r>
              <a:rPr b="0" lang="en-US" sz="3200" spc="-1" strike="noStrike">
                <a:latin typeface="Arial"/>
              </a:rPr>
              <a:t>Git can be used for:</a:t>
            </a:r>
            <a:endParaRPr b="0" lang="en-US" sz="3200" spc="-1" strike="noStrike">
              <a:latin typeface="Arial"/>
            </a:endParaRPr>
          </a:p>
          <a:p>
            <a:pPr lvl="1" marL="864000" indent="-324000">
              <a:spcBef>
                <a:spcPts val="1131"/>
              </a:spcBef>
              <a:buClr>
                <a:srgbClr val="000000"/>
              </a:buClr>
              <a:buSzPct val="75000"/>
              <a:buFont typeface="Symbol" charset="2"/>
              <a:buChar char=""/>
            </a:pPr>
            <a:r>
              <a:rPr b="0" lang="en-US" sz="2800" spc="-1" strike="noStrike">
                <a:latin typeface="Arial"/>
              </a:rPr>
              <a:t>Binary Backup</a:t>
            </a:r>
            <a:endParaRPr b="0" lang="en-US" sz="2800" spc="-1" strike="noStrike">
              <a:latin typeface="Arial"/>
            </a:endParaRPr>
          </a:p>
          <a:p>
            <a:pPr lvl="1" marL="864000" indent="-324000">
              <a:spcBef>
                <a:spcPts val="1131"/>
              </a:spcBef>
              <a:buClr>
                <a:srgbClr val="000000"/>
              </a:buClr>
              <a:buSzPct val="75000"/>
              <a:buFont typeface="Symbol" charset="2"/>
              <a:buChar char=""/>
            </a:pPr>
            <a:r>
              <a:rPr b="0" lang="en-US" sz="2800" spc="-1" strike="noStrike">
                <a:latin typeface="Arial"/>
              </a:rPr>
              <a:t>Code reconciliation</a:t>
            </a:r>
            <a:endParaRPr b="0" lang="en-US" sz="2800" spc="-1" strike="noStrike">
              <a:latin typeface="Arial"/>
            </a:endParaRPr>
          </a:p>
          <a:p>
            <a:pPr lvl="1" marL="864000" indent="-324000">
              <a:spcBef>
                <a:spcPts val="1131"/>
              </a:spcBef>
              <a:buClr>
                <a:srgbClr val="000000"/>
              </a:buClr>
              <a:buSzPct val="75000"/>
              <a:buFont typeface="Symbol" charset="2"/>
              <a:buChar char=""/>
            </a:pPr>
            <a:r>
              <a:rPr b="0" lang="en-US" sz="2800" spc="-1" strike="noStrike">
                <a:latin typeface="Arial"/>
              </a:rPr>
              <a:t>Project Control</a:t>
            </a:r>
            <a:endParaRPr b="0" lang="en-US" sz="2800" spc="-1" strike="noStrike">
              <a:latin typeface="Arial"/>
            </a:endParaRPr>
          </a:p>
          <a:p>
            <a:pPr lvl="1" marL="864000" indent="-324000">
              <a:spcBef>
                <a:spcPts val="1131"/>
              </a:spcBef>
              <a:buClr>
                <a:srgbClr val="000000"/>
              </a:buClr>
              <a:buSzPct val="75000"/>
              <a:buFont typeface="Symbol" charset="2"/>
              <a:buChar char=""/>
            </a:pPr>
            <a:r>
              <a:rPr b="0" lang="en-US" sz="2800" spc="-1" strike="noStrike">
                <a:latin typeface="Arial"/>
              </a:rPr>
              <a:t>Change and Configuration Management</a:t>
            </a:r>
            <a:endParaRPr b="0" lang="en-US" sz="2800" spc="-1" strike="noStrike">
              <a:latin typeface="Arial"/>
            </a:endParaRPr>
          </a:p>
          <a:p>
            <a:pPr lvl="1" marL="864000" indent="-324000">
              <a:spcBef>
                <a:spcPts val="1131"/>
              </a:spcBef>
              <a:buClr>
                <a:srgbClr val="000000"/>
              </a:buClr>
              <a:buSzPct val="75000"/>
              <a:buFont typeface="Symbol" charset="2"/>
              <a:buChar char=""/>
            </a:pPr>
            <a:r>
              <a:rPr b="0" lang="en-US" sz="2800" spc="-1" strike="noStrike">
                <a:latin typeface="Arial"/>
              </a:rPr>
              <a:t>World Domination...</a:t>
            </a:r>
            <a:endParaRPr b="0" lang="en-US" sz="2800" spc="-1" strike="noStrike">
              <a:latin typeface="Arial"/>
            </a:endParaRPr>
          </a:p>
          <a:p>
            <a:pPr marL="432000" indent="-324000">
              <a:spcBef>
                <a:spcPts val="1131"/>
              </a:spcBef>
              <a:buClr>
                <a:srgbClr val="000000"/>
              </a:buClr>
              <a:buSzPct val="45000"/>
              <a:buFont typeface="Wingdings" charset="2"/>
              <a:buChar char=""/>
            </a:pPr>
            <a:r>
              <a:rPr b="0" lang="en-US" sz="3200" spc="-1" strike="noStrike">
                <a:latin typeface="Arial"/>
              </a:rPr>
              <a:t>These and other aspects of git are beyond the scope of this presentation.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Arial"/>
              </a:rPr>
              <a:t>Git in a Nutshell</a:t>
            </a:r>
            <a:endParaRPr b="0" lang="en-US" sz="4400" spc="-1" strike="noStrike">
              <a:latin typeface="Arial"/>
            </a:endParaRPr>
          </a:p>
        </p:txBody>
      </p:sp>
      <p:sp>
        <p:nvSpPr>
          <p:cNvPr id="163" name="TextShape 2"/>
          <p:cNvSpPr txBox="1"/>
          <p:nvPr/>
        </p:nvSpPr>
        <p:spPr>
          <a:xfrm>
            <a:off x="503640" y="1326240"/>
            <a:ext cx="9371880" cy="4160160"/>
          </a:xfrm>
          <a:prstGeom prst="rect">
            <a:avLst/>
          </a:prstGeom>
          <a:noFill/>
          <a:ln>
            <a:noFill/>
          </a:ln>
        </p:spPr>
        <p:txBody>
          <a:bodyPr lIns="0" rIns="0" tIns="0" bIns="0">
            <a:normAutofit fontScale="45000"/>
          </a:bodyPr>
          <a:p>
            <a:pPr marL="432000" indent="-324000">
              <a:spcBef>
                <a:spcPts val="1414"/>
              </a:spcBef>
              <a:buClr>
                <a:srgbClr val="000000"/>
              </a:buClr>
              <a:buSzPct val="45000"/>
              <a:buFont typeface="Wingdings" charset="2"/>
              <a:buChar char=""/>
            </a:pPr>
            <a:r>
              <a:rPr b="0" lang="en-US" sz="3600" spc="-1" strike="noStrike">
                <a:latin typeface="Arial"/>
              </a:rPr>
              <a:t>There are two parts to git:</a:t>
            </a:r>
            <a:endParaRPr b="0" lang="en-US" sz="3600" spc="-1" strike="noStrike">
              <a:latin typeface="Arial"/>
            </a:endParaRPr>
          </a:p>
          <a:p>
            <a:pPr lvl="1" marL="864000" indent="-324000">
              <a:spcBef>
                <a:spcPts val="1131"/>
              </a:spcBef>
              <a:buClr>
                <a:srgbClr val="000000"/>
              </a:buClr>
              <a:buSzPct val="75000"/>
              <a:buFont typeface="Symbol" charset="2"/>
              <a:buChar char=""/>
            </a:pPr>
            <a:r>
              <a:rPr b="0" lang="en-US" sz="3200" spc="-1" strike="noStrike">
                <a:latin typeface="Arial"/>
              </a:rPr>
              <a:t>Git Commands</a:t>
            </a:r>
            <a:endParaRPr b="0" lang="en-US" sz="3200" spc="-1" strike="noStrike">
              <a:latin typeface="Arial"/>
            </a:endParaRPr>
          </a:p>
          <a:p>
            <a:pPr lvl="1" marL="864000" indent="-324000">
              <a:spcBef>
                <a:spcPts val="1131"/>
              </a:spcBef>
              <a:buClr>
                <a:srgbClr val="000000"/>
              </a:buClr>
              <a:buSzPct val="75000"/>
              <a:buFont typeface="Symbol" charset="2"/>
              <a:buChar char=""/>
            </a:pPr>
            <a:r>
              <a:rPr b="0" lang="en-US" sz="3200" spc="-1" strike="noStrike">
                <a:latin typeface="Arial"/>
              </a:rPr>
              <a:t>Git Repositories</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600" spc="-1" strike="noStrike">
                <a:latin typeface="Arial"/>
              </a:rPr>
              <a:t>These are always used together!</a:t>
            </a:r>
            <a:endParaRPr b="0" lang="en-US" sz="3600" spc="-1" strike="noStrike">
              <a:latin typeface="Arial"/>
            </a:endParaRPr>
          </a:p>
          <a:p>
            <a:pPr marL="432000" indent="-324000">
              <a:spcBef>
                <a:spcPts val="1414"/>
              </a:spcBef>
              <a:buClr>
                <a:srgbClr val="000000"/>
              </a:buClr>
              <a:buSzPct val="45000"/>
              <a:buFont typeface="Wingdings" charset="2"/>
              <a:buChar char=""/>
            </a:pPr>
            <a:r>
              <a:rPr b="0" lang="en-US" sz="3600" spc="-1" strike="noStrike">
                <a:latin typeface="Arial"/>
                <a:ea typeface="Noto Sans CJK SC"/>
              </a:rPr>
              <a:t>Your data is what </a:t>
            </a:r>
            <a:r>
              <a:rPr b="0" lang="en-US" sz="3600" spc="-1" strike="noStrike">
                <a:latin typeface="Arial"/>
              </a:rPr>
              <a:t>git stores in repositories</a:t>
            </a:r>
            <a:endParaRPr b="0" lang="en-US" sz="3600" spc="-1" strike="noStrike">
              <a:latin typeface="Arial"/>
            </a:endParaRPr>
          </a:p>
          <a:p>
            <a:pPr marL="432000" indent="-324000">
              <a:spcBef>
                <a:spcPts val="1414"/>
              </a:spcBef>
              <a:buClr>
                <a:srgbClr val="000000"/>
              </a:buClr>
              <a:buSzPct val="45000"/>
              <a:buFont typeface="Wingdings" charset="2"/>
              <a:buChar char=""/>
            </a:pPr>
            <a:r>
              <a:rPr b="0" lang="en-US" sz="3600" spc="-1" strike="noStrike">
                <a:latin typeface="Arial"/>
              </a:rPr>
              <a:t>There are two types of repositories</a:t>
            </a:r>
            <a:endParaRPr b="0" lang="en-US" sz="3600" spc="-1" strike="noStrike">
              <a:latin typeface="Arial"/>
            </a:endParaRPr>
          </a:p>
          <a:p>
            <a:pPr lvl="1" marL="864000" indent="-324000">
              <a:spcBef>
                <a:spcPts val="1131"/>
              </a:spcBef>
              <a:buClr>
                <a:srgbClr val="000000"/>
              </a:buClr>
              <a:buSzPct val="75000"/>
              <a:buFont typeface="Symbol" charset="2"/>
              <a:buChar char=""/>
            </a:pPr>
            <a:r>
              <a:rPr b="0" lang="en-US" sz="3200" spc="-1" strike="noStrike">
                <a:latin typeface="Arial"/>
              </a:rPr>
              <a:t>Local (always)</a:t>
            </a:r>
            <a:endParaRPr b="0" lang="en-US" sz="3200" spc="-1" strike="noStrike">
              <a:latin typeface="Arial"/>
            </a:endParaRPr>
          </a:p>
          <a:p>
            <a:pPr lvl="1" marL="864000" indent="-324000">
              <a:spcBef>
                <a:spcPts val="1131"/>
              </a:spcBef>
              <a:buClr>
                <a:srgbClr val="000000"/>
              </a:buClr>
              <a:buSzPct val="75000"/>
              <a:buFont typeface="Symbol" charset="2"/>
              <a:buChar char=""/>
            </a:pPr>
            <a:r>
              <a:rPr b="0" lang="en-US" sz="3200" spc="-1" strike="noStrike">
                <a:latin typeface="Arial"/>
              </a:rPr>
              <a:t>Remote (cloud based)</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600" spc="-1" strike="noStrike">
                <a:latin typeface="Arial"/>
              </a:rPr>
              <a:t>Local repository is always there</a:t>
            </a:r>
            <a:endParaRPr b="0" lang="en-US" sz="3600" spc="-1" strike="noStrike">
              <a:latin typeface="Arial"/>
            </a:endParaRPr>
          </a:p>
          <a:p>
            <a:pPr marL="432000" indent="-324000">
              <a:spcBef>
                <a:spcPts val="1414"/>
              </a:spcBef>
              <a:buClr>
                <a:srgbClr val="000000"/>
              </a:buClr>
              <a:buSzPct val="45000"/>
              <a:buFont typeface="Wingdings" charset="2"/>
              <a:buChar char=""/>
            </a:pPr>
            <a:r>
              <a:rPr b="0" lang="en-US" sz="3600" spc="-1" strike="noStrike">
                <a:latin typeface="Arial"/>
              </a:rPr>
              <a:t>There are various cloud repository hosts.  These include...</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548640" y="1463040"/>
            <a:ext cx="3794040" cy="328788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Arial"/>
              </a:rPr>
              <a:t>    </a:t>
            </a:r>
            <a:r>
              <a:rPr b="0" lang="en-US" sz="3200" spc="-1" strike="noStrike">
                <a:latin typeface="Arial"/>
              </a:rPr>
              <a:t>Bitbucket</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    </a:t>
            </a:r>
            <a:r>
              <a:rPr b="0" lang="en-US" sz="3200" spc="-1" strike="noStrike">
                <a:latin typeface="Arial"/>
              </a:rPr>
              <a:t>GitLab</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    </a:t>
            </a:r>
            <a:r>
              <a:rPr b="0" lang="en-US" sz="3200" spc="-1" strike="noStrike">
                <a:latin typeface="Arial"/>
              </a:rPr>
              <a:t>Perforce</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    </a:t>
            </a:r>
            <a:r>
              <a:rPr b="0" lang="en-US" sz="3200" spc="-1" strike="noStrike">
                <a:latin typeface="Arial"/>
              </a:rPr>
              <a:t>Beanstalk</a:t>
            </a:r>
            <a:endParaRPr b="0" lang="en-US" sz="3200" spc="-1" strike="noStrike">
              <a:latin typeface="Arial"/>
            </a:endParaRPr>
          </a:p>
          <a:p>
            <a:endParaRPr b="0" lang="en-US" sz="3200" spc="-1" strike="noStrike">
              <a:latin typeface="Arial"/>
            </a:endParaRPr>
          </a:p>
        </p:txBody>
      </p:sp>
      <p:sp>
        <p:nvSpPr>
          <p:cNvPr id="165" name="TextShape 2"/>
          <p:cNvSpPr txBox="1"/>
          <p:nvPr/>
        </p:nvSpPr>
        <p:spPr>
          <a:xfrm>
            <a:off x="3749040" y="809280"/>
            <a:ext cx="6169320" cy="328788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    </a:t>
            </a:r>
            <a:r>
              <a:rPr b="0" lang="en-US" sz="3200" spc="-1" strike="noStrike">
                <a:latin typeface="Arial"/>
              </a:rPr>
              <a:t>Amazon AWS CodeCommit</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    </a:t>
            </a:r>
            <a:r>
              <a:rPr b="0" lang="en-US" sz="3200" spc="-1" strike="noStrike">
                <a:latin typeface="Arial"/>
              </a:rPr>
              <a:t>Codebase</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    </a:t>
            </a:r>
            <a:r>
              <a:rPr b="0" lang="en-US" sz="3200" spc="-1" strike="noStrike">
                <a:latin typeface="Arial"/>
              </a:rPr>
              <a:t>Microsoft Azure DevOps</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    </a:t>
            </a:r>
            <a:r>
              <a:rPr b="0" lang="en-US" sz="3200" spc="-1" strike="noStrike">
                <a:latin typeface="Arial"/>
              </a:rPr>
              <a:t>SourceForge</a:t>
            </a:r>
            <a:endParaRPr b="0" lang="en-US" sz="3200" spc="-1" strike="noStrike">
              <a:latin typeface="Arial"/>
            </a:endParaRPr>
          </a:p>
        </p:txBody>
      </p:sp>
      <p:sp>
        <p:nvSpPr>
          <p:cNvPr id="166" name="TextShape 3"/>
          <p:cNvSpPr txBox="1"/>
          <p:nvPr/>
        </p:nvSpPr>
        <p:spPr>
          <a:xfrm>
            <a:off x="504000" y="226080"/>
            <a:ext cx="9068760" cy="946440"/>
          </a:xfrm>
          <a:prstGeom prst="rect">
            <a:avLst/>
          </a:prstGeom>
          <a:noFill/>
          <a:ln>
            <a:noFill/>
          </a:ln>
        </p:spPr>
        <p:txBody>
          <a:bodyPr lIns="0" rIns="0" tIns="0" bIns="0" anchor="ctr">
            <a:noAutofit/>
          </a:bodyPr>
          <a:p>
            <a:pPr algn="ctr"/>
            <a:r>
              <a:rPr b="0" lang="en-US" sz="4400" spc="-1" strike="noStrike">
                <a:latin typeface="Arial"/>
              </a:rPr>
              <a:t>Cloud repositories for git</a:t>
            </a:r>
            <a:endParaRPr b="0" lang="en-US" sz="4400" spc="-1" strike="noStrike">
              <a:latin typeface="Arial"/>
            </a:endParaRPr>
          </a:p>
        </p:txBody>
      </p:sp>
      <p:sp>
        <p:nvSpPr>
          <p:cNvPr id="167" name="TextShape 4"/>
          <p:cNvSpPr txBox="1"/>
          <p:nvPr/>
        </p:nvSpPr>
        <p:spPr>
          <a:xfrm>
            <a:off x="504360" y="3934440"/>
            <a:ext cx="9068760" cy="946440"/>
          </a:xfrm>
          <a:prstGeom prst="rect">
            <a:avLst/>
          </a:prstGeom>
          <a:noFill/>
          <a:ln>
            <a:noFill/>
          </a:ln>
        </p:spPr>
        <p:txBody>
          <a:bodyPr lIns="0" rIns="0" tIns="0" bIns="0" anchor="ctr">
            <a:noAutofit/>
          </a:bodyPr>
          <a:p>
            <a:pPr algn="ctr"/>
            <a:r>
              <a:rPr b="0" lang="en-US" sz="4400" spc="-1" strike="noStrike">
                <a:latin typeface="Arial"/>
              </a:rPr>
              <a:t>Th 800 Pound Gorilla is: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Arial"/>
              </a:rPr>
              <a:t>github.com</a:t>
            </a:r>
            <a:endParaRPr b="0" lang="en-US" sz="4400" spc="-1" strike="noStrike">
              <a:latin typeface="Arial"/>
            </a:endParaRPr>
          </a:p>
        </p:txBody>
      </p:sp>
      <p:sp>
        <p:nvSpPr>
          <p:cNvPr id="169" name="TextShape 2"/>
          <p:cNvSpPr txBox="1"/>
          <p:nvPr/>
        </p:nvSpPr>
        <p:spPr>
          <a:xfrm>
            <a:off x="503640" y="1326240"/>
            <a:ext cx="9068760" cy="3287880"/>
          </a:xfrm>
          <a:prstGeom prst="rect">
            <a:avLst/>
          </a:prstGeom>
          <a:noFill/>
          <a:ln>
            <a:noFill/>
          </a:ln>
        </p:spPr>
        <p:txBody>
          <a:bodyPr lIns="0" rIns="0" tIns="0" bIns="0">
            <a:normAutofit/>
          </a:bodyPr>
          <a:p>
            <a:pPr marL="432000" indent="-324000">
              <a:spcBef>
                <a:spcPts val="1414"/>
              </a:spcBef>
              <a:buClr>
                <a:srgbClr val="000000"/>
              </a:buClr>
              <a:buFont typeface="StarSymbol"/>
              <a:buAutoNum type="arabicParenR"/>
            </a:pPr>
            <a:r>
              <a:rPr b="0" lang="en-US" sz="3200" spc="-1" strike="noStrike">
                <a:latin typeface="Arial"/>
              </a:rPr>
              <a:t>History</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Originally a 2007 startup</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Acquired by Micro$oft in 2018</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2014 Blacklisted by Russia</a:t>
            </a:r>
            <a:endParaRPr b="0" lang="en-US" sz="3200" spc="-1" strike="noStrike">
              <a:latin typeface="Arial"/>
            </a:endParaRPr>
          </a:p>
          <a:p>
            <a:pPr marL="432000" indent="-324000">
              <a:spcBef>
                <a:spcPts val="1414"/>
              </a:spcBef>
              <a:buClr>
                <a:srgbClr val="000000"/>
              </a:buClr>
              <a:buSzPct val="45000"/>
              <a:buFont typeface="Wingdings" charset="2"/>
              <a:buChar char=""/>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845640" y="2778120"/>
            <a:ext cx="9068760" cy="946440"/>
          </a:xfrm>
          <a:prstGeom prst="rect">
            <a:avLst/>
          </a:prstGeom>
          <a:noFill/>
          <a:ln>
            <a:noFill/>
          </a:ln>
        </p:spPr>
        <p:txBody>
          <a:bodyPr lIns="0" rIns="0" tIns="0" bIns="0" anchor="ctr">
            <a:noAutofit/>
          </a:bodyPr>
          <a:p>
            <a:pPr algn="ctr"/>
            <a:r>
              <a:rPr b="0" lang="en-US" sz="4400" spc="-1" strike="noStrike">
                <a:latin typeface="Arial"/>
              </a:rPr>
              <a:t>Now owned by Micro$oft…</a:t>
            </a:r>
            <a:endParaRPr b="0" lang="en-US" sz="4400" spc="-1" strike="noStrike">
              <a:latin typeface="Arial"/>
            </a:endParaRPr>
          </a:p>
        </p:txBody>
      </p:sp>
      <p:sp>
        <p:nvSpPr>
          <p:cNvPr id="171" name="TextShape 2"/>
          <p:cNvSpPr txBox="1"/>
          <p:nvPr/>
        </p:nvSpPr>
        <p:spPr>
          <a:xfrm>
            <a:off x="503640" y="1722240"/>
            <a:ext cx="9068760" cy="1001520"/>
          </a:xfrm>
          <a:prstGeom prst="rect">
            <a:avLst/>
          </a:prstGeom>
          <a:noFill/>
          <a:ln>
            <a:noFill/>
          </a:ln>
        </p:spPr>
        <p:txBody>
          <a:bodyPr lIns="0" rIns="0" tIns="0" bIns="0">
            <a:normAutofit/>
          </a:bodyPr>
          <a:p>
            <a:pPr algn="ctr">
              <a:spcBef>
                <a:spcPts val="1414"/>
              </a:spcBef>
            </a:pPr>
            <a:r>
              <a:rPr b="0" lang="en-US" sz="3200" spc="-1" strike="noStrike">
                <a:latin typeface="Arial"/>
              </a:rPr>
              <a:t>Most importantly: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Arial"/>
              </a:rPr>
              <a:t>github.com</a:t>
            </a:r>
            <a:endParaRPr b="0" lang="en-US" sz="4400" spc="-1" strike="noStrike">
              <a:latin typeface="Arial"/>
            </a:endParaRPr>
          </a:p>
        </p:txBody>
      </p:sp>
      <p:sp>
        <p:nvSpPr>
          <p:cNvPr id="173" name="TextShape 2"/>
          <p:cNvSpPr txBox="1"/>
          <p:nvPr/>
        </p:nvSpPr>
        <p:spPr>
          <a:xfrm>
            <a:off x="503640" y="1326240"/>
            <a:ext cx="9068760" cy="3287880"/>
          </a:xfrm>
          <a:prstGeom prst="rect">
            <a:avLst/>
          </a:prstGeom>
          <a:noFill/>
          <a:ln>
            <a:noFill/>
          </a:ln>
        </p:spPr>
        <p:txBody>
          <a:bodyPr lIns="0" rIns="0" tIns="0" bIns="0">
            <a:normAutofit fontScale="91000"/>
          </a:bodyPr>
          <a:p>
            <a:pPr marL="432000" indent="-324000">
              <a:spcBef>
                <a:spcPts val="1414"/>
              </a:spcBef>
              <a:buClr>
                <a:srgbClr val="000000"/>
              </a:buClr>
              <a:buSzPct val="45000"/>
              <a:buFont typeface="Wingdings" charset="2"/>
              <a:buChar char=""/>
            </a:pPr>
            <a:r>
              <a:rPr b="0" lang="en-US" sz="3200" spc="-1" strike="noStrike">
                <a:latin typeface="Arial"/>
              </a:rPr>
              <a:t>We will use this as an example</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There are differences between various remote repositories</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Github.com has some unique security features</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These are not open source </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Not universal, but close enough</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Arial"/>
              </a:rPr>
              <a:t>The Ten Statements </a:t>
            </a:r>
            <a:endParaRPr b="0" lang="en-US" sz="4400" spc="-1" strike="noStrike">
              <a:latin typeface="Arial"/>
            </a:endParaRPr>
          </a:p>
        </p:txBody>
      </p:sp>
      <p:sp>
        <p:nvSpPr>
          <p:cNvPr id="175" name="TextShape 2"/>
          <p:cNvSpPr txBox="1"/>
          <p:nvPr/>
        </p:nvSpPr>
        <p:spPr>
          <a:xfrm>
            <a:off x="1187280" y="1326240"/>
            <a:ext cx="4066560" cy="328788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Arial"/>
              </a:rPr>
              <a:t>clone</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init</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add</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commit</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status</a:t>
            </a:r>
            <a:endParaRPr b="0" lang="en-US" sz="3200" spc="-1" strike="noStrike">
              <a:latin typeface="Arial"/>
            </a:endParaRPr>
          </a:p>
        </p:txBody>
      </p:sp>
      <p:sp>
        <p:nvSpPr>
          <p:cNvPr id="176" name="TextShape 3"/>
          <p:cNvSpPr txBox="1"/>
          <p:nvPr/>
        </p:nvSpPr>
        <p:spPr>
          <a:xfrm>
            <a:off x="5002200" y="1326240"/>
            <a:ext cx="4066560" cy="328788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Arial"/>
              </a:rPr>
              <a:t>remote</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push</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pull</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revert</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log</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254880" y="225720"/>
            <a:ext cx="9068760" cy="946440"/>
          </a:xfrm>
          <a:prstGeom prst="rect">
            <a:avLst/>
          </a:prstGeom>
          <a:noFill/>
          <a:ln>
            <a:noFill/>
          </a:ln>
        </p:spPr>
        <p:txBody>
          <a:bodyPr lIns="0" rIns="0" tIns="0" bIns="0" anchor="ctr">
            <a:noAutofit/>
          </a:bodyPr>
          <a:p>
            <a:pPr algn="ctr"/>
            <a:r>
              <a:rPr b="0" lang="en-US" sz="4400" spc="-1" strike="noStrike">
                <a:latin typeface="Arial"/>
              </a:rPr>
              <a:t>1. Init</a:t>
            </a:r>
            <a:endParaRPr b="0" lang="en-US" sz="4400" spc="-1" strike="noStrike">
              <a:latin typeface="Arial"/>
            </a:endParaRPr>
          </a:p>
        </p:txBody>
      </p:sp>
      <p:sp>
        <p:nvSpPr>
          <p:cNvPr id="178" name="TextShape 2"/>
          <p:cNvSpPr txBox="1"/>
          <p:nvPr/>
        </p:nvSpPr>
        <p:spPr>
          <a:xfrm>
            <a:off x="274320" y="2410200"/>
            <a:ext cx="9418680" cy="295956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Arial"/>
              </a:rPr>
              <a:t>Init creates a hidden local directory called “.git”</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Wise folks stay out of this local repository</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If cloning no need to init…</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It begins with init</a:t>
            </a:r>
            <a:endParaRPr b="0" lang="en-US" sz="3200" spc="-1" strike="noStrike">
              <a:latin typeface="Arial"/>
            </a:endParaRPr>
          </a:p>
          <a:p>
            <a:pPr marL="432000" indent="-324000">
              <a:spcBef>
                <a:spcPts val="1414"/>
              </a:spcBef>
              <a:buClr>
                <a:srgbClr val="000000"/>
              </a:buClr>
              <a:buSzPct val="45000"/>
              <a:buFont typeface="Wingdings" charset="2"/>
              <a:buChar char=""/>
            </a:pPr>
            <a:endParaRPr b="0" lang="en-US" sz="3200" spc="-1" strike="noStrike">
              <a:latin typeface="Arial"/>
            </a:endParaRPr>
          </a:p>
        </p:txBody>
      </p:sp>
      <p:sp>
        <p:nvSpPr>
          <p:cNvPr id="179" name="TextShape 3"/>
          <p:cNvSpPr txBox="1"/>
          <p:nvPr/>
        </p:nvSpPr>
        <p:spPr>
          <a:xfrm>
            <a:off x="182880" y="1065240"/>
            <a:ext cx="9068760" cy="946440"/>
          </a:xfrm>
          <a:prstGeom prst="rect">
            <a:avLst/>
          </a:prstGeom>
          <a:noFill/>
          <a:ln>
            <a:noFill/>
          </a:ln>
        </p:spPr>
        <p:txBody>
          <a:bodyPr lIns="0" rIns="0" tIns="0" bIns="0" anchor="ctr">
            <a:noAutofit/>
          </a:bodyPr>
          <a:p>
            <a:pPr algn="ctr"/>
            <a:r>
              <a:rPr b="0" lang="en-US" sz="4400" spc="-1" strike="noStrike">
                <a:latin typeface="Arial"/>
              </a:rPr>
              <a:t>git init</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503640" y="9720"/>
            <a:ext cx="9068760" cy="946440"/>
          </a:xfrm>
          <a:prstGeom prst="rect">
            <a:avLst/>
          </a:prstGeom>
          <a:noFill/>
          <a:ln>
            <a:noFill/>
          </a:ln>
        </p:spPr>
        <p:txBody>
          <a:bodyPr lIns="0" rIns="0" tIns="0" bIns="0" anchor="ctr">
            <a:noAutofit/>
          </a:bodyPr>
          <a:p>
            <a:pPr algn="ctr"/>
            <a:r>
              <a:rPr b="0" lang="en-US" sz="4400" spc="-1" strike="noStrike">
                <a:latin typeface="Arial"/>
              </a:rPr>
              <a:t>2. Clone </a:t>
            </a:r>
            <a:endParaRPr b="0" lang="en-US" sz="4400" spc="-1" strike="noStrike">
              <a:latin typeface="Arial"/>
            </a:endParaRPr>
          </a:p>
        </p:txBody>
      </p:sp>
      <p:sp>
        <p:nvSpPr>
          <p:cNvPr id="181" name="TextShape 2"/>
          <p:cNvSpPr txBox="1"/>
          <p:nvPr/>
        </p:nvSpPr>
        <p:spPr>
          <a:xfrm>
            <a:off x="182520" y="1773720"/>
            <a:ext cx="5212440" cy="328788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2600" spc="-1" strike="noStrike">
                <a:latin typeface="Arial"/>
              </a:rPr>
              <a:t>Login visa a browser</a:t>
            </a:r>
            <a:endParaRPr b="0" lang="en-US" sz="2600" spc="-1" strike="noStrike">
              <a:latin typeface="Arial"/>
            </a:endParaRPr>
          </a:p>
          <a:p>
            <a:pPr marL="432000" indent="-324000">
              <a:spcBef>
                <a:spcPts val="1414"/>
              </a:spcBef>
              <a:buClr>
                <a:srgbClr val="000000"/>
              </a:buClr>
              <a:buSzPct val="45000"/>
              <a:buFont typeface="Wingdings" charset="2"/>
              <a:buChar char=""/>
            </a:pPr>
            <a:r>
              <a:rPr b="0" lang="en-US" sz="2600" spc="-1" strike="noStrike">
                <a:latin typeface="Arial"/>
              </a:rPr>
              <a:t>Clone a directory</a:t>
            </a:r>
            <a:endParaRPr b="0" lang="en-US" sz="2600" spc="-1" strike="noStrike">
              <a:latin typeface="Arial"/>
            </a:endParaRPr>
          </a:p>
          <a:p>
            <a:pPr marL="432000" indent="-324000">
              <a:spcBef>
                <a:spcPts val="1414"/>
              </a:spcBef>
              <a:buClr>
                <a:srgbClr val="000000"/>
              </a:buClr>
              <a:buSzPct val="45000"/>
              <a:buFont typeface="Wingdings" charset="2"/>
              <a:buChar char=""/>
            </a:pPr>
            <a:r>
              <a:rPr b="0" lang="en-US" sz="2600" spc="-1" strike="noStrike">
                <a:latin typeface="Arial"/>
              </a:rPr>
              <a:t>If all else fails download the zip</a:t>
            </a:r>
            <a:endParaRPr b="0" lang="en-US" sz="2600" spc="-1" strike="noStrike">
              <a:latin typeface="Arial"/>
            </a:endParaRPr>
          </a:p>
          <a:p>
            <a:pPr marL="432000" indent="-324000">
              <a:spcBef>
                <a:spcPts val="1414"/>
              </a:spcBef>
              <a:buClr>
                <a:srgbClr val="000000"/>
              </a:buClr>
              <a:buSzPct val="45000"/>
              <a:buFont typeface="Wingdings" charset="2"/>
              <a:buChar char=""/>
            </a:pPr>
            <a:r>
              <a:rPr b="0" lang="en-US" sz="2600" spc="-1" strike="noStrike">
                <a:latin typeface="Arial"/>
              </a:rPr>
              <a:t>You will learn faster this way </a:t>
            </a:r>
            <a:endParaRPr b="0" lang="en-US" sz="2600" spc="-1" strike="noStrike">
              <a:latin typeface="Arial"/>
            </a:endParaRPr>
          </a:p>
          <a:p>
            <a:pPr marL="432000" indent="-324000">
              <a:spcBef>
                <a:spcPts val="1414"/>
              </a:spcBef>
              <a:buClr>
                <a:srgbClr val="000000"/>
              </a:buClr>
              <a:buSzPct val="45000"/>
              <a:buFont typeface="Wingdings" charset="2"/>
              <a:buChar char=""/>
            </a:pPr>
            <a:r>
              <a:rPr b="0" lang="en-US" sz="2600" spc="-1" strike="noStrike">
                <a:latin typeface="Arial"/>
              </a:rPr>
              <a:t>than creating your own repository</a:t>
            </a:r>
            <a:endParaRPr b="0" lang="en-US" sz="2600" spc="-1" strike="noStrike">
              <a:latin typeface="Arial"/>
            </a:endParaRPr>
          </a:p>
          <a:p>
            <a:pPr algn="ctr">
              <a:spcBef>
                <a:spcPts val="1417"/>
              </a:spcBef>
            </a:pPr>
            <a:endParaRPr b="0" lang="en-US" sz="2600" spc="-1" strike="noStrike">
              <a:latin typeface="Arial"/>
            </a:endParaRPr>
          </a:p>
        </p:txBody>
      </p:sp>
      <p:sp>
        <p:nvSpPr>
          <p:cNvPr id="182" name="TextShape 3"/>
          <p:cNvSpPr txBox="1"/>
          <p:nvPr/>
        </p:nvSpPr>
        <p:spPr>
          <a:xfrm>
            <a:off x="-365760" y="522720"/>
            <a:ext cx="10969200" cy="1380240"/>
          </a:xfrm>
          <a:prstGeom prst="rect">
            <a:avLst/>
          </a:prstGeom>
          <a:noFill/>
          <a:ln>
            <a:noFill/>
          </a:ln>
        </p:spPr>
        <p:txBody>
          <a:bodyPr lIns="0" rIns="0" tIns="0" bIns="0" anchor="ctr">
            <a:noAutofit/>
          </a:bodyPr>
          <a:p>
            <a:pPr algn="ctr"/>
            <a:r>
              <a:rPr b="0" lang="en-US" sz="3200" spc="-1" strike="noStrike">
                <a:latin typeface="Arial"/>
              </a:rPr>
              <a:t>git clone git@github.com:&lt;userid&gt;/&lt;repository&gt;</a:t>
            </a:r>
            <a:endParaRPr b="0" lang="en-US" sz="3200" spc="-1" strike="noStrike">
              <a:latin typeface="Arial"/>
            </a:endParaRPr>
          </a:p>
        </p:txBody>
      </p:sp>
      <p:sp>
        <p:nvSpPr>
          <p:cNvPr id="183" name="TextShape 4"/>
          <p:cNvSpPr txBox="1"/>
          <p:nvPr/>
        </p:nvSpPr>
        <p:spPr>
          <a:xfrm>
            <a:off x="5506200" y="1758240"/>
            <a:ext cx="4066560" cy="32878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2600" spc="-1" strike="noStrike">
                <a:latin typeface="Arial"/>
              </a:rPr>
              <a:t>If cloning no need to init. </a:t>
            </a:r>
            <a:endParaRPr b="0" lang="en-US" sz="2600" spc="-1" strike="noStrike">
              <a:latin typeface="Arial"/>
            </a:endParaRPr>
          </a:p>
          <a:p>
            <a:pPr marL="432000" indent="-324000">
              <a:spcBef>
                <a:spcPts val="1417"/>
              </a:spcBef>
              <a:buClr>
                <a:srgbClr val="000000"/>
              </a:buClr>
              <a:buSzPct val="45000"/>
              <a:buFont typeface="Wingdings" charset="2"/>
              <a:buChar char=""/>
            </a:pPr>
            <a:r>
              <a:rPr b="0" lang="en-US" sz="2600" spc="-1" strike="noStrike">
                <a:latin typeface="Arial"/>
              </a:rPr>
              <a:t> </a:t>
            </a:r>
            <a:r>
              <a:rPr b="0" lang="en-US" sz="2600" spc="-1" strike="noStrike">
                <a:latin typeface="Arial"/>
              </a:rPr>
              <a:t>cloning copies existing repository to local system from another peer</a:t>
            </a:r>
            <a:endParaRPr b="0" lang="en-US" sz="2600" spc="-1" strike="noStrike">
              <a:latin typeface="Arial"/>
            </a:endParaRPr>
          </a:p>
          <a:p>
            <a:pPr marL="432000" indent="-324000">
              <a:spcBef>
                <a:spcPts val="1417"/>
              </a:spcBef>
              <a:buClr>
                <a:srgbClr val="000000"/>
              </a:buClr>
              <a:buSzPct val="45000"/>
              <a:buFont typeface="Wingdings" charset="2"/>
              <a:buChar char=""/>
            </a:pPr>
            <a:endParaRPr b="0" lang="en-US" sz="2600" spc="-1" strike="noStrike">
              <a:latin typeface="Arial"/>
            </a:endParaRPr>
          </a:p>
        </p:txBody>
      </p:sp>
      <p:sp>
        <p:nvSpPr>
          <p:cNvPr id="184" name="TextShape 5"/>
          <p:cNvSpPr txBox="1"/>
          <p:nvPr/>
        </p:nvSpPr>
        <p:spPr>
          <a:xfrm>
            <a:off x="715320" y="4343400"/>
            <a:ext cx="9068760" cy="1367640"/>
          </a:xfrm>
          <a:prstGeom prst="rect">
            <a:avLst/>
          </a:prstGeom>
          <a:noFill/>
          <a:ln>
            <a:noFill/>
          </a:ln>
        </p:spPr>
        <p:txBody>
          <a:bodyPr lIns="0" rIns="0" tIns="0" bIns="0">
            <a:normAutofit/>
          </a:bodyPr>
          <a:p>
            <a:endParaRPr b="0" lang="en-US" sz="3200" spc="-1" strike="noStrike">
              <a:latin typeface="Arial"/>
            </a:endParaRPr>
          </a:p>
          <a:p>
            <a:pPr algn="ctr">
              <a:spcBef>
                <a:spcPts val="1417"/>
              </a:spcBef>
            </a:pPr>
            <a:r>
              <a:rPr b="0" lang="en-US" sz="3200" spc="-1" strike="noStrike">
                <a:latin typeface="Arial"/>
              </a:rPr>
              <a:t>IMHO The Best Baby Step</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7221240" y="5254560"/>
            <a:ext cx="2350800" cy="301680"/>
          </a:xfrm>
          <a:prstGeom prst="rect">
            <a:avLst/>
          </a:prstGeom>
          <a:noFill/>
          <a:ln>
            <a:noFill/>
          </a:ln>
        </p:spPr>
        <p:txBody>
          <a:bodyPr anchor="ctr">
            <a:noAutofit/>
          </a:bodyPr>
          <a:p>
            <a:pPr algn="r">
              <a:lnSpc>
                <a:spcPct val="100000"/>
              </a:lnSpc>
            </a:pPr>
            <a:fld id="{984307BF-2A18-424C-9F3A-07126883E371}" type="slidenum">
              <a:rPr b="0" lang="en-US" sz="1200" spc="-1" strike="noStrike">
                <a:solidFill>
                  <a:srgbClr val="8b8b8b"/>
                </a:solidFill>
                <a:latin typeface="Calibri"/>
              </a:rPr>
              <a:t>&lt;number&gt;</a:t>
            </a:fld>
            <a:endParaRPr b="0" lang="en-US" sz="1200" spc="-1" strike="noStrike">
              <a:latin typeface="Times New Roman"/>
            </a:endParaRPr>
          </a:p>
        </p:txBody>
      </p:sp>
      <p:sp>
        <p:nvSpPr>
          <p:cNvPr id="132" name="TextShape 2"/>
          <p:cNvSpPr txBox="1"/>
          <p:nvPr/>
        </p:nvSpPr>
        <p:spPr>
          <a:xfrm>
            <a:off x="3442320" y="5254560"/>
            <a:ext cx="3190320" cy="301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VM Workshop</a:t>
            </a:r>
            <a:endParaRPr b="0" lang="en-US" sz="1200" spc="-1" strike="noStrike">
              <a:latin typeface="Times New Roman"/>
            </a:endParaRPr>
          </a:p>
        </p:txBody>
      </p:sp>
      <p:sp>
        <p:nvSpPr>
          <p:cNvPr id="133" name="TextShape 3"/>
          <p:cNvSpPr txBox="1"/>
          <p:nvPr/>
        </p:nvSpPr>
        <p:spPr>
          <a:xfrm>
            <a:off x="800280" y="1918800"/>
            <a:ext cx="8564760" cy="1527120"/>
          </a:xfrm>
          <a:prstGeom prst="rect">
            <a:avLst/>
          </a:prstGeom>
          <a:noFill/>
          <a:ln>
            <a:noFill/>
          </a:ln>
          <a:effectLst>
            <a:outerShdw dist="37674" dir="2700000">
              <a:srgbClr val="000000">
                <a:alpha val="40000"/>
              </a:srgbClr>
            </a:outerShdw>
          </a:effectLst>
        </p:spPr>
        <p:txBody>
          <a:bodyPr anchor="ctr">
            <a:noAutofit/>
          </a:bodyPr>
          <a:p>
            <a:pPr algn="ctr">
              <a:lnSpc>
                <a:spcPct val="100000"/>
              </a:lnSpc>
            </a:pPr>
            <a:r>
              <a:rPr b="1" lang="en-US" sz="8000" spc="-1" strike="noStrike">
                <a:solidFill>
                  <a:srgbClr val="4f6228"/>
                </a:solidFill>
                <a:latin typeface="Calibri"/>
              </a:rPr>
              <a:t>Ten Statement</a:t>
            </a:r>
            <a:br/>
            <a:r>
              <a:rPr b="1" lang="en-US" sz="8000" spc="-1" strike="noStrike">
                <a:solidFill>
                  <a:srgbClr val="4f6228"/>
                </a:solidFill>
                <a:latin typeface="Calibri"/>
              </a:rPr>
              <a:t>git</a:t>
            </a:r>
            <a:endParaRPr b="0" lang="en-US" sz="8000" spc="-1" strike="noStrike">
              <a:solidFill>
                <a:srgbClr val="000000"/>
              </a:solidFill>
              <a:latin typeface="Calibri"/>
            </a:endParaRPr>
          </a:p>
        </p:txBody>
      </p:sp>
      <p:sp>
        <p:nvSpPr>
          <p:cNvPr id="134" name="TextShape 4"/>
          <p:cNvSpPr txBox="1"/>
          <p:nvPr/>
        </p:nvSpPr>
        <p:spPr>
          <a:xfrm>
            <a:off x="1191240" y="4353840"/>
            <a:ext cx="8251560" cy="1478160"/>
          </a:xfrm>
          <a:prstGeom prst="rect">
            <a:avLst/>
          </a:prstGeom>
          <a:noFill/>
          <a:ln>
            <a:noFill/>
          </a:ln>
        </p:spPr>
        <p:txBody>
          <a:bodyPr lIns="0" rIns="0" tIns="0" bIns="0" anchor="ctr">
            <a:noAutofit/>
          </a:bodyPr>
          <a:p>
            <a:pPr algn="r"/>
            <a:r>
              <a:rPr b="0" lang="en-US" sz="2200" spc="-1" strike="noStrike">
                <a:solidFill>
                  <a:srgbClr val="000000"/>
                </a:solidFill>
                <a:latin typeface="Calibri"/>
              </a:rPr>
              <a:t>Next- MUSICAL OVERTURE </a:t>
            </a:r>
            <a:endParaRPr b="0" lang="en-US" sz="2200" spc="-1" strike="noStrike">
              <a:solidFill>
                <a:srgbClr val="000000"/>
              </a:solidFill>
              <a:latin typeface="Calibri"/>
            </a:endParaRPr>
          </a:p>
        </p:txBody>
      </p:sp>
    </p:spTree>
  </p:cSld>
  <mc:AlternateContent>
    <mc:Choice Requires="p14">
      <p:transition spd="med" p14:dur="700">
        <p:fade/>
      </p:transition>
    </mc:Choice>
    <mc:Fallback>
      <p:transition spd="med">
        <p:fade/>
      </p:transition>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503640" y="73800"/>
            <a:ext cx="9068760" cy="1250280"/>
          </a:xfrm>
          <a:prstGeom prst="rect">
            <a:avLst/>
          </a:prstGeom>
          <a:noFill/>
          <a:ln>
            <a:noFill/>
          </a:ln>
        </p:spPr>
        <p:txBody>
          <a:bodyPr lIns="0" rIns="0" tIns="0" bIns="0" anchor="ctr">
            <a:noAutofit/>
          </a:bodyPr>
          <a:p>
            <a:pPr algn="ctr"/>
            <a:r>
              <a:rPr b="0" lang="en-US" sz="4400" spc="-1" strike="noStrike">
                <a:latin typeface="Arial"/>
              </a:rPr>
              <a:t>3. Add</a:t>
            </a:r>
            <a:endParaRPr b="0" lang="en-US" sz="4400" spc="-1" strike="noStrike">
              <a:latin typeface="Arial"/>
            </a:endParaRPr>
          </a:p>
        </p:txBody>
      </p:sp>
      <p:sp>
        <p:nvSpPr>
          <p:cNvPr id="186" name="TextShape 2"/>
          <p:cNvSpPr txBox="1"/>
          <p:nvPr/>
        </p:nvSpPr>
        <p:spPr>
          <a:xfrm>
            <a:off x="529200" y="2563560"/>
            <a:ext cx="4589640" cy="3287880"/>
          </a:xfrm>
          <a:prstGeom prst="rect">
            <a:avLst/>
          </a:prstGeom>
          <a:noFill/>
          <a:ln>
            <a:noFill/>
          </a:ln>
        </p:spPr>
        <p:txBody>
          <a:bodyPr lIns="0" rIns="0" tIns="0" bIns="0">
            <a:normAutofit/>
          </a:bodyPr>
          <a:p>
            <a:pPr marL="432000" indent="-324000">
              <a:spcBef>
                <a:spcPts val="1414"/>
              </a:spcBef>
            </a:pPr>
            <a:r>
              <a:rPr b="0" lang="en-US" sz="3200" spc="-1" strike="noStrike">
                <a:latin typeface="Arial"/>
              </a:rPr>
              <a:t>&lt;filespec&gt; can be:</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Individual File</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Range of Files</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Type of file</a:t>
            </a:r>
            <a:endParaRPr b="0" lang="en-US" sz="3200" spc="-1" strike="noStrike">
              <a:latin typeface="Arial"/>
            </a:endParaRPr>
          </a:p>
        </p:txBody>
      </p:sp>
      <p:sp>
        <p:nvSpPr>
          <p:cNvPr id="187" name="TextShape 3"/>
          <p:cNvSpPr txBox="1"/>
          <p:nvPr/>
        </p:nvSpPr>
        <p:spPr>
          <a:xfrm>
            <a:off x="504000" y="1082160"/>
            <a:ext cx="9068760" cy="1250280"/>
          </a:xfrm>
          <a:prstGeom prst="rect">
            <a:avLst/>
          </a:prstGeom>
          <a:noFill/>
          <a:ln>
            <a:noFill/>
          </a:ln>
        </p:spPr>
        <p:txBody>
          <a:bodyPr lIns="0" rIns="0" tIns="0" bIns="0" anchor="ctr">
            <a:noAutofit/>
          </a:bodyPr>
          <a:p>
            <a:pPr algn="ctr"/>
            <a:r>
              <a:rPr b="0" lang="en-US" sz="4400" spc="-1" strike="noStrike">
                <a:latin typeface="Arial"/>
              </a:rPr>
              <a:t> </a:t>
            </a:r>
            <a:r>
              <a:rPr b="0" lang="en-US" sz="4400" spc="-1" strike="noStrike">
                <a:latin typeface="Arial"/>
              </a:rPr>
              <a:t>git add &lt;filespec&gt;</a:t>
            </a:r>
            <a:endParaRPr b="0" lang="en-US" sz="4400" spc="-1" strike="noStrike">
              <a:latin typeface="Arial"/>
            </a:endParaRPr>
          </a:p>
        </p:txBody>
      </p:sp>
      <p:sp>
        <p:nvSpPr>
          <p:cNvPr id="188" name="TextShape 4"/>
          <p:cNvSpPr txBox="1"/>
          <p:nvPr/>
        </p:nvSpPr>
        <p:spPr>
          <a:xfrm>
            <a:off x="4992120" y="2563560"/>
            <a:ext cx="4589640" cy="3287880"/>
          </a:xfrm>
          <a:prstGeom prst="rect">
            <a:avLst/>
          </a:prstGeom>
          <a:noFill/>
          <a:ln>
            <a:noFill/>
          </a:ln>
        </p:spPr>
        <p:txBody>
          <a:bodyPr lIns="0" rIns="0" tIns="0" bIns="0">
            <a:normAutofit/>
          </a:bodyPr>
          <a:p>
            <a:pPr marL="432000" indent="-324000">
              <a:spcBef>
                <a:spcPts val="1414"/>
              </a:spcBef>
            </a:pP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Directory</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*.sh</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(The Dreaded) *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365400" y="59040"/>
            <a:ext cx="9068760" cy="946440"/>
          </a:xfrm>
          <a:prstGeom prst="rect">
            <a:avLst/>
          </a:prstGeom>
          <a:noFill/>
          <a:ln>
            <a:noFill/>
          </a:ln>
        </p:spPr>
        <p:txBody>
          <a:bodyPr lIns="0" rIns="0" tIns="0" bIns="0" anchor="ctr">
            <a:noAutofit/>
          </a:bodyPr>
          <a:p>
            <a:pPr algn="ctr"/>
            <a:r>
              <a:rPr b="0" lang="en-US" sz="4400" spc="-1" strike="noStrike">
                <a:latin typeface="Arial"/>
              </a:rPr>
              <a:t>4. commit</a:t>
            </a:r>
            <a:endParaRPr b="0" lang="en-US" sz="4400" spc="-1" strike="noStrike">
              <a:latin typeface="Arial"/>
            </a:endParaRPr>
          </a:p>
        </p:txBody>
      </p:sp>
      <p:sp>
        <p:nvSpPr>
          <p:cNvPr id="190" name="TextShape 2"/>
          <p:cNvSpPr txBox="1"/>
          <p:nvPr/>
        </p:nvSpPr>
        <p:spPr>
          <a:xfrm>
            <a:off x="365760" y="1175400"/>
            <a:ext cx="9068760" cy="946440"/>
          </a:xfrm>
          <a:prstGeom prst="rect">
            <a:avLst/>
          </a:prstGeom>
          <a:noFill/>
          <a:ln>
            <a:noFill/>
          </a:ln>
        </p:spPr>
        <p:txBody>
          <a:bodyPr lIns="0" rIns="0" tIns="0" bIns="0" anchor="ctr">
            <a:noAutofit/>
          </a:bodyPr>
          <a:p>
            <a:pPr algn="ctr"/>
            <a:r>
              <a:rPr b="0" lang="en-US" sz="4400" spc="-1" strike="noStrike">
                <a:latin typeface="Arial"/>
              </a:rPr>
              <a:t>git commit -m “description”</a:t>
            </a:r>
            <a:endParaRPr b="0" lang="en-US" sz="4400" spc="-1" strike="noStrike">
              <a:latin typeface="Arial"/>
            </a:endParaRPr>
          </a:p>
        </p:txBody>
      </p:sp>
      <p:sp>
        <p:nvSpPr>
          <p:cNvPr id="191" name="TextShape 3"/>
          <p:cNvSpPr txBox="1"/>
          <p:nvPr/>
        </p:nvSpPr>
        <p:spPr>
          <a:xfrm>
            <a:off x="277560" y="2527560"/>
            <a:ext cx="4589640" cy="3287880"/>
          </a:xfrm>
          <a:prstGeom prst="rect">
            <a:avLst/>
          </a:prstGeom>
          <a:noFill/>
          <a:ln>
            <a:noFill/>
          </a:ln>
        </p:spPr>
        <p:txBody>
          <a:bodyPr lIns="0" rIns="0" tIns="0" bIns="0">
            <a:normAutofit/>
          </a:bodyPr>
          <a:p>
            <a:pPr marL="432000" indent="-324000">
              <a:spcBef>
                <a:spcPts val="1414"/>
              </a:spcBef>
            </a:pPr>
            <a:r>
              <a:rPr b="0" lang="en-US" sz="3200" spc="-1" strike="noStrike">
                <a:latin typeface="Arial"/>
              </a:rPr>
              <a:t>“</a:t>
            </a:r>
            <a:r>
              <a:rPr b="0" lang="en-US" sz="3200" spc="-1" strike="noStrike">
                <a:latin typeface="Arial"/>
              </a:rPr>
              <a:t>Description” can be:</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Version Number</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Description Text</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Criticism</a:t>
            </a:r>
            <a:endParaRPr b="0" lang="en-US" sz="3200" spc="-1" strike="noStrike">
              <a:latin typeface="Arial"/>
            </a:endParaRPr>
          </a:p>
        </p:txBody>
      </p:sp>
      <p:sp>
        <p:nvSpPr>
          <p:cNvPr id="192" name="TextShape 4"/>
          <p:cNvSpPr txBox="1"/>
          <p:nvPr/>
        </p:nvSpPr>
        <p:spPr>
          <a:xfrm>
            <a:off x="4753080" y="2527560"/>
            <a:ext cx="5080680" cy="3287880"/>
          </a:xfrm>
          <a:prstGeom prst="rect">
            <a:avLst/>
          </a:prstGeom>
          <a:noFill/>
          <a:ln>
            <a:noFill/>
          </a:ln>
        </p:spPr>
        <p:txBody>
          <a:bodyPr lIns="0" rIns="0" tIns="0" bIns="0">
            <a:normAutofit/>
          </a:bodyPr>
          <a:p>
            <a:pPr marL="432000" indent="-324000">
              <a:spcBef>
                <a:spcPts val="1414"/>
              </a:spcBef>
            </a:pPr>
            <a:r>
              <a:rPr b="0" lang="en-US" sz="3200" spc="-1" strike="noStrike">
                <a:latin typeface="Arial"/>
              </a:rPr>
              <a:t>“</a:t>
            </a:r>
            <a:r>
              <a:rPr b="0" lang="en-US" sz="3200" spc="-1" strike="noStrike">
                <a:latin typeface="Arial"/>
              </a:rPr>
              <a:t>Description” should be:</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Process Related</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Constructive</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A Public Comment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503640" y="-141480"/>
            <a:ext cx="9068760" cy="1250280"/>
          </a:xfrm>
          <a:prstGeom prst="rect">
            <a:avLst/>
          </a:prstGeom>
          <a:noFill/>
          <a:ln>
            <a:noFill/>
          </a:ln>
        </p:spPr>
        <p:txBody>
          <a:bodyPr lIns="0" rIns="0" tIns="0" bIns="0" anchor="ctr">
            <a:noAutofit/>
          </a:bodyPr>
          <a:p>
            <a:pPr algn="ctr"/>
            <a:r>
              <a:rPr b="0" lang="en-US" sz="4400" spc="-1" strike="noStrike">
                <a:latin typeface="Arial"/>
              </a:rPr>
              <a:t>5. Status</a:t>
            </a:r>
            <a:endParaRPr b="0" lang="en-US" sz="4400" spc="-1" strike="noStrike">
              <a:latin typeface="Arial"/>
            </a:endParaRPr>
          </a:p>
        </p:txBody>
      </p:sp>
      <p:sp>
        <p:nvSpPr>
          <p:cNvPr id="194" name="TextShape 2"/>
          <p:cNvSpPr txBox="1"/>
          <p:nvPr/>
        </p:nvSpPr>
        <p:spPr>
          <a:xfrm>
            <a:off x="504000" y="902160"/>
            <a:ext cx="9068760" cy="1250280"/>
          </a:xfrm>
          <a:prstGeom prst="rect">
            <a:avLst/>
          </a:prstGeom>
          <a:noFill/>
          <a:ln>
            <a:noFill/>
          </a:ln>
        </p:spPr>
        <p:txBody>
          <a:bodyPr lIns="0" rIns="0" tIns="0" bIns="0" anchor="ctr">
            <a:noAutofit/>
          </a:bodyPr>
          <a:p>
            <a:pPr algn="ctr"/>
            <a:r>
              <a:rPr b="0" lang="en-US" sz="4400" spc="-1" strike="noStrike">
                <a:latin typeface="Arial"/>
              </a:rPr>
              <a:t>git status</a:t>
            </a:r>
            <a:endParaRPr b="0" lang="en-US" sz="4400" spc="-1" strike="noStrike">
              <a:latin typeface="Arial"/>
            </a:endParaRPr>
          </a:p>
        </p:txBody>
      </p:sp>
      <p:sp>
        <p:nvSpPr>
          <p:cNvPr id="195" name="TextShape 3"/>
          <p:cNvSpPr txBox="1"/>
          <p:nvPr/>
        </p:nvSpPr>
        <p:spPr>
          <a:xfrm>
            <a:off x="1188000" y="2197800"/>
            <a:ext cx="7224480" cy="3287880"/>
          </a:xfrm>
          <a:prstGeom prst="rect">
            <a:avLst/>
          </a:prstGeom>
          <a:noFill/>
          <a:ln>
            <a:noFill/>
          </a:ln>
        </p:spPr>
        <p:txBody>
          <a:bodyPr lIns="0" rIns="0" tIns="0" bIns="0">
            <a:normAutofit/>
          </a:bodyPr>
          <a:p>
            <a:pPr marL="432000" indent="-324000">
              <a:spcBef>
                <a:spcPts val="1414"/>
              </a:spcBef>
            </a:pP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Shows you what is going on in both the local and remote repository.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503640" y="73800"/>
            <a:ext cx="9068760" cy="1250280"/>
          </a:xfrm>
          <a:prstGeom prst="rect">
            <a:avLst/>
          </a:prstGeom>
          <a:noFill/>
          <a:ln>
            <a:noFill/>
          </a:ln>
        </p:spPr>
        <p:txBody>
          <a:bodyPr lIns="0" rIns="0" tIns="0" bIns="0" anchor="ctr">
            <a:noAutofit/>
          </a:bodyPr>
          <a:p>
            <a:pPr algn="ctr"/>
            <a:r>
              <a:rPr b="0" lang="en-US" sz="4400" spc="-1" strike="noStrike">
                <a:latin typeface="Arial"/>
              </a:rPr>
              <a:t>8. Remote</a:t>
            </a:r>
            <a:endParaRPr b="0" lang="en-US" sz="4400" spc="-1" strike="noStrike">
              <a:latin typeface="Arial"/>
            </a:endParaRPr>
          </a:p>
        </p:txBody>
      </p:sp>
      <p:sp>
        <p:nvSpPr>
          <p:cNvPr id="197" name="TextShape 2"/>
          <p:cNvSpPr txBox="1"/>
          <p:nvPr/>
        </p:nvSpPr>
        <p:spPr>
          <a:xfrm>
            <a:off x="503640" y="2226240"/>
            <a:ext cx="9068760" cy="1797120"/>
          </a:xfrm>
          <a:prstGeom prst="rect">
            <a:avLst/>
          </a:prstGeom>
          <a:noFill/>
          <a:ln>
            <a:noFill/>
          </a:ln>
        </p:spPr>
        <p:txBody>
          <a:bodyPr lIns="0" rIns="0" tIns="0" bIns="0">
            <a:normAutofit fontScale="50000"/>
          </a:bodyPr>
          <a:p>
            <a:pPr marL="432000" indent="-324000">
              <a:spcBef>
                <a:spcPts val="1414"/>
              </a:spcBef>
              <a:buClr>
                <a:srgbClr val="000000"/>
              </a:buClr>
              <a:buSzPct val="45000"/>
              <a:buFont typeface="Wingdings" charset="2"/>
              <a:buChar char=""/>
            </a:pPr>
            <a:r>
              <a:rPr b="0" lang="en-US" sz="3200" spc="-1" strike="noStrike">
                <a:latin typeface="Arial"/>
              </a:rPr>
              <a:t>Tells you if you are logged in</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Tells you if you are in a repository</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A way to test git's capability to transfer to github </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To if public private key stuff is working use “gh auth login”</a:t>
            </a:r>
            <a:endParaRPr b="0" lang="en-US" sz="3200" spc="-1" strike="noStrike">
              <a:latin typeface="Arial"/>
            </a:endParaRPr>
          </a:p>
        </p:txBody>
      </p:sp>
      <p:sp>
        <p:nvSpPr>
          <p:cNvPr id="198" name="TextShape 3"/>
          <p:cNvSpPr txBox="1"/>
          <p:nvPr/>
        </p:nvSpPr>
        <p:spPr>
          <a:xfrm>
            <a:off x="504000" y="975960"/>
            <a:ext cx="9068760" cy="1250280"/>
          </a:xfrm>
          <a:prstGeom prst="rect">
            <a:avLst/>
          </a:prstGeom>
          <a:noFill/>
          <a:ln>
            <a:noFill/>
          </a:ln>
        </p:spPr>
        <p:txBody>
          <a:bodyPr lIns="0" rIns="0" tIns="0" bIns="0" anchor="ctr">
            <a:noAutofit/>
          </a:bodyPr>
          <a:p>
            <a:pPr algn="ctr"/>
            <a:r>
              <a:rPr b="0" lang="en-US" sz="4400" spc="-1" strike="noStrike">
                <a:latin typeface="Arial"/>
              </a:rPr>
              <a:t>git remote -v</a:t>
            </a:r>
            <a:endParaRPr b="0" lang="en-US" sz="4400" spc="-1" strike="noStrike">
              <a:latin typeface="Arial"/>
            </a:endParaRPr>
          </a:p>
        </p:txBody>
      </p:sp>
      <p:sp>
        <p:nvSpPr>
          <p:cNvPr id="199" name="TextShape 4"/>
          <p:cNvSpPr txBox="1"/>
          <p:nvPr/>
        </p:nvSpPr>
        <p:spPr>
          <a:xfrm>
            <a:off x="1097280" y="4114800"/>
            <a:ext cx="5514480" cy="858600"/>
          </a:xfrm>
          <a:prstGeom prst="rect">
            <a:avLst/>
          </a:prstGeom>
          <a:noFill/>
          <a:ln>
            <a:noFill/>
          </a:ln>
        </p:spPr>
        <p:txBody>
          <a:bodyPr lIns="90000" rIns="90000" tIns="45000" bIns="45000">
            <a:noAutofit/>
          </a:bodyPr>
          <a:p>
            <a:r>
              <a:rPr b="0" lang="en-US" sz="1800" spc="-1" strike="noStrike">
                <a:latin typeface="Arial"/>
              </a:rPr>
              <a:t>git remote -v ◦ </a:t>
            </a:r>
            <a:endParaRPr b="0" lang="en-US" sz="1800" spc="-1" strike="noStrike">
              <a:latin typeface="Arial"/>
            </a:endParaRPr>
          </a:p>
          <a:p>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Arial"/>
              </a:rPr>
              <a:t>6. Push</a:t>
            </a:r>
            <a:endParaRPr b="0" lang="en-US" sz="4400" spc="-1" strike="noStrike">
              <a:latin typeface="Arial"/>
            </a:endParaRPr>
          </a:p>
        </p:txBody>
      </p:sp>
      <p:sp>
        <p:nvSpPr>
          <p:cNvPr id="201" name="TextShape 2"/>
          <p:cNvSpPr txBox="1"/>
          <p:nvPr/>
        </p:nvSpPr>
        <p:spPr>
          <a:xfrm>
            <a:off x="503640" y="2925360"/>
            <a:ext cx="9068760" cy="168840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Arial"/>
              </a:rPr>
              <a:t>Updates the local repository</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If setup, updates the remote repository</a:t>
            </a:r>
            <a:endParaRPr b="0" lang="en-US" sz="3200" spc="-1" strike="noStrike">
              <a:latin typeface="Arial"/>
            </a:endParaRPr>
          </a:p>
        </p:txBody>
      </p:sp>
      <p:sp>
        <p:nvSpPr>
          <p:cNvPr id="202" name="TextShape 3"/>
          <p:cNvSpPr txBox="1"/>
          <p:nvPr/>
        </p:nvSpPr>
        <p:spPr>
          <a:xfrm>
            <a:off x="504000" y="1270080"/>
            <a:ext cx="9068760" cy="946440"/>
          </a:xfrm>
          <a:prstGeom prst="rect">
            <a:avLst/>
          </a:prstGeom>
          <a:noFill/>
          <a:ln>
            <a:noFill/>
          </a:ln>
        </p:spPr>
        <p:txBody>
          <a:bodyPr lIns="0" rIns="0" tIns="0" bIns="0" anchor="ctr">
            <a:noAutofit/>
          </a:bodyPr>
          <a:p>
            <a:pPr algn="ctr"/>
            <a:r>
              <a:rPr b="0" lang="en-US" sz="4400" spc="-1" strike="noStrike">
                <a:latin typeface="Arial"/>
              </a:rPr>
              <a:t>git push</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503640" y="73800"/>
            <a:ext cx="9068760" cy="1250280"/>
          </a:xfrm>
          <a:prstGeom prst="rect">
            <a:avLst/>
          </a:prstGeom>
          <a:noFill/>
          <a:ln>
            <a:noFill/>
          </a:ln>
        </p:spPr>
        <p:txBody>
          <a:bodyPr lIns="0" rIns="0" tIns="0" bIns="0" anchor="ctr">
            <a:noAutofit/>
          </a:bodyPr>
          <a:p>
            <a:pPr algn="ctr"/>
            <a:r>
              <a:rPr b="0" lang="en-US" sz="4400" spc="-1" strike="noStrike">
                <a:latin typeface="Arial"/>
              </a:rPr>
              <a:t>7. Pull</a:t>
            </a:r>
            <a:endParaRPr b="0" lang="en-US" sz="4400" spc="-1" strike="noStrike">
              <a:latin typeface="Arial"/>
            </a:endParaRPr>
          </a:p>
        </p:txBody>
      </p:sp>
      <p:sp>
        <p:nvSpPr>
          <p:cNvPr id="204" name="TextShape 2"/>
          <p:cNvSpPr txBox="1"/>
          <p:nvPr/>
        </p:nvSpPr>
        <p:spPr>
          <a:xfrm>
            <a:off x="503640" y="2226240"/>
            <a:ext cx="9068760" cy="328788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Arial"/>
              </a:rPr>
              <a:t>Once validated to repository, pull delivers code to your local repository and workplace from the cloud repository.</a:t>
            </a:r>
            <a:endParaRPr b="0" lang="en-US" sz="3200" spc="-1" strike="noStrike">
              <a:latin typeface="Arial"/>
            </a:endParaRPr>
          </a:p>
        </p:txBody>
      </p:sp>
      <p:sp>
        <p:nvSpPr>
          <p:cNvPr id="205" name="TextShape 3"/>
          <p:cNvSpPr txBox="1"/>
          <p:nvPr/>
        </p:nvSpPr>
        <p:spPr>
          <a:xfrm>
            <a:off x="504000" y="1010160"/>
            <a:ext cx="9068760" cy="1250280"/>
          </a:xfrm>
          <a:prstGeom prst="rect">
            <a:avLst/>
          </a:prstGeom>
          <a:noFill/>
          <a:ln>
            <a:noFill/>
          </a:ln>
        </p:spPr>
        <p:txBody>
          <a:bodyPr lIns="0" rIns="0" tIns="0" bIns="0" anchor="ctr">
            <a:noAutofit/>
          </a:bodyPr>
          <a:p>
            <a:pPr algn="ctr"/>
            <a:r>
              <a:rPr b="0" lang="en-US" sz="4400" spc="-1" strike="noStrike">
                <a:latin typeface="Arial"/>
              </a:rPr>
              <a:t>git pull</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503640" y="45720"/>
            <a:ext cx="9068760" cy="946440"/>
          </a:xfrm>
          <a:prstGeom prst="rect">
            <a:avLst/>
          </a:prstGeom>
          <a:noFill/>
          <a:ln>
            <a:noFill/>
          </a:ln>
        </p:spPr>
        <p:txBody>
          <a:bodyPr lIns="0" rIns="0" tIns="0" bIns="0" anchor="ctr">
            <a:noAutofit/>
          </a:bodyPr>
          <a:p>
            <a:pPr algn="ctr"/>
            <a:r>
              <a:rPr b="0" lang="en-US" sz="4400" spc="-1" strike="noStrike">
                <a:latin typeface="Arial"/>
              </a:rPr>
              <a:t>9. Restore</a:t>
            </a:r>
            <a:endParaRPr b="0" lang="en-US" sz="4400" spc="-1" strike="noStrike">
              <a:latin typeface="Arial"/>
            </a:endParaRPr>
          </a:p>
        </p:txBody>
      </p:sp>
      <p:sp>
        <p:nvSpPr>
          <p:cNvPr id="207" name="TextShape 2"/>
          <p:cNvSpPr txBox="1"/>
          <p:nvPr/>
        </p:nvSpPr>
        <p:spPr>
          <a:xfrm>
            <a:off x="503640" y="1722240"/>
            <a:ext cx="9068760" cy="253584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Arial"/>
              </a:rPr>
              <a:t>Recover from local backup</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Alternative to renaming local repository and cloning again...</a:t>
            </a:r>
            <a:endParaRPr b="0" lang="en-US" sz="3200" spc="-1" strike="noStrike">
              <a:latin typeface="Arial"/>
            </a:endParaRPr>
          </a:p>
        </p:txBody>
      </p:sp>
      <p:sp>
        <p:nvSpPr>
          <p:cNvPr id="208" name="TextShape 3"/>
          <p:cNvSpPr txBox="1"/>
          <p:nvPr/>
        </p:nvSpPr>
        <p:spPr>
          <a:xfrm>
            <a:off x="503640" y="658080"/>
            <a:ext cx="9068760" cy="946440"/>
          </a:xfrm>
          <a:prstGeom prst="rect">
            <a:avLst/>
          </a:prstGeom>
          <a:noFill/>
          <a:ln>
            <a:noFill/>
          </a:ln>
        </p:spPr>
        <p:txBody>
          <a:bodyPr lIns="0" rIns="0" tIns="0" bIns="0" anchor="ctr">
            <a:noAutofit/>
          </a:bodyPr>
          <a:p>
            <a:pPr algn="ctr"/>
            <a:r>
              <a:rPr b="0" lang="en-US" sz="4400" spc="-1" strike="noStrike">
                <a:latin typeface="Arial"/>
                <a:ea typeface="Noto Sans CJK SC"/>
              </a:rPr>
              <a:t>git </a:t>
            </a:r>
            <a:r>
              <a:rPr b="0" lang="en-US" sz="4400" spc="-1" strike="noStrike">
                <a:latin typeface="Arial"/>
              </a:rPr>
              <a:t>restore &lt;filespec&gt;</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503640" y="73800"/>
            <a:ext cx="9068760" cy="1250280"/>
          </a:xfrm>
          <a:prstGeom prst="rect">
            <a:avLst/>
          </a:prstGeom>
          <a:noFill/>
          <a:ln>
            <a:noFill/>
          </a:ln>
        </p:spPr>
        <p:txBody>
          <a:bodyPr lIns="0" rIns="0" tIns="0" bIns="0" anchor="ctr">
            <a:noAutofit/>
          </a:bodyPr>
          <a:p>
            <a:pPr algn="ctr"/>
            <a:r>
              <a:rPr b="0" lang="en-US" sz="4400" spc="-1" strike="noStrike">
                <a:latin typeface="Arial"/>
              </a:rPr>
              <a:t>10. Log</a:t>
            </a:r>
            <a:endParaRPr b="0" lang="en-US" sz="4400" spc="-1" strike="noStrike">
              <a:latin typeface="Arial"/>
            </a:endParaRPr>
          </a:p>
        </p:txBody>
      </p:sp>
      <p:sp>
        <p:nvSpPr>
          <p:cNvPr id="210" name="TextShape 2"/>
          <p:cNvSpPr txBox="1"/>
          <p:nvPr/>
        </p:nvSpPr>
        <p:spPr>
          <a:xfrm>
            <a:off x="935640" y="2334240"/>
            <a:ext cx="9068760" cy="161424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Arial"/>
              </a:rPr>
              <a:t>Shows changes in repositories</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Changes in chronological order</a:t>
            </a:r>
            <a:endParaRPr b="0" lang="en-US" sz="3200" spc="-1" strike="noStrike">
              <a:latin typeface="Arial"/>
            </a:endParaRPr>
          </a:p>
          <a:p>
            <a:pPr marL="432000" indent="-324000">
              <a:spcBef>
                <a:spcPts val="1414"/>
              </a:spcBef>
              <a:buClr>
                <a:srgbClr val="000000"/>
              </a:buClr>
              <a:buSzPct val="45000"/>
              <a:buFont typeface="Wingdings" charset="2"/>
              <a:buChar char=""/>
            </a:pPr>
            <a:endParaRPr b="0" lang="en-US" sz="3200" spc="-1" strike="noStrike">
              <a:latin typeface="Arial"/>
            </a:endParaRPr>
          </a:p>
        </p:txBody>
      </p:sp>
      <p:sp>
        <p:nvSpPr>
          <p:cNvPr id="211" name="TextShape 3"/>
          <p:cNvSpPr txBox="1"/>
          <p:nvPr/>
        </p:nvSpPr>
        <p:spPr>
          <a:xfrm>
            <a:off x="504000" y="1010160"/>
            <a:ext cx="9068760" cy="1250280"/>
          </a:xfrm>
          <a:prstGeom prst="rect">
            <a:avLst/>
          </a:prstGeom>
          <a:noFill/>
          <a:ln>
            <a:noFill/>
          </a:ln>
        </p:spPr>
        <p:txBody>
          <a:bodyPr lIns="0" rIns="0" tIns="0" bIns="0" anchor="ctr">
            <a:noAutofit/>
          </a:bodyPr>
          <a:p>
            <a:pPr algn="ctr"/>
            <a:r>
              <a:rPr b="0" lang="en-US" sz="4400" spc="-1" strike="noStrike">
                <a:latin typeface="Arial"/>
              </a:rPr>
              <a:t>git log</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Arial"/>
              </a:rPr>
              <a:t>Everyone runs a git repository.</a:t>
            </a:r>
            <a:endParaRPr b="0" lang="en-US" sz="4400" spc="-1" strike="noStrike">
              <a:latin typeface="Arial"/>
            </a:endParaRPr>
          </a:p>
        </p:txBody>
      </p:sp>
      <p:sp>
        <p:nvSpPr>
          <p:cNvPr id="213" name="TextShape 2"/>
          <p:cNvSpPr txBox="1"/>
          <p:nvPr/>
        </p:nvSpPr>
        <p:spPr>
          <a:xfrm>
            <a:off x="503640" y="1326240"/>
            <a:ext cx="9068760" cy="328788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Arial"/>
              </a:rPr>
              <a:t>The Git Client Origin and Master files </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The Git repository server(s)</a:t>
            </a:r>
            <a:endParaRPr b="0" lang="en-US" sz="3200" spc="-1" strike="noStrike">
              <a:latin typeface="Arial"/>
            </a:endParaRPr>
          </a:p>
          <a:p>
            <a:pPr lvl="1" marL="864000" indent="-324000">
              <a:spcBef>
                <a:spcPts val="1131"/>
              </a:spcBef>
              <a:buClr>
                <a:srgbClr val="000000"/>
              </a:buClr>
              <a:buSzPct val="75000"/>
              <a:buFont typeface="Symbol" charset="2"/>
              <a:buChar char=""/>
            </a:pPr>
            <a:r>
              <a:rPr b="0" lang="en-US" sz="2800" spc="-1" strike="noStrike">
                <a:latin typeface="Arial"/>
              </a:rPr>
              <a:t>Local</a:t>
            </a:r>
            <a:endParaRPr b="0" lang="en-US" sz="2800" spc="-1" strike="noStrike">
              <a:latin typeface="Arial"/>
            </a:endParaRPr>
          </a:p>
          <a:p>
            <a:pPr lvl="1" marL="864000" indent="-324000">
              <a:spcBef>
                <a:spcPts val="1131"/>
              </a:spcBef>
              <a:buClr>
                <a:srgbClr val="000000"/>
              </a:buClr>
              <a:buSzPct val="75000"/>
              <a:buFont typeface="Symbol" charset="2"/>
              <a:buChar char=""/>
            </a:pPr>
            <a:r>
              <a:rPr b="0" lang="en-US" sz="2800" spc="-1" strike="noStrike">
                <a:latin typeface="Arial"/>
                <a:ea typeface="Noto Sans CJK SC"/>
              </a:rPr>
              <a:t>Remote (</a:t>
            </a:r>
            <a:r>
              <a:rPr b="0" lang="en-US" sz="2800" spc="-1" strike="noStrike">
                <a:latin typeface="Arial"/>
              </a:rPr>
              <a:t>Cloud)</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Arial"/>
              </a:rPr>
              <a:t>Origin Versus Master</a:t>
            </a:r>
            <a:endParaRPr b="0" lang="en-US" sz="4400" spc="-1" strike="noStrike">
              <a:latin typeface="Arial"/>
            </a:endParaRPr>
          </a:p>
        </p:txBody>
      </p:sp>
      <p:sp>
        <p:nvSpPr>
          <p:cNvPr id="215" name="TextShape 2"/>
          <p:cNvSpPr txBox="1"/>
          <p:nvPr/>
        </p:nvSpPr>
        <p:spPr>
          <a:xfrm>
            <a:off x="503640" y="1326240"/>
            <a:ext cx="9068760" cy="3287880"/>
          </a:xfrm>
          <a:prstGeom prst="rect">
            <a:avLst/>
          </a:prstGeom>
          <a:noFill/>
          <a:ln>
            <a:noFill/>
          </a:ln>
        </p:spPr>
        <p:txBody>
          <a:bodyPr lIns="0" rIns="0" tIns="0" bIns="0">
            <a:normAutofit fontScale="66000"/>
          </a:bodyPr>
          <a:p>
            <a:pPr marL="432000" indent="-324000" algn="ctr">
              <a:spcBef>
                <a:spcPts val="1414"/>
              </a:spcBef>
              <a:buClr>
                <a:srgbClr val="000000"/>
              </a:buClr>
              <a:buSzPct val="45000"/>
              <a:buFont typeface="Wingdings" charset="2"/>
              <a:buChar char=""/>
            </a:pPr>
            <a:r>
              <a:rPr b="0" lang="en-US" sz="3200" spc="-1" strike="noStrike">
                <a:latin typeface="Arial"/>
              </a:rPr>
              <a:t>Origin is the data under the .git on your local machine when you initialize.  It is the beginning of the chain of changes that git will record during the repositories lifetime. </a:t>
            </a:r>
            <a:endParaRPr b="0" lang="en-US" sz="3200" spc="-1" strike="noStrike">
              <a:latin typeface="Arial"/>
            </a:endParaRPr>
          </a:p>
          <a:p>
            <a:pPr marL="432000" indent="-324000" algn="ctr">
              <a:spcBef>
                <a:spcPts val="1414"/>
              </a:spcBef>
              <a:buClr>
                <a:srgbClr val="000000"/>
              </a:buClr>
              <a:buSzPct val="45000"/>
              <a:buFont typeface="Wingdings" charset="2"/>
              <a:buChar char=""/>
            </a:pPr>
            <a:r>
              <a:rPr b="0" lang="en-US" sz="3200" spc="-1" strike="noStrike">
                <a:latin typeface="Arial"/>
              </a:rPr>
              <a:t>Master is the copy of the data that has been changed and ends up both in the local repository and in the cloud repository.  These changes are recorded each time you go through the git cycle.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599760" y="1533960"/>
            <a:ext cx="9068760" cy="1875240"/>
          </a:xfrm>
          <a:prstGeom prst="rect">
            <a:avLst/>
          </a:prstGeom>
          <a:noFill/>
          <a:ln>
            <a:noFill/>
          </a:ln>
        </p:spPr>
        <p:txBody>
          <a:bodyPr lIns="0" rIns="0" tIns="0" bIns="0" anchor="ctr">
            <a:noAutofit/>
          </a:bodyPr>
          <a:p>
            <a:pPr algn="ctr"/>
            <a:r>
              <a:rPr b="0" lang="en-US" sz="4400" spc="-1" strike="noStrike">
                <a:latin typeface="Arial"/>
              </a:rPr>
              <a:t>Aw…</a:t>
            </a:r>
            <a:br/>
            <a:br/>
            <a:r>
              <a:rPr b="0" lang="en-US" sz="4400" spc="-1" strike="noStrike">
                <a:latin typeface="Arial"/>
              </a:rPr>
              <a:t>We Love The git</a:t>
            </a:r>
            <a:endParaRPr b="0" lang="en-US" sz="4400" spc="-1" strike="noStrike">
              <a:latin typeface="Arial"/>
            </a:endParaRPr>
          </a:p>
        </p:txBody>
      </p:sp>
      <p:sp>
        <p:nvSpPr>
          <p:cNvPr id="136" name="TextShape 2"/>
          <p:cNvSpPr txBox="1"/>
          <p:nvPr/>
        </p:nvSpPr>
        <p:spPr>
          <a:xfrm>
            <a:off x="600120" y="3690360"/>
            <a:ext cx="9068760" cy="946440"/>
          </a:xfrm>
          <a:prstGeom prst="rect">
            <a:avLst/>
          </a:prstGeom>
          <a:noFill/>
          <a:ln>
            <a:noFill/>
          </a:ln>
        </p:spPr>
        <p:txBody>
          <a:bodyPr lIns="0" rIns="0" tIns="0" bIns="0" anchor="ctr">
            <a:noAutofit/>
          </a:bodyPr>
          <a:p>
            <a:pPr algn="ctr"/>
            <a:r>
              <a:rPr b="0" lang="en-US" sz="4400" spc="-1" strike="noStrike">
                <a:latin typeface="Arial"/>
              </a:rPr>
              <a:t>Give Us Some git</a:t>
            </a:r>
            <a:endParaRPr b="0" lang="en-US" sz="4400" spc="-1" strike="noStrike">
              <a:latin typeface="Arial"/>
            </a:endParaRPr>
          </a:p>
        </p:txBody>
      </p:sp>
      <p:sp>
        <p:nvSpPr>
          <p:cNvPr id="137" name="TextShape 3"/>
          <p:cNvSpPr txBox="1"/>
          <p:nvPr/>
        </p:nvSpPr>
        <p:spPr>
          <a:xfrm>
            <a:off x="8735040" y="6355800"/>
            <a:ext cx="2843280" cy="364680"/>
          </a:xfrm>
          <a:prstGeom prst="rect">
            <a:avLst/>
          </a:prstGeom>
          <a:noFill/>
          <a:ln>
            <a:noFill/>
          </a:ln>
        </p:spPr>
        <p:txBody>
          <a:bodyPr anchor="ctr">
            <a:noAutofit/>
          </a:bodyPr>
          <a:p>
            <a:pPr algn="r">
              <a:lnSpc>
                <a:spcPct val="100000"/>
              </a:lnSpc>
            </a:pPr>
            <a:fld id="{085AB65B-6D5C-4478-A501-E2BBC9C3C8C4}" type="slidenum">
              <a:rPr b="0" lang="en-US" sz="1200" spc="-1" strike="noStrike">
                <a:solidFill>
                  <a:srgbClr val="8b8b8b"/>
                </a:solidFill>
                <a:latin typeface="Calibri"/>
              </a:rPr>
              <a:t>&lt;number&gt;</a:t>
            </a:fld>
            <a:endParaRPr b="0" lang="en-US" sz="1200" spc="-1" strike="noStrike">
              <a:latin typeface="Arial"/>
            </a:endParaRPr>
          </a:p>
        </p:txBody>
      </p:sp>
      <p:sp>
        <p:nvSpPr>
          <p:cNvPr id="138" name="TextShape 4"/>
          <p:cNvSpPr txBox="1"/>
          <p:nvPr/>
        </p:nvSpPr>
        <p:spPr>
          <a:xfrm>
            <a:off x="4164480" y="6355800"/>
            <a:ext cx="385920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VM Workshop</a:t>
            </a:r>
            <a:endParaRPr b="0" lang="en-US" sz="1200" spc="-1" strike="noStrike">
              <a:latin typeface="Arial"/>
            </a:endParaRPr>
          </a:p>
        </p:txBody>
      </p:sp>
      <p:sp>
        <p:nvSpPr>
          <p:cNvPr id="139" name="TextShape 5"/>
          <p:cNvSpPr txBox="1"/>
          <p:nvPr/>
        </p:nvSpPr>
        <p:spPr>
          <a:xfrm>
            <a:off x="8735040" y="6355800"/>
            <a:ext cx="2843280" cy="364680"/>
          </a:xfrm>
          <a:prstGeom prst="rect">
            <a:avLst/>
          </a:prstGeom>
          <a:noFill/>
          <a:ln>
            <a:noFill/>
          </a:ln>
        </p:spPr>
        <p:txBody>
          <a:bodyPr anchor="ctr">
            <a:noAutofit/>
          </a:bodyPr>
          <a:p>
            <a:pPr algn="r">
              <a:lnSpc>
                <a:spcPct val="100000"/>
              </a:lnSpc>
            </a:pPr>
            <a:fld id="{FE73982A-2136-4EF5-BE43-4B8EA8396AAB}" type="slidenum">
              <a:rPr b="0" lang="en-US" sz="1200" spc="-1" strike="noStrike">
                <a:solidFill>
                  <a:srgbClr val="8b8b8b"/>
                </a:solidFill>
                <a:latin typeface="Calibri"/>
              </a:rPr>
              <a:t>&lt;number&gt;</a:t>
            </a:fld>
            <a:endParaRPr b="0" lang="en-US" sz="1200" spc="-1" strike="noStrike">
              <a:latin typeface="Arial"/>
            </a:endParaRPr>
          </a:p>
        </p:txBody>
      </p:sp>
      <p:sp>
        <p:nvSpPr>
          <p:cNvPr id="140" name="TextShape 6"/>
          <p:cNvSpPr txBox="1"/>
          <p:nvPr/>
        </p:nvSpPr>
        <p:spPr>
          <a:xfrm>
            <a:off x="4164480" y="6355800"/>
            <a:ext cx="385920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VM Workshop</a:t>
            </a:r>
            <a:endParaRPr b="0" lang="en-US" sz="1200" spc="-1" strike="noStrike">
              <a:latin typeface="Arial"/>
            </a:endParaRPr>
          </a:p>
        </p:txBody>
      </p:sp>
      <p:sp>
        <p:nvSpPr>
          <p:cNvPr id="141" name="TextShape 7"/>
          <p:cNvSpPr txBox="1"/>
          <p:nvPr/>
        </p:nvSpPr>
        <p:spPr>
          <a:xfrm>
            <a:off x="8735040" y="6355800"/>
            <a:ext cx="2843280" cy="364680"/>
          </a:xfrm>
          <a:prstGeom prst="rect">
            <a:avLst/>
          </a:prstGeom>
          <a:noFill/>
          <a:ln>
            <a:noFill/>
          </a:ln>
        </p:spPr>
        <p:txBody>
          <a:bodyPr anchor="ctr">
            <a:noAutofit/>
          </a:bodyPr>
          <a:p>
            <a:pPr algn="r">
              <a:lnSpc>
                <a:spcPct val="100000"/>
              </a:lnSpc>
            </a:pPr>
            <a:fld id="{855D7320-2626-46A6-926A-7C2943D85D9F}" type="slidenum">
              <a:rPr b="0" lang="en-US" sz="1200" spc="-1" strike="noStrike">
                <a:solidFill>
                  <a:srgbClr val="8b8b8b"/>
                </a:solidFill>
                <a:latin typeface="Calibri"/>
              </a:rPr>
              <a:t>&lt;number&gt;</a:t>
            </a:fld>
            <a:endParaRPr b="0" lang="en-US" sz="1200" spc="-1" strike="noStrike">
              <a:latin typeface="Arial"/>
            </a:endParaRPr>
          </a:p>
        </p:txBody>
      </p:sp>
      <p:sp>
        <p:nvSpPr>
          <p:cNvPr id="142" name="TextShape 8"/>
          <p:cNvSpPr txBox="1"/>
          <p:nvPr/>
        </p:nvSpPr>
        <p:spPr>
          <a:xfrm>
            <a:off x="4164480" y="6355800"/>
            <a:ext cx="385920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VM Workshop</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Arial"/>
              </a:rPr>
              <a:t>OPTIONS</a:t>
            </a:r>
            <a:endParaRPr b="0" lang="en-US" sz="4400" spc="-1" strike="noStrike">
              <a:latin typeface="Arial"/>
            </a:endParaRPr>
          </a:p>
        </p:txBody>
      </p:sp>
      <p:sp>
        <p:nvSpPr>
          <p:cNvPr id="217" name="TextShape 2"/>
          <p:cNvSpPr txBox="1"/>
          <p:nvPr/>
        </p:nvSpPr>
        <p:spPr>
          <a:xfrm>
            <a:off x="548640" y="1284120"/>
            <a:ext cx="9068760" cy="392796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Arial"/>
              </a:rPr>
              <a:t>.gitnore</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gh </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git ls-file</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git branch </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git checkout &lt;branch name&gt;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Arial"/>
              </a:rPr>
              <a:t> </a:t>
            </a:r>
            <a:r>
              <a:rPr b="0" lang="en-US" sz="4400" spc="-1" strike="noStrike">
                <a:latin typeface="Arial"/>
              </a:rPr>
              <a:t>.gitignore</a:t>
            </a:r>
            <a:endParaRPr b="0" lang="en-US" sz="4400" spc="-1" strike="noStrike">
              <a:latin typeface="Arial"/>
            </a:endParaRPr>
          </a:p>
        </p:txBody>
      </p:sp>
      <p:sp>
        <p:nvSpPr>
          <p:cNvPr id="219" name="TextShape 2"/>
          <p:cNvSpPr txBox="1"/>
          <p:nvPr/>
        </p:nvSpPr>
        <p:spPr>
          <a:xfrm>
            <a:off x="503640" y="1326240"/>
            <a:ext cx="9068760" cy="328788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Arial"/>
              </a:rPr>
              <a:t>A text file in your directory that tells git what files to not involve with the git process.</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I recommend stringent use of this to avoid “git noise”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Arial"/>
              </a:rPr>
              <a:t>gh </a:t>
            </a:r>
            <a:endParaRPr b="0" lang="en-US" sz="4400" spc="-1" strike="noStrike">
              <a:latin typeface="Arial"/>
            </a:endParaRPr>
          </a:p>
        </p:txBody>
      </p:sp>
      <p:sp>
        <p:nvSpPr>
          <p:cNvPr id="221" name="TextShape 2"/>
          <p:cNvSpPr txBox="1"/>
          <p:nvPr/>
        </p:nvSpPr>
        <p:spPr>
          <a:xfrm>
            <a:off x="503640" y="1326240"/>
            <a:ext cx="9068760" cy="328788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Arial"/>
              </a:rPr>
              <a:t>gh is and open source extension of the basic git command set.</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gh auth login – gets you on github.com easily after you are registered...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503640" y="225720"/>
            <a:ext cx="9068760" cy="946440"/>
          </a:xfrm>
          <a:prstGeom prst="rect">
            <a:avLst/>
          </a:prstGeom>
          <a:noFill/>
          <a:ln>
            <a:noFill/>
          </a:ln>
        </p:spPr>
        <p:txBody>
          <a:bodyPr lIns="0" rIns="0" tIns="0" bIns="0" anchor="ctr">
            <a:noAutofit/>
          </a:bodyPr>
          <a:p>
            <a:pPr algn="ctr">
              <a:spcBef>
                <a:spcPts val="1414"/>
              </a:spcBef>
            </a:pPr>
            <a:r>
              <a:rPr b="0" lang="en-US" sz="4400" spc="-1" strike="noStrike">
                <a:latin typeface="Arial"/>
              </a:rPr>
              <a:t>git branch</a:t>
            </a:r>
            <a:endParaRPr b="0" lang="en-US" sz="4400" spc="-1" strike="noStrike">
              <a:latin typeface="Arial"/>
            </a:endParaRPr>
          </a:p>
        </p:txBody>
      </p:sp>
      <p:sp>
        <p:nvSpPr>
          <p:cNvPr id="223" name="TextShape 2"/>
          <p:cNvSpPr txBox="1"/>
          <p:nvPr/>
        </p:nvSpPr>
        <p:spPr>
          <a:xfrm>
            <a:off x="1920240" y="1463040"/>
            <a:ext cx="5594040" cy="457200"/>
          </a:xfrm>
          <a:prstGeom prst="rect">
            <a:avLst/>
          </a:prstGeom>
          <a:noFill/>
          <a:ln>
            <a:noFill/>
          </a:ln>
        </p:spPr>
        <p:txBody>
          <a:bodyPr lIns="0" rIns="0" tIns="0" bIns="0">
            <a:normAutofit/>
          </a:bodyPr>
          <a:p>
            <a:r>
              <a:rPr b="0" lang="en-US" sz="3200" spc="-1" strike="noStrike">
                <a:latin typeface="Arial"/>
              </a:rPr>
              <a:t>git branch &lt;new name&gt; </a:t>
            </a:r>
            <a:endParaRPr b="0" lang="en-US" sz="3200" spc="-1" strike="noStrike">
              <a:latin typeface="Arial"/>
            </a:endParaRPr>
          </a:p>
        </p:txBody>
      </p:sp>
      <p:sp>
        <p:nvSpPr>
          <p:cNvPr id="224" name="TextShape 3"/>
          <p:cNvSpPr txBox="1"/>
          <p:nvPr/>
        </p:nvSpPr>
        <p:spPr>
          <a:xfrm>
            <a:off x="113760" y="2373480"/>
            <a:ext cx="9925200" cy="283860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r>
              <a:rPr b="0" lang="en-US" sz="2400" spc="-1" strike="noStrike">
                <a:latin typeface="Arial"/>
              </a:rPr>
              <a:t>This creates a new branch with a new name. Edits, adds, commits, etc will only be in the branch that you're currently working with.</a:t>
            </a:r>
            <a:endParaRPr b="0" lang="en-US" sz="2400" spc="-1" strike="noStrike">
              <a:latin typeface="Arial"/>
            </a:endParaRPr>
          </a:p>
          <a:p>
            <a:pPr marL="216000" indent="-216000">
              <a:buClr>
                <a:srgbClr val="000000"/>
              </a:buClr>
              <a:buSzPct val="45000"/>
              <a:buFont typeface="Wingdings" charset="2"/>
              <a:buChar char=""/>
            </a:pPr>
            <a:r>
              <a:rPr b="0" lang="en-US" sz="2400" spc="-1" strike="noStrike">
                <a:latin typeface="Arial"/>
              </a:rPr>
              <a:t>If no &lt;new name&gt; given then git branch returns current branch.</a:t>
            </a:r>
            <a:endParaRPr b="0" lang="en-US" sz="2400" spc="-1" strike="noStrike">
              <a:latin typeface="Arial"/>
            </a:endParaRPr>
          </a:p>
          <a:p>
            <a:pPr marL="216000" indent="-216000">
              <a:buClr>
                <a:srgbClr val="000000"/>
              </a:buClr>
              <a:buSzPct val="45000"/>
              <a:buFont typeface="Wingdings" charset="2"/>
              <a:buChar char=""/>
            </a:pPr>
            <a:r>
              <a:rPr b="0" lang="en-US" sz="2400" spc="-1" strike="noStrike">
                <a:latin typeface="Arial"/>
              </a:rPr>
              <a:t>IMHO, good branch names could be:</a:t>
            </a:r>
            <a:endParaRPr b="0" lang="en-US" sz="2400" spc="-1" strike="noStrike">
              <a:latin typeface="Arial"/>
            </a:endParaRPr>
          </a:p>
          <a:p>
            <a:pPr lvl="1" marL="432000" indent="-216000">
              <a:buClr>
                <a:srgbClr val="000000"/>
              </a:buClr>
              <a:buSzPct val="45000"/>
              <a:buFont typeface="Wingdings" charset="2"/>
              <a:buChar char=""/>
            </a:pPr>
            <a:r>
              <a:rPr b="0" lang="en-US" sz="2400" spc="-1" strike="noStrike">
                <a:latin typeface="Arial"/>
              </a:rPr>
              <a:t>Development</a:t>
            </a:r>
            <a:endParaRPr b="0" lang="en-US" sz="2400" spc="-1" strike="noStrike">
              <a:latin typeface="Arial"/>
            </a:endParaRPr>
          </a:p>
          <a:p>
            <a:pPr lvl="1" marL="432000" indent="-216000">
              <a:buClr>
                <a:srgbClr val="000000"/>
              </a:buClr>
              <a:buSzPct val="45000"/>
              <a:buFont typeface="Wingdings" charset="2"/>
              <a:buChar char=""/>
            </a:pPr>
            <a:r>
              <a:rPr b="0" lang="en-US" sz="2400" spc="-1" strike="noStrike">
                <a:latin typeface="Arial"/>
              </a:rPr>
              <a:t>Production</a:t>
            </a:r>
            <a:endParaRPr b="0" lang="en-US" sz="2400" spc="-1" strike="noStrike">
              <a:latin typeface="Arial"/>
            </a:endParaRPr>
          </a:p>
          <a:p>
            <a:pPr lvl="1" marL="432000" indent="-216000">
              <a:buClr>
                <a:srgbClr val="000000"/>
              </a:buClr>
              <a:buSzPct val="45000"/>
              <a:buFont typeface="Wingdings" charset="2"/>
              <a:buChar char=""/>
            </a:pPr>
            <a:r>
              <a:rPr b="0" lang="en-US" sz="2400" spc="-1" strike="noStrike">
                <a:latin typeface="Arial"/>
              </a:rPr>
              <a:t>Test</a:t>
            </a:r>
            <a:endParaRPr b="0" lang="en-US" sz="2400" spc="-1" strike="noStrike">
              <a:latin typeface="Arial"/>
            </a:endParaRPr>
          </a:p>
          <a:p>
            <a:r>
              <a:rPr b="0" lang="en-US" sz="2400" spc="-1" strike="noStrike">
                <a:latin typeface="Arial"/>
              </a:rPr>
              <a:t>Sound familiar?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503640" y="225720"/>
            <a:ext cx="9068760" cy="946440"/>
          </a:xfrm>
          <a:prstGeom prst="rect">
            <a:avLst/>
          </a:prstGeom>
          <a:noFill/>
          <a:ln>
            <a:noFill/>
          </a:ln>
        </p:spPr>
        <p:txBody>
          <a:bodyPr lIns="0" rIns="0" tIns="0" bIns="0" anchor="ctr">
            <a:noAutofit/>
          </a:bodyPr>
          <a:p>
            <a:pPr algn="ctr">
              <a:spcBef>
                <a:spcPts val="1414"/>
              </a:spcBef>
            </a:pPr>
            <a:r>
              <a:rPr b="0" lang="en-US" sz="4400" spc="-1" strike="noStrike">
                <a:latin typeface="Arial"/>
              </a:rPr>
              <a:t>git checkout </a:t>
            </a:r>
            <a:endParaRPr b="0" lang="en-US" sz="4400" spc="-1" strike="noStrike">
              <a:latin typeface="Arial"/>
            </a:endParaRPr>
          </a:p>
        </p:txBody>
      </p:sp>
      <p:sp>
        <p:nvSpPr>
          <p:cNvPr id="226" name="TextShape 2"/>
          <p:cNvSpPr txBox="1"/>
          <p:nvPr/>
        </p:nvSpPr>
        <p:spPr>
          <a:xfrm>
            <a:off x="335520" y="2872800"/>
            <a:ext cx="9068760" cy="328788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Arial"/>
              </a:rPr>
              <a:t>git checkout &lt;branch name&gt; - switches which branch you are working on.</a:t>
            </a:r>
            <a:endParaRPr b="0" lang="en-US" sz="3200" spc="-1" strike="noStrike">
              <a:latin typeface="Arial"/>
            </a:endParaRPr>
          </a:p>
        </p:txBody>
      </p:sp>
      <p:sp>
        <p:nvSpPr>
          <p:cNvPr id="227" name="TextShape 3"/>
          <p:cNvSpPr txBox="1"/>
          <p:nvPr/>
        </p:nvSpPr>
        <p:spPr>
          <a:xfrm>
            <a:off x="576000" y="1378080"/>
            <a:ext cx="9068760" cy="946440"/>
          </a:xfrm>
          <a:prstGeom prst="rect">
            <a:avLst/>
          </a:prstGeom>
          <a:noFill/>
          <a:ln>
            <a:noFill/>
          </a:ln>
        </p:spPr>
        <p:txBody>
          <a:bodyPr lIns="0" rIns="0" tIns="0" bIns="0" anchor="ctr">
            <a:noAutofit/>
          </a:bodyPr>
          <a:p>
            <a:pPr algn="ctr">
              <a:spcBef>
                <a:spcPts val="1414"/>
              </a:spcBef>
            </a:pPr>
            <a:r>
              <a:rPr b="0" lang="en-US" sz="4400" spc="-1" strike="noStrike">
                <a:latin typeface="Arial"/>
              </a:rPr>
              <a:t>git checkout &lt;branch name&gt;</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Arial"/>
              </a:rPr>
              <a:t>git revert</a:t>
            </a:r>
            <a:endParaRPr b="0" lang="en-US" sz="4400" spc="-1" strike="noStrike">
              <a:latin typeface="Arial"/>
            </a:endParaRPr>
          </a:p>
        </p:txBody>
      </p:sp>
      <p:sp>
        <p:nvSpPr>
          <p:cNvPr id="229" name="TextShape 2"/>
          <p:cNvSpPr txBox="1"/>
          <p:nvPr/>
        </p:nvSpPr>
        <p:spPr>
          <a:xfrm>
            <a:off x="503640" y="2442240"/>
            <a:ext cx="9646200" cy="286128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Arial"/>
              </a:rPr>
              <a:t>Allows you to recover a file from the repository.</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Backup locally and use with caution.</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Alternatively rename current directory and pull again</a:t>
            </a:r>
            <a:endParaRPr b="0" lang="en-US" sz="3200" spc="-1" strike="noStrike">
              <a:latin typeface="Arial"/>
            </a:endParaRPr>
          </a:p>
          <a:p>
            <a:pPr marL="432000" indent="-324000">
              <a:spcBef>
                <a:spcPts val="1414"/>
              </a:spcBef>
              <a:buClr>
                <a:srgbClr val="000000"/>
              </a:buClr>
              <a:buSzPct val="45000"/>
              <a:buFont typeface="Wingdings" charset="2"/>
              <a:buChar char=""/>
            </a:pPr>
            <a:endParaRPr b="0" lang="en-US" sz="3200" spc="-1" strike="noStrike">
              <a:latin typeface="Arial"/>
            </a:endParaRPr>
          </a:p>
        </p:txBody>
      </p:sp>
      <p:sp>
        <p:nvSpPr>
          <p:cNvPr id="230" name="TextShape 3"/>
          <p:cNvSpPr txBox="1"/>
          <p:nvPr/>
        </p:nvSpPr>
        <p:spPr>
          <a:xfrm>
            <a:off x="5239080" y="1434960"/>
            <a:ext cx="358920" cy="346680"/>
          </a:xfrm>
          <a:prstGeom prst="rect">
            <a:avLst/>
          </a:prstGeom>
          <a:noFill/>
          <a:ln>
            <a:noFill/>
          </a:ln>
        </p:spPr>
        <p:txBody>
          <a:bodyPr lIns="90000" rIns="90000" tIns="45000" bIns="45000">
            <a:noAutofit/>
          </a:bodyPr>
          <a:p>
            <a:r>
              <a:rPr b="0" lang="en-US" sz="1800" spc="-1" strike="noStrike">
                <a:latin typeface="Arial"/>
              </a:rPr>
              <a:t>G</a:t>
            </a:r>
            <a:endParaRPr b="0" lang="en-US" sz="1800" spc="-1" strike="noStrike">
              <a:latin typeface="Arial"/>
            </a:endParaRPr>
          </a:p>
        </p:txBody>
      </p:sp>
      <p:sp>
        <p:nvSpPr>
          <p:cNvPr id="231" name="TextShape 4"/>
          <p:cNvSpPr txBox="1"/>
          <p:nvPr/>
        </p:nvSpPr>
        <p:spPr>
          <a:xfrm>
            <a:off x="504000" y="1162080"/>
            <a:ext cx="9068760" cy="946440"/>
          </a:xfrm>
          <a:prstGeom prst="rect">
            <a:avLst/>
          </a:prstGeom>
          <a:noFill/>
          <a:ln>
            <a:noFill/>
          </a:ln>
        </p:spPr>
        <p:txBody>
          <a:bodyPr lIns="0" rIns="0" tIns="0" bIns="0" anchor="ctr">
            <a:noAutofit/>
          </a:bodyPr>
          <a:p>
            <a:pPr algn="ctr"/>
            <a:r>
              <a:rPr b="0" lang="en-US" sz="4400" spc="-1" strike="noStrike">
                <a:latin typeface="Arial"/>
              </a:rPr>
              <a:t>git revert &lt;file&gt;</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Arial"/>
              </a:rPr>
              <a:t>The Dreaded Demonstration</a:t>
            </a:r>
            <a:endParaRPr b="0" lang="en-US" sz="4400" spc="-1" strike="noStrike">
              <a:latin typeface="Arial"/>
            </a:endParaRPr>
          </a:p>
        </p:txBody>
      </p:sp>
      <p:sp>
        <p:nvSpPr>
          <p:cNvPr id="233" name="TextShape 2"/>
          <p:cNvSpPr txBox="1"/>
          <p:nvPr/>
        </p:nvSpPr>
        <p:spPr>
          <a:xfrm>
            <a:off x="274320" y="1074240"/>
            <a:ext cx="9418320" cy="278856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Arial"/>
              </a:rPr>
              <a:t>I have not written a Red Hat version of this demonstration.</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ea typeface="Noto Sans CJK SC"/>
              </a:rPr>
              <a:t>If you have a Debian ba</a:t>
            </a:r>
            <a:r>
              <a:rPr b="0" lang="en-US" sz="3200" spc="-1" strike="noStrike">
                <a:latin typeface="Arial"/>
              </a:rPr>
              <a:t>sed system proceed.</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I have a few loaner laptops with me for those in need.</a:t>
            </a:r>
            <a:endParaRPr b="0" lang="en-US" sz="3200" spc="-1" strike="noStrike">
              <a:latin typeface="Arial"/>
            </a:endParaRPr>
          </a:p>
        </p:txBody>
      </p:sp>
      <p:sp>
        <p:nvSpPr>
          <p:cNvPr id="234" name="TextShape 3"/>
          <p:cNvSpPr txBox="1"/>
          <p:nvPr/>
        </p:nvSpPr>
        <p:spPr>
          <a:xfrm>
            <a:off x="182880" y="4009680"/>
            <a:ext cx="9509760" cy="1476720"/>
          </a:xfrm>
          <a:prstGeom prst="rect">
            <a:avLst/>
          </a:prstGeom>
          <a:noFill/>
          <a:ln>
            <a:noFill/>
          </a:ln>
        </p:spPr>
        <p:txBody>
          <a:bodyPr lIns="0" rIns="0" tIns="0" bIns="0">
            <a:normAutofit fontScale="78000"/>
          </a:bodyPr>
          <a:p>
            <a:pPr marL="432000" indent="-324000">
              <a:spcBef>
                <a:spcPts val="1414"/>
              </a:spcBef>
              <a:buClr>
                <a:srgbClr val="000000"/>
              </a:buClr>
              <a:buSzPct val="45000"/>
              <a:buFont typeface="Wingdings" charset="2"/>
              <a:buChar char=""/>
            </a:pPr>
            <a:r>
              <a:rPr b="0" lang="en-US" sz="3200" spc="-1" strike="noStrike">
                <a:latin typeface="Arial"/>
              </a:rPr>
              <a:t>The site to access this demo is:</a:t>
            </a:r>
            <a:endParaRPr b="0" lang="en-US" sz="3200" spc="-1" strike="noStrike">
              <a:latin typeface="Arial"/>
            </a:endParaRPr>
          </a:p>
          <a:p>
            <a:pPr algn="ctr">
              <a:spcBef>
                <a:spcPts val="1414"/>
              </a:spcBef>
            </a:pPr>
            <a:r>
              <a:rPr b="0" lang="en-US" sz="3200" spc="-1" strike="noStrike">
                <a:latin typeface="Arial"/>
                <a:hlinkClick r:id="rId1"/>
              </a:rPr>
              <a:t>https://github.com/flintiii/tsg</a:t>
            </a:r>
            <a:endParaRPr b="0" lang="en-US" sz="3200" spc="-1" strike="noStrike">
              <a:latin typeface="Arial"/>
            </a:endParaRPr>
          </a:p>
          <a:p>
            <a:pPr algn="r">
              <a:spcBef>
                <a:spcPts val="1414"/>
              </a:spcBef>
            </a:pPr>
            <a:r>
              <a:rPr b="0" lang="en-US" sz="3200" spc="-1" strike="noStrike">
                <a:latin typeface="Arial"/>
              </a:rPr>
              <a:t>Use your browser...</a:t>
            </a:r>
            <a:endParaRPr b="0" lang="en-US" sz="3200" spc="-1" strike="noStrike">
              <a:latin typeface="Arial"/>
            </a:endParaRPr>
          </a:p>
          <a:p>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503640" y="441720"/>
            <a:ext cx="9068760" cy="946440"/>
          </a:xfrm>
          <a:prstGeom prst="rect">
            <a:avLst/>
          </a:prstGeom>
          <a:noFill/>
          <a:ln>
            <a:noFill/>
          </a:ln>
        </p:spPr>
        <p:txBody>
          <a:bodyPr lIns="0" rIns="0" tIns="0" bIns="0" anchor="ctr">
            <a:noAutofit/>
          </a:bodyPr>
          <a:p>
            <a:pPr algn="ctr"/>
            <a:r>
              <a:rPr b="0" lang="en-US" sz="4400" spc="-1" strike="noStrike">
                <a:latin typeface="Arial"/>
              </a:rPr>
              <a:t>Could There Be A git For VM?</a:t>
            </a:r>
            <a:endParaRPr b="0" lang="en-US" sz="4400" spc="-1" strike="noStrike">
              <a:latin typeface="Arial"/>
            </a:endParaRPr>
          </a:p>
        </p:txBody>
      </p:sp>
      <p:sp>
        <p:nvSpPr>
          <p:cNvPr id="236" name="TextShape 2"/>
          <p:cNvSpPr txBox="1"/>
          <p:nvPr/>
        </p:nvSpPr>
        <p:spPr>
          <a:xfrm>
            <a:off x="1557000" y="1645920"/>
            <a:ext cx="9068760" cy="2239920"/>
          </a:xfrm>
          <a:prstGeom prst="rect">
            <a:avLst/>
          </a:prstGeom>
          <a:noFill/>
          <a:ln>
            <a:noFill/>
          </a:ln>
        </p:spPr>
        <p:txBody>
          <a:bodyPr lIns="0" rIns="0" tIns="0" bIns="0">
            <a:normAutofit fontScale="70000"/>
          </a:bodyPr>
          <a:p>
            <a:pPr marL="432000" indent="-324000">
              <a:spcBef>
                <a:spcPts val="1414"/>
              </a:spcBef>
              <a:buClr>
                <a:srgbClr val="000000"/>
              </a:buClr>
              <a:buSzPct val="45000"/>
              <a:buFont typeface="Wingdings" charset="2"/>
              <a:buChar char=""/>
            </a:pPr>
            <a:r>
              <a:rPr b="0" lang="en-US" sz="3200" spc="-1" strike="noStrike">
                <a:latin typeface="Arial"/>
              </a:rPr>
              <a:t>Write in Rex?</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Portability within IBM code space</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A tool for Change &amp; Configuration Management?</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BOSI could help.</a:t>
            </a:r>
            <a:endParaRPr b="0" lang="en-US" sz="3200" spc="-1" strike="noStrike">
              <a:latin typeface="Arial"/>
            </a:endParaRPr>
          </a:p>
        </p:txBody>
      </p:sp>
      <p:sp>
        <p:nvSpPr>
          <p:cNvPr id="237" name="TextShape 3"/>
          <p:cNvSpPr txBox="1"/>
          <p:nvPr/>
        </p:nvSpPr>
        <p:spPr>
          <a:xfrm>
            <a:off x="971640" y="4603320"/>
            <a:ext cx="9068760" cy="946440"/>
          </a:xfrm>
          <a:prstGeom prst="rect">
            <a:avLst/>
          </a:prstGeom>
          <a:noFill/>
          <a:ln>
            <a:noFill/>
          </a:ln>
        </p:spPr>
        <p:txBody>
          <a:bodyPr lIns="0" rIns="0" tIns="0" bIns="0" anchor="ctr">
            <a:noAutofit/>
          </a:bodyPr>
          <a:p>
            <a:pPr algn="ctr"/>
            <a:r>
              <a:rPr b="0" lang="en-US" sz="4400" spc="-1" strike="noStrike">
                <a:latin typeface="Arial"/>
              </a:rPr>
              <a:t>This could be a discussion point...</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509760" y="928080"/>
            <a:ext cx="9068760" cy="1875240"/>
          </a:xfrm>
          <a:prstGeom prst="rect">
            <a:avLst/>
          </a:prstGeom>
          <a:noFill/>
          <a:ln>
            <a:noFill/>
          </a:ln>
        </p:spPr>
        <p:txBody>
          <a:bodyPr lIns="0" rIns="0" tIns="0" bIns="0" anchor="ctr">
            <a:noAutofit/>
          </a:bodyPr>
          <a:p>
            <a:pPr algn="ctr"/>
            <a:r>
              <a:rPr b="0" lang="en-US" sz="4000" spc="-1" strike="noStrike">
                <a:latin typeface="Arial"/>
              </a:rPr>
              <a:t>Paul Flint, Director </a:t>
            </a:r>
            <a:br/>
            <a:r>
              <a:rPr b="0" lang="en-US" sz="4000" spc="-1" strike="noStrike">
                <a:latin typeface="Arial"/>
              </a:rPr>
              <a:t>Barre Open Systems Institute </a:t>
            </a:r>
            <a:br/>
            <a:r>
              <a:rPr b="0" lang="en-US" sz="4000" spc="-1" strike="noStrike">
                <a:latin typeface="Arial"/>
              </a:rPr>
              <a:t>(BOSI)</a:t>
            </a:r>
            <a:endParaRPr b="0" lang="en-US" sz="4000" spc="-1" strike="noStrike">
              <a:latin typeface="Arial"/>
            </a:endParaRPr>
          </a:p>
        </p:txBody>
      </p:sp>
      <p:sp>
        <p:nvSpPr>
          <p:cNvPr id="239" name="TextShape 2"/>
          <p:cNvSpPr txBox="1"/>
          <p:nvPr/>
        </p:nvSpPr>
        <p:spPr>
          <a:xfrm>
            <a:off x="2378160" y="2982240"/>
            <a:ext cx="6383160" cy="195192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Arial"/>
              </a:rPr>
              <a:t>Vita http://docbox.flint.com</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flint@flint.com</a:t>
            </a:r>
            <a:endParaRPr b="0" lang="en-US" sz="3200" spc="-1" strike="noStrike">
              <a:latin typeface="Arial"/>
            </a:endParaRPr>
          </a:p>
        </p:txBody>
      </p:sp>
      <p:sp>
        <p:nvSpPr>
          <p:cNvPr id="240" name="TextShape 3"/>
          <p:cNvSpPr txBox="1"/>
          <p:nvPr/>
        </p:nvSpPr>
        <p:spPr>
          <a:xfrm>
            <a:off x="391320" y="-182880"/>
            <a:ext cx="9207000" cy="1478160"/>
          </a:xfrm>
          <a:prstGeom prst="rect">
            <a:avLst/>
          </a:prstGeom>
          <a:noFill/>
          <a:ln>
            <a:noFill/>
          </a:ln>
        </p:spPr>
        <p:txBody>
          <a:bodyPr lIns="0" rIns="0" tIns="0" bIns="0" anchor="ctr">
            <a:noAutofit/>
          </a:bodyPr>
          <a:p>
            <a:pPr algn="ctr"/>
            <a:r>
              <a:rPr b="0" lang="en-US" sz="4400" spc="-1" strike="noStrike">
                <a:latin typeface="Arial"/>
              </a:rPr>
              <a:t>Thank you for your patience!</a:t>
            </a:r>
            <a:endParaRPr b="0" lang="en-US" sz="4400" spc="-1" strike="noStrike">
              <a:latin typeface="Arial"/>
            </a:endParaRPr>
          </a:p>
        </p:txBody>
      </p:sp>
      <p:sp>
        <p:nvSpPr>
          <p:cNvPr id="241" name="TextShape 4"/>
          <p:cNvSpPr txBox="1"/>
          <p:nvPr/>
        </p:nvSpPr>
        <p:spPr>
          <a:xfrm>
            <a:off x="510120" y="3844440"/>
            <a:ext cx="9068760" cy="1875240"/>
          </a:xfrm>
          <a:prstGeom prst="rect">
            <a:avLst/>
          </a:prstGeom>
          <a:noFill/>
          <a:ln>
            <a:noFill/>
          </a:ln>
        </p:spPr>
        <p:txBody>
          <a:bodyPr lIns="0" rIns="0" tIns="0" bIns="0" anchor="ctr">
            <a:noAutofit/>
          </a:bodyPr>
          <a:p>
            <a:pPr algn="ctr"/>
            <a:r>
              <a:rPr b="0" lang="en-US" sz="4400" spc="-1" strike="noStrike">
                <a:latin typeface="Arial"/>
              </a:rPr>
              <a:t>Questions, Answers, Observations and/or Criticism Shall Be Rewarded</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09760" y="1324080"/>
            <a:ext cx="9068760" cy="1875240"/>
          </a:xfrm>
          <a:prstGeom prst="rect">
            <a:avLst/>
          </a:prstGeom>
          <a:noFill/>
          <a:ln>
            <a:noFill/>
          </a:ln>
        </p:spPr>
        <p:txBody>
          <a:bodyPr lIns="0" rIns="0" tIns="0" bIns="0" anchor="ctr">
            <a:noAutofit/>
          </a:bodyPr>
          <a:p>
            <a:pPr algn="ctr"/>
            <a:r>
              <a:rPr b="0" lang="en-US" sz="4400" spc="-1" strike="noStrike">
                <a:latin typeface="Arial"/>
              </a:rPr>
              <a:t>I am Paul Flint, Director of the </a:t>
            </a:r>
            <a:br/>
            <a:r>
              <a:rPr b="0" lang="en-US" sz="4400" spc="-1" strike="noStrike">
                <a:latin typeface="Arial"/>
              </a:rPr>
              <a:t>Barre Open Systems Institute (BOSI)</a:t>
            </a:r>
            <a:endParaRPr b="0" lang="en-US" sz="4400" spc="-1" strike="noStrike">
              <a:latin typeface="Arial"/>
            </a:endParaRPr>
          </a:p>
        </p:txBody>
      </p:sp>
      <p:sp>
        <p:nvSpPr>
          <p:cNvPr id="144" name="TextShape 2"/>
          <p:cNvSpPr txBox="1"/>
          <p:nvPr/>
        </p:nvSpPr>
        <p:spPr>
          <a:xfrm>
            <a:off x="880560" y="3450240"/>
            <a:ext cx="9068760" cy="195192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Arial"/>
              </a:rPr>
              <a:t>Recovering Systems Security Consultant</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Disaster Recovery Specialist</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Vita http://docbox.flint.com</a:t>
            </a:r>
            <a:endParaRPr b="0" lang="en-US" sz="3200" spc="-1" strike="noStrike">
              <a:latin typeface="Arial"/>
            </a:endParaRPr>
          </a:p>
        </p:txBody>
      </p:sp>
      <p:sp>
        <p:nvSpPr>
          <p:cNvPr id="145" name="TextShape 3"/>
          <p:cNvSpPr txBox="1"/>
          <p:nvPr/>
        </p:nvSpPr>
        <p:spPr>
          <a:xfrm>
            <a:off x="-703080" y="-145440"/>
            <a:ext cx="4891680" cy="1478160"/>
          </a:xfrm>
          <a:prstGeom prst="rect">
            <a:avLst/>
          </a:prstGeom>
          <a:noFill/>
          <a:ln>
            <a:noFill/>
          </a:ln>
        </p:spPr>
        <p:txBody>
          <a:bodyPr lIns="0" rIns="0" tIns="0" bIns="0" anchor="ctr">
            <a:noAutofit/>
          </a:bodyPr>
          <a:p>
            <a:pPr algn="ctr"/>
            <a:r>
              <a:rPr b="0" lang="en-US" sz="4400" spc="-1" strike="noStrike">
                <a:latin typeface="Arial"/>
              </a:rPr>
              <a:t>Hello World </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Arial"/>
              </a:rPr>
              <a:t>Housekeeping</a:t>
            </a:r>
            <a:endParaRPr b="0" lang="en-US" sz="4400" spc="-1" strike="noStrike">
              <a:latin typeface="Arial"/>
            </a:endParaRPr>
          </a:p>
        </p:txBody>
      </p:sp>
      <p:sp>
        <p:nvSpPr>
          <p:cNvPr id="147" name="TextShape 2"/>
          <p:cNvSpPr txBox="1"/>
          <p:nvPr/>
        </p:nvSpPr>
        <p:spPr>
          <a:xfrm>
            <a:off x="503640" y="1326240"/>
            <a:ext cx="9068760" cy="3287880"/>
          </a:xfrm>
          <a:prstGeom prst="rect">
            <a:avLst/>
          </a:prstGeom>
          <a:noFill/>
          <a:ln>
            <a:noFill/>
          </a:ln>
        </p:spPr>
        <p:txBody>
          <a:bodyPr lIns="0" rIns="0" tIns="0" bIns="0">
            <a:normAutofit fontScale="97000"/>
          </a:bodyPr>
          <a:p>
            <a:pPr marL="432000" indent="-324000">
              <a:spcBef>
                <a:spcPts val="1414"/>
              </a:spcBef>
              <a:buClr>
                <a:srgbClr val="000000"/>
              </a:buClr>
              <a:buSzPct val="45000"/>
              <a:buFont typeface="Wingdings" charset="2"/>
              <a:buChar char=""/>
            </a:pPr>
            <a:r>
              <a:rPr b="0" lang="en-US" sz="3200" spc="-1" strike="noStrike">
                <a:latin typeface="Arial"/>
              </a:rPr>
              <a:t>In order to fully participate in this presentation you will need:</a:t>
            </a:r>
            <a:endParaRPr b="0" lang="en-US" sz="3200" spc="-1" strike="noStrike">
              <a:latin typeface="Arial"/>
            </a:endParaRPr>
          </a:p>
          <a:p>
            <a:pPr lvl="1" marL="864000" indent="-324000">
              <a:spcBef>
                <a:spcPts val="1131"/>
              </a:spcBef>
              <a:buClr>
                <a:srgbClr val="000000"/>
              </a:buClr>
              <a:buSzPct val="75000"/>
              <a:buFont typeface="Symbol" charset="2"/>
              <a:buChar char=""/>
            </a:pPr>
            <a:r>
              <a:rPr b="0" lang="en-US" sz="2800" spc="-1" strike="noStrike">
                <a:latin typeface="Arial"/>
              </a:rPr>
              <a:t>A quiet cell phone</a:t>
            </a:r>
            <a:endParaRPr b="0" lang="en-US" sz="2800" spc="-1" strike="noStrike">
              <a:latin typeface="Arial"/>
            </a:endParaRPr>
          </a:p>
          <a:p>
            <a:pPr lvl="1" marL="864000" indent="-324000">
              <a:spcBef>
                <a:spcPts val="1131"/>
              </a:spcBef>
              <a:buClr>
                <a:srgbClr val="000000"/>
              </a:buClr>
              <a:buSzPct val="75000"/>
              <a:buFont typeface="Symbol" charset="2"/>
              <a:buChar char=""/>
            </a:pPr>
            <a:r>
              <a:rPr b="0" lang="en-US" sz="2800" spc="-1" strike="noStrike">
                <a:latin typeface="Arial"/>
              </a:rPr>
              <a:t>A laptop with internet connection ruining Debian or a derivative. (I have a few with me...)</a:t>
            </a:r>
            <a:endParaRPr b="0" lang="en-US" sz="2800" spc="-1" strike="noStrike">
              <a:latin typeface="Arial"/>
            </a:endParaRPr>
          </a:p>
          <a:p>
            <a:pPr lvl="1" marL="864000" indent="-324000">
              <a:spcBef>
                <a:spcPts val="1131"/>
              </a:spcBef>
              <a:buClr>
                <a:srgbClr val="000000"/>
              </a:buClr>
              <a:buSzPct val="75000"/>
              <a:buFont typeface="Symbol" charset="2"/>
              <a:buChar char=""/>
            </a:pPr>
            <a:r>
              <a:rPr b="0" lang="en-US" sz="2800" spc="-1" strike="noStrike">
                <a:latin typeface="Arial"/>
              </a:rPr>
              <a:t>House rules are that If you win a prize you cannot consume it in the room.</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503640" y="73800"/>
            <a:ext cx="9068760" cy="1250280"/>
          </a:xfrm>
          <a:prstGeom prst="rect">
            <a:avLst/>
          </a:prstGeom>
          <a:noFill/>
          <a:ln>
            <a:noFill/>
          </a:ln>
        </p:spPr>
        <p:txBody>
          <a:bodyPr lIns="0" rIns="0" tIns="0" bIns="0" anchor="ctr">
            <a:noAutofit/>
          </a:bodyPr>
          <a:p>
            <a:pPr algn="ctr"/>
            <a:r>
              <a:rPr b="0" lang="en-US" sz="4400" spc="-1" strike="noStrike">
                <a:latin typeface="Arial"/>
              </a:rPr>
              <a:t>Talk Concept</a:t>
            </a:r>
            <a:endParaRPr b="0" lang="en-US" sz="4400" spc="-1" strike="noStrike">
              <a:latin typeface="Arial"/>
            </a:endParaRPr>
          </a:p>
        </p:txBody>
      </p:sp>
      <p:sp>
        <p:nvSpPr>
          <p:cNvPr id="149" name="TextShape 2"/>
          <p:cNvSpPr txBox="1"/>
          <p:nvPr/>
        </p:nvSpPr>
        <p:spPr>
          <a:xfrm>
            <a:off x="503640" y="1159560"/>
            <a:ext cx="9068760" cy="4102200"/>
          </a:xfrm>
          <a:prstGeom prst="rect">
            <a:avLst/>
          </a:prstGeom>
          <a:noFill/>
          <a:ln>
            <a:noFill/>
          </a:ln>
        </p:spPr>
        <p:txBody>
          <a:bodyPr lIns="0" rIns="0" tIns="0" bIns="0" anchor="ctr">
            <a:noAutofit/>
          </a:bodyPr>
          <a:p>
            <a:pPr algn="ctr"/>
            <a:r>
              <a:rPr b="0" lang="en-US" sz="3200" spc="-1" strike="noStrike">
                <a:latin typeface="Arial"/>
              </a:rPr>
              <a:t>In my life I have been fortunate to travel to non English speaking places. Despite language barriers I learned that if you know a few local language phrases you can get by.  </a:t>
            </a:r>
            <a:endParaRPr b="0" lang="en-US" sz="3200" spc="-1" strike="noStrike">
              <a:latin typeface="Arial"/>
            </a:endParaRPr>
          </a:p>
          <a:p>
            <a:pPr algn="ctr"/>
            <a:r>
              <a:rPr b="0" lang="en-US" sz="3200" spc="-1" strike="noStrike">
                <a:latin typeface="Arial"/>
              </a:rPr>
              <a:t>Examples include: </a:t>
            </a:r>
            <a:endParaRPr b="0" lang="en-US" sz="3200" spc="-1" strike="noStrike">
              <a:latin typeface="Arial"/>
            </a:endParaRPr>
          </a:p>
          <a:p>
            <a:pPr algn="ctr"/>
            <a:endParaRPr b="0" lang="en-US" sz="3200" spc="-1" strike="noStrike">
              <a:latin typeface="Arial"/>
            </a:endParaRPr>
          </a:p>
          <a:p>
            <a:pPr algn="ctr"/>
            <a:r>
              <a:rPr b="0" lang="en-US" sz="3200" spc="-1" strike="noStrike">
                <a:latin typeface="Arial"/>
              </a:rPr>
              <a:t>Hello</a:t>
            </a:r>
            <a:endParaRPr b="0" lang="en-US" sz="3200" spc="-1" strike="noStrike">
              <a:latin typeface="Arial"/>
            </a:endParaRPr>
          </a:p>
          <a:p>
            <a:pPr algn="ctr"/>
            <a:r>
              <a:rPr b="0" lang="en-US" sz="3200" spc="-1" strike="noStrike">
                <a:latin typeface="Arial"/>
              </a:rPr>
              <a:t>How much is this?</a:t>
            </a:r>
            <a:endParaRPr b="0" lang="en-US" sz="3200" spc="-1" strike="noStrike">
              <a:latin typeface="Arial"/>
            </a:endParaRPr>
          </a:p>
          <a:p>
            <a:pPr algn="ctr"/>
            <a:r>
              <a:rPr b="0" lang="en-US" sz="3200" spc="-1" strike="noStrike">
                <a:latin typeface="Arial"/>
              </a:rPr>
              <a:t>Where is the bathroom?</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25200" y="180000"/>
            <a:ext cx="10212480" cy="946440"/>
          </a:xfrm>
          <a:prstGeom prst="rect">
            <a:avLst/>
          </a:prstGeom>
          <a:noFill/>
          <a:ln>
            <a:noFill/>
          </a:ln>
        </p:spPr>
        <p:txBody>
          <a:bodyPr lIns="0" rIns="0" tIns="0" bIns="0" anchor="ctr">
            <a:noAutofit/>
          </a:bodyPr>
          <a:p>
            <a:pPr algn="ctr"/>
            <a:r>
              <a:rPr b="0" lang="en-US" sz="4400" spc="-1" strike="noStrike">
                <a:latin typeface="Arial"/>
              </a:rPr>
              <a:t>Thus the basis of this Presentation is...</a:t>
            </a:r>
            <a:endParaRPr b="0" lang="en-US" sz="4400" spc="-1" strike="noStrike">
              <a:latin typeface="Arial"/>
            </a:endParaRPr>
          </a:p>
        </p:txBody>
      </p:sp>
      <p:pic>
        <p:nvPicPr>
          <p:cNvPr id="151" name="" descr=""/>
          <p:cNvPicPr/>
          <p:nvPr/>
        </p:nvPicPr>
        <p:blipFill>
          <a:blip r:embed="rId1"/>
          <a:stretch/>
        </p:blipFill>
        <p:spPr>
          <a:xfrm>
            <a:off x="731160" y="1249560"/>
            <a:ext cx="2925000" cy="3961800"/>
          </a:xfrm>
          <a:prstGeom prst="rect">
            <a:avLst/>
          </a:prstGeom>
          <a:ln>
            <a:noFill/>
          </a:ln>
        </p:spPr>
      </p:pic>
      <p:sp>
        <p:nvSpPr>
          <p:cNvPr id="152" name="TextShape 2"/>
          <p:cNvSpPr txBox="1"/>
          <p:nvPr/>
        </p:nvSpPr>
        <p:spPr>
          <a:xfrm>
            <a:off x="4296240" y="1326240"/>
            <a:ext cx="5276520" cy="3287880"/>
          </a:xfrm>
          <a:prstGeom prst="rect">
            <a:avLst/>
          </a:prstGeom>
          <a:noFill/>
          <a:ln>
            <a:noFill/>
          </a:ln>
        </p:spPr>
        <p:txBody>
          <a:bodyPr lIns="0" rIns="0" tIns="0" bIns="0" anchor="ctr">
            <a:noAutofit/>
          </a:bodyPr>
          <a:p>
            <a:pPr algn="ctr"/>
            <a:r>
              <a:rPr b="0" lang="en-US" sz="3200" spc="-1" strike="noStrike">
                <a:latin typeface="Arial"/>
              </a:rPr>
              <a:t>I took a FORTRAN course at Georgetown University, and this is the book they used...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503640" y="822960"/>
            <a:ext cx="8545680" cy="3793680"/>
          </a:xfrm>
          <a:prstGeom prst="rect">
            <a:avLst/>
          </a:prstGeom>
          <a:noFill/>
          <a:ln>
            <a:noFill/>
          </a:ln>
        </p:spPr>
        <p:txBody>
          <a:bodyPr lIns="0" rIns="0" tIns="0" bIns="0">
            <a:normAutofit fontScale="71000"/>
          </a:bodyPr>
          <a:p>
            <a:pPr algn="ctr">
              <a:spcBef>
                <a:spcPts val="1414"/>
              </a:spcBef>
            </a:pPr>
            <a:r>
              <a:rPr b="0" lang="en-US" sz="6600" spc="-1" strike="noStrike">
                <a:latin typeface="Arial"/>
                <a:ea typeface="Noto Sans CJK SC"/>
              </a:rPr>
              <a:t>Goal of this </a:t>
            </a:r>
            <a:r>
              <a:rPr b="0" lang="en-US" sz="6600" spc="-1" strike="noStrike">
                <a:latin typeface="Arial"/>
              </a:rPr>
              <a:t>presentation is to show you how to use git to preserve your software work product.</a:t>
            </a:r>
            <a:endParaRPr b="0" lang="en-US" sz="6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Arial"/>
              </a:rPr>
              <a:t>The Five Most Hated Words In ADP</a:t>
            </a:r>
            <a:endParaRPr b="0" lang="en-US" sz="4400" spc="-1" strike="noStrike">
              <a:latin typeface="Arial"/>
            </a:endParaRPr>
          </a:p>
        </p:txBody>
      </p:sp>
      <p:sp>
        <p:nvSpPr>
          <p:cNvPr id="155" name="TextShape 2"/>
          <p:cNvSpPr txBox="1"/>
          <p:nvPr/>
        </p:nvSpPr>
        <p:spPr>
          <a:xfrm>
            <a:off x="3634560" y="1110240"/>
            <a:ext cx="2787120" cy="3287880"/>
          </a:xfrm>
          <a:prstGeom prst="rect">
            <a:avLst/>
          </a:prstGeom>
          <a:noFill/>
          <a:ln>
            <a:noFill/>
          </a:ln>
        </p:spPr>
        <p:txBody>
          <a:bodyPr lIns="0" rIns="0" tIns="0" bIns="0">
            <a:normAutofit/>
          </a:bodyPr>
          <a:p>
            <a:pPr marL="432000" indent="-324000">
              <a:spcBef>
                <a:spcPts val="1414"/>
              </a:spcBef>
              <a:buClr>
                <a:srgbClr val="000000"/>
              </a:buClr>
              <a:buFont typeface="StarSymbol"/>
              <a:buAutoNum type="arabicPlain"/>
            </a:pPr>
            <a:r>
              <a:rPr b="0" lang="en-US" sz="3200" spc="-1" strike="noStrike">
                <a:latin typeface="Arial"/>
              </a:rPr>
              <a:t>DID</a:t>
            </a:r>
            <a:endParaRPr b="0" lang="en-US" sz="3200" spc="-1" strike="noStrike">
              <a:latin typeface="Arial"/>
            </a:endParaRPr>
          </a:p>
          <a:p>
            <a:pPr marL="432000" indent="-324000">
              <a:spcBef>
                <a:spcPts val="1414"/>
              </a:spcBef>
              <a:buClr>
                <a:srgbClr val="000000"/>
              </a:buClr>
              <a:buFont typeface="StarSymbol"/>
              <a:buAutoNum type="arabicPlain"/>
            </a:pPr>
            <a:r>
              <a:rPr b="0" lang="en-US" sz="3200" spc="-1" strike="noStrike">
                <a:latin typeface="Arial"/>
              </a:rPr>
              <a:t>YOU</a:t>
            </a:r>
            <a:endParaRPr b="0" lang="en-US" sz="3200" spc="-1" strike="noStrike">
              <a:latin typeface="Arial"/>
            </a:endParaRPr>
          </a:p>
          <a:p>
            <a:pPr marL="432000" indent="-324000">
              <a:spcBef>
                <a:spcPts val="1414"/>
              </a:spcBef>
              <a:buClr>
                <a:srgbClr val="000000"/>
              </a:buClr>
              <a:buFont typeface="StarSymbol"/>
              <a:buAutoNum type="arabicPlain"/>
            </a:pPr>
            <a:r>
              <a:rPr b="0" lang="en-US" sz="3200" spc="-1" strike="noStrike">
                <a:latin typeface="Arial"/>
              </a:rPr>
              <a:t>BACK</a:t>
            </a:r>
            <a:endParaRPr b="0" lang="en-US" sz="3200" spc="-1" strike="noStrike">
              <a:latin typeface="Arial"/>
            </a:endParaRPr>
          </a:p>
          <a:p>
            <a:pPr marL="432000" indent="-324000">
              <a:spcBef>
                <a:spcPts val="1414"/>
              </a:spcBef>
              <a:buClr>
                <a:srgbClr val="000000"/>
              </a:buClr>
              <a:buFont typeface="StarSymbol"/>
              <a:buAutoNum type="arabicPlain"/>
            </a:pPr>
            <a:r>
              <a:rPr b="0" lang="en-US" sz="3200" spc="-1" strike="noStrike">
                <a:latin typeface="Arial"/>
              </a:rPr>
              <a:t>IT </a:t>
            </a:r>
            <a:endParaRPr b="0" lang="en-US" sz="3200" spc="-1" strike="noStrike">
              <a:latin typeface="Arial"/>
            </a:endParaRPr>
          </a:p>
          <a:p>
            <a:pPr marL="432000" indent="-324000">
              <a:spcBef>
                <a:spcPts val="1414"/>
              </a:spcBef>
              <a:buClr>
                <a:srgbClr val="000000"/>
              </a:buClr>
              <a:buFont typeface="StarSymbol"/>
              <a:buAutoNum type="arabicPlain"/>
            </a:pPr>
            <a:r>
              <a:rPr b="0" lang="en-US" sz="3200" spc="-1" strike="noStrike">
                <a:latin typeface="Arial"/>
              </a:rPr>
              <a:t>UP ?</a:t>
            </a:r>
            <a:endParaRPr b="0" lang="en-US" sz="3200" spc="-1" strike="noStrike">
              <a:latin typeface="Arial"/>
            </a:endParaRPr>
          </a:p>
        </p:txBody>
      </p:sp>
      <p:sp>
        <p:nvSpPr>
          <p:cNvPr id="156" name="TextShape 3"/>
          <p:cNvSpPr txBox="1"/>
          <p:nvPr/>
        </p:nvSpPr>
        <p:spPr>
          <a:xfrm>
            <a:off x="504000" y="4255200"/>
            <a:ext cx="9068760" cy="1250280"/>
          </a:xfrm>
          <a:prstGeom prst="rect">
            <a:avLst/>
          </a:prstGeom>
          <a:noFill/>
          <a:ln>
            <a:noFill/>
          </a:ln>
        </p:spPr>
        <p:txBody>
          <a:bodyPr lIns="0" rIns="0" tIns="0" bIns="0" anchor="ctr">
            <a:noAutofit/>
          </a:bodyPr>
          <a:p>
            <a:pPr algn="ctr"/>
            <a:r>
              <a:rPr b="0" lang="en-US" sz="4400" spc="-1" strike="noStrike">
                <a:latin typeface="Arial"/>
              </a:rPr>
              <a:t>First and Foremost, GIT Is About Software Survival!</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600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2023-06-09T09:46:02Z</dcterms:created>
  <dc:creator/>
  <dc:description/>
  <dc:language>en-US</dc:language>
  <cp:lastModifiedBy/>
  <dcterms:modified xsi:type="dcterms:W3CDTF">2023-06-18T11:11:08Z</dcterms:modified>
  <cp:revision>31</cp:revision>
  <dc:subject/>
  <dc:title/>
</cp:coreProperties>
</file>