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5" r:id="rId8"/>
    <p:sldId id="266" r:id="rId9"/>
    <p:sldId id="268" r:id="rId10"/>
    <p:sldId id="271" r:id="rId11"/>
    <p:sldId id="269" r:id="rId12"/>
    <p:sldId id="26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80151" autoAdjust="0"/>
  </p:normalViewPr>
  <p:slideViewPr>
    <p:cSldViewPr snapToGrid="0">
      <p:cViewPr varScale="1">
        <p:scale>
          <a:sx n="69" d="100"/>
          <a:sy n="69" d="100"/>
        </p:scale>
        <p:origin x="2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A00EA-EE5A-4BCA-B578-67AA0D01555B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56457A8-24C0-4E1B-B1D2-6480550F3E83}">
      <dgm:prSet custT="1"/>
      <dgm:spPr/>
      <dgm:t>
        <a:bodyPr/>
        <a:lstStyle/>
        <a:p>
          <a:r>
            <a:rPr lang="de-DE" sz="2400" dirty="0">
              <a:latin typeface="Futura PT Medium" panose="020B0602020204020303" pitchFamily="34" charset="0"/>
            </a:rPr>
            <a:t>Ideenfindung </a:t>
          </a:r>
          <a:endParaRPr lang="en-US" sz="2400" dirty="0">
            <a:latin typeface="Futura PT Medium" panose="020B0602020204020303" pitchFamily="34" charset="0"/>
          </a:endParaRPr>
        </a:p>
      </dgm:t>
    </dgm:pt>
    <dgm:pt modelId="{C1C52DEC-160D-4BEA-BF24-687FDCBDFE53}" type="parTrans" cxnId="{6508009E-57F7-4C54-95F0-A17B514AAACA}">
      <dgm:prSet/>
      <dgm:spPr/>
      <dgm:t>
        <a:bodyPr/>
        <a:lstStyle/>
        <a:p>
          <a:endParaRPr lang="en-US"/>
        </a:p>
      </dgm:t>
    </dgm:pt>
    <dgm:pt modelId="{1EE1F8E8-8327-44AA-ACEE-F275C1E5BA28}" type="sibTrans" cxnId="{6508009E-57F7-4C54-95F0-A17B514AAACA}">
      <dgm:prSet/>
      <dgm:spPr/>
      <dgm:t>
        <a:bodyPr/>
        <a:lstStyle/>
        <a:p>
          <a:endParaRPr lang="en-US"/>
        </a:p>
      </dgm:t>
    </dgm:pt>
    <dgm:pt modelId="{DEA9A026-ED38-48FB-A230-CA5BA50E95E8}">
      <dgm:prSet custT="1"/>
      <dgm:spPr/>
      <dgm:t>
        <a:bodyPr/>
        <a:lstStyle/>
        <a:p>
          <a:r>
            <a:rPr lang="de-DE" sz="2400">
              <a:latin typeface="Futura PT Medium" panose="020B0602020204020303" pitchFamily="34" charset="0"/>
            </a:rPr>
            <a:t>Spielprinzip </a:t>
          </a:r>
          <a:endParaRPr lang="en-US" sz="2400">
            <a:latin typeface="Futura PT Medium" panose="020B0602020204020303" pitchFamily="34" charset="0"/>
          </a:endParaRPr>
        </a:p>
      </dgm:t>
    </dgm:pt>
    <dgm:pt modelId="{B2E38581-A3A5-47C8-BB76-03F6DBB53B70}" type="parTrans" cxnId="{E0EE20DD-904D-4300-BC67-9D4DAA5CBD76}">
      <dgm:prSet/>
      <dgm:spPr/>
      <dgm:t>
        <a:bodyPr/>
        <a:lstStyle/>
        <a:p>
          <a:endParaRPr lang="en-US"/>
        </a:p>
      </dgm:t>
    </dgm:pt>
    <dgm:pt modelId="{314D3144-3690-4801-AFE2-B589C51AD39A}" type="sibTrans" cxnId="{E0EE20DD-904D-4300-BC67-9D4DAA5CBD76}">
      <dgm:prSet/>
      <dgm:spPr/>
      <dgm:t>
        <a:bodyPr/>
        <a:lstStyle/>
        <a:p>
          <a:endParaRPr lang="en-US"/>
        </a:p>
      </dgm:t>
    </dgm:pt>
    <dgm:pt modelId="{273D0AC8-4184-4008-8CE8-88EA79E59487}">
      <dgm:prSet custT="1"/>
      <dgm:spPr/>
      <dgm:t>
        <a:bodyPr/>
        <a:lstStyle/>
        <a:p>
          <a:r>
            <a:rPr lang="de-DE" sz="2400">
              <a:latin typeface="Futura PT Medium" panose="020B0602020204020303" pitchFamily="34" charset="0"/>
            </a:rPr>
            <a:t>Umsetzung</a:t>
          </a:r>
          <a:endParaRPr lang="en-US" sz="2400">
            <a:latin typeface="Futura PT Medium" panose="020B0602020204020303" pitchFamily="34" charset="0"/>
          </a:endParaRPr>
        </a:p>
      </dgm:t>
    </dgm:pt>
    <dgm:pt modelId="{6AC07456-EDD7-4B95-A53B-B953FC78EF00}" type="parTrans" cxnId="{3818D16C-7CAB-4424-90B9-C392F48352AD}">
      <dgm:prSet/>
      <dgm:spPr/>
      <dgm:t>
        <a:bodyPr/>
        <a:lstStyle/>
        <a:p>
          <a:endParaRPr lang="en-US"/>
        </a:p>
      </dgm:t>
    </dgm:pt>
    <dgm:pt modelId="{747D2F89-3D99-4FED-8722-62E8C8BD0231}" type="sibTrans" cxnId="{3818D16C-7CAB-4424-90B9-C392F48352AD}">
      <dgm:prSet/>
      <dgm:spPr/>
      <dgm:t>
        <a:bodyPr/>
        <a:lstStyle/>
        <a:p>
          <a:endParaRPr lang="en-US"/>
        </a:p>
      </dgm:t>
    </dgm:pt>
    <dgm:pt modelId="{09821A36-45E4-4D06-B930-C28163CCC31D}">
      <dgm:prSet custT="1"/>
      <dgm:spPr/>
      <dgm:t>
        <a:bodyPr/>
        <a:lstStyle/>
        <a:p>
          <a:r>
            <a:rPr lang="de-DE" sz="2400" dirty="0">
              <a:latin typeface="Futura PT Medium" panose="020B0602020204020303" pitchFamily="34" charset="0"/>
            </a:rPr>
            <a:t>Probleme</a:t>
          </a:r>
          <a:endParaRPr lang="en-US" sz="2400" dirty="0">
            <a:latin typeface="Futura PT Medium" panose="020B0602020204020303" pitchFamily="34" charset="0"/>
          </a:endParaRPr>
        </a:p>
      </dgm:t>
    </dgm:pt>
    <dgm:pt modelId="{FC3726BF-B4F4-487A-AEEF-573A674FB7FC}" type="parTrans" cxnId="{CE70EEF5-1395-403B-B89E-B23365F28C1A}">
      <dgm:prSet/>
      <dgm:spPr/>
      <dgm:t>
        <a:bodyPr/>
        <a:lstStyle/>
        <a:p>
          <a:endParaRPr lang="en-US"/>
        </a:p>
      </dgm:t>
    </dgm:pt>
    <dgm:pt modelId="{364DA2B4-AD54-4FC5-AD9B-521DCC483717}" type="sibTrans" cxnId="{CE70EEF5-1395-403B-B89E-B23365F28C1A}">
      <dgm:prSet/>
      <dgm:spPr/>
      <dgm:t>
        <a:bodyPr/>
        <a:lstStyle/>
        <a:p>
          <a:endParaRPr lang="en-US"/>
        </a:p>
      </dgm:t>
    </dgm:pt>
    <dgm:pt modelId="{A8AC7A6E-5850-45AA-A44A-277FCE6D6452}" type="pres">
      <dgm:prSet presAssocID="{4A2A00EA-EE5A-4BCA-B578-67AA0D01555B}" presName="linear" presStyleCnt="0">
        <dgm:presLayoutVars>
          <dgm:dir/>
          <dgm:animLvl val="lvl"/>
          <dgm:resizeHandles val="exact"/>
        </dgm:presLayoutVars>
      </dgm:prSet>
      <dgm:spPr/>
    </dgm:pt>
    <dgm:pt modelId="{1CF9C811-FA49-49E6-BBB7-B47723EB3E25}" type="pres">
      <dgm:prSet presAssocID="{856457A8-24C0-4E1B-B1D2-6480550F3E83}" presName="parentLin" presStyleCnt="0"/>
      <dgm:spPr/>
    </dgm:pt>
    <dgm:pt modelId="{45144958-F9D6-4895-93FF-CC2B70DC3D7F}" type="pres">
      <dgm:prSet presAssocID="{856457A8-24C0-4E1B-B1D2-6480550F3E83}" presName="parentLeftMargin" presStyleLbl="node1" presStyleIdx="0" presStyleCnt="4"/>
      <dgm:spPr/>
    </dgm:pt>
    <dgm:pt modelId="{0318F11F-5B8D-4E7D-A631-F36A6AB05856}" type="pres">
      <dgm:prSet presAssocID="{856457A8-24C0-4E1B-B1D2-6480550F3E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9B1988-4128-4466-A547-B741109E954D}" type="pres">
      <dgm:prSet presAssocID="{856457A8-24C0-4E1B-B1D2-6480550F3E83}" presName="negativeSpace" presStyleCnt="0"/>
      <dgm:spPr/>
    </dgm:pt>
    <dgm:pt modelId="{CF9EA26D-83B3-4E8A-A633-83562075A2E0}" type="pres">
      <dgm:prSet presAssocID="{856457A8-24C0-4E1B-B1D2-6480550F3E83}" presName="childText" presStyleLbl="conFgAcc1" presStyleIdx="0" presStyleCnt="4">
        <dgm:presLayoutVars>
          <dgm:bulletEnabled val="1"/>
        </dgm:presLayoutVars>
      </dgm:prSet>
      <dgm:spPr/>
    </dgm:pt>
    <dgm:pt modelId="{194AAF91-E33F-4A8C-8764-F4BA4209607A}" type="pres">
      <dgm:prSet presAssocID="{1EE1F8E8-8327-44AA-ACEE-F275C1E5BA28}" presName="spaceBetweenRectangles" presStyleCnt="0"/>
      <dgm:spPr/>
    </dgm:pt>
    <dgm:pt modelId="{181423C5-3FC6-4C22-938C-ADBEB1364E1D}" type="pres">
      <dgm:prSet presAssocID="{DEA9A026-ED38-48FB-A230-CA5BA50E95E8}" presName="parentLin" presStyleCnt="0"/>
      <dgm:spPr/>
    </dgm:pt>
    <dgm:pt modelId="{CB40D467-8E40-4080-9BFD-1A14CAFD8EF1}" type="pres">
      <dgm:prSet presAssocID="{DEA9A026-ED38-48FB-A230-CA5BA50E95E8}" presName="parentLeftMargin" presStyleLbl="node1" presStyleIdx="0" presStyleCnt="4"/>
      <dgm:spPr/>
    </dgm:pt>
    <dgm:pt modelId="{C7E85A81-5D73-4380-969B-0EAC4A09E99C}" type="pres">
      <dgm:prSet presAssocID="{DEA9A026-ED38-48FB-A230-CA5BA50E95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1FE8FF-1D3D-4B7E-A6F9-299D68935548}" type="pres">
      <dgm:prSet presAssocID="{DEA9A026-ED38-48FB-A230-CA5BA50E95E8}" presName="negativeSpace" presStyleCnt="0"/>
      <dgm:spPr/>
    </dgm:pt>
    <dgm:pt modelId="{3D8931EB-F0CA-4B9D-96CB-DD4ED13D95FA}" type="pres">
      <dgm:prSet presAssocID="{DEA9A026-ED38-48FB-A230-CA5BA50E95E8}" presName="childText" presStyleLbl="conFgAcc1" presStyleIdx="1" presStyleCnt="4">
        <dgm:presLayoutVars>
          <dgm:bulletEnabled val="1"/>
        </dgm:presLayoutVars>
      </dgm:prSet>
      <dgm:spPr/>
    </dgm:pt>
    <dgm:pt modelId="{A5158508-12BC-4CAD-9658-25BA182014E2}" type="pres">
      <dgm:prSet presAssocID="{314D3144-3690-4801-AFE2-B589C51AD39A}" presName="spaceBetweenRectangles" presStyleCnt="0"/>
      <dgm:spPr/>
    </dgm:pt>
    <dgm:pt modelId="{2894262F-DA87-4594-946C-0D12BFC64472}" type="pres">
      <dgm:prSet presAssocID="{273D0AC8-4184-4008-8CE8-88EA79E59487}" presName="parentLin" presStyleCnt="0"/>
      <dgm:spPr/>
    </dgm:pt>
    <dgm:pt modelId="{8DFC2646-0E58-4E0A-AF20-01BEA29F53C7}" type="pres">
      <dgm:prSet presAssocID="{273D0AC8-4184-4008-8CE8-88EA79E59487}" presName="parentLeftMargin" presStyleLbl="node1" presStyleIdx="1" presStyleCnt="4"/>
      <dgm:spPr/>
    </dgm:pt>
    <dgm:pt modelId="{F1145A91-7126-442D-B4D1-051F35F753A9}" type="pres">
      <dgm:prSet presAssocID="{273D0AC8-4184-4008-8CE8-88EA79E594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D3043A-844D-435D-9AFF-9902CFD3580F}" type="pres">
      <dgm:prSet presAssocID="{273D0AC8-4184-4008-8CE8-88EA79E59487}" presName="negativeSpace" presStyleCnt="0"/>
      <dgm:spPr/>
    </dgm:pt>
    <dgm:pt modelId="{54B3018E-C4B6-447B-9B2B-BB5C0C51BFCE}" type="pres">
      <dgm:prSet presAssocID="{273D0AC8-4184-4008-8CE8-88EA79E59487}" presName="childText" presStyleLbl="conFgAcc1" presStyleIdx="2" presStyleCnt="4">
        <dgm:presLayoutVars>
          <dgm:bulletEnabled val="1"/>
        </dgm:presLayoutVars>
      </dgm:prSet>
      <dgm:spPr/>
    </dgm:pt>
    <dgm:pt modelId="{C95A8175-5AFD-4417-910D-62B3814F9D64}" type="pres">
      <dgm:prSet presAssocID="{747D2F89-3D99-4FED-8722-62E8C8BD0231}" presName="spaceBetweenRectangles" presStyleCnt="0"/>
      <dgm:spPr/>
    </dgm:pt>
    <dgm:pt modelId="{9537D1C1-DBD2-46F4-8BF2-8C56F1FC107C}" type="pres">
      <dgm:prSet presAssocID="{09821A36-45E4-4D06-B930-C28163CCC31D}" presName="parentLin" presStyleCnt="0"/>
      <dgm:spPr/>
    </dgm:pt>
    <dgm:pt modelId="{4A2A816D-1A6A-4CB9-A749-FCF9B4F6F9BD}" type="pres">
      <dgm:prSet presAssocID="{09821A36-45E4-4D06-B930-C28163CCC31D}" presName="parentLeftMargin" presStyleLbl="node1" presStyleIdx="2" presStyleCnt="4"/>
      <dgm:spPr/>
    </dgm:pt>
    <dgm:pt modelId="{C4E99E7B-121A-4672-A503-BE2402F3C04B}" type="pres">
      <dgm:prSet presAssocID="{09821A36-45E4-4D06-B930-C28163CCC31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6C0922-FDC8-4D15-94F3-71B79920581C}" type="pres">
      <dgm:prSet presAssocID="{09821A36-45E4-4D06-B930-C28163CCC31D}" presName="negativeSpace" presStyleCnt="0"/>
      <dgm:spPr/>
    </dgm:pt>
    <dgm:pt modelId="{2304C189-D3C0-4527-9F04-3EEFE53F056B}" type="pres">
      <dgm:prSet presAssocID="{09821A36-45E4-4D06-B930-C28163CCC31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A64400-85FD-47CA-9702-E35F46029D32}" type="presOf" srcId="{856457A8-24C0-4E1B-B1D2-6480550F3E83}" destId="{0318F11F-5B8D-4E7D-A631-F36A6AB05856}" srcOrd="1" destOrd="0" presId="urn:microsoft.com/office/officeart/2005/8/layout/list1"/>
    <dgm:cxn modelId="{32B7AC1A-A16D-43E3-9F31-50370C014788}" type="presOf" srcId="{09821A36-45E4-4D06-B930-C28163CCC31D}" destId="{4A2A816D-1A6A-4CB9-A749-FCF9B4F6F9BD}" srcOrd="0" destOrd="0" presId="urn:microsoft.com/office/officeart/2005/8/layout/list1"/>
    <dgm:cxn modelId="{AB493F3F-1DEF-4DB9-A272-DF3DADAF9F4D}" type="presOf" srcId="{4A2A00EA-EE5A-4BCA-B578-67AA0D01555B}" destId="{A8AC7A6E-5850-45AA-A44A-277FCE6D6452}" srcOrd="0" destOrd="0" presId="urn:microsoft.com/office/officeart/2005/8/layout/list1"/>
    <dgm:cxn modelId="{964D2B49-3EE9-42EA-A103-470FA4BE20EC}" type="presOf" srcId="{273D0AC8-4184-4008-8CE8-88EA79E59487}" destId="{F1145A91-7126-442D-B4D1-051F35F753A9}" srcOrd="1" destOrd="0" presId="urn:microsoft.com/office/officeart/2005/8/layout/list1"/>
    <dgm:cxn modelId="{3818D16C-7CAB-4424-90B9-C392F48352AD}" srcId="{4A2A00EA-EE5A-4BCA-B578-67AA0D01555B}" destId="{273D0AC8-4184-4008-8CE8-88EA79E59487}" srcOrd="2" destOrd="0" parTransId="{6AC07456-EDD7-4B95-A53B-B953FC78EF00}" sibTransId="{747D2F89-3D99-4FED-8722-62E8C8BD0231}"/>
    <dgm:cxn modelId="{312B324E-0D90-4A72-ADC0-4C0B52084259}" type="presOf" srcId="{273D0AC8-4184-4008-8CE8-88EA79E59487}" destId="{8DFC2646-0E58-4E0A-AF20-01BEA29F53C7}" srcOrd="0" destOrd="0" presId="urn:microsoft.com/office/officeart/2005/8/layout/list1"/>
    <dgm:cxn modelId="{E2AF9073-27A9-48D2-AFA9-8367A77E7B6E}" type="presOf" srcId="{856457A8-24C0-4E1B-B1D2-6480550F3E83}" destId="{45144958-F9D6-4895-93FF-CC2B70DC3D7F}" srcOrd="0" destOrd="0" presId="urn:microsoft.com/office/officeart/2005/8/layout/list1"/>
    <dgm:cxn modelId="{69D2907B-C8CC-4D9B-99F4-6A8FED2B6893}" type="presOf" srcId="{09821A36-45E4-4D06-B930-C28163CCC31D}" destId="{C4E99E7B-121A-4672-A503-BE2402F3C04B}" srcOrd="1" destOrd="0" presId="urn:microsoft.com/office/officeart/2005/8/layout/list1"/>
    <dgm:cxn modelId="{6508009E-57F7-4C54-95F0-A17B514AAACA}" srcId="{4A2A00EA-EE5A-4BCA-B578-67AA0D01555B}" destId="{856457A8-24C0-4E1B-B1D2-6480550F3E83}" srcOrd="0" destOrd="0" parTransId="{C1C52DEC-160D-4BEA-BF24-687FDCBDFE53}" sibTransId="{1EE1F8E8-8327-44AA-ACEE-F275C1E5BA28}"/>
    <dgm:cxn modelId="{121E9BA0-1449-4574-AE02-478504D7C191}" type="presOf" srcId="{DEA9A026-ED38-48FB-A230-CA5BA50E95E8}" destId="{CB40D467-8E40-4080-9BFD-1A14CAFD8EF1}" srcOrd="0" destOrd="0" presId="urn:microsoft.com/office/officeart/2005/8/layout/list1"/>
    <dgm:cxn modelId="{E0EE20DD-904D-4300-BC67-9D4DAA5CBD76}" srcId="{4A2A00EA-EE5A-4BCA-B578-67AA0D01555B}" destId="{DEA9A026-ED38-48FB-A230-CA5BA50E95E8}" srcOrd="1" destOrd="0" parTransId="{B2E38581-A3A5-47C8-BB76-03F6DBB53B70}" sibTransId="{314D3144-3690-4801-AFE2-B589C51AD39A}"/>
    <dgm:cxn modelId="{8AF90BE6-873E-40A9-90EF-EAC82498140A}" type="presOf" srcId="{DEA9A026-ED38-48FB-A230-CA5BA50E95E8}" destId="{C7E85A81-5D73-4380-969B-0EAC4A09E99C}" srcOrd="1" destOrd="0" presId="urn:microsoft.com/office/officeart/2005/8/layout/list1"/>
    <dgm:cxn modelId="{CE70EEF5-1395-403B-B89E-B23365F28C1A}" srcId="{4A2A00EA-EE5A-4BCA-B578-67AA0D01555B}" destId="{09821A36-45E4-4D06-B930-C28163CCC31D}" srcOrd="3" destOrd="0" parTransId="{FC3726BF-B4F4-487A-AEEF-573A674FB7FC}" sibTransId="{364DA2B4-AD54-4FC5-AD9B-521DCC483717}"/>
    <dgm:cxn modelId="{14FE729E-4F88-431A-AE7C-498A2C86598A}" type="presParOf" srcId="{A8AC7A6E-5850-45AA-A44A-277FCE6D6452}" destId="{1CF9C811-FA49-49E6-BBB7-B47723EB3E25}" srcOrd="0" destOrd="0" presId="urn:microsoft.com/office/officeart/2005/8/layout/list1"/>
    <dgm:cxn modelId="{09965C70-EDBC-488B-AD0F-AAB00AE6DE1B}" type="presParOf" srcId="{1CF9C811-FA49-49E6-BBB7-B47723EB3E25}" destId="{45144958-F9D6-4895-93FF-CC2B70DC3D7F}" srcOrd="0" destOrd="0" presId="urn:microsoft.com/office/officeart/2005/8/layout/list1"/>
    <dgm:cxn modelId="{E534C312-8514-4B0B-B61A-56065211669F}" type="presParOf" srcId="{1CF9C811-FA49-49E6-BBB7-B47723EB3E25}" destId="{0318F11F-5B8D-4E7D-A631-F36A6AB05856}" srcOrd="1" destOrd="0" presId="urn:microsoft.com/office/officeart/2005/8/layout/list1"/>
    <dgm:cxn modelId="{FE387995-99A6-41F4-A14F-7C28DEF4B418}" type="presParOf" srcId="{A8AC7A6E-5850-45AA-A44A-277FCE6D6452}" destId="{799B1988-4128-4466-A547-B741109E954D}" srcOrd="1" destOrd="0" presId="urn:microsoft.com/office/officeart/2005/8/layout/list1"/>
    <dgm:cxn modelId="{ED1D23F3-C582-42EE-9E2E-66A91796AEF1}" type="presParOf" srcId="{A8AC7A6E-5850-45AA-A44A-277FCE6D6452}" destId="{CF9EA26D-83B3-4E8A-A633-83562075A2E0}" srcOrd="2" destOrd="0" presId="urn:microsoft.com/office/officeart/2005/8/layout/list1"/>
    <dgm:cxn modelId="{DCCFD66C-C910-4A0C-B4CA-A1A61A5A535F}" type="presParOf" srcId="{A8AC7A6E-5850-45AA-A44A-277FCE6D6452}" destId="{194AAF91-E33F-4A8C-8764-F4BA4209607A}" srcOrd="3" destOrd="0" presId="urn:microsoft.com/office/officeart/2005/8/layout/list1"/>
    <dgm:cxn modelId="{7D7A9FD2-2890-4039-AFBA-0AFFFEAF656B}" type="presParOf" srcId="{A8AC7A6E-5850-45AA-A44A-277FCE6D6452}" destId="{181423C5-3FC6-4C22-938C-ADBEB1364E1D}" srcOrd="4" destOrd="0" presId="urn:microsoft.com/office/officeart/2005/8/layout/list1"/>
    <dgm:cxn modelId="{53495291-4C1E-4300-A1DE-6C1BE34AB94A}" type="presParOf" srcId="{181423C5-3FC6-4C22-938C-ADBEB1364E1D}" destId="{CB40D467-8E40-4080-9BFD-1A14CAFD8EF1}" srcOrd="0" destOrd="0" presId="urn:microsoft.com/office/officeart/2005/8/layout/list1"/>
    <dgm:cxn modelId="{999D0E14-40AC-4716-A934-4FF2899EDAE9}" type="presParOf" srcId="{181423C5-3FC6-4C22-938C-ADBEB1364E1D}" destId="{C7E85A81-5D73-4380-969B-0EAC4A09E99C}" srcOrd="1" destOrd="0" presId="urn:microsoft.com/office/officeart/2005/8/layout/list1"/>
    <dgm:cxn modelId="{8FD99EC8-3D6A-4138-9003-33B98D6D5FFA}" type="presParOf" srcId="{A8AC7A6E-5850-45AA-A44A-277FCE6D6452}" destId="{461FE8FF-1D3D-4B7E-A6F9-299D68935548}" srcOrd="5" destOrd="0" presId="urn:microsoft.com/office/officeart/2005/8/layout/list1"/>
    <dgm:cxn modelId="{BCFE83E3-0F03-4EBE-9A64-4AE57675F464}" type="presParOf" srcId="{A8AC7A6E-5850-45AA-A44A-277FCE6D6452}" destId="{3D8931EB-F0CA-4B9D-96CB-DD4ED13D95FA}" srcOrd="6" destOrd="0" presId="urn:microsoft.com/office/officeart/2005/8/layout/list1"/>
    <dgm:cxn modelId="{55CA10DA-7E9E-4C59-8BB6-1511EE0474FB}" type="presParOf" srcId="{A8AC7A6E-5850-45AA-A44A-277FCE6D6452}" destId="{A5158508-12BC-4CAD-9658-25BA182014E2}" srcOrd="7" destOrd="0" presId="urn:microsoft.com/office/officeart/2005/8/layout/list1"/>
    <dgm:cxn modelId="{BB05FE3E-EFD4-4501-B85E-1343592BC55E}" type="presParOf" srcId="{A8AC7A6E-5850-45AA-A44A-277FCE6D6452}" destId="{2894262F-DA87-4594-946C-0D12BFC64472}" srcOrd="8" destOrd="0" presId="urn:microsoft.com/office/officeart/2005/8/layout/list1"/>
    <dgm:cxn modelId="{A8766EAD-475D-4A42-9DED-DE5BB1370C5F}" type="presParOf" srcId="{2894262F-DA87-4594-946C-0D12BFC64472}" destId="{8DFC2646-0E58-4E0A-AF20-01BEA29F53C7}" srcOrd="0" destOrd="0" presId="urn:microsoft.com/office/officeart/2005/8/layout/list1"/>
    <dgm:cxn modelId="{0ACB670A-AB94-4BAC-B2C4-DF703AD2695D}" type="presParOf" srcId="{2894262F-DA87-4594-946C-0D12BFC64472}" destId="{F1145A91-7126-442D-B4D1-051F35F753A9}" srcOrd="1" destOrd="0" presId="urn:microsoft.com/office/officeart/2005/8/layout/list1"/>
    <dgm:cxn modelId="{31BBCB5F-E469-4DFC-8318-3849234422DE}" type="presParOf" srcId="{A8AC7A6E-5850-45AA-A44A-277FCE6D6452}" destId="{22D3043A-844D-435D-9AFF-9902CFD3580F}" srcOrd="9" destOrd="0" presId="urn:microsoft.com/office/officeart/2005/8/layout/list1"/>
    <dgm:cxn modelId="{C4985BC9-9E8A-484A-9AE0-1D74F390DD06}" type="presParOf" srcId="{A8AC7A6E-5850-45AA-A44A-277FCE6D6452}" destId="{54B3018E-C4B6-447B-9B2B-BB5C0C51BFCE}" srcOrd="10" destOrd="0" presId="urn:microsoft.com/office/officeart/2005/8/layout/list1"/>
    <dgm:cxn modelId="{B6586DB6-A05F-4705-BEA1-F9525A89F914}" type="presParOf" srcId="{A8AC7A6E-5850-45AA-A44A-277FCE6D6452}" destId="{C95A8175-5AFD-4417-910D-62B3814F9D64}" srcOrd="11" destOrd="0" presId="urn:microsoft.com/office/officeart/2005/8/layout/list1"/>
    <dgm:cxn modelId="{A93CFD00-5645-4CA6-BED6-0B0217643470}" type="presParOf" srcId="{A8AC7A6E-5850-45AA-A44A-277FCE6D6452}" destId="{9537D1C1-DBD2-46F4-8BF2-8C56F1FC107C}" srcOrd="12" destOrd="0" presId="urn:microsoft.com/office/officeart/2005/8/layout/list1"/>
    <dgm:cxn modelId="{F7D2CD03-6CD4-4D9F-AACF-8D9ED9C9A85A}" type="presParOf" srcId="{9537D1C1-DBD2-46F4-8BF2-8C56F1FC107C}" destId="{4A2A816D-1A6A-4CB9-A749-FCF9B4F6F9BD}" srcOrd="0" destOrd="0" presId="urn:microsoft.com/office/officeart/2005/8/layout/list1"/>
    <dgm:cxn modelId="{49F30AD9-0BF5-4949-801D-2AB968535263}" type="presParOf" srcId="{9537D1C1-DBD2-46F4-8BF2-8C56F1FC107C}" destId="{C4E99E7B-121A-4672-A503-BE2402F3C04B}" srcOrd="1" destOrd="0" presId="urn:microsoft.com/office/officeart/2005/8/layout/list1"/>
    <dgm:cxn modelId="{2ECC7839-3F12-4419-9C79-8AB11B0DA422}" type="presParOf" srcId="{A8AC7A6E-5850-45AA-A44A-277FCE6D6452}" destId="{4E6C0922-FDC8-4D15-94F3-71B79920581C}" srcOrd="13" destOrd="0" presId="urn:microsoft.com/office/officeart/2005/8/layout/list1"/>
    <dgm:cxn modelId="{103C32D8-D571-42D7-BCB6-50795BD58F1E}" type="presParOf" srcId="{A8AC7A6E-5850-45AA-A44A-277FCE6D6452}" destId="{2304C189-D3C0-4527-9F04-3EEFE53F05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7647B-BA9C-412A-AB53-8B963693532A}" type="doc">
      <dgm:prSet loTypeId="urn:microsoft.com/office/officeart/2018/2/layout/IconVerticalSolidList#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47B7AB-1573-480D-904B-23F0062E1A9C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2400" dirty="0">
              <a:latin typeface="Futura PT Medium" panose="020B0602020204020303" pitchFamily="34" charset="0"/>
            </a:rPr>
            <a:t>Klassisches Snake Game </a:t>
          </a:r>
          <a:endParaRPr lang="en-US" sz="2400" dirty="0">
            <a:latin typeface="Futura PT Medium" panose="020B0602020204020303" pitchFamily="34" charset="0"/>
          </a:endParaRPr>
        </a:p>
      </dgm:t>
    </dgm:pt>
    <dgm:pt modelId="{FD8A52E5-3DC7-4CD1-B8BE-FA3D67F851F7}" type="parTrans" cxnId="{7B3D2312-818A-4A4A-82B9-5433E1E9E6AE}">
      <dgm:prSet/>
      <dgm:spPr/>
      <dgm:t>
        <a:bodyPr/>
        <a:lstStyle/>
        <a:p>
          <a:endParaRPr lang="en-US"/>
        </a:p>
      </dgm:t>
    </dgm:pt>
    <dgm:pt modelId="{CAFC9F52-D3BE-42C2-BAA9-7B346ED54E7E}" type="sibTrans" cxnId="{7B3D2312-818A-4A4A-82B9-5433E1E9E6AE}">
      <dgm:prSet/>
      <dgm:spPr/>
      <dgm:t>
        <a:bodyPr/>
        <a:lstStyle/>
        <a:p>
          <a:endParaRPr lang="en-US"/>
        </a:p>
      </dgm:t>
    </dgm:pt>
    <dgm:pt modelId="{4D6D0E92-5413-45AA-A687-087BBB0526DC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2400" dirty="0">
              <a:latin typeface="Futura PT Medium" panose="020B0602020204020303" pitchFamily="34" charset="0"/>
            </a:rPr>
            <a:t>Schwierigkeiten bei der Umsetzung </a:t>
          </a:r>
          <a:endParaRPr lang="en-US" sz="2400" dirty="0">
            <a:latin typeface="Futura PT Medium" panose="020B0602020204020303" pitchFamily="34" charset="0"/>
          </a:endParaRPr>
        </a:p>
      </dgm:t>
    </dgm:pt>
    <dgm:pt modelId="{9EC56589-4AB8-4334-B5A9-CB22C8EF54B6}" type="parTrans" cxnId="{F8C86B17-E98D-448F-94D9-B5C51648C9BD}">
      <dgm:prSet/>
      <dgm:spPr/>
      <dgm:t>
        <a:bodyPr/>
        <a:lstStyle/>
        <a:p>
          <a:endParaRPr lang="en-US"/>
        </a:p>
      </dgm:t>
    </dgm:pt>
    <dgm:pt modelId="{2CF33B1B-B00D-42C1-A5B2-D67D650CEC20}" type="sibTrans" cxnId="{F8C86B17-E98D-448F-94D9-B5C51648C9BD}">
      <dgm:prSet/>
      <dgm:spPr/>
      <dgm:t>
        <a:bodyPr/>
        <a:lstStyle/>
        <a:p>
          <a:endParaRPr lang="en-US"/>
        </a:p>
      </dgm:t>
    </dgm:pt>
    <dgm:pt modelId="{1088C39A-D2B7-402E-8197-0BE178E0BC63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2400" dirty="0">
              <a:latin typeface="Futura PT Medium" panose="020B0602020204020303" pitchFamily="34" charset="0"/>
            </a:rPr>
            <a:t>Grafische Darstellung problematisch </a:t>
          </a:r>
          <a:endParaRPr lang="en-US" sz="2400" dirty="0">
            <a:latin typeface="Futura PT Medium" panose="020B0602020204020303" pitchFamily="34" charset="0"/>
          </a:endParaRPr>
        </a:p>
      </dgm:t>
    </dgm:pt>
    <dgm:pt modelId="{ACE29232-4CD7-47DC-9CD3-F5879ECE569F}" type="parTrans" cxnId="{70C54DB7-31E4-45B3-8417-8B24DDAD6AEB}">
      <dgm:prSet/>
      <dgm:spPr/>
      <dgm:t>
        <a:bodyPr/>
        <a:lstStyle/>
        <a:p>
          <a:endParaRPr lang="en-US"/>
        </a:p>
      </dgm:t>
    </dgm:pt>
    <dgm:pt modelId="{D5920627-765F-4B04-8CC7-CEF9C2A59568}" type="sibTrans" cxnId="{70C54DB7-31E4-45B3-8417-8B24DDAD6AEB}">
      <dgm:prSet/>
      <dgm:spPr/>
      <dgm:t>
        <a:bodyPr/>
        <a:lstStyle/>
        <a:p>
          <a:endParaRPr lang="en-US"/>
        </a:p>
      </dgm:t>
    </dgm:pt>
    <dgm:pt modelId="{FFF92466-AB1F-4C9A-81CB-0A893924C2B8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2400" dirty="0">
              <a:latin typeface="Futura PT Medium" panose="020B0602020204020303" pitchFamily="34" charset="0"/>
            </a:rPr>
            <a:t>zu komplex</a:t>
          </a:r>
          <a:endParaRPr lang="en-US" sz="2400" dirty="0">
            <a:latin typeface="Futura PT Medium" panose="020B0602020204020303" pitchFamily="34" charset="0"/>
          </a:endParaRPr>
        </a:p>
      </dgm:t>
    </dgm:pt>
    <dgm:pt modelId="{21A48106-244E-4548-9237-3A6878F4CB05}" type="parTrans" cxnId="{2F244ABD-3950-49D8-B1FB-F0EC28586B3B}">
      <dgm:prSet/>
      <dgm:spPr/>
      <dgm:t>
        <a:bodyPr/>
        <a:lstStyle/>
        <a:p>
          <a:endParaRPr lang="en-US"/>
        </a:p>
      </dgm:t>
    </dgm:pt>
    <dgm:pt modelId="{AD3CFB6D-D168-4C8E-A2B0-C2756E646D02}" type="sibTrans" cxnId="{2F244ABD-3950-49D8-B1FB-F0EC28586B3B}">
      <dgm:prSet/>
      <dgm:spPr/>
      <dgm:t>
        <a:bodyPr/>
        <a:lstStyle/>
        <a:p>
          <a:endParaRPr lang="en-US"/>
        </a:p>
      </dgm:t>
    </dgm:pt>
    <dgm:pt modelId="{635CA4A5-1E71-4096-9368-D6FFF578CF1F}" type="pres">
      <dgm:prSet presAssocID="{4657647B-BA9C-412A-AB53-8B963693532A}" presName="root" presStyleCnt="0">
        <dgm:presLayoutVars>
          <dgm:dir/>
          <dgm:resizeHandles val="exact"/>
        </dgm:presLayoutVars>
      </dgm:prSet>
      <dgm:spPr/>
    </dgm:pt>
    <dgm:pt modelId="{DF50CFCA-172D-40A4-B4AA-C99B3B415DB1}" type="pres">
      <dgm:prSet presAssocID="{8E47B7AB-1573-480D-904B-23F0062E1A9C}" presName="compNode" presStyleCnt="0"/>
      <dgm:spPr/>
    </dgm:pt>
    <dgm:pt modelId="{F8DBA33E-E5A6-48FB-8F7E-AA138FFA25E3}" type="pres">
      <dgm:prSet presAssocID="{8E47B7AB-1573-480D-904B-23F0062E1A9C}" presName="bgRect" presStyleLbl="bgShp" presStyleIdx="0" presStyleCnt="4"/>
      <dgm:spPr>
        <a:ln>
          <a:solidFill>
            <a:schemeClr val="tx1">
              <a:lumMod val="75000"/>
            </a:schemeClr>
          </a:solidFill>
        </a:ln>
      </dgm:spPr>
    </dgm:pt>
    <dgm:pt modelId="{68256B78-8F7E-47DF-AE95-C6A1E5FAAB37}" type="pres">
      <dgm:prSet presAssocID="{8E47B7AB-1573-480D-904B-23F0062E1A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lange"/>
        </a:ext>
      </dgm:extLst>
    </dgm:pt>
    <dgm:pt modelId="{5B33558A-18E2-432E-AFD3-5E4B53BB232F}" type="pres">
      <dgm:prSet presAssocID="{8E47B7AB-1573-480D-904B-23F0062E1A9C}" presName="spaceRect" presStyleCnt="0"/>
      <dgm:spPr/>
    </dgm:pt>
    <dgm:pt modelId="{E340855D-E473-4B22-9159-B846A10084CB}" type="pres">
      <dgm:prSet presAssocID="{8E47B7AB-1573-480D-904B-23F0062E1A9C}" presName="parTx" presStyleLbl="revTx" presStyleIdx="0" presStyleCnt="4">
        <dgm:presLayoutVars>
          <dgm:chMax val="0"/>
          <dgm:chPref val="0"/>
        </dgm:presLayoutVars>
      </dgm:prSet>
      <dgm:spPr/>
    </dgm:pt>
    <dgm:pt modelId="{40C48061-9852-4399-8871-092210727FCF}" type="pres">
      <dgm:prSet presAssocID="{CAFC9F52-D3BE-42C2-BAA9-7B346ED54E7E}" presName="sibTrans" presStyleCnt="0"/>
      <dgm:spPr/>
    </dgm:pt>
    <dgm:pt modelId="{B07C55FF-4D53-4AFE-BB7F-5C84BF3055AF}" type="pres">
      <dgm:prSet presAssocID="{4D6D0E92-5413-45AA-A687-087BBB0526DC}" presName="compNode" presStyleCnt="0"/>
      <dgm:spPr/>
    </dgm:pt>
    <dgm:pt modelId="{E8B0F4AC-F811-4A37-A8AA-258B3C0B1947}" type="pres">
      <dgm:prSet presAssocID="{4D6D0E92-5413-45AA-A687-087BBB0526DC}" presName="bgRect" presStyleLbl="bgShp" presStyleIdx="1" presStyleCnt="4"/>
      <dgm:spPr/>
    </dgm:pt>
    <dgm:pt modelId="{D1BA2DA0-2DB3-46D2-B7B1-076B8B45150E}" type="pres">
      <dgm:prSet presAssocID="{4D6D0E92-5413-45AA-A687-087BBB0526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827E4F-42CE-4333-B3F2-DD5D41F06840}" type="pres">
      <dgm:prSet presAssocID="{4D6D0E92-5413-45AA-A687-087BBB0526DC}" presName="spaceRect" presStyleCnt="0"/>
      <dgm:spPr/>
    </dgm:pt>
    <dgm:pt modelId="{5728BBE0-8754-4108-A068-A2DB2A994099}" type="pres">
      <dgm:prSet presAssocID="{4D6D0E92-5413-45AA-A687-087BBB0526DC}" presName="parTx" presStyleLbl="revTx" presStyleIdx="1" presStyleCnt="4">
        <dgm:presLayoutVars>
          <dgm:chMax val="0"/>
          <dgm:chPref val="0"/>
        </dgm:presLayoutVars>
      </dgm:prSet>
      <dgm:spPr/>
    </dgm:pt>
    <dgm:pt modelId="{DA96CD04-5C69-4B16-92F2-E044ECF49114}" type="pres">
      <dgm:prSet presAssocID="{2CF33B1B-B00D-42C1-A5B2-D67D650CEC20}" presName="sibTrans" presStyleCnt="0"/>
      <dgm:spPr/>
    </dgm:pt>
    <dgm:pt modelId="{4D6A85B8-C990-4F92-9E86-365F7D782B1F}" type="pres">
      <dgm:prSet presAssocID="{1088C39A-D2B7-402E-8197-0BE178E0BC63}" presName="compNode" presStyleCnt="0"/>
      <dgm:spPr/>
    </dgm:pt>
    <dgm:pt modelId="{91778363-3FC8-41A5-9413-9825F95E4E41}" type="pres">
      <dgm:prSet presAssocID="{1088C39A-D2B7-402E-8197-0BE178E0BC63}" presName="bgRect" presStyleLbl="bgShp" presStyleIdx="2" presStyleCnt="4"/>
      <dgm:spPr/>
    </dgm:pt>
    <dgm:pt modelId="{BA220613-4734-4AFD-8592-B7DA9E3B5503}" type="pres">
      <dgm:prSet presAssocID="{1088C39A-D2B7-402E-8197-0BE178E0BC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CF67A9-D4A9-4933-9DD0-1B0E2E86EC1D}" type="pres">
      <dgm:prSet presAssocID="{1088C39A-D2B7-402E-8197-0BE178E0BC63}" presName="spaceRect" presStyleCnt="0"/>
      <dgm:spPr/>
    </dgm:pt>
    <dgm:pt modelId="{B3BB6A8B-0076-4EFE-8AEE-7ACB4921F2D0}" type="pres">
      <dgm:prSet presAssocID="{1088C39A-D2B7-402E-8197-0BE178E0BC63}" presName="parTx" presStyleLbl="revTx" presStyleIdx="2" presStyleCnt="4">
        <dgm:presLayoutVars>
          <dgm:chMax val="0"/>
          <dgm:chPref val="0"/>
        </dgm:presLayoutVars>
      </dgm:prSet>
      <dgm:spPr/>
    </dgm:pt>
    <dgm:pt modelId="{19D5A768-5C96-415F-A506-B4FDDFCA0C8C}" type="pres">
      <dgm:prSet presAssocID="{D5920627-765F-4B04-8CC7-CEF9C2A59568}" presName="sibTrans" presStyleCnt="0"/>
      <dgm:spPr/>
    </dgm:pt>
    <dgm:pt modelId="{D14A4CBF-2C26-4333-82B0-BF3268605075}" type="pres">
      <dgm:prSet presAssocID="{FFF92466-AB1F-4C9A-81CB-0A893924C2B8}" presName="compNode" presStyleCnt="0"/>
      <dgm:spPr/>
    </dgm:pt>
    <dgm:pt modelId="{9E045C68-2924-46E1-8FC3-C73235225972}" type="pres">
      <dgm:prSet presAssocID="{FFF92466-AB1F-4C9A-81CB-0A893924C2B8}" presName="bgRect" presStyleLbl="bgShp" presStyleIdx="3" presStyleCnt="4"/>
      <dgm:spPr/>
    </dgm:pt>
    <dgm:pt modelId="{93CF3C6E-7C0F-419C-B480-37B6777A6C54}" type="pres">
      <dgm:prSet presAssocID="{FFF92466-AB1F-4C9A-81CB-0A893924C2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EBDED07E-4C6C-4C93-8166-5CA58FD03B20}" type="pres">
      <dgm:prSet presAssocID="{FFF92466-AB1F-4C9A-81CB-0A893924C2B8}" presName="spaceRect" presStyleCnt="0"/>
      <dgm:spPr/>
    </dgm:pt>
    <dgm:pt modelId="{01AD2F1D-332E-48AE-937E-FA8D581175D5}" type="pres">
      <dgm:prSet presAssocID="{FFF92466-AB1F-4C9A-81CB-0A893924C2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3D2312-818A-4A4A-82B9-5433E1E9E6AE}" srcId="{4657647B-BA9C-412A-AB53-8B963693532A}" destId="{8E47B7AB-1573-480D-904B-23F0062E1A9C}" srcOrd="0" destOrd="0" parTransId="{FD8A52E5-3DC7-4CD1-B8BE-FA3D67F851F7}" sibTransId="{CAFC9F52-D3BE-42C2-BAA9-7B346ED54E7E}"/>
    <dgm:cxn modelId="{F8C86B17-E98D-448F-94D9-B5C51648C9BD}" srcId="{4657647B-BA9C-412A-AB53-8B963693532A}" destId="{4D6D0E92-5413-45AA-A687-087BBB0526DC}" srcOrd="1" destOrd="0" parTransId="{9EC56589-4AB8-4334-B5A9-CB22C8EF54B6}" sibTransId="{2CF33B1B-B00D-42C1-A5B2-D67D650CEC20}"/>
    <dgm:cxn modelId="{9A015E26-E278-493D-8F02-C1BB2AE827BB}" type="presOf" srcId="{4657647B-BA9C-412A-AB53-8B963693532A}" destId="{635CA4A5-1E71-4096-9368-D6FFF578CF1F}" srcOrd="0" destOrd="0" presId="urn:microsoft.com/office/officeart/2018/2/layout/IconVerticalSolidList#1"/>
    <dgm:cxn modelId="{0D8A547E-52D8-4091-A234-577EE94EA4DB}" type="presOf" srcId="{4D6D0E92-5413-45AA-A687-087BBB0526DC}" destId="{5728BBE0-8754-4108-A068-A2DB2A994099}" srcOrd="0" destOrd="0" presId="urn:microsoft.com/office/officeart/2018/2/layout/IconVerticalSolidList#1"/>
    <dgm:cxn modelId="{9E4A5CA1-5B2B-478F-B639-C8EFAAFD541B}" type="presOf" srcId="{FFF92466-AB1F-4C9A-81CB-0A893924C2B8}" destId="{01AD2F1D-332E-48AE-937E-FA8D581175D5}" srcOrd="0" destOrd="0" presId="urn:microsoft.com/office/officeart/2018/2/layout/IconVerticalSolidList#1"/>
    <dgm:cxn modelId="{86FAF2A9-7ACB-480D-8562-77D3278A8430}" type="presOf" srcId="{1088C39A-D2B7-402E-8197-0BE178E0BC63}" destId="{B3BB6A8B-0076-4EFE-8AEE-7ACB4921F2D0}" srcOrd="0" destOrd="0" presId="urn:microsoft.com/office/officeart/2018/2/layout/IconVerticalSolidList#1"/>
    <dgm:cxn modelId="{70C54DB7-31E4-45B3-8417-8B24DDAD6AEB}" srcId="{4657647B-BA9C-412A-AB53-8B963693532A}" destId="{1088C39A-D2B7-402E-8197-0BE178E0BC63}" srcOrd="2" destOrd="0" parTransId="{ACE29232-4CD7-47DC-9CD3-F5879ECE569F}" sibTransId="{D5920627-765F-4B04-8CC7-CEF9C2A59568}"/>
    <dgm:cxn modelId="{2F244ABD-3950-49D8-B1FB-F0EC28586B3B}" srcId="{4657647B-BA9C-412A-AB53-8B963693532A}" destId="{FFF92466-AB1F-4C9A-81CB-0A893924C2B8}" srcOrd="3" destOrd="0" parTransId="{21A48106-244E-4548-9237-3A6878F4CB05}" sibTransId="{AD3CFB6D-D168-4C8E-A2B0-C2756E646D02}"/>
    <dgm:cxn modelId="{05D9F2DD-2B81-4F08-BCDC-2E143781800A}" type="presOf" srcId="{8E47B7AB-1573-480D-904B-23F0062E1A9C}" destId="{E340855D-E473-4B22-9159-B846A10084CB}" srcOrd="0" destOrd="0" presId="urn:microsoft.com/office/officeart/2018/2/layout/IconVerticalSolidList#1"/>
    <dgm:cxn modelId="{3EE1F3F6-093E-4A07-9BBA-B31A5396631D}" type="presParOf" srcId="{635CA4A5-1E71-4096-9368-D6FFF578CF1F}" destId="{DF50CFCA-172D-40A4-B4AA-C99B3B415DB1}" srcOrd="0" destOrd="0" presId="urn:microsoft.com/office/officeart/2018/2/layout/IconVerticalSolidList#1"/>
    <dgm:cxn modelId="{94399031-1534-493A-B192-264736C30E56}" type="presParOf" srcId="{DF50CFCA-172D-40A4-B4AA-C99B3B415DB1}" destId="{F8DBA33E-E5A6-48FB-8F7E-AA138FFA25E3}" srcOrd="0" destOrd="0" presId="urn:microsoft.com/office/officeart/2018/2/layout/IconVerticalSolidList#1"/>
    <dgm:cxn modelId="{2E92C597-8844-46CE-A8F4-C2291C5C618D}" type="presParOf" srcId="{DF50CFCA-172D-40A4-B4AA-C99B3B415DB1}" destId="{68256B78-8F7E-47DF-AE95-C6A1E5FAAB37}" srcOrd="1" destOrd="0" presId="urn:microsoft.com/office/officeart/2018/2/layout/IconVerticalSolidList#1"/>
    <dgm:cxn modelId="{5A6B2F6A-0479-46FB-B241-FD239CC25C36}" type="presParOf" srcId="{DF50CFCA-172D-40A4-B4AA-C99B3B415DB1}" destId="{5B33558A-18E2-432E-AFD3-5E4B53BB232F}" srcOrd="2" destOrd="0" presId="urn:microsoft.com/office/officeart/2018/2/layout/IconVerticalSolidList#1"/>
    <dgm:cxn modelId="{BCF21C22-9BE4-4944-A5A7-3F204D87F33C}" type="presParOf" srcId="{DF50CFCA-172D-40A4-B4AA-C99B3B415DB1}" destId="{E340855D-E473-4B22-9159-B846A10084CB}" srcOrd="3" destOrd="0" presId="urn:microsoft.com/office/officeart/2018/2/layout/IconVerticalSolidList#1"/>
    <dgm:cxn modelId="{9C3E896B-C4DE-4881-834D-5E9CC38B51C0}" type="presParOf" srcId="{635CA4A5-1E71-4096-9368-D6FFF578CF1F}" destId="{40C48061-9852-4399-8871-092210727FCF}" srcOrd="1" destOrd="0" presId="urn:microsoft.com/office/officeart/2018/2/layout/IconVerticalSolidList#1"/>
    <dgm:cxn modelId="{0F95DB12-1A10-49AA-8C72-28C9FF9C4EA9}" type="presParOf" srcId="{635CA4A5-1E71-4096-9368-D6FFF578CF1F}" destId="{B07C55FF-4D53-4AFE-BB7F-5C84BF3055AF}" srcOrd="2" destOrd="0" presId="urn:microsoft.com/office/officeart/2018/2/layout/IconVerticalSolidList#1"/>
    <dgm:cxn modelId="{DF426133-B87F-4227-8496-A0526CBADF62}" type="presParOf" srcId="{B07C55FF-4D53-4AFE-BB7F-5C84BF3055AF}" destId="{E8B0F4AC-F811-4A37-A8AA-258B3C0B1947}" srcOrd="0" destOrd="0" presId="urn:microsoft.com/office/officeart/2018/2/layout/IconVerticalSolidList#1"/>
    <dgm:cxn modelId="{69CB9A1E-EAE8-4E60-B75B-8A31783DE3CC}" type="presParOf" srcId="{B07C55FF-4D53-4AFE-BB7F-5C84BF3055AF}" destId="{D1BA2DA0-2DB3-46D2-B7B1-076B8B45150E}" srcOrd="1" destOrd="0" presId="urn:microsoft.com/office/officeart/2018/2/layout/IconVerticalSolidList#1"/>
    <dgm:cxn modelId="{C8547E01-B85F-48F4-860F-B1E4F801D703}" type="presParOf" srcId="{B07C55FF-4D53-4AFE-BB7F-5C84BF3055AF}" destId="{3A827E4F-42CE-4333-B3F2-DD5D41F06840}" srcOrd="2" destOrd="0" presId="urn:microsoft.com/office/officeart/2018/2/layout/IconVerticalSolidList#1"/>
    <dgm:cxn modelId="{0952A602-69FA-4DFD-958E-2E0B1E139644}" type="presParOf" srcId="{B07C55FF-4D53-4AFE-BB7F-5C84BF3055AF}" destId="{5728BBE0-8754-4108-A068-A2DB2A994099}" srcOrd="3" destOrd="0" presId="urn:microsoft.com/office/officeart/2018/2/layout/IconVerticalSolidList#1"/>
    <dgm:cxn modelId="{7077945F-8C31-4688-864C-8A90F91367F1}" type="presParOf" srcId="{635CA4A5-1E71-4096-9368-D6FFF578CF1F}" destId="{DA96CD04-5C69-4B16-92F2-E044ECF49114}" srcOrd="3" destOrd="0" presId="urn:microsoft.com/office/officeart/2018/2/layout/IconVerticalSolidList#1"/>
    <dgm:cxn modelId="{C31EDDE8-A529-4FCD-BF05-4F36F2EA942E}" type="presParOf" srcId="{635CA4A5-1E71-4096-9368-D6FFF578CF1F}" destId="{4D6A85B8-C990-4F92-9E86-365F7D782B1F}" srcOrd="4" destOrd="0" presId="urn:microsoft.com/office/officeart/2018/2/layout/IconVerticalSolidList#1"/>
    <dgm:cxn modelId="{139F8568-E0E0-42BB-B0D0-65BB5B4363D8}" type="presParOf" srcId="{4D6A85B8-C990-4F92-9E86-365F7D782B1F}" destId="{91778363-3FC8-41A5-9413-9825F95E4E41}" srcOrd="0" destOrd="0" presId="urn:microsoft.com/office/officeart/2018/2/layout/IconVerticalSolidList#1"/>
    <dgm:cxn modelId="{506A5AE1-D8E4-4428-8031-FEFE3F939D4F}" type="presParOf" srcId="{4D6A85B8-C990-4F92-9E86-365F7D782B1F}" destId="{BA220613-4734-4AFD-8592-B7DA9E3B5503}" srcOrd="1" destOrd="0" presId="urn:microsoft.com/office/officeart/2018/2/layout/IconVerticalSolidList#1"/>
    <dgm:cxn modelId="{131F8AD9-6549-4AB1-940F-4FD5DFC96F26}" type="presParOf" srcId="{4D6A85B8-C990-4F92-9E86-365F7D782B1F}" destId="{FDCF67A9-D4A9-4933-9DD0-1B0E2E86EC1D}" srcOrd="2" destOrd="0" presId="urn:microsoft.com/office/officeart/2018/2/layout/IconVerticalSolidList#1"/>
    <dgm:cxn modelId="{D15AC672-BA9F-41DC-922E-2F1974F079C1}" type="presParOf" srcId="{4D6A85B8-C990-4F92-9E86-365F7D782B1F}" destId="{B3BB6A8B-0076-4EFE-8AEE-7ACB4921F2D0}" srcOrd="3" destOrd="0" presId="urn:microsoft.com/office/officeart/2018/2/layout/IconVerticalSolidList#1"/>
    <dgm:cxn modelId="{96358C82-DA89-4815-B853-B2CA2E45FA8A}" type="presParOf" srcId="{635CA4A5-1E71-4096-9368-D6FFF578CF1F}" destId="{19D5A768-5C96-415F-A506-B4FDDFCA0C8C}" srcOrd="5" destOrd="0" presId="urn:microsoft.com/office/officeart/2018/2/layout/IconVerticalSolidList#1"/>
    <dgm:cxn modelId="{9606F3B2-E6FF-4912-AA56-28219AC9DAFC}" type="presParOf" srcId="{635CA4A5-1E71-4096-9368-D6FFF578CF1F}" destId="{D14A4CBF-2C26-4333-82B0-BF3268605075}" srcOrd="6" destOrd="0" presId="urn:microsoft.com/office/officeart/2018/2/layout/IconVerticalSolidList#1"/>
    <dgm:cxn modelId="{01D2EC6C-1319-40DE-AFE2-00E7B8255234}" type="presParOf" srcId="{D14A4CBF-2C26-4333-82B0-BF3268605075}" destId="{9E045C68-2924-46E1-8FC3-C73235225972}" srcOrd="0" destOrd="0" presId="urn:microsoft.com/office/officeart/2018/2/layout/IconVerticalSolidList#1"/>
    <dgm:cxn modelId="{175A8EBE-077F-4951-A3C2-3BBC097AFE9B}" type="presParOf" srcId="{D14A4CBF-2C26-4333-82B0-BF3268605075}" destId="{93CF3C6E-7C0F-419C-B480-37B6777A6C54}" srcOrd="1" destOrd="0" presId="urn:microsoft.com/office/officeart/2018/2/layout/IconVerticalSolidList#1"/>
    <dgm:cxn modelId="{21771788-A37B-4B2B-AD07-261CE511139B}" type="presParOf" srcId="{D14A4CBF-2C26-4333-82B0-BF3268605075}" destId="{EBDED07E-4C6C-4C93-8166-5CA58FD03B20}" srcOrd="2" destOrd="0" presId="urn:microsoft.com/office/officeart/2018/2/layout/IconVerticalSolidList#1"/>
    <dgm:cxn modelId="{F9435E90-F34C-4FC1-97A0-750DDD9E321E}" type="presParOf" srcId="{D14A4CBF-2C26-4333-82B0-BF3268605075}" destId="{01AD2F1D-332E-48AE-937E-FA8D581175D5}" srcOrd="3" destOrd="0" presId="urn:microsoft.com/office/officeart/2018/2/layout/IconVerticalSoli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21157-0A3D-45C9-BB71-485599BE9DA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92853-4F40-48F1-9032-A0F1BA037B1E}">
      <dgm:prSet custT="1"/>
      <dgm:spPr>
        <a:solidFill>
          <a:schemeClr val="bg2">
            <a:lumMod val="75000"/>
            <a:lumOff val="25000"/>
            <a:alpha val="90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r>
            <a:rPr lang="de-DE" sz="2400" dirty="0" err="1">
              <a:solidFill>
                <a:schemeClr val="tx1"/>
              </a:solidFill>
              <a:latin typeface="Futura PT Medium" panose="020B0602020204020303" pitchFamily="34" charset="0"/>
            </a:rPr>
            <a:t>TicTacToe</a:t>
          </a:r>
          <a:r>
            <a:rPr lang="de-DE" sz="2400" dirty="0">
              <a:solidFill>
                <a:schemeClr val="tx1"/>
              </a:solidFill>
              <a:latin typeface="Futura PT Medium" panose="020B0602020204020303" pitchFamily="34" charset="0"/>
            </a:rPr>
            <a:t> </a:t>
          </a:r>
          <a:endParaRPr lang="en-US" sz="2400" dirty="0">
            <a:solidFill>
              <a:schemeClr val="tx1"/>
            </a:solidFill>
            <a:latin typeface="Futura PT Medium" panose="020B0602020204020303" pitchFamily="34" charset="0"/>
          </a:endParaRPr>
        </a:p>
      </dgm:t>
    </dgm:pt>
    <dgm:pt modelId="{6C85434F-2F54-4C34-A61B-7CCEE42DCE0C}" type="parTrans" cxnId="{36A2729A-6561-4A77-A991-BE5DC58E1F5F}">
      <dgm:prSet/>
      <dgm:spPr/>
      <dgm:t>
        <a:bodyPr/>
        <a:lstStyle/>
        <a:p>
          <a:endParaRPr lang="en-US"/>
        </a:p>
      </dgm:t>
    </dgm:pt>
    <dgm:pt modelId="{DC8660A0-88DE-4ED6-AEB0-0337F8DB1183}" type="sibTrans" cxnId="{36A2729A-6561-4A77-A991-BE5DC58E1F5F}">
      <dgm:prSet/>
      <dgm:spPr/>
      <dgm:t>
        <a:bodyPr/>
        <a:lstStyle/>
        <a:p>
          <a:endParaRPr lang="en-US"/>
        </a:p>
      </dgm:t>
    </dgm:pt>
    <dgm:pt modelId="{18A18287-D993-4A05-8014-A97D1174FB3D}">
      <dgm:prSet custT="1"/>
      <dgm:spPr>
        <a:solidFill>
          <a:schemeClr val="bg2">
            <a:lumMod val="75000"/>
            <a:lumOff val="25000"/>
            <a:alpha val="90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r>
            <a:rPr lang="de-DE" sz="2400" dirty="0">
              <a:solidFill>
                <a:schemeClr val="tx1"/>
              </a:solidFill>
              <a:latin typeface="Futura PT Medium" panose="020B0602020204020303" pitchFamily="34" charset="0"/>
            </a:rPr>
            <a:t>nicht klassisch auf 3x3 Feld </a:t>
          </a:r>
          <a:endParaRPr lang="en-US" sz="2400" dirty="0">
            <a:solidFill>
              <a:schemeClr val="tx1"/>
            </a:solidFill>
            <a:latin typeface="Futura PT Medium" panose="020B0602020204020303" pitchFamily="34" charset="0"/>
          </a:endParaRPr>
        </a:p>
      </dgm:t>
    </dgm:pt>
    <dgm:pt modelId="{E6A384AF-8025-41B1-A860-298BF3B0F7D9}" type="parTrans" cxnId="{BA729847-02B2-407F-B809-7376492A18B9}">
      <dgm:prSet/>
      <dgm:spPr/>
      <dgm:t>
        <a:bodyPr/>
        <a:lstStyle/>
        <a:p>
          <a:endParaRPr lang="en-US"/>
        </a:p>
      </dgm:t>
    </dgm:pt>
    <dgm:pt modelId="{32CE916F-35E7-476A-ADE0-BC61DC69152C}" type="sibTrans" cxnId="{BA729847-02B2-407F-B809-7376492A18B9}">
      <dgm:prSet/>
      <dgm:spPr/>
      <dgm:t>
        <a:bodyPr/>
        <a:lstStyle/>
        <a:p>
          <a:endParaRPr lang="en-US"/>
        </a:p>
      </dgm:t>
    </dgm:pt>
    <dgm:pt modelId="{1CA14AB1-7539-4775-AD1D-A807146343BC}">
      <dgm:prSet custT="1"/>
      <dgm:spPr>
        <a:solidFill>
          <a:schemeClr val="bg2">
            <a:lumMod val="75000"/>
            <a:lumOff val="25000"/>
            <a:alpha val="90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r>
            <a:rPr lang="de-DE" sz="2400" dirty="0">
              <a:solidFill>
                <a:schemeClr val="tx1"/>
              </a:solidFill>
              <a:latin typeface="Futura PT Medium" panose="020B0602020204020303" pitchFamily="34" charset="0"/>
            </a:rPr>
            <a:t>stattdessen auf 4x4 Feld</a:t>
          </a:r>
          <a:endParaRPr lang="en-US" sz="2400" dirty="0">
            <a:solidFill>
              <a:schemeClr val="tx1"/>
            </a:solidFill>
            <a:latin typeface="Futura PT Medium" panose="020B0602020204020303" pitchFamily="34" charset="0"/>
          </a:endParaRPr>
        </a:p>
      </dgm:t>
    </dgm:pt>
    <dgm:pt modelId="{F1CE145B-BCE7-467D-A79D-4CA95BA10C87}" type="parTrans" cxnId="{F267EA09-AC6C-45F3-9687-6838297D5509}">
      <dgm:prSet/>
      <dgm:spPr/>
      <dgm:t>
        <a:bodyPr/>
        <a:lstStyle/>
        <a:p>
          <a:endParaRPr lang="en-US"/>
        </a:p>
      </dgm:t>
    </dgm:pt>
    <dgm:pt modelId="{479CB5EE-DB9F-4DC4-B551-18A3ABD0F957}" type="sibTrans" cxnId="{F267EA09-AC6C-45F3-9687-6838297D5509}">
      <dgm:prSet/>
      <dgm:spPr/>
      <dgm:t>
        <a:bodyPr/>
        <a:lstStyle/>
        <a:p>
          <a:endParaRPr lang="en-US"/>
        </a:p>
      </dgm:t>
    </dgm:pt>
    <dgm:pt modelId="{11E3A545-0A37-40A8-9794-50D7C575755F}">
      <dgm:prSet custT="1"/>
      <dgm:spPr>
        <a:solidFill>
          <a:schemeClr val="bg2">
            <a:lumMod val="75000"/>
            <a:lumOff val="25000"/>
            <a:alpha val="90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  <dgm:t>
        <a:bodyPr/>
        <a:lstStyle/>
        <a:p>
          <a:r>
            <a:rPr lang="de-DE" sz="2400" dirty="0">
              <a:solidFill>
                <a:schemeClr val="tx1"/>
              </a:solidFill>
              <a:latin typeface="Futura PT Medium" panose="020B0602020204020303" pitchFamily="34" charset="0"/>
            </a:rPr>
            <a:t>2 Spieler</a:t>
          </a:r>
          <a:endParaRPr lang="en-US" sz="2400" dirty="0">
            <a:solidFill>
              <a:schemeClr val="tx1"/>
            </a:solidFill>
            <a:latin typeface="Futura PT Medium" panose="020B0602020204020303" pitchFamily="34" charset="0"/>
          </a:endParaRPr>
        </a:p>
      </dgm:t>
    </dgm:pt>
    <dgm:pt modelId="{DF747D82-4C7F-4E1C-852B-B48F59FCF519}" type="parTrans" cxnId="{110F9DF2-3781-4B92-A2BC-54D187398EFF}">
      <dgm:prSet/>
      <dgm:spPr/>
      <dgm:t>
        <a:bodyPr/>
        <a:lstStyle/>
        <a:p>
          <a:endParaRPr lang="en-US"/>
        </a:p>
      </dgm:t>
    </dgm:pt>
    <dgm:pt modelId="{8946848E-97A7-42BA-8B8A-C9524CFEB540}" type="sibTrans" cxnId="{110F9DF2-3781-4B92-A2BC-54D187398EFF}">
      <dgm:prSet/>
      <dgm:spPr/>
      <dgm:t>
        <a:bodyPr/>
        <a:lstStyle/>
        <a:p>
          <a:endParaRPr lang="en-US"/>
        </a:p>
      </dgm:t>
    </dgm:pt>
    <dgm:pt modelId="{B2C68BA4-31ED-4061-A980-0E0D52802CE7}" type="pres">
      <dgm:prSet presAssocID="{A8821157-0A3D-45C9-BB71-485599BE9D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536CFE-F422-42AE-9938-B6276CABA863}" type="pres">
      <dgm:prSet presAssocID="{29D92853-4F40-48F1-9032-A0F1BA037B1E}" presName="hierRoot1" presStyleCnt="0"/>
      <dgm:spPr/>
    </dgm:pt>
    <dgm:pt modelId="{572AE81B-6489-490F-9BA1-9CD60A95753B}" type="pres">
      <dgm:prSet presAssocID="{29D92853-4F40-48F1-9032-A0F1BA037B1E}" presName="composite" presStyleCnt="0"/>
      <dgm:spPr/>
    </dgm:pt>
    <dgm:pt modelId="{A6C76574-9CCA-4EF1-A7CD-D74344B7B6ED}" type="pres">
      <dgm:prSet presAssocID="{29D92853-4F40-48F1-9032-A0F1BA037B1E}" presName="background" presStyleLbl="node0" presStyleIdx="0" presStyleCnt="4"/>
      <dgm:spPr>
        <a:solidFill>
          <a:schemeClr val="bg2">
            <a:lumMod val="90000"/>
            <a:lumOff val="10000"/>
          </a:schemeClr>
        </a:solidFill>
      </dgm:spPr>
    </dgm:pt>
    <dgm:pt modelId="{BB719C1A-3750-4F29-B5C1-8D27C23A8B55}" type="pres">
      <dgm:prSet presAssocID="{29D92853-4F40-48F1-9032-A0F1BA037B1E}" presName="text" presStyleLbl="fgAcc0" presStyleIdx="0" presStyleCnt="4">
        <dgm:presLayoutVars>
          <dgm:chPref val="3"/>
        </dgm:presLayoutVars>
      </dgm:prSet>
      <dgm:spPr/>
    </dgm:pt>
    <dgm:pt modelId="{7DD498A4-E7BB-4253-964C-415BF5B5B47C}" type="pres">
      <dgm:prSet presAssocID="{29D92853-4F40-48F1-9032-A0F1BA037B1E}" presName="hierChild2" presStyleCnt="0"/>
      <dgm:spPr/>
    </dgm:pt>
    <dgm:pt modelId="{1F63D6EC-30D9-40F3-BEAC-F591D6442E8B}" type="pres">
      <dgm:prSet presAssocID="{18A18287-D993-4A05-8014-A97D1174FB3D}" presName="hierRoot1" presStyleCnt="0"/>
      <dgm:spPr/>
    </dgm:pt>
    <dgm:pt modelId="{F90E3064-19A1-4BD3-850F-5D730318516D}" type="pres">
      <dgm:prSet presAssocID="{18A18287-D993-4A05-8014-A97D1174FB3D}" presName="composite" presStyleCnt="0"/>
      <dgm:spPr/>
    </dgm:pt>
    <dgm:pt modelId="{427B4194-1667-4009-8002-EC246692A427}" type="pres">
      <dgm:prSet presAssocID="{18A18287-D993-4A05-8014-A97D1174FB3D}" presName="background" presStyleLbl="node0" presStyleIdx="1" presStyleCnt="4"/>
      <dgm:spPr>
        <a:solidFill>
          <a:schemeClr val="bg2">
            <a:lumMod val="90000"/>
            <a:lumOff val="10000"/>
          </a:schemeClr>
        </a:solidFill>
      </dgm:spPr>
    </dgm:pt>
    <dgm:pt modelId="{E1FBEBA8-6F0F-4574-8B2F-5F031F01A53B}" type="pres">
      <dgm:prSet presAssocID="{18A18287-D993-4A05-8014-A97D1174FB3D}" presName="text" presStyleLbl="fgAcc0" presStyleIdx="1" presStyleCnt="4">
        <dgm:presLayoutVars>
          <dgm:chPref val="3"/>
        </dgm:presLayoutVars>
      </dgm:prSet>
      <dgm:spPr/>
    </dgm:pt>
    <dgm:pt modelId="{1F0EC9A5-AB89-49C6-9C6E-499DC7643BBC}" type="pres">
      <dgm:prSet presAssocID="{18A18287-D993-4A05-8014-A97D1174FB3D}" presName="hierChild2" presStyleCnt="0"/>
      <dgm:spPr/>
    </dgm:pt>
    <dgm:pt modelId="{1B7E1104-AA26-40E9-B4EC-C95ADA58A40A}" type="pres">
      <dgm:prSet presAssocID="{1CA14AB1-7539-4775-AD1D-A807146343BC}" presName="hierRoot1" presStyleCnt="0"/>
      <dgm:spPr/>
    </dgm:pt>
    <dgm:pt modelId="{85BA27F2-525C-4702-9B31-8077CF767002}" type="pres">
      <dgm:prSet presAssocID="{1CA14AB1-7539-4775-AD1D-A807146343BC}" presName="composite" presStyleCnt="0"/>
      <dgm:spPr/>
    </dgm:pt>
    <dgm:pt modelId="{0E13CC7B-36B7-4217-A6D8-999FC8FA00C1}" type="pres">
      <dgm:prSet presAssocID="{1CA14AB1-7539-4775-AD1D-A807146343BC}" presName="background" presStyleLbl="node0" presStyleIdx="2" presStyleCnt="4"/>
      <dgm:spPr>
        <a:solidFill>
          <a:schemeClr val="bg2">
            <a:lumMod val="90000"/>
            <a:lumOff val="10000"/>
          </a:schemeClr>
        </a:solidFill>
      </dgm:spPr>
    </dgm:pt>
    <dgm:pt modelId="{4664AC99-17F5-406D-BF33-CC9360C53A2F}" type="pres">
      <dgm:prSet presAssocID="{1CA14AB1-7539-4775-AD1D-A807146343BC}" presName="text" presStyleLbl="fgAcc0" presStyleIdx="2" presStyleCnt="4">
        <dgm:presLayoutVars>
          <dgm:chPref val="3"/>
        </dgm:presLayoutVars>
      </dgm:prSet>
      <dgm:spPr/>
    </dgm:pt>
    <dgm:pt modelId="{287DE7EA-A227-4154-B028-684B6E0B05E5}" type="pres">
      <dgm:prSet presAssocID="{1CA14AB1-7539-4775-AD1D-A807146343BC}" presName="hierChild2" presStyleCnt="0"/>
      <dgm:spPr/>
    </dgm:pt>
    <dgm:pt modelId="{29D98DD8-508E-4BE7-A8AA-2709CFEA2D86}" type="pres">
      <dgm:prSet presAssocID="{11E3A545-0A37-40A8-9794-50D7C575755F}" presName="hierRoot1" presStyleCnt="0"/>
      <dgm:spPr/>
    </dgm:pt>
    <dgm:pt modelId="{E1F2F356-5AD9-46B8-8ECF-A70FC805CE6C}" type="pres">
      <dgm:prSet presAssocID="{11E3A545-0A37-40A8-9794-50D7C575755F}" presName="composite" presStyleCnt="0"/>
      <dgm:spPr/>
    </dgm:pt>
    <dgm:pt modelId="{888B63E5-1051-4503-A5D1-F07756B01A1C}" type="pres">
      <dgm:prSet presAssocID="{11E3A545-0A37-40A8-9794-50D7C575755F}" presName="background" presStyleLbl="node0" presStyleIdx="3" presStyleCnt="4"/>
      <dgm:spPr>
        <a:solidFill>
          <a:schemeClr val="bg2">
            <a:lumMod val="90000"/>
            <a:lumOff val="10000"/>
          </a:schemeClr>
        </a:solidFill>
      </dgm:spPr>
    </dgm:pt>
    <dgm:pt modelId="{7D6CF206-BCAA-42A0-9398-C8710F17C01D}" type="pres">
      <dgm:prSet presAssocID="{11E3A545-0A37-40A8-9794-50D7C575755F}" presName="text" presStyleLbl="fgAcc0" presStyleIdx="3" presStyleCnt="4">
        <dgm:presLayoutVars>
          <dgm:chPref val="3"/>
        </dgm:presLayoutVars>
      </dgm:prSet>
      <dgm:spPr/>
    </dgm:pt>
    <dgm:pt modelId="{585B9109-2724-4A79-91CD-36B3EEA80459}" type="pres">
      <dgm:prSet presAssocID="{11E3A545-0A37-40A8-9794-50D7C575755F}" presName="hierChild2" presStyleCnt="0"/>
      <dgm:spPr/>
    </dgm:pt>
  </dgm:ptLst>
  <dgm:cxnLst>
    <dgm:cxn modelId="{F267EA09-AC6C-45F3-9687-6838297D5509}" srcId="{A8821157-0A3D-45C9-BB71-485599BE9DA7}" destId="{1CA14AB1-7539-4775-AD1D-A807146343BC}" srcOrd="2" destOrd="0" parTransId="{F1CE145B-BCE7-467D-A79D-4CA95BA10C87}" sibTransId="{479CB5EE-DB9F-4DC4-B551-18A3ABD0F957}"/>
    <dgm:cxn modelId="{CA012F62-13EF-47F4-AD4C-5D025F6CFA9A}" type="presOf" srcId="{18A18287-D993-4A05-8014-A97D1174FB3D}" destId="{E1FBEBA8-6F0F-4574-8B2F-5F031F01A53B}" srcOrd="0" destOrd="0" presId="urn:microsoft.com/office/officeart/2005/8/layout/hierarchy1"/>
    <dgm:cxn modelId="{BA729847-02B2-407F-B809-7376492A18B9}" srcId="{A8821157-0A3D-45C9-BB71-485599BE9DA7}" destId="{18A18287-D993-4A05-8014-A97D1174FB3D}" srcOrd="1" destOrd="0" parTransId="{E6A384AF-8025-41B1-A860-298BF3B0F7D9}" sibTransId="{32CE916F-35E7-476A-ADE0-BC61DC69152C}"/>
    <dgm:cxn modelId="{FB7F0074-45E4-40A7-A813-C3D597C96005}" type="presOf" srcId="{1CA14AB1-7539-4775-AD1D-A807146343BC}" destId="{4664AC99-17F5-406D-BF33-CC9360C53A2F}" srcOrd="0" destOrd="0" presId="urn:microsoft.com/office/officeart/2005/8/layout/hierarchy1"/>
    <dgm:cxn modelId="{36A2729A-6561-4A77-A991-BE5DC58E1F5F}" srcId="{A8821157-0A3D-45C9-BB71-485599BE9DA7}" destId="{29D92853-4F40-48F1-9032-A0F1BA037B1E}" srcOrd="0" destOrd="0" parTransId="{6C85434F-2F54-4C34-A61B-7CCEE42DCE0C}" sibTransId="{DC8660A0-88DE-4ED6-AEB0-0337F8DB1183}"/>
    <dgm:cxn modelId="{E75F83A8-9AA4-4C39-B1DF-93E0E5B6E475}" type="presOf" srcId="{A8821157-0A3D-45C9-BB71-485599BE9DA7}" destId="{B2C68BA4-31ED-4061-A980-0E0D52802CE7}" srcOrd="0" destOrd="0" presId="urn:microsoft.com/office/officeart/2005/8/layout/hierarchy1"/>
    <dgm:cxn modelId="{4AEB74BC-9FD2-47F9-9CA7-08988E1239DD}" type="presOf" srcId="{29D92853-4F40-48F1-9032-A0F1BA037B1E}" destId="{BB719C1A-3750-4F29-B5C1-8D27C23A8B55}" srcOrd="0" destOrd="0" presId="urn:microsoft.com/office/officeart/2005/8/layout/hierarchy1"/>
    <dgm:cxn modelId="{03ECDCC8-29EA-4194-9B49-47CD14C86233}" type="presOf" srcId="{11E3A545-0A37-40A8-9794-50D7C575755F}" destId="{7D6CF206-BCAA-42A0-9398-C8710F17C01D}" srcOrd="0" destOrd="0" presId="urn:microsoft.com/office/officeart/2005/8/layout/hierarchy1"/>
    <dgm:cxn modelId="{110F9DF2-3781-4B92-A2BC-54D187398EFF}" srcId="{A8821157-0A3D-45C9-BB71-485599BE9DA7}" destId="{11E3A545-0A37-40A8-9794-50D7C575755F}" srcOrd="3" destOrd="0" parTransId="{DF747D82-4C7F-4E1C-852B-B48F59FCF519}" sibTransId="{8946848E-97A7-42BA-8B8A-C9524CFEB540}"/>
    <dgm:cxn modelId="{A3EDB0AF-C56F-4B3F-8629-5822E5FD1168}" type="presParOf" srcId="{B2C68BA4-31ED-4061-A980-0E0D52802CE7}" destId="{52536CFE-F422-42AE-9938-B6276CABA863}" srcOrd="0" destOrd="0" presId="urn:microsoft.com/office/officeart/2005/8/layout/hierarchy1"/>
    <dgm:cxn modelId="{1DC0272A-5409-42D0-9145-284E7BC5AA46}" type="presParOf" srcId="{52536CFE-F422-42AE-9938-B6276CABA863}" destId="{572AE81B-6489-490F-9BA1-9CD60A95753B}" srcOrd="0" destOrd="0" presId="urn:microsoft.com/office/officeart/2005/8/layout/hierarchy1"/>
    <dgm:cxn modelId="{50B629EA-13E9-4CD0-AD62-FD4AEBDF8E2C}" type="presParOf" srcId="{572AE81B-6489-490F-9BA1-9CD60A95753B}" destId="{A6C76574-9CCA-4EF1-A7CD-D74344B7B6ED}" srcOrd="0" destOrd="0" presId="urn:microsoft.com/office/officeart/2005/8/layout/hierarchy1"/>
    <dgm:cxn modelId="{E485A4A1-0850-4811-B2B1-FFBBD27FE1EE}" type="presParOf" srcId="{572AE81B-6489-490F-9BA1-9CD60A95753B}" destId="{BB719C1A-3750-4F29-B5C1-8D27C23A8B55}" srcOrd="1" destOrd="0" presId="urn:microsoft.com/office/officeart/2005/8/layout/hierarchy1"/>
    <dgm:cxn modelId="{C0EE7A47-600D-43C9-9BC6-27550F0427F7}" type="presParOf" srcId="{52536CFE-F422-42AE-9938-B6276CABA863}" destId="{7DD498A4-E7BB-4253-964C-415BF5B5B47C}" srcOrd="1" destOrd="0" presId="urn:microsoft.com/office/officeart/2005/8/layout/hierarchy1"/>
    <dgm:cxn modelId="{A4349EC3-8831-4ED5-91A3-57FAEB3DECF3}" type="presParOf" srcId="{B2C68BA4-31ED-4061-A980-0E0D52802CE7}" destId="{1F63D6EC-30D9-40F3-BEAC-F591D6442E8B}" srcOrd="1" destOrd="0" presId="urn:microsoft.com/office/officeart/2005/8/layout/hierarchy1"/>
    <dgm:cxn modelId="{13BF80AC-6AD0-4D8D-B526-9C02D78AB50C}" type="presParOf" srcId="{1F63D6EC-30D9-40F3-BEAC-F591D6442E8B}" destId="{F90E3064-19A1-4BD3-850F-5D730318516D}" srcOrd="0" destOrd="0" presId="urn:microsoft.com/office/officeart/2005/8/layout/hierarchy1"/>
    <dgm:cxn modelId="{FA1DA9E6-28C4-4DAB-B2E2-EBA140D7E3CB}" type="presParOf" srcId="{F90E3064-19A1-4BD3-850F-5D730318516D}" destId="{427B4194-1667-4009-8002-EC246692A427}" srcOrd="0" destOrd="0" presId="urn:microsoft.com/office/officeart/2005/8/layout/hierarchy1"/>
    <dgm:cxn modelId="{C83DEBCE-8CA5-45CD-833B-C5733AAFEF66}" type="presParOf" srcId="{F90E3064-19A1-4BD3-850F-5D730318516D}" destId="{E1FBEBA8-6F0F-4574-8B2F-5F031F01A53B}" srcOrd="1" destOrd="0" presId="urn:microsoft.com/office/officeart/2005/8/layout/hierarchy1"/>
    <dgm:cxn modelId="{B991BF56-5F24-4A50-9528-E96D94B1A195}" type="presParOf" srcId="{1F63D6EC-30D9-40F3-BEAC-F591D6442E8B}" destId="{1F0EC9A5-AB89-49C6-9C6E-499DC7643BBC}" srcOrd="1" destOrd="0" presId="urn:microsoft.com/office/officeart/2005/8/layout/hierarchy1"/>
    <dgm:cxn modelId="{F7421AE7-8C0B-4922-990D-AA04196D6EEE}" type="presParOf" srcId="{B2C68BA4-31ED-4061-A980-0E0D52802CE7}" destId="{1B7E1104-AA26-40E9-B4EC-C95ADA58A40A}" srcOrd="2" destOrd="0" presId="urn:microsoft.com/office/officeart/2005/8/layout/hierarchy1"/>
    <dgm:cxn modelId="{861EB79E-6CFB-46D7-AC97-EE99F7B04082}" type="presParOf" srcId="{1B7E1104-AA26-40E9-B4EC-C95ADA58A40A}" destId="{85BA27F2-525C-4702-9B31-8077CF767002}" srcOrd="0" destOrd="0" presId="urn:microsoft.com/office/officeart/2005/8/layout/hierarchy1"/>
    <dgm:cxn modelId="{F041DC89-0A86-4DE7-8563-AE20D04628EB}" type="presParOf" srcId="{85BA27F2-525C-4702-9B31-8077CF767002}" destId="{0E13CC7B-36B7-4217-A6D8-999FC8FA00C1}" srcOrd="0" destOrd="0" presId="urn:microsoft.com/office/officeart/2005/8/layout/hierarchy1"/>
    <dgm:cxn modelId="{90AB4E28-D670-45DA-9C87-705EBC54023F}" type="presParOf" srcId="{85BA27F2-525C-4702-9B31-8077CF767002}" destId="{4664AC99-17F5-406D-BF33-CC9360C53A2F}" srcOrd="1" destOrd="0" presId="urn:microsoft.com/office/officeart/2005/8/layout/hierarchy1"/>
    <dgm:cxn modelId="{86A93749-0FAA-4764-9E8B-59ABC34A20D9}" type="presParOf" srcId="{1B7E1104-AA26-40E9-B4EC-C95ADA58A40A}" destId="{287DE7EA-A227-4154-B028-684B6E0B05E5}" srcOrd="1" destOrd="0" presId="urn:microsoft.com/office/officeart/2005/8/layout/hierarchy1"/>
    <dgm:cxn modelId="{B4B90002-0D42-4A2D-BA0E-CCF9BA69AC30}" type="presParOf" srcId="{B2C68BA4-31ED-4061-A980-0E0D52802CE7}" destId="{29D98DD8-508E-4BE7-A8AA-2709CFEA2D86}" srcOrd="3" destOrd="0" presId="urn:microsoft.com/office/officeart/2005/8/layout/hierarchy1"/>
    <dgm:cxn modelId="{191B6EAA-6E6E-43EF-BEF0-973D43289739}" type="presParOf" srcId="{29D98DD8-508E-4BE7-A8AA-2709CFEA2D86}" destId="{E1F2F356-5AD9-46B8-8ECF-A70FC805CE6C}" srcOrd="0" destOrd="0" presId="urn:microsoft.com/office/officeart/2005/8/layout/hierarchy1"/>
    <dgm:cxn modelId="{E1BE0460-30C7-4C6D-84CC-C321D4715288}" type="presParOf" srcId="{E1F2F356-5AD9-46B8-8ECF-A70FC805CE6C}" destId="{888B63E5-1051-4503-A5D1-F07756B01A1C}" srcOrd="0" destOrd="0" presId="urn:microsoft.com/office/officeart/2005/8/layout/hierarchy1"/>
    <dgm:cxn modelId="{7C3A71B5-E5DD-41CE-9A82-E615418D2670}" type="presParOf" srcId="{E1F2F356-5AD9-46B8-8ECF-A70FC805CE6C}" destId="{7D6CF206-BCAA-42A0-9398-C8710F17C01D}" srcOrd="1" destOrd="0" presId="urn:microsoft.com/office/officeart/2005/8/layout/hierarchy1"/>
    <dgm:cxn modelId="{B58C5047-072A-405A-B6EA-2314D3816626}" type="presParOf" srcId="{29D98DD8-508E-4BE7-A8AA-2709CFEA2D86}" destId="{585B9109-2724-4A79-91CD-36B3EEA804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A26D-83B3-4E8A-A633-83562075A2E0}">
      <dsp:nvSpPr>
        <dsp:cNvPr id="0" name=""/>
        <dsp:cNvSpPr/>
      </dsp:nvSpPr>
      <dsp:spPr>
        <a:xfrm>
          <a:off x="0" y="325940"/>
          <a:ext cx="990600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8F11F-5B8D-4E7D-A631-F36A6AB05856}">
      <dsp:nvSpPr>
        <dsp:cNvPr id="0" name=""/>
        <dsp:cNvSpPr/>
      </dsp:nvSpPr>
      <dsp:spPr>
        <a:xfrm>
          <a:off x="495300" y="75020"/>
          <a:ext cx="6934200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Futura PT Medium" panose="020B0602020204020303" pitchFamily="34" charset="0"/>
            </a:rPr>
            <a:t>Ideenfindung </a:t>
          </a:r>
          <a:endParaRPr lang="en-US" sz="2400" kern="1200" dirty="0">
            <a:latin typeface="Futura PT Medium" panose="020B0602020204020303" pitchFamily="34" charset="0"/>
          </a:endParaRPr>
        </a:p>
      </dsp:txBody>
      <dsp:txXfrm>
        <a:off x="519798" y="99518"/>
        <a:ext cx="6885204" cy="452844"/>
      </dsp:txXfrm>
    </dsp:sp>
    <dsp:sp modelId="{3D8931EB-F0CA-4B9D-96CB-DD4ED13D95FA}">
      <dsp:nvSpPr>
        <dsp:cNvPr id="0" name=""/>
        <dsp:cNvSpPr/>
      </dsp:nvSpPr>
      <dsp:spPr>
        <a:xfrm>
          <a:off x="0" y="1097060"/>
          <a:ext cx="990600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85A81-5D73-4380-969B-0EAC4A09E99C}">
      <dsp:nvSpPr>
        <dsp:cNvPr id="0" name=""/>
        <dsp:cNvSpPr/>
      </dsp:nvSpPr>
      <dsp:spPr>
        <a:xfrm>
          <a:off x="495300" y="846140"/>
          <a:ext cx="6934200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Futura PT Medium" panose="020B0602020204020303" pitchFamily="34" charset="0"/>
            </a:rPr>
            <a:t>Spielprinzip </a:t>
          </a:r>
          <a:endParaRPr lang="en-US" sz="2400" kern="1200">
            <a:latin typeface="Futura PT Medium" panose="020B0602020204020303" pitchFamily="34" charset="0"/>
          </a:endParaRPr>
        </a:p>
      </dsp:txBody>
      <dsp:txXfrm>
        <a:off x="519798" y="870638"/>
        <a:ext cx="6885204" cy="452844"/>
      </dsp:txXfrm>
    </dsp:sp>
    <dsp:sp modelId="{54B3018E-C4B6-447B-9B2B-BB5C0C51BFCE}">
      <dsp:nvSpPr>
        <dsp:cNvPr id="0" name=""/>
        <dsp:cNvSpPr/>
      </dsp:nvSpPr>
      <dsp:spPr>
        <a:xfrm>
          <a:off x="0" y="1868180"/>
          <a:ext cx="990600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5A91-7126-442D-B4D1-051F35F753A9}">
      <dsp:nvSpPr>
        <dsp:cNvPr id="0" name=""/>
        <dsp:cNvSpPr/>
      </dsp:nvSpPr>
      <dsp:spPr>
        <a:xfrm>
          <a:off x="495300" y="1617260"/>
          <a:ext cx="6934200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Futura PT Medium" panose="020B0602020204020303" pitchFamily="34" charset="0"/>
            </a:rPr>
            <a:t>Umsetzung</a:t>
          </a:r>
          <a:endParaRPr lang="en-US" sz="2400" kern="1200">
            <a:latin typeface="Futura PT Medium" panose="020B0602020204020303" pitchFamily="34" charset="0"/>
          </a:endParaRPr>
        </a:p>
      </dsp:txBody>
      <dsp:txXfrm>
        <a:off x="519798" y="1641758"/>
        <a:ext cx="6885204" cy="452844"/>
      </dsp:txXfrm>
    </dsp:sp>
    <dsp:sp modelId="{2304C189-D3C0-4527-9F04-3EEFE53F056B}">
      <dsp:nvSpPr>
        <dsp:cNvPr id="0" name=""/>
        <dsp:cNvSpPr/>
      </dsp:nvSpPr>
      <dsp:spPr>
        <a:xfrm>
          <a:off x="0" y="2639300"/>
          <a:ext cx="990600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99E7B-121A-4672-A503-BE2402F3C04B}">
      <dsp:nvSpPr>
        <dsp:cNvPr id="0" name=""/>
        <dsp:cNvSpPr/>
      </dsp:nvSpPr>
      <dsp:spPr>
        <a:xfrm>
          <a:off x="495300" y="2388380"/>
          <a:ext cx="6934200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Futura PT Medium" panose="020B0602020204020303" pitchFamily="34" charset="0"/>
            </a:rPr>
            <a:t>Probleme</a:t>
          </a:r>
          <a:endParaRPr lang="en-US" sz="2400" kern="1200" dirty="0">
            <a:latin typeface="Futura PT Medium" panose="020B0602020204020303" pitchFamily="34" charset="0"/>
          </a:endParaRPr>
        </a:p>
      </dsp:txBody>
      <dsp:txXfrm>
        <a:off x="519798" y="2412878"/>
        <a:ext cx="68852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BA33E-E5A6-48FB-8F7E-AA138FFA25E3}">
      <dsp:nvSpPr>
        <dsp:cNvPr id="0" name=""/>
        <dsp:cNvSpPr/>
      </dsp:nvSpPr>
      <dsp:spPr>
        <a:xfrm>
          <a:off x="0" y="991"/>
          <a:ext cx="9905999" cy="502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6B78-8F7E-47DF-AE95-C6A1E5FAAB37}">
      <dsp:nvSpPr>
        <dsp:cNvPr id="0" name=""/>
        <dsp:cNvSpPr/>
      </dsp:nvSpPr>
      <dsp:spPr>
        <a:xfrm>
          <a:off x="151988" y="114040"/>
          <a:ext cx="276342" cy="276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0855D-E473-4B22-9159-B846A10084CB}">
      <dsp:nvSpPr>
        <dsp:cNvPr id="0" name=""/>
        <dsp:cNvSpPr/>
      </dsp:nvSpPr>
      <dsp:spPr>
        <a:xfrm>
          <a:off x="580319" y="991"/>
          <a:ext cx="9325679" cy="502441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75" tIns="53175" rIns="53175" bIns="5317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Futura PT Medium" panose="020B0602020204020303" pitchFamily="34" charset="0"/>
            </a:rPr>
            <a:t>Klassisches Snake Game </a:t>
          </a:r>
          <a:endParaRPr lang="en-US" sz="2400" kern="1200" dirty="0">
            <a:latin typeface="Futura PT Medium" panose="020B0602020204020303" pitchFamily="34" charset="0"/>
          </a:endParaRPr>
        </a:p>
      </dsp:txBody>
      <dsp:txXfrm>
        <a:off x="580319" y="991"/>
        <a:ext cx="9325679" cy="502441"/>
      </dsp:txXfrm>
    </dsp:sp>
    <dsp:sp modelId="{E8B0F4AC-F811-4A37-A8AA-258B3C0B1947}">
      <dsp:nvSpPr>
        <dsp:cNvPr id="0" name=""/>
        <dsp:cNvSpPr/>
      </dsp:nvSpPr>
      <dsp:spPr>
        <a:xfrm>
          <a:off x="0" y="629042"/>
          <a:ext cx="9905999" cy="502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A2DA0-2DB3-46D2-B7B1-076B8B45150E}">
      <dsp:nvSpPr>
        <dsp:cNvPr id="0" name=""/>
        <dsp:cNvSpPr/>
      </dsp:nvSpPr>
      <dsp:spPr>
        <a:xfrm>
          <a:off x="151988" y="742091"/>
          <a:ext cx="276342" cy="276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8BBE0-8754-4108-A068-A2DB2A994099}">
      <dsp:nvSpPr>
        <dsp:cNvPr id="0" name=""/>
        <dsp:cNvSpPr/>
      </dsp:nvSpPr>
      <dsp:spPr>
        <a:xfrm>
          <a:off x="580319" y="629042"/>
          <a:ext cx="9325679" cy="502441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75" tIns="53175" rIns="53175" bIns="5317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Futura PT Medium" panose="020B0602020204020303" pitchFamily="34" charset="0"/>
            </a:rPr>
            <a:t>Schwierigkeiten bei der Umsetzung </a:t>
          </a:r>
          <a:endParaRPr lang="en-US" sz="2400" kern="1200" dirty="0">
            <a:latin typeface="Futura PT Medium" panose="020B0602020204020303" pitchFamily="34" charset="0"/>
          </a:endParaRPr>
        </a:p>
      </dsp:txBody>
      <dsp:txXfrm>
        <a:off x="580319" y="629042"/>
        <a:ext cx="9325679" cy="502441"/>
      </dsp:txXfrm>
    </dsp:sp>
    <dsp:sp modelId="{91778363-3FC8-41A5-9413-9825F95E4E41}">
      <dsp:nvSpPr>
        <dsp:cNvPr id="0" name=""/>
        <dsp:cNvSpPr/>
      </dsp:nvSpPr>
      <dsp:spPr>
        <a:xfrm>
          <a:off x="0" y="1257094"/>
          <a:ext cx="9905999" cy="502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20613-4734-4AFD-8592-B7DA9E3B5503}">
      <dsp:nvSpPr>
        <dsp:cNvPr id="0" name=""/>
        <dsp:cNvSpPr/>
      </dsp:nvSpPr>
      <dsp:spPr>
        <a:xfrm>
          <a:off x="151988" y="1370143"/>
          <a:ext cx="276342" cy="276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B6A8B-0076-4EFE-8AEE-7ACB4921F2D0}">
      <dsp:nvSpPr>
        <dsp:cNvPr id="0" name=""/>
        <dsp:cNvSpPr/>
      </dsp:nvSpPr>
      <dsp:spPr>
        <a:xfrm>
          <a:off x="580319" y="1257094"/>
          <a:ext cx="9325679" cy="502441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75" tIns="53175" rIns="53175" bIns="5317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Futura PT Medium" panose="020B0602020204020303" pitchFamily="34" charset="0"/>
            </a:rPr>
            <a:t>Grafische Darstellung problematisch </a:t>
          </a:r>
          <a:endParaRPr lang="en-US" sz="2400" kern="1200" dirty="0">
            <a:latin typeface="Futura PT Medium" panose="020B0602020204020303" pitchFamily="34" charset="0"/>
          </a:endParaRPr>
        </a:p>
      </dsp:txBody>
      <dsp:txXfrm>
        <a:off x="580319" y="1257094"/>
        <a:ext cx="9325679" cy="502441"/>
      </dsp:txXfrm>
    </dsp:sp>
    <dsp:sp modelId="{9E045C68-2924-46E1-8FC3-C73235225972}">
      <dsp:nvSpPr>
        <dsp:cNvPr id="0" name=""/>
        <dsp:cNvSpPr/>
      </dsp:nvSpPr>
      <dsp:spPr>
        <a:xfrm>
          <a:off x="0" y="1885145"/>
          <a:ext cx="9905999" cy="502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F3C6E-7C0F-419C-B480-37B6777A6C54}">
      <dsp:nvSpPr>
        <dsp:cNvPr id="0" name=""/>
        <dsp:cNvSpPr/>
      </dsp:nvSpPr>
      <dsp:spPr>
        <a:xfrm>
          <a:off x="151988" y="1998194"/>
          <a:ext cx="276342" cy="276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D2F1D-332E-48AE-937E-FA8D581175D5}">
      <dsp:nvSpPr>
        <dsp:cNvPr id="0" name=""/>
        <dsp:cNvSpPr/>
      </dsp:nvSpPr>
      <dsp:spPr>
        <a:xfrm>
          <a:off x="580319" y="1885145"/>
          <a:ext cx="9325679" cy="502441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75" tIns="53175" rIns="53175" bIns="5317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Futura PT Medium" panose="020B0602020204020303" pitchFamily="34" charset="0"/>
            </a:rPr>
            <a:t>zu komplex</a:t>
          </a:r>
          <a:endParaRPr lang="en-US" sz="2400" kern="1200" dirty="0">
            <a:latin typeface="Futura PT Medium" panose="020B0602020204020303" pitchFamily="34" charset="0"/>
          </a:endParaRPr>
        </a:p>
      </dsp:txBody>
      <dsp:txXfrm>
        <a:off x="580319" y="1885145"/>
        <a:ext cx="9325679" cy="502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76574-9CCA-4EF1-A7CD-D74344B7B6ED}">
      <dsp:nvSpPr>
        <dsp:cNvPr id="0" name=""/>
        <dsp:cNvSpPr/>
      </dsp:nvSpPr>
      <dsp:spPr>
        <a:xfrm>
          <a:off x="2957" y="988988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9C1A-3750-4F29-B5C1-8D27C23A8B55}">
      <dsp:nvSpPr>
        <dsp:cNvPr id="0" name=""/>
        <dsp:cNvSpPr/>
      </dsp:nvSpPr>
      <dsp:spPr>
        <a:xfrm>
          <a:off x="237576" y="1211876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  <a:alpha val="90000"/>
          </a:schemeClr>
        </a:solidFill>
        <a:ln w="15875" cap="flat" cmpd="sng" algn="ctr">
          <a:solidFill>
            <a:schemeClr val="bg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1"/>
              </a:solidFill>
              <a:latin typeface="Futura PT Medium" panose="020B0602020204020303" pitchFamily="34" charset="0"/>
            </a:rPr>
            <a:t>TicTacToe</a:t>
          </a:r>
          <a:r>
            <a:rPr lang="de-DE" sz="2400" kern="1200" dirty="0">
              <a:solidFill>
                <a:schemeClr val="tx1"/>
              </a:solidFill>
              <a:latin typeface="Futura PT Medium" panose="020B0602020204020303" pitchFamily="34" charset="0"/>
            </a:rPr>
            <a:t> </a:t>
          </a:r>
          <a:endParaRPr lang="en-US" sz="2400" kern="1200" dirty="0">
            <a:solidFill>
              <a:schemeClr val="tx1"/>
            </a:solidFill>
            <a:latin typeface="Futura PT Medium" panose="020B0602020204020303" pitchFamily="34" charset="0"/>
          </a:endParaRPr>
        </a:p>
      </dsp:txBody>
      <dsp:txXfrm>
        <a:off x="276848" y="1251148"/>
        <a:ext cx="2033028" cy="1262304"/>
      </dsp:txXfrm>
    </dsp:sp>
    <dsp:sp modelId="{427B4194-1667-4009-8002-EC246692A427}">
      <dsp:nvSpPr>
        <dsp:cNvPr id="0" name=""/>
        <dsp:cNvSpPr/>
      </dsp:nvSpPr>
      <dsp:spPr>
        <a:xfrm>
          <a:off x="2583768" y="988988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BEBA8-6F0F-4574-8B2F-5F031F01A53B}">
      <dsp:nvSpPr>
        <dsp:cNvPr id="0" name=""/>
        <dsp:cNvSpPr/>
      </dsp:nvSpPr>
      <dsp:spPr>
        <a:xfrm>
          <a:off x="2818387" y="1211876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  <a:alpha val="90000"/>
          </a:schemeClr>
        </a:solidFill>
        <a:ln w="15875" cap="flat" cmpd="sng" algn="ctr">
          <a:solidFill>
            <a:schemeClr val="bg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  <a:latin typeface="Futura PT Medium" panose="020B0602020204020303" pitchFamily="34" charset="0"/>
            </a:rPr>
            <a:t>nicht klassisch auf 3x3 Feld </a:t>
          </a:r>
          <a:endParaRPr lang="en-US" sz="2400" kern="1200" dirty="0">
            <a:solidFill>
              <a:schemeClr val="tx1"/>
            </a:solidFill>
            <a:latin typeface="Futura PT Medium" panose="020B0602020204020303" pitchFamily="34" charset="0"/>
          </a:endParaRPr>
        </a:p>
      </dsp:txBody>
      <dsp:txXfrm>
        <a:off x="2857659" y="1251148"/>
        <a:ext cx="2033028" cy="1262304"/>
      </dsp:txXfrm>
    </dsp:sp>
    <dsp:sp modelId="{0E13CC7B-36B7-4217-A6D8-999FC8FA00C1}">
      <dsp:nvSpPr>
        <dsp:cNvPr id="0" name=""/>
        <dsp:cNvSpPr/>
      </dsp:nvSpPr>
      <dsp:spPr>
        <a:xfrm>
          <a:off x="5164580" y="988988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4AC99-17F5-406D-BF33-CC9360C53A2F}">
      <dsp:nvSpPr>
        <dsp:cNvPr id="0" name=""/>
        <dsp:cNvSpPr/>
      </dsp:nvSpPr>
      <dsp:spPr>
        <a:xfrm>
          <a:off x="5399199" y="1211876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  <a:alpha val="90000"/>
          </a:schemeClr>
        </a:solidFill>
        <a:ln w="15875" cap="flat" cmpd="sng" algn="ctr">
          <a:solidFill>
            <a:schemeClr val="bg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  <a:latin typeface="Futura PT Medium" panose="020B0602020204020303" pitchFamily="34" charset="0"/>
            </a:rPr>
            <a:t>stattdessen auf 4x4 Feld</a:t>
          </a:r>
          <a:endParaRPr lang="en-US" sz="2400" kern="1200" dirty="0">
            <a:solidFill>
              <a:schemeClr val="tx1"/>
            </a:solidFill>
            <a:latin typeface="Futura PT Medium" panose="020B0602020204020303" pitchFamily="34" charset="0"/>
          </a:endParaRPr>
        </a:p>
      </dsp:txBody>
      <dsp:txXfrm>
        <a:off x="5438471" y="1251148"/>
        <a:ext cx="2033028" cy="1262304"/>
      </dsp:txXfrm>
    </dsp:sp>
    <dsp:sp modelId="{888B63E5-1051-4503-A5D1-F07756B01A1C}">
      <dsp:nvSpPr>
        <dsp:cNvPr id="0" name=""/>
        <dsp:cNvSpPr/>
      </dsp:nvSpPr>
      <dsp:spPr>
        <a:xfrm>
          <a:off x="7745391" y="988988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CF206-BCAA-42A0-9398-C8710F17C01D}">
      <dsp:nvSpPr>
        <dsp:cNvPr id="0" name=""/>
        <dsp:cNvSpPr/>
      </dsp:nvSpPr>
      <dsp:spPr>
        <a:xfrm>
          <a:off x="7980010" y="1211876"/>
          <a:ext cx="2111572" cy="1340848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  <a:alpha val="90000"/>
          </a:schemeClr>
        </a:solidFill>
        <a:ln w="15875" cap="flat" cmpd="sng" algn="ctr">
          <a:solidFill>
            <a:schemeClr val="bg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  <a:latin typeface="Futura PT Medium" panose="020B0602020204020303" pitchFamily="34" charset="0"/>
            </a:rPr>
            <a:t>2 Spieler</a:t>
          </a:r>
          <a:endParaRPr lang="en-US" sz="2400" kern="1200" dirty="0">
            <a:solidFill>
              <a:schemeClr val="tx1"/>
            </a:solidFill>
            <a:latin typeface="Futura PT Medium" panose="020B0602020204020303" pitchFamily="34" charset="0"/>
          </a:endParaRPr>
        </a:p>
      </dsp:txBody>
      <dsp:txXfrm>
        <a:off x="8019282" y="1251148"/>
        <a:ext cx="2033028" cy="126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#1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75149-5D2C-42B6-89C0-D90A45E9A0CA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F598D-7032-46D4-8A9A-CACF0A685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47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F598D-7032-46D4-8A9A-CACF0A6858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57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F598D-7032-46D4-8A9A-CACF0A6858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77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05304" y="2406357"/>
            <a:ext cx="8791575" cy="740386"/>
          </a:xfrm>
        </p:spPr>
        <p:txBody>
          <a:bodyPr>
            <a:noAutofit/>
          </a:bodyPr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PT Medium" panose="020B0602020204020303" pitchFamily="34" charset="0"/>
              </a:rPr>
              <a:t>Tictactoe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PT Medium" panose="020B06020202040203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117607" cy="2174508"/>
          </a:xfrm>
        </p:spPr>
        <p:txBody>
          <a:bodyPr>
            <a:noAutofit/>
          </a:bodyPr>
          <a:lstStyle/>
          <a:p>
            <a:r>
              <a:rPr lang="de-DE" sz="1600" dirty="0"/>
              <a:t>Phillip </a:t>
            </a:r>
            <a:r>
              <a:rPr lang="de-DE" sz="1600" dirty="0" err="1"/>
              <a:t>biedermann</a:t>
            </a:r>
            <a:endParaRPr lang="de-DE" sz="1600" dirty="0"/>
          </a:p>
          <a:p>
            <a:r>
              <a:rPr lang="de-DE" sz="1600" dirty="0"/>
              <a:t>Johanna </a:t>
            </a:r>
            <a:r>
              <a:rPr lang="de-DE" sz="1600" dirty="0" err="1"/>
              <a:t>schuster</a:t>
            </a:r>
            <a:r>
              <a:rPr lang="de-DE" sz="1600" dirty="0"/>
              <a:t> </a:t>
            </a:r>
          </a:p>
          <a:p>
            <a:r>
              <a:rPr lang="de-DE" sz="1600" dirty="0"/>
              <a:t>Joel </a:t>
            </a:r>
            <a:r>
              <a:rPr lang="de-DE" sz="1600" dirty="0" err="1"/>
              <a:t>oswald</a:t>
            </a:r>
            <a:endParaRPr lang="de-DE" sz="1600" dirty="0"/>
          </a:p>
          <a:p>
            <a:r>
              <a:rPr lang="de-DE" sz="1600" dirty="0"/>
              <a:t>Lara sauer 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7647107" y="4689292"/>
            <a:ext cx="3117607" cy="1040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8165851" y="4689292"/>
            <a:ext cx="3117607" cy="729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Prof. </a:t>
            </a:r>
            <a:r>
              <a:rPr lang="de-DE" sz="1200" dirty="0" err="1"/>
              <a:t>dr.</a:t>
            </a:r>
            <a:r>
              <a:rPr lang="de-DE" sz="1200" dirty="0"/>
              <a:t> </a:t>
            </a:r>
            <a:r>
              <a:rPr lang="de-DE" sz="1200" dirty="0" err="1"/>
              <a:t>rer</a:t>
            </a:r>
            <a:r>
              <a:rPr lang="de-DE" sz="1200" dirty="0"/>
              <a:t>. </a:t>
            </a:r>
            <a:r>
              <a:rPr lang="de-DE" sz="1200" dirty="0" err="1"/>
              <a:t>Nat</a:t>
            </a:r>
            <a:r>
              <a:rPr lang="de-DE" sz="1200" dirty="0"/>
              <a:t> </a:t>
            </a:r>
            <a:r>
              <a:rPr lang="de-DE" sz="1200" dirty="0" err="1"/>
              <a:t>alexander</a:t>
            </a:r>
            <a:r>
              <a:rPr lang="de-DE" sz="1200" dirty="0"/>
              <a:t> auch</a:t>
            </a:r>
          </a:p>
          <a:p>
            <a:pPr algn="r"/>
            <a:r>
              <a:rPr lang="de-DE" sz="1200" dirty="0"/>
              <a:t>ON22B - </a:t>
            </a:r>
            <a:r>
              <a:rPr lang="de-DE" sz="1200" dirty="0" err="1"/>
              <a:t>programmierung</a:t>
            </a:r>
            <a:r>
              <a:rPr lang="de-DE" sz="1200" dirty="0"/>
              <a:t> </a:t>
            </a:r>
          </a:p>
          <a:p>
            <a:pPr algn="r"/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1805304" y="1883137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PT Light" panose="020B0402020204020303" pitchFamily="34" charset="0"/>
              </a:rPr>
              <a:t>Java Projekt</a:t>
            </a:r>
          </a:p>
        </p:txBody>
      </p:sp>
    </p:spTree>
    <p:extLst>
      <p:ext uri="{BB962C8B-B14F-4D97-AF65-F5344CB8AC3E}">
        <p14:creationId xmlns:p14="http://schemas.microsoft.com/office/powerpoint/2010/main" val="33008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DC29205B-BFB9-E958-7CD4-6A8E5B1FAE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68702" y="1323935"/>
            <a:ext cx="4875211" cy="39708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4E02E9-AD86-F5D0-3E71-C631CA0C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1487" y="1524657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Futura PT Medium" panose="020B0602020204020303" pitchFamily="34" charset="0"/>
              </a:rPr>
              <a:t>Problem: Bei Feldern mit zweistelliger Zahl verschiebt sich das Spielfeld, wenn man das Symbol dort setzt</a:t>
            </a:r>
          </a:p>
          <a:p>
            <a:r>
              <a:rPr lang="de-DE" dirty="0">
                <a:latin typeface="Futura PT Medium" panose="020B0602020204020303" pitchFamily="34" charset="0"/>
              </a:rPr>
              <a:t>Lösung: 2 </a:t>
            </a:r>
            <a:r>
              <a:rPr lang="de-DE" dirty="0" err="1">
                <a:latin typeface="Futura PT Medium" panose="020B0602020204020303" pitchFamily="34" charset="0"/>
              </a:rPr>
              <a:t>if</a:t>
            </a:r>
            <a:r>
              <a:rPr lang="de-DE" dirty="0">
                <a:latin typeface="Futura PT Medium" panose="020B0602020204020303" pitchFamily="34" charset="0"/>
              </a:rPr>
              <a:t>-Schleifen mit </a:t>
            </a:r>
            <a:r>
              <a:rPr lang="de-DE" dirty="0" err="1">
                <a:latin typeface="Futura PT Medium" panose="020B0602020204020303" pitchFamily="34" charset="0"/>
              </a:rPr>
              <a:t>numInput</a:t>
            </a:r>
            <a:endParaRPr lang="de-DE" dirty="0">
              <a:latin typeface="Futura PT Medium" panose="020B0602020204020303" pitchFamily="34" charset="0"/>
            </a:endParaRPr>
          </a:p>
          <a:p>
            <a:r>
              <a:rPr lang="de-DE" dirty="0" err="1">
                <a:latin typeface="Futura PT Medium" panose="020B0602020204020303" pitchFamily="34" charset="0"/>
              </a:rPr>
              <a:t>If</a:t>
            </a:r>
            <a:r>
              <a:rPr lang="de-DE" dirty="0">
                <a:latin typeface="Futura PT Medium" panose="020B0602020204020303" pitchFamily="34" charset="0"/>
              </a:rPr>
              <a:t>-Schleifen für alle anderen Felder</a:t>
            </a:r>
          </a:p>
          <a:p>
            <a:r>
              <a:rPr lang="de-DE" dirty="0">
                <a:latin typeface="Futura PT Medium" panose="020B0602020204020303" pitchFamily="34" charset="0"/>
              </a:rPr>
              <a:t>Am Ende Überprüfung, wer gewinnt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31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66" y="1041306"/>
            <a:ext cx="9095109" cy="1835709"/>
          </a:xfr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3F0445D-F950-0818-918E-A668358B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5566" y="3429000"/>
            <a:ext cx="9095109" cy="2481146"/>
          </a:xfrm>
        </p:spPr>
        <p:txBody>
          <a:bodyPr/>
          <a:lstStyle/>
          <a:p>
            <a:r>
              <a:rPr lang="de-DE" dirty="0">
                <a:latin typeface="Futura PT Medium" panose="020B0602020204020303" pitchFamily="34" charset="0"/>
              </a:rPr>
              <a:t>Abschluss: Entweder Unentschieden oder ein Gewinner</a:t>
            </a:r>
          </a:p>
        </p:txBody>
      </p:sp>
    </p:spTree>
    <p:extLst>
      <p:ext uri="{BB962C8B-B14F-4D97-AF65-F5344CB8AC3E}">
        <p14:creationId xmlns:p14="http://schemas.microsoft.com/office/powerpoint/2010/main" val="126246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Futura PT Medium" panose="020B0602020204020303" pitchFamily="34" charset="0"/>
              </a:rPr>
              <a:t>Spielfeld verschiebt sich, ab Feld 10</a:t>
            </a:r>
          </a:p>
          <a:p>
            <a:r>
              <a:rPr lang="de-DE" dirty="0">
                <a:latin typeface="Futura PT Medium" panose="020B0602020204020303" pitchFamily="34" charset="0"/>
              </a:rPr>
              <a:t>Nach Unentschieden läuft Spiel trotzdem weiter</a:t>
            </a:r>
          </a:p>
          <a:p>
            <a:r>
              <a:rPr lang="de-DE" dirty="0">
                <a:latin typeface="Futura PT Medium" panose="020B0602020204020303" pitchFamily="34" charset="0"/>
              </a:rPr>
              <a:t>Kein Gewinner</a:t>
            </a:r>
          </a:p>
          <a:p>
            <a:pPr marL="0" indent="0">
              <a:buNone/>
            </a:pPr>
            <a:r>
              <a:rPr lang="de-DE" dirty="0">
                <a:latin typeface="Futura PT Medium" panose="020B0602020204020303" pitchFamily="34" charset="0"/>
                <a:sym typeface="Wingdings" panose="05000000000000000000" pitchFamily="2" charset="2"/>
              </a:rPr>
              <a:t> Wurden alle behoben</a:t>
            </a:r>
            <a:endParaRPr lang="de-DE" dirty="0"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de-DE" dirty="0">
              <a:latin typeface="Futura PT Medium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6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15" name="Rectangle 414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FBF5B9-FC5A-9903-7139-7AE13FCB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Vielen dank !</a:t>
            </a:r>
          </a:p>
        </p:txBody>
      </p:sp>
    </p:spTree>
    <p:extLst>
      <p:ext uri="{BB962C8B-B14F-4D97-AF65-F5344CB8AC3E}">
        <p14:creationId xmlns:p14="http://schemas.microsoft.com/office/powerpoint/2010/main" val="337104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C1ED610-23E8-23A4-6B75-A09BD9514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24094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1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Ideenfindung</a:t>
            </a: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F35C7D1F-8643-8E14-EEA8-775035EFC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625126"/>
              </p:ext>
            </p:extLst>
          </p:nvPr>
        </p:nvGraphicFramePr>
        <p:xfrm>
          <a:off x="1141412" y="2681263"/>
          <a:ext cx="9905999" cy="238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141412" y="2158043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PT Medium" panose="020B0602020204020303" pitchFamily="34" charset="0"/>
              </a:rPr>
              <a:t>Anfangs </a:t>
            </a:r>
          </a:p>
        </p:txBody>
      </p:sp>
    </p:spTree>
    <p:extLst>
      <p:ext uri="{BB962C8B-B14F-4D97-AF65-F5344CB8AC3E}">
        <p14:creationId xmlns:p14="http://schemas.microsoft.com/office/powerpoint/2010/main" val="10615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CCC2030F-F297-F226-2846-4D9BCF662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94023"/>
              </p:ext>
            </p:extLst>
          </p:nvPr>
        </p:nvGraphicFramePr>
        <p:xfrm>
          <a:off x="1144588" y="936044"/>
          <a:ext cx="1009454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1412" y="984587"/>
            <a:ext cx="196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PT Medium" panose="020B0602020204020303" pitchFamily="34" charset="0"/>
              </a:rPr>
              <a:t>Letztendlich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53" y="4276968"/>
            <a:ext cx="2097773" cy="2097773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53" y="4276968"/>
            <a:ext cx="2712047" cy="205232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059257" y="39076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Futura PT Medium" panose="020B0602020204020303" pitchFamily="34" charset="0"/>
              </a:rPr>
              <a:t>3x3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87039" y="386218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Futura PT Medium" panose="020B0602020204020303" pitchFamily="34" charset="0"/>
              </a:rPr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21535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638608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Futura PT Medium" panose="020B0602020204020303" pitchFamily="34" charset="0"/>
              </a:rPr>
              <a:t>Spieler 1 spielt mit Symbol x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Futura PT Medium" panose="020B0602020204020303" pitchFamily="34" charset="0"/>
              </a:rPr>
              <a:t>Spieler 2 spielt mit Symbol o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Futura PT Medium" panose="020B0602020204020303" pitchFamily="34" charset="0"/>
              </a:rPr>
              <a:t>Spieler 1 beginnt, danach abwechselnd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Futura PT Medium" panose="020B0602020204020303" pitchFamily="34" charset="0"/>
              </a:rPr>
              <a:t>Durch das Eingeben einer Zahl, jeweiliges Symbol platzieren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Futura PT Medium" panose="020B0602020204020303" pitchFamily="34" charset="0"/>
              </a:rPr>
              <a:t>Wer zuerst eine 4er Reihe hat (diagonal, Reihe, Spalte) gewinnt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Spielprinzip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40" y="1973580"/>
            <a:ext cx="2910840" cy="291084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016240" y="222043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605520" y="222043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156700" y="222043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687560" y="222043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016240" y="2800587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605520" y="2800587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156700" y="2800587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687560" y="2800587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016240" y="3354785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529320" y="3354785"/>
            <a:ext cx="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9068435" y="3354785"/>
            <a:ext cx="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11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9613900" y="3354785"/>
            <a:ext cx="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933055" y="3908983"/>
            <a:ext cx="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529955" y="3908983"/>
            <a:ext cx="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066370" y="3908983"/>
            <a:ext cx="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15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628505" y="3908983"/>
            <a:ext cx="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911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C2011-A89E-E46B-58B2-9255C3E5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9B81E-B28E-7CFD-DD32-1D76BB13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02188" cy="3541714"/>
          </a:xfrm>
        </p:spPr>
        <p:txBody>
          <a:bodyPr/>
          <a:lstStyle/>
          <a:p>
            <a:r>
              <a:rPr lang="de-DE" dirty="0">
                <a:latin typeface="Futura PT Medium" panose="020B0602020204020303" pitchFamily="34" charset="0"/>
              </a:rPr>
              <a:t>Methode </a:t>
            </a:r>
            <a:r>
              <a:rPr lang="de-DE" dirty="0" err="1">
                <a:latin typeface="Futura PT Medium" panose="020B0602020204020303" pitchFamily="34" charset="0"/>
              </a:rPr>
              <a:t>checkWinner</a:t>
            </a:r>
            <a:r>
              <a:rPr lang="de-DE" dirty="0">
                <a:latin typeface="Futura PT Medium" panose="020B0602020204020303" pitchFamily="34" charset="0"/>
              </a:rPr>
              <a:t>, um zu definieren, wer wann gewinnt</a:t>
            </a:r>
          </a:p>
          <a:p>
            <a:r>
              <a:rPr lang="de-DE" dirty="0">
                <a:latin typeface="Futura PT Medium" panose="020B0602020204020303" pitchFamily="34" charset="0"/>
              </a:rPr>
              <a:t>Definieren der Gewinnmöglichkeiten mit switch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017178-7D90-0C16-55C4-D80414BD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66" y="618518"/>
            <a:ext cx="5235140" cy="56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8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EDBD4-78D3-DE6D-69C1-F77DEB7750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4493" r="13413" b="17962"/>
          <a:stretch/>
        </p:blipFill>
        <p:spPr>
          <a:xfrm>
            <a:off x="5904842" y="1717287"/>
            <a:ext cx="6064847" cy="2899317"/>
          </a:xfrm>
        </p:spPr>
      </p:pic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A1A3872-DE38-4C85-1B43-427FBDA70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633" y="1424295"/>
            <a:ext cx="4958304" cy="3541714"/>
          </a:xfrm>
        </p:spPr>
        <p:txBody>
          <a:bodyPr/>
          <a:lstStyle/>
          <a:p>
            <a:r>
              <a:rPr lang="de-DE" dirty="0" err="1">
                <a:latin typeface="Futura PT Medium" panose="020B0602020204020303" pitchFamily="34" charset="0"/>
              </a:rPr>
              <a:t>If</a:t>
            </a:r>
            <a:r>
              <a:rPr lang="de-DE" dirty="0">
                <a:latin typeface="Futura PT Medium" panose="020B0602020204020303" pitchFamily="34" charset="0"/>
              </a:rPr>
              <a:t>-Schleife, um Gewinner festzustellen</a:t>
            </a:r>
          </a:p>
          <a:p>
            <a:r>
              <a:rPr lang="de-DE" dirty="0" err="1">
                <a:latin typeface="Futura PT Medium" panose="020B0602020204020303" pitchFamily="34" charset="0"/>
              </a:rPr>
              <a:t>If</a:t>
            </a:r>
            <a:r>
              <a:rPr lang="de-DE" dirty="0">
                <a:latin typeface="Futura PT Medium" panose="020B0602020204020303" pitchFamily="34" charset="0"/>
              </a:rPr>
              <a:t>-Schleife für Unentschieden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63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1" y="891434"/>
            <a:ext cx="10334620" cy="2776326"/>
          </a:xfrm>
        </p:spPr>
      </p:pic>
      <p:sp>
        <p:nvSpPr>
          <p:cNvPr id="5" name="Textfeld 4"/>
          <p:cNvSpPr txBox="1"/>
          <p:nvPr/>
        </p:nvSpPr>
        <p:spPr>
          <a:xfrm>
            <a:off x="2133600" y="4103236"/>
            <a:ext cx="7691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Futura PT Medium" panose="020B0602020204020303" pitchFamily="34" charset="0"/>
              </a:rPr>
              <a:t>Methode zum Ausgeben des Spielfelds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Futura PT Medium" panose="020B0602020204020303" pitchFamily="34" charset="0"/>
              </a:rPr>
              <a:t>Ausgabe der einzelnen Boards in Tabelle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97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0E7F45-37AD-C967-7FD2-3D033006B6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2486" y="1239501"/>
            <a:ext cx="8127028" cy="3414804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B0D3B2E-406B-C4FA-3A8C-9CC16F19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2486" y="4892326"/>
            <a:ext cx="7959007" cy="3541714"/>
          </a:xfrm>
        </p:spPr>
        <p:txBody>
          <a:bodyPr/>
          <a:lstStyle/>
          <a:p>
            <a:r>
              <a:rPr lang="de-DE" dirty="0">
                <a:latin typeface="Futura PT Medium" panose="020B0602020204020303" pitchFamily="34" charset="0"/>
              </a:rPr>
              <a:t>Ausgabe bei falscher Eingabe durch </a:t>
            </a:r>
            <a:r>
              <a:rPr lang="de-DE" dirty="0" err="1">
                <a:latin typeface="Futura PT Medium" panose="020B0602020204020303" pitchFamily="34" charset="0"/>
              </a:rPr>
              <a:t>try</a:t>
            </a:r>
            <a:r>
              <a:rPr lang="de-DE" dirty="0">
                <a:latin typeface="Futura PT Medium" panose="020B0602020204020303" pitchFamily="34" charset="0"/>
              </a:rPr>
              <a:t> und catch</a:t>
            </a:r>
          </a:p>
        </p:txBody>
      </p:sp>
    </p:spTree>
    <p:extLst>
      <p:ext uri="{BB962C8B-B14F-4D97-AF65-F5344CB8AC3E}">
        <p14:creationId xmlns:p14="http://schemas.microsoft.com/office/powerpoint/2010/main" val="228103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236</Words>
  <Application>Microsoft Office PowerPoint</Application>
  <PresentationFormat>Breitbild</PresentationFormat>
  <Paragraphs>69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Futura PT Light</vt:lpstr>
      <vt:lpstr>Futura PT Medium</vt:lpstr>
      <vt:lpstr>Symbol</vt:lpstr>
      <vt:lpstr>Tw Cen MT</vt:lpstr>
      <vt:lpstr>Schaltkreis</vt:lpstr>
      <vt:lpstr>Tictactoe</vt:lpstr>
      <vt:lpstr>Gliederung </vt:lpstr>
      <vt:lpstr>1. Ideenfindung</vt:lpstr>
      <vt:lpstr>PowerPoint-Präsentation</vt:lpstr>
      <vt:lpstr>2. Spielprinzip</vt:lpstr>
      <vt:lpstr>3. Umsetzung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4. probleme</vt:lpstr>
      <vt:lpstr>Vielen dank !</vt:lpstr>
    </vt:vector>
  </TitlesOfParts>
  <Company>Versandhaus Walz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 tak toe</dc:title>
  <dc:creator>Oswald, Joel</dc:creator>
  <cp:lastModifiedBy>Johanna Schuster</cp:lastModifiedBy>
  <cp:revision>26</cp:revision>
  <dcterms:created xsi:type="dcterms:W3CDTF">2022-12-16T07:28:35Z</dcterms:created>
  <dcterms:modified xsi:type="dcterms:W3CDTF">2022-12-19T15:56:40Z</dcterms:modified>
</cp:coreProperties>
</file>