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58" r:id="rId4"/>
    <p:sldId id="260" r:id="rId5"/>
    <p:sldId id="257" r:id="rId6"/>
    <p:sldId id="261" r:id="rId7"/>
    <p:sldId id="264" r:id="rId8"/>
    <p:sldId id="266" r:id="rId9"/>
    <p:sldId id="262" r:id="rId10"/>
    <p:sldId id="263" r:id="rId11"/>
    <p:sldId id="256" r:id="rId12"/>
    <p:sldId id="265" r:id="rId13"/>
    <p:sldId id="3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B753-7C8E-352A-41FE-0F91E1CD1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1AFDF-6404-08EF-A22A-39BBD7A63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D2EB4-2BB3-593B-B45C-4664E5D5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E90A-A130-947F-FEBF-5BED0C44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199178-1E3F-0F8E-A4FB-F008744B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13B52-682A-E356-54F2-A5A80EB5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DBBEBF-9EE5-A0C0-8FC6-5DB537EF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29A8F-4815-F96B-D8FF-188D524E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EEF86-647A-3B00-B2C0-64ECD9FB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BD2370-CF6A-DE7C-9655-8A8C8AE2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1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89122-065A-982E-9A2E-ADCB34F1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72C6FF-CFCA-A225-DE65-1687A49C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68B3F-AA07-3B7B-CD12-BC5AEE0F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DCA10D-F2BA-75F1-2A43-CD2DBF59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FA498-1AF3-710C-1451-DAD13F7B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28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81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0" y="1286934"/>
            <a:ext cx="12192000" cy="42841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127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8504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4F3C9-8C09-270F-E18E-C7F0483B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E3F5D-097A-C57E-70F5-EEEBB441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658FE3-9EFA-8587-541D-3370F898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C5A46-2BDC-0076-4952-F891EE891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B0B14-5FED-1005-CC3D-F4150C4A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8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61F4C-12DA-E604-7087-BD4A5EE6B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50B754-0148-D18E-B173-A5F1141D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0F463-0FC0-83EF-A95F-22EBF3CE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58453-38B9-1258-A0C5-C3D66408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31154-0CF8-5B2C-0B64-C98A27D0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4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9AE6B-C838-C04F-A7D0-7D650E47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DD082-E81B-72F6-9D11-048B8F9DE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C9BE9E-E583-CDC0-0A94-B518C152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8A70-6A2B-5D87-4B5B-5BB63496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C0606-AB4B-6F33-6C30-53FB5510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7B776-3458-0E4F-6863-8EED48D3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2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525DB-2E9B-9218-5A77-BC22CBF0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3B57F3-0F5F-2CFE-5C37-19D984F0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24029-7894-733E-0658-7CA12D3AF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829AA-0B35-6A8A-4F70-811D1F4BC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0091F9-EAFD-1FF9-952B-DFC836351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269FEE-E147-B82D-2AB5-2FB18287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E32FAA-93B3-8E53-5E69-C2B91D02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17897-3556-850E-7EE1-95D5F5D0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8B66C-276E-CC35-5899-E9EE0E1C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2E57E-39D6-E4C2-23B7-F1F30F7D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9F25AE-A60A-130E-80AE-D6C07423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938E8B-B7BE-E62E-B91D-9BB76F65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BDA055-78D1-5791-7C92-EF0A5004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FB010D-642A-4CF0-EDD3-6AF1E601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25A94C-6782-49F3-93D7-9419DD19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418A7-69E6-6F71-1D96-0BBBD188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E8CD8-2FA6-89A8-074B-BFAA89831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733B3-8BB0-CCDD-FF4E-452D3DCA8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4FFBC-7DA5-1EB6-CBE5-4A86378D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C5184-7ABF-AE6D-BDDC-1A6C9CA1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362E89-73B3-E28C-20B5-1B9A7CAF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8E24-4230-BF07-F163-21CF5345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0E1C79-6123-BFD1-EB07-5485D3675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9D806-7D84-94FE-DEA0-E5AF6271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1A587A-FA23-F813-AF98-904C4260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D3B38F-9770-877F-BCC9-A8967A32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79699-2B5C-1380-CFDD-B2560BAA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37BFA-7D47-7E4A-36A3-490C7E40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1E1CF-38C1-DB22-8733-5E1ADB1B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9437D-EFD0-9B90-1E2E-30D2E4543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E2E43-1048-435E-B65C-C94AFC6799E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172CF-A710-89C8-2D72-593A606AF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7C74F-5F12-4EEF-AABC-E203CE3CC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EDC5-04FB-415A-B461-AEFCBFDEF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 bwMode="auto">
          <a:xfrm>
            <a:off x="3951827" y="2487376"/>
            <a:ext cx="4288353" cy="107721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 defTabSz="609585">
              <a:defRPr/>
            </a:pPr>
            <a:r>
              <a:rPr lang="zh-CN" altLang="en-US" sz="6400" b="1" kern="100" dirty="0">
                <a:solidFill>
                  <a:srgbClr val="42556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大作业展示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725DC-CBBC-BE83-3972-B9AAEB73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A7C9B1-C92B-7D70-0B2D-3AF671132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14" y="0"/>
            <a:ext cx="11619571" cy="6869569"/>
          </a:xfrm>
        </p:spPr>
      </p:pic>
    </p:spTree>
    <p:extLst>
      <p:ext uri="{BB962C8B-B14F-4D97-AF65-F5344CB8AC3E}">
        <p14:creationId xmlns:p14="http://schemas.microsoft.com/office/powerpoint/2010/main" val="251946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5B975-088C-F361-21FE-6B530714B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901EC7-559E-B5EE-3723-21C585341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484342-B8A7-96CB-D6C7-FC4B24DE76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5" y="-14823"/>
            <a:ext cx="11552663" cy="688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D6DB-5353-DD5A-4A48-DD36CF6E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80195-170B-0CCC-79E0-C245BDD8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B7FF9B-739E-C925-132B-81A25EA8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4" y="0"/>
            <a:ext cx="116561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2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393301" y="2926234"/>
            <a:ext cx="7508981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585">
              <a:defRPr/>
            </a:pPr>
            <a:r>
              <a:rPr lang="en-US" altLang="zh-CN" sz="2667" b="1" i="1" dirty="0">
                <a:ln w="6350">
                  <a:noFill/>
                </a:ln>
                <a:solidFill>
                  <a:schemeClr val="accent1"/>
                </a:solidFill>
                <a:latin typeface="Century Gothic" panose="020B0502020202020204"/>
                <a:ea typeface="微软雅黑" panose="020B0503020204020204" pitchFamily="34" charset="-122"/>
                <a:cs typeface="Arial" panose="020B0604020202090204" pitchFamily="34" charset="0"/>
              </a:rPr>
              <a:t>THANK YOU FOR LISTENINIG!</a:t>
            </a:r>
            <a:endParaRPr lang="zh-CN" altLang="en-US" sz="2667" b="1" i="1" dirty="0">
              <a:ln w="6350">
                <a:noFill/>
              </a:ln>
              <a:solidFill>
                <a:schemeClr val="accent1"/>
              </a:solidFill>
              <a:latin typeface="Century Gothic" panose="020B0502020202020204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A06F8-7B47-647A-B43F-056892A2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2A8601-C31F-6357-3694-E0F9BF811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" y="4710964"/>
            <a:ext cx="11602686" cy="2060818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6169CF0-428C-41D8-81FE-94FA62394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70" y="227283"/>
            <a:ext cx="7376111" cy="4351338"/>
          </a:xfrm>
        </p:spPr>
      </p:pic>
    </p:spTree>
    <p:extLst>
      <p:ext uri="{BB962C8B-B14F-4D97-AF65-F5344CB8AC3E}">
        <p14:creationId xmlns:p14="http://schemas.microsoft.com/office/powerpoint/2010/main" val="350576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45C35-3627-E7B5-724B-40FD8EE2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DB2283-EB5E-EAF8-885A-808CF2410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83" y="0"/>
            <a:ext cx="11285034" cy="7011803"/>
          </a:xfrm>
        </p:spPr>
      </p:pic>
    </p:spTree>
    <p:extLst>
      <p:ext uri="{BB962C8B-B14F-4D97-AF65-F5344CB8AC3E}">
        <p14:creationId xmlns:p14="http://schemas.microsoft.com/office/powerpoint/2010/main" val="62327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687A9-503C-361F-FD71-2731C111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70B7FA-C4BA-521B-BC89-927735777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17" y="533465"/>
            <a:ext cx="11529678" cy="431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3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70380-7929-E672-6010-0948EAE9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0F9B30-20C1-1F14-E489-477100CAC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1" y="0"/>
            <a:ext cx="10048875" cy="342900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78DB65-2B6D-3039-A498-9D080108E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41" y="2506662"/>
            <a:ext cx="5929484" cy="4351338"/>
          </a:xfrm>
        </p:spPr>
      </p:pic>
    </p:spTree>
    <p:extLst>
      <p:ext uri="{BB962C8B-B14F-4D97-AF65-F5344CB8AC3E}">
        <p14:creationId xmlns:p14="http://schemas.microsoft.com/office/powerpoint/2010/main" val="31503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1EBD4C-2FAF-BB20-AB26-EAD9222F3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4800" y="0"/>
            <a:ext cx="9279737" cy="526337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2B1BD12-AF29-2B93-8446-246DB2C57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2244" y="5452493"/>
            <a:ext cx="11339629" cy="532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4914" rIns="91440" bIns="3491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AUC（Area Under the Curve）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  <a:t> ：曲线下面积，取值 \(0 - 1\) 。AUC 越接近 1 ，模型区分正、负类的能力越强；越接近 \(0.5\) ，模型越接近随机猜测。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曲线越靠近左上角拟合效果越好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25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58ACC-CE05-C2C0-8B54-F610873B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90" y="559047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进一步，利用混淆矩阵提高准确率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292DA3-770E-2DFD-BD15-2AA73914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68" y="69059"/>
            <a:ext cx="8223412" cy="55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4A815-6D49-7A42-7679-CC4E48C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119450-F4F7-0366-4880-ED4CCFD6E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508" y="127232"/>
            <a:ext cx="10363332" cy="5425448"/>
          </a:xfrm>
        </p:spPr>
      </p:pic>
    </p:spTree>
    <p:extLst>
      <p:ext uri="{BB962C8B-B14F-4D97-AF65-F5344CB8AC3E}">
        <p14:creationId xmlns:p14="http://schemas.microsoft.com/office/powerpoint/2010/main" val="172804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04F1B-C970-9D23-23AF-1497537B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F7640-C7CF-20FA-FF25-BFDAD1DD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DB5585-0122-A1BD-960A-FD27C919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56" y="0"/>
            <a:ext cx="11334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77</Words>
  <Application>Microsoft Office PowerPoint</Application>
  <PresentationFormat>宽屏</PresentationFormat>
  <Paragraphs>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Century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AUC（Area Under the Curve） ：曲线下面积，取值 \(0 - 1\) 。AUC 越接近 1 ，模型区分正、负类的能力越强；越接近 \(0.5\) ，模型越接近随机猜测。 曲线越靠近左上角拟合效果越好</vt:lpstr>
      <vt:lpstr>进一步，利用混淆矩阵提高准确率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凡普 林</dc:creator>
  <cp:lastModifiedBy>凡普 林</cp:lastModifiedBy>
  <cp:revision>4</cp:revision>
  <dcterms:created xsi:type="dcterms:W3CDTF">2025-06-01T01:16:35Z</dcterms:created>
  <dcterms:modified xsi:type="dcterms:W3CDTF">2025-06-10T04:16:10Z</dcterms:modified>
</cp:coreProperties>
</file>