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6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E2344852-6F52-47AA-BCA9-66ADC749DD8D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4640" cy="52092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230D9B6-66F8-454C-9293-E1CE97E19B34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github.com/flipchan/layerprox" TargetMode="External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Obfusicating bytes/LayerProx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By Filip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Http Gen thats what I want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/>
              <a:t>Failing of Http generation is current state of other systems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GET /snsjlvreoraviorrvneoerjrveieejasvjjsavnsdjasvnruvn HTTP1.0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What http data can be spoofed?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595959"/>
                </a:solidFill>
                <a:latin typeface="Arial"/>
                <a:ea typeface="Arial"/>
              </a:rPr>
              <a:t>Goal: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595959"/>
                </a:solidFill>
                <a:latin typeface="Arial"/>
                <a:ea typeface="Arial"/>
              </a:rPr>
              <a:t>Look legit, be legit , alexa top rated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Dev Goes on 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Starts to write regex'es to gen legit looking http-data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Source/Dst ip spoofing? Not any real luck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Fake webproxy(/web-ui)? Hell yeah!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/webproxy/&lt;myurl&gt;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After some time ..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Gets more regex'es working 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Mods n tweaks Marionette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LayerProx is born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Spoofing the average user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/>
              <a:t>What I use everyday(ish):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ebay, cxsecurity, youtube, amazon, packetstorm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rtm.ebay.com</a:t>
            </a:r>
            <a:r>
              <a:rPr lang="en-US" sz="1100"/>
              <a:t>/clk?RtmClk&amp;u=1H4sIAAAAAAAAAEXMT2uDMBzG8bvgexBGd0vNLzF%2FLIThag8De2phDI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QSY1pDW5U0rmyvfhYGvTyXz5fnZT%2FZpJhOCfAEixWIFYNku9snBAOPIz%2BpLoSxXqXp%2FX5f2kb%2FLM1wT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V24pmsX3K%2Ft0cYM qPTu26L3y2RR0Z%2Fs5YY%2BB39p0brzQz%2BcvB47VFkdOuvR1vYz62A6VOwl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JhhhWqEUBHDJWUaogLdD8OdR%2B%2But VgvC%2FTgejGsXtGSctpRk2GYN5lJCbnPL2TH%2Fj9yzItrwR2WO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NM8aIYwB9vq4vbm2VnGkB4Xnda0qi4%2Fqq9wU1S6OmlZBLrIckzhyswkmiZBYcGCCQiaBzeDPCuLoD0z0BGU6AQAA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&amp;ch=3&amp;g=93b72e521560a624b0e5b7bdfff9fa8d&amp;aii=75827807615731</a:t>
            </a:r>
            <a:endParaRPr/>
          </a:p>
          <a:p>
            <a:pPr>
              <a:lnSpc>
                <a:spcPct val="100000"/>
              </a:lnSpc>
            </a:pPr>
            <a:r>
              <a:rPr lang="en-US" sz="1100"/>
              <a:t>48152&amp;lid=1974902&amp;m=650405&amp;pi=2057337%0A%09%09%09%09%09%09&amp;%0A%09%09%09%09%09%09_ trksid=e100084.m1843</a:t>
            </a:r>
            <a:endParaRPr/>
          </a:p>
          <a:p>
            <a:pPr>
              <a:lnSpc>
                <a:spcPct val="100000"/>
              </a:lnSpc>
            </a:pPr>
            <a:r>
              <a:rPr lang="en-US" sz="1500"/>
              <a:t>https://www.youtube.com</a:t>
            </a:r>
            <a:r>
              <a:rPr lang="en-US" sz="1400"/>
              <a:t>/watch?v=H0g3Z77synI  - 11 watch id bytes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/>
              <a:t>https://</a:t>
            </a:r>
            <a:r>
              <a:rPr lang="en-US" sz="2000">
                <a:solidFill>
                  <a:srgbClr val="000000"/>
                </a:solidFill>
              </a:rPr>
              <a:t>cxsecurity.com/</a:t>
            </a:r>
            <a:r>
              <a:rPr lang="en-US" sz="1400">
                <a:solidFill>
                  <a:srgbClr val="000000"/>
                </a:solidFill>
              </a:rPr>
              <a:t>issue/WLB-2016080149 - cve id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</a:rPr>
              <a:t>https://www.</a:t>
            </a:r>
            <a:r>
              <a:rPr lang="en-US" sz="2000">
                <a:solidFill>
                  <a:srgbClr val="000000"/>
                </a:solidFill>
              </a:rPr>
              <a:t>amazon.com</a:t>
            </a:r>
            <a:r>
              <a:rPr lang="en-US" sz="1400">
                <a:solidFill>
                  <a:srgbClr val="000000"/>
                </a:solidFill>
              </a:rPr>
              <a:t>/b/?_encoding=UTF8&amp;node=6669702011 - node id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</a:rPr>
              <a:t>https://packetstormsecurity.com/files/favorite/138347/ - favorite id (/thinks its cool)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</a:rPr>
              <a:t>Tinyurl, pastebin, beefhook, funny msgs in pcaps/header etc, sites Use Mysql ids to much... easy 2 spoof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Regex Based dsl spofing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Syntax GET /webbproxy/&lt;theurl&gt;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400"/>
              <a:t>GET / </a:t>
            </a:r>
            <a:r>
              <a:rPr lang="en-US"/>
              <a:t>http://rtm.ebay.com/clkRtmClk&amp;u=</a:t>
            </a:r>
            <a:r>
              <a:rPr lang="en-US" sz="1300"/>
              <a:t>1H4sIAAAAAAAAAEXMT2uDMBzG8bvgexBGd0vNLzF%2FLIThag8De2phDSCVIQSY1pDW5U0rmyvfhYGvTyXz5fnZT%2FZpJhOCfAEixWIFYNku9snBAOPIz%2BpLoSxXqXp%2FX5f2kb%2FLM1wTV24pmsX3K%2Ft0cYM qPTu26L3y2RR0Z%2Fs5YY%2BB39p0brzQz%2BcvB47VFkdOuvR1vYz62A6VOwlJhhhWqEUBHDJWUaogLdD8OdR%2B%2But VgvC%2FTgejGsXtGSctpRk2GYN5lJCbnPL2%2Fj9yzItrwR2WONM8aIYwB9vq4vbm2VnGkB4Xnda0qi4%2Fqq9wU1S6OmlZBLrIckzhyswkmiZBYcGCCQiaBzeDPCuLoD0z0BGU6AQAA&amp;ch=3&amp;g=93b72e521560a624b0e5b7bdfff9fa8d&amp;aii=7 582780761573148152&amp;lid=1974902&amp;m=650405&amp;pi=2057337%0A%09%09%09%09%09%09&amp;%0A%09%09%09%09%09%09_ trksid=e100084.m1843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600"/>
              <a:t>GET</a:t>
            </a:r>
            <a:r>
              <a:rPr lang="en-US"/>
              <a:t>/webbproxy/http://rtm.ebay.com/clkRtmClk&amp;u=</a:t>
            </a:r>
            <a:r>
              <a:rPr lang="en-US" sz="1000"/>
              <a:t>hrDCNnJnuWxAxBzg5/TLtqsyGrier22ThGzAdNPGyU/TsO0kW+MGXbymRJx/w%R42lahdasJ7u1y/Uk2zhOywg16zNuNdWIUqwpCQ%bHuf8EA3+SZgvatqGf11+qH+1x4%68WE1DHSNqoD35ixb93uICfxQMMxywFrMhmQA5aWzi3DtBcj3GtOA7Ry8UWG2APpq6xo/ry/vmim+jQ=XQfXk0pAe5JozhJYOO0zBEeCTE+tlpPuZE3TgDKc/94BiEyJmSsRtBxkF8dkznrloVlL%2B%2But VgvC%DPVIomh79+A5Y07JQoeb2W9MNxgI/vm+/SMry62QDu0q7ZAc1g%vn3HQca/RZJNyI5ZFEhjGo+J7g4gpha7cb6n+of39rY37fuZwXDS8fyBEZ8WuLnS7sUjdOUxRDiRVXY&amp;ch=W&amp;g=EXyFRanUmSLwNhjDi+nGSFsazvwUm2cCcMX0go/QJGY&amp;aii=hx1/o8/cfgDsXUi6BWkxdwgfQA&amp;lid=HSP0W56&amp;m=G52KXM&amp;pi=JSBFRTLOW%GC%HA%8X%5I%OQ%DA%CC%7L%3M%93%4C%FW%LV%T1_trksid=e100084.m1843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LayerProx? What is this?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Started as a idea/wanted it to become a PoC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Make data look like something else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User X visits site A, mitm person looks at traffic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and thinks he visits site B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How it works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Think → Steganography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Traffic Route: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[1] proxy listens, socks4a, socks5 added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[2] grabs data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[3] --encrypts it and runs it throw fte with regex2dfa -&gt; gets converted to binary data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[4] a format gets chosen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[5] binary data gets injected in to the next mimic data layer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[6] layer of mimic http data(our spoofed urls)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LayerProx whois involved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Me(lead dev, does stuff)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Kevin(sometimes helps/inventor of FTE n marionette)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Mr b(protector of the bytes/isp)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Some other ppl/crypto etc.. 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Why build a Traffic obfs system?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OpenVPN meh(not build for anonymization, lack of good vpn providers, autolog)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Whats out on the net needs a facelift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Tor is good(anyone can set up an exit node../HiddenServices are great doe)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Privacy (implement uptodate-crypto make it resist modern computers/techniques, even utah datacenter)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Customization build what fits you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Webui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 sz="2400"/>
              <a:t>Auto changes server headers to avoid fingerprinting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#root@box:~# curl -I http://127.0.0.1:80/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#HTTP/1.0 200 OK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#Content-Type: text/html; charset=utf-8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#Content-Length: 198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#Server: Apache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#root@box:~# curl -I http://127.0.0.1:80/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#HTTP/1.0 200 OK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#Content-Type: text/html; charset=utf-8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#Content-Length: 198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1400"/>
              <a:t>#Server: Nginx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Whoami?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Filip, nick flipchan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gymnasie elev/&lt;morestuff&gt;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Sometimes does pentests,Opensource Programmer, Duckduckgo etc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Analyst resistance(ish/allmost)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With fte easy to make the pcaps look legit/Protocol Misidentification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Autoshift formats – coming in new version(ML/v2)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Correlations very hard, the (regex-based)”dummy traffic PoC” implemented,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DUMMY-implementations with delays!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Crypto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Started with ChaCha20Poly1305 AEAD + aes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Then moved on to scrypt n pgp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Scrypt sucks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Off the wire/improved off the record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Pgp sign n crypt + Aes-ctr + blake2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Sometimes I just run it with pgp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ML new stuff based on crypt node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Dont rly like diffie hellman, microsofts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Supersingular isogeny Diffie-Hellman against quantum computing maybe..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Real data vs spoofed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Ebay 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Built on the idea to hide in plainsight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Protecting users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Combine with a tor relay/Note traffic may get throttled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No ip logging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Encrypted traffic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Backup by Mr b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OpenBSD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OpenSourceBased - ISP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No dmca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ML(in the future)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DHT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Based on Gnutella, Bittorrent and Crypto Node(alot of 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New feauters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dpi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Checks whats blocked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Deep package injection / Deep package inspection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Signatured based/i guess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Great research → the ppl @ ooni(ooni.torproject.org)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Internet Traffic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15 exa bytes enligt bruce schneider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Hide it in plainsight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Where do “they” store all data?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Private data center</a:t>
            </a:r>
            <a:endParaRPr/>
          </a:p>
        </p:txBody>
      </p:sp>
      <p:pic>
        <p:nvPicPr>
          <p:cNvPr descr="" id="13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2468880"/>
            <a:ext cx="8869680" cy="4023360"/>
          </a:xfrm>
          <a:prstGeom prst="rect">
            <a:avLst/>
          </a:prstGeom>
          <a:ln>
            <a:noFill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Obfusciating Torrent traffic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Spridnings kollen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Udp socks5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About one/two years ago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irl email from isp, meh just doin something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Sits in the Basement                                   -&gt;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Friend of my phonecall from his isp(called his mom), Asshole takes my pc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Whats Next?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More dev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New version yey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Checksum checkings – with blake maybe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Public servers, should be out, lazy dev zZz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Sum up/Thanks to/Big up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Kevin p dyer, 2600(n bernie), wingware, mr b, *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Opensource hackit/breakit/rebuildit, Pub Servs(throttled)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200"/>
              <a:t>Git clone </a:t>
            </a:r>
            <a:r>
              <a:rPr lang="en-US" sz="2200">
                <a:hlinkClick r:id="rId1"/>
              </a:rPr>
              <a:t>https://github.com/flipchan/layerprox</a:t>
            </a:r>
            <a:r>
              <a:rPr lang="en-US" sz="2200"/>
              <a:t>,   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 sz="2200"/>
              <a:t>Encrypt your traffic, Dont use isp's Telenor or DG-access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Some whitepapers I recommend: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. - kevins/marionette(</a:t>
            </a:r>
            <a:r>
              <a:rPr lang="en-US" sz="1100"/>
              <a:t>Marionette: A Programmable Network-Traffic Obfuscation System</a:t>
            </a:r>
            <a:r>
              <a:rPr lang="en-US"/>
              <a:t>) – philipp winters (chinese firewall) -CensorSpoofer (</a:t>
            </a:r>
            <a:r>
              <a:rPr lang="en-US" sz="1100"/>
              <a:t>CensorSpoofer: Asymmetric Communication using IP Spoofing for Censorship-Resistant Web Browsing</a:t>
            </a:r>
            <a:r>
              <a:rPr lang="en-US"/>
              <a:t>(No PoC.../no email response/noone knows em)) 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End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Questions?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Other stuff?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Back 2 the basement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Idea gets in to my head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What if I could encrypt and make my data look like im visiting site B while am really on site A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Could be some next level Trolling with my isp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371600"/>
            <a:ext cx="8229600" cy="484632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Noone has done this?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Does a ton research, nothin nothin 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Traffic obfusication, closes thing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Crash Course in traffic obfusication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/>
              <a:t>Meaning of Traffic obfusication: making it look like something else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4 Categories: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1:Randomization, 2:Mimic, 3:Tunneling and 4:Programmable Systems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Tor = pluggable transports/obfs,scramblesuit,fte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ScrambleSuit, obfs2-4, FTE , Freewave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CensorSpoofer, SkypeMorph, StegoTorus, uProxy 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seprate channels for one for upstream and one for downstream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Fteproxy, Marionette(ultimate Programmable Systems)</a:t>
            </a:r>
            <a:endParaRPr/>
          </a:p>
          <a:p>
            <a:pPr>
              <a:lnSpc>
                <a:spcPct val="100000"/>
              </a:lnSpc>
            </a:pPr>
            <a:r>
              <a:rPr lang="en-US"/>
              <a:t>Protocol Misidentification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/>
              <a:t>Lantern etc etc..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Talks with people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Talks with Kevin p dyer who is the dev/inventor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of file transformation encryption (/FTE)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Kevin: allmost take a look at this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Marionette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After a million errors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Gets some code working !!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