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1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Pgp End to end encryption with spoofed http data 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By: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Filip Kälebo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Ip-address Logging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Aquman edition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Replace the ip addresses that are being loged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6 line script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Cat fish.py</a:t>
            </a:r>
            <a:endParaRPr/>
          </a:p>
        </p:txBody>
      </p:sp>
      <p:pic>
        <p:nvPicPr>
          <p:cNvPr descr="" id="1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0240" y="2651760"/>
            <a:ext cx="5631480" cy="1361520"/>
          </a:xfrm>
          <a:prstGeom prst="rect">
            <a:avLst/>
          </a:prstGeom>
          <a:ln>
            <a:noFill/>
          </a:ln>
        </p:spPr>
      </p:pic>
      <p:pic>
        <p:nvPicPr>
          <p:cNvPr descr="" id="1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0880" y="5212080"/>
            <a:ext cx="9038880" cy="100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What can it be used with?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Proxychains, irc, ssh, browser, voip etc..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Tcp Socks4a Proxy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Demo time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Next step?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Gui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Patch, update, deploy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Release version 2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All code: github.com/flipchan/LayerProx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Hack it, break it, rebuild it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Get in touch with me?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 </a:t>
            </a:r>
            <a:r>
              <a:rPr lang="en-US"/>
              <a:t>tweet me @filipsweet (FLIPCHAN)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" id="14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457200"/>
            <a:ext cx="8046000" cy="62172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Obfuscation Systems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Tor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ScrambleSuit, obfs2-4,FTE , Freewave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CensorSpoofer, SkypeMorph, StegoTorus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Randomization, Mimic, Tunneling and Programmable Systems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Fteproxy, Marionette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Protocol Misidentification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Failing of Http generation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GET /snsjlvreoraviorrvneoerjrveieejasvjjsavnsdjasvnruvn HTTP1.0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What http data can be spoofed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595959"/>
                </a:solidFill>
                <a:latin typeface="Arial"/>
                <a:ea typeface="Arial"/>
              </a:rPr>
              <a:t>Look legit, be legit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200">
                <a:solidFill>
                  <a:srgbClr val="595959"/>
                </a:solidFill>
                <a:latin typeface="Arial"/>
                <a:ea typeface="Arial"/>
              </a:rPr>
              <a:t>Top rated sites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ebay, cxsecurity, youtube, amazon, packetstorm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rtm.ebay.com</a:t>
            </a:r>
            <a:r>
              <a:rPr lang="en-US" sz="1100"/>
              <a:t>/clk?RtmClk&amp;u=1H4sIAAAAAAAAAEXMT2uDMBzG8bvgexBGd0vNLzF%2FLIThag8De2phDI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QSY1pDW5U0rmyvfhYGvTyXz5fnZT%2FZpJhOCfAEixWIFYNku9snBAOPIz%2BpLoSxXqXp%2FX5f2kb%2FLM1wT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V24pmsX3K%2Ft0cYM qPTu26L3y2RR0Z%2Fs5YY%2BB39p0brzQz%2BcvB47VFkdOuvR1vYz62A6VOwl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JhhhWqEUBHDJWUaogLdD8OdR%2B%2But VgvC%2FTgejGsXtGSctpRk2GYN5lJCbnPL2TH%2Fj9yzItrwR2WO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NM8aIYwB9vq4vbm2VnGkB4Xnda0qi4%2Fqq9wU1S6OmlZBLrIckzhyswkmiZBYcGCCQiaBzeDPCuLoD0z0BGU6AQAA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&amp;ch=3&amp;g=93b72e521560a624b0e5b7bdfff9fa8d&amp;aii=75827807615731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100"/>
              <a:t>48152&amp;lid=1974902&amp;m=650405&amp;pi=2057337%0A%09%09%09%09%09%09&amp;%0A%09%09%09%09%09%09_ trksid=e100084.m1843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500"/>
              <a:t>https://www.youtube.com</a:t>
            </a:r>
            <a:r>
              <a:rPr lang="en-US" sz="1400"/>
              <a:t>/watch?v=H0g3Z77synI  - 11 watch id bytes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/>
              <a:t>https://</a:t>
            </a:r>
            <a:r>
              <a:rPr lang="en-US" sz="2000">
                <a:solidFill>
                  <a:srgbClr val="000000"/>
                </a:solidFill>
              </a:rPr>
              <a:t>cxsecurity.com/</a:t>
            </a:r>
            <a:r>
              <a:rPr lang="en-US" sz="1400">
                <a:solidFill>
                  <a:srgbClr val="000000"/>
                </a:solidFill>
              </a:rPr>
              <a:t>issue/WLB-2016080149 - cve id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400">
                <a:solidFill>
                  <a:srgbClr val="000000"/>
                </a:solidFill>
              </a:rPr>
              <a:t>https://www.</a:t>
            </a:r>
            <a:r>
              <a:rPr lang="en-US" sz="2000">
                <a:solidFill>
                  <a:srgbClr val="000000"/>
                </a:solidFill>
              </a:rPr>
              <a:t>amazon.com</a:t>
            </a:r>
            <a:r>
              <a:rPr lang="en-US" sz="1400">
                <a:solidFill>
                  <a:srgbClr val="000000"/>
                </a:solidFill>
              </a:rPr>
              <a:t>/b/?_encoding=UTF8&amp;node=6669702011 - node id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</a:rPr>
              <a:t>https://packetstormsecurity.com/files/favorite/138347/ - favorite id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000000"/>
                </a:solidFill>
              </a:rPr>
              <a:t>Tinyurl, pastebin, beefhook etc..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http packages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Fake a Proxywebui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GET /webbproxy/proxyurl?=fakeurlhere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Ebay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"192.168.1.3","192.168.1.5","HTTP","1514","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GET 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 </a:t>
            </a:r>
            <a:r>
              <a:rPr lang="en-US"/>
              <a:t>/webbproxy/proxyurl?=/http://rtm.ebay.com/</a:t>
            </a:r>
            <a:r>
              <a:rPr lang="en-US" sz="1200"/>
              <a:t>clRtmClk&amp;u=GwuJHVKr4DopIA</a:t>
            </a:r>
            <a:endParaRPr/>
          </a:p>
          <a:p>
            <a:pPr>
              <a:lnSpc>
                <a:spcPct val="100000"/>
              </a:lnSpc>
            </a:pPr>
            <a:r>
              <a:rPr lang="en-US" sz="1200"/>
              <a:t> </a:t>
            </a:r>
            <a:r>
              <a:rPr lang="en-US" sz="1200"/>
              <a:t>CnbgcgcnxVJq6O8l91pr9Injskfvbskdvbjskvdjsbb0fYC7ipND8UjcLLRPaXlblki8mTclRtmClk&amp;u=TCIGrizzocM023liZtr HTTP/1.1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200"/>
              <a:t>See everything @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1200"/>
              <a:t>https://github.com/flipchan/LayerProx/blob/master/whitepaper/fullyworking_all_plugins.pcapng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-7344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Crypto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920240"/>
            <a:ext cx="8868600" cy="554508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448200" y="1303560"/>
            <a:ext cx="7963200" cy="4644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PGP, Scrypt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Key storage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Plaintext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Use Steganography?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/>
              <a:t>Solution? Encrypt swap?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