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18/02/2020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899B98-43D0-427F-9FF9-A74ECA6944BD}"/>
              </a:ext>
            </a:extLst>
          </p:cNvPr>
          <p:cNvSpPr txBox="1">
            <a:spLocks/>
          </p:cNvSpPr>
          <p:nvPr/>
        </p:nvSpPr>
        <p:spPr bwMode="black">
          <a:xfrm>
            <a:off x="1600200" y="41590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arenR"/>
            </a:pPr>
            <a:r>
              <a:rPr lang="pt-PT" sz="3200"/>
              <a:t>Título e </a:t>
            </a:r>
            <a:r>
              <a:rPr lang="pt-PT" sz="3200" dirty="0"/>
              <a:t>enquadramento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9F4658D-0455-4D8C-8C89-C1FE6C36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07" y="2808723"/>
            <a:ext cx="117931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5078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SOS animal: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disponibilização de ambulâncias animais é uma realidade muito recente em Portugal, sendo que ainda só estão disponíveis em poucas cidades.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Além disso, a maior parte dos serviços existentes apenas socorre animais acidentados na via pública, não oferecendo assistência em casos de emergências domiciliares.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Como tal, é uma área que ainda tem muito por explorar, especialmente no que toca à transição para tecnologias mais modernas, nomeadamente aplicações de telemóvel de uso facilitado, rápido e eficiente.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Surgiu assim a ideia de criar este serviço, de modo a satisfazer esta escassez de serviços de urgência para animais.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kumimoji="0" lang="pt-PT" altLang="pt-P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C70688-B20B-415A-9067-8FB008365E9A}"/>
              </a:ext>
            </a:extLst>
          </p:cNvPr>
          <p:cNvSpPr txBox="1">
            <a:spLocks/>
          </p:cNvSpPr>
          <p:nvPr/>
        </p:nvSpPr>
        <p:spPr bwMode="black">
          <a:xfrm>
            <a:off x="1600200" y="29398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2) 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2B9517-6D0E-4A36-8CAB-83323BEBBC3F}"/>
              </a:ext>
            </a:extLst>
          </p:cNvPr>
          <p:cNvSpPr/>
          <p:nvPr/>
        </p:nvSpPr>
        <p:spPr>
          <a:xfrm>
            <a:off x="136124" y="2454123"/>
            <a:ext cx="12055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Desenvolver um sistema de acolhimento de animais vadios/abandonados e de socorro que providencie os seguintes serviços: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deslocação de especialistas ao local onde se encontram os animais, de possível emergência;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 do animal para o centro e/ou para uma clínica veterinária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alojamento dos animais;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agendamento de visitas ao centro;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listagem dos animais no centro (nome, raça, ficha médica, </a:t>
            </a:r>
            <a:r>
              <a:rPr lang="pt-PT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que ficam disponíveis para adoção;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listagem de voluntários do centro (pessoas que podem sinalizar os animais na app e adotar);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histórico de sinalizações e adoções;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sinalização que permite anexar informação sobre o animal (descrição física, comportamental do animal, </a:t>
            </a:r>
            <a:r>
              <a:rPr lang="pt-PT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listagem dos empregados do centro e dos veículos (para controlar se existem veículos livres, </a:t>
            </a:r>
            <a:r>
              <a:rPr lang="pt-PT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sinalização com recurso a coordenadas (API externa – Google </a:t>
            </a:r>
            <a:r>
              <a:rPr lang="pt-PT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Maps</a:t>
            </a: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notificação do cliente sobre o resultado do resgate;</a:t>
            </a:r>
            <a:endParaRPr lang="pt-P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27366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3) REQUISITOS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471782-7343-4980-920F-D5558AE0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3" y="2120716"/>
            <a:ext cx="12049957" cy="46230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Funcionais na app: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sinalização de um animal, indicando coordenadas GPS, uma descrição do estado do animal e anexar fotografias do mesmo;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marcação uma visita ao centro;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 da lista de animais no centro;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 / alteração dos dados pessoais (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username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pass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e consulta das estatísticas (n° resgates bem-sucedidos sinalizados, n° sinalizações, n° adoções,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opções de login,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logout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registar;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PT" altLang="pt-PT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Funcionais no </a:t>
            </a:r>
            <a:r>
              <a:rPr kumimoji="0" lang="pt-PT" altLang="pt-PT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backoffice</a:t>
            </a:r>
            <a:r>
              <a:rPr kumimoji="0" lang="pt-PT" altLang="pt-PT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criação de fichas técnicas com as informações dos animais (nome, raça, marca ração,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criação de fichas técnicas de empregados (dados pessoais, profissão,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criação de fichas técnicas de adoções (dados sobre o animal, dados sobre o seu adotante, data de adoção, </a:t>
            </a:r>
            <a:r>
              <a:rPr kumimoji="0" lang="pt-PT" altLang="pt-P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 e alteração das listas de animais, empregados e adoções;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500" b="1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Não funcionais: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alocação de viaturas e equipas para recolhas (gestão dos veículos e empregados);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realização de viagens (desloca-los ao local de recolha e de volta);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acolhimento de animais no centro;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tratamento de animais;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sz="15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pt-PT" altLang="pt-P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verificação da aptidão de pessoas para realizarem adoções.</a:t>
            </a:r>
            <a:endParaRPr kumimoji="0" lang="pt-PT" altLang="pt-PT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045DB5-B743-4F65-AB18-2AD0410452CB}"/>
              </a:ext>
            </a:extLst>
          </p:cNvPr>
          <p:cNvSpPr txBox="1">
            <a:spLocks/>
          </p:cNvSpPr>
          <p:nvPr/>
        </p:nvSpPr>
        <p:spPr bwMode="black">
          <a:xfrm>
            <a:off x="1600200" y="41590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4) Tecnologias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499A86-2330-4F09-84E9-60D11FB6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07" y="3429000"/>
            <a:ext cx="1179318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5078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C#, MySQL, Google Maps, Android App</a:t>
            </a:r>
            <a:endParaRPr kumimoji="0" lang="pt-PT" altLang="pt-P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C7D448A-2945-4DD7-BAFD-A3B37A67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220"/>
            <a:ext cx="12192000" cy="508827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07740B2-C484-43B8-8331-EDCA490373C7}"/>
              </a:ext>
            </a:extLst>
          </p:cNvPr>
          <p:cNvSpPr txBox="1">
            <a:spLocks/>
          </p:cNvSpPr>
          <p:nvPr/>
        </p:nvSpPr>
        <p:spPr bwMode="black">
          <a:xfrm>
            <a:off x="1600200" y="163501"/>
            <a:ext cx="8991600" cy="11877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5) cronograma</a:t>
            </a:r>
          </a:p>
        </p:txBody>
      </p:sp>
    </p:spTree>
    <p:extLst>
      <p:ext uri="{BB962C8B-B14F-4D97-AF65-F5344CB8AC3E}">
        <p14:creationId xmlns:p14="http://schemas.microsoft.com/office/powerpoint/2010/main" val="9731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86DF8B-7781-45E7-8113-604138B6F93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45</TotalTime>
  <Words>509</Words>
  <Application>Microsoft Office PowerPoint</Application>
  <PresentationFormat>Ecrã Panorâmico</PresentationFormat>
  <Paragraphs>49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Pacote</vt:lpstr>
      <vt:lpstr>Laboratórios de informática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Válter Ferreira Picas Carvalho</cp:lastModifiedBy>
  <cp:revision>3</cp:revision>
  <dcterms:created xsi:type="dcterms:W3CDTF">2020-02-18T11:13:00Z</dcterms:created>
  <dcterms:modified xsi:type="dcterms:W3CDTF">2020-02-18T12:19:10Z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