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8ECE5-10EC-44DF-958B-23CA10BDA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762F27-6970-4752-8990-0DD377DC1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166134-88A8-47AE-90C4-6AA451E9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45DE31-079E-4DED-85C4-4A646748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EA9E0C-7EA2-4C2A-85CE-DC35CEFA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9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0DBBA-B9A8-4712-8B5B-49DFB4F5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9AB6706-90D7-4C52-990E-9D14F80E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01A2B4-A726-4EA9-97B9-A836217A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2C5D9B-A0BC-4BA3-B2FA-B67CB906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1B3949-153C-4C09-B92D-F4D41AAF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0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7D233D-5587-4A1E-8211-68038CCCD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C7679E9-ED79-47C3-8961-62784C86D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5A33F5-1BE8-42DD-BA9A-26EFD88D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B1648B-38FE-4EC8-AD2E-B539C60E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5444E0-9514-41B5-B6DC-6FCE9E25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96C9-2BFC-497B-AB43-A626AAF7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EF6676-ACB5-4EC7-A3E8-43742FFC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047A16-AA8F-47C0-984B-666ACE10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F9B3F35-D6F4-4B49-A954-64ADF754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D19F0E-F859-4F87-820D-AF19F09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7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15755-3780-458C-B434-58C729D4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BDC7EA-32AF-417E-A2B2-55F0CEA4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19B00D-C82A-4D97-9472-D61C76A8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951544-3960-49E7-9C61-D6E4C5C5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461BED-C0F1-41D5-8AF7-5D2B174A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48BAF-5CF4-459F-8B05-A10374E8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1ECB72-C626-482F-92EC-D520D8106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DD54923-D847-4D3A-9532-2133FF37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5E523A-CD57-4820-8A21-A3646B5D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285033D-AA20-4F30-9E08-7FEC834F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A8C6A7-F7B0-462D-818B-46C8F04A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9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CA54F-9F09-4093-84ED-75256631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4062CE3-E4BC-43BF-A312-23F80BE7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0ED9AB7-F428-4037-8973-385E6A4B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AA7BD3D-A576-4FA1-8FE5-791DCE3B1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275A02B-B011-4CA6-8D34-C263A1261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3852D7C-6C3D-4F38-8906-46E4CBFF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97D9B58-6FDE-42D2-A2B5-B97B1545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C1FE0B5-3811-48A9-8BF3-EE15A215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6215B-F577-40CD-8EDA-FD3C37FC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E962511-E1C9-4FEE-822E-42CB46E3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B7A9ED8-7354-401D-93AD-4DE49445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CE926E4-C72F-41A6-8287-D89C91FC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7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5B1916D-9827-44A1-AB6B-6CC9D8F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4D9A64B-02FF-4B64-8630-701C82DE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A9EF2C1-85C5-4996-9C27-9BFC6F86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0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47D16-7F38-4F37-B9AB-2B365661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FB3B61-631F-48CD-AE28-D58F2CFF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BAB6B0C-1777-4351-A29F-3030A3713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999760C-0F1C-4BE4-8D9C-51561E82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D424A9-105D-4B47-88EE-15DA49CE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F7CDB8-5294-4169-9779-2FBB52A3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0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8D64F-F2A7-4B9E-8DDD-B1964533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DB2C007-802F-4A80-A379-A9ACEA9CC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035313F-2F29-435C-AD1A-A609C893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C2FF68C-D440-40E4-901C-9FCA712A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B00557-1CCA-43E6-9424-8EA4A9A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E06D8C-2017-401B-A80E-05CBE98C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4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4AF91EA-AD69-4071-97BE-0CB9E025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2A907E-8A3E-49F1-AD18-5AEBAE89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9FAAD6-6799-4C3D-9BDD-1565C5606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55EF48-0CFE-456C-8665-AB2DA69CD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5D16CE-5B9A-42D7-AB61-8FD5E19F5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9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6483A74-C8BF-49F2-9179-6379AAD16847}"/>
              </a:ext>
            </a:extLst>
          </p:cNvPr>
          <p:cNvSpPr txBox="1"/>
          <p:nvPr/>
        </p:nvSpPr>
        <p:spPr>
          <a:xfrm>
            <a:off x="492366" y="-18576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866D1C-C5A0-4217-AD7D-CB72671C8302}"/>
              </a:ext>
            </a:extLst>
          </p:cNvPr>
          <p:cNvSpPr txBox="1"/>
          <p:nvPr/>
        </p:nvSpPr>
        <p:spPr>
          <a:xfrm>
            <a:off x="1417124" y="-258273"/>
            <a:ext cx="146481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39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BB422F-0095-4A7A-9D9E-61FA71DE0230}"/>
              </a:ext>
            </a:extLst>
          </p:cNvPr>
          <p:cNvSpPr txBox="1"/>
          <p:nvPr/>
        </p:nvSpPr>
        <p:spPr>
          <a:xfrm>
            <a:off x="2571220" y="4476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D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5641E14-4347-4232-9D7B-16A48A2BC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0412722">
            <a:off x="8830979" y="1216691"/>
            <a:ext cx="9056955" cy="91316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5BC5445-3F8D-47C1-AEAD-41912F33F8AE}"/>
              </a:ext>
            </a:extLst>
          </p:cNvPr>
          <p:cNvSpPr txBox="1"/>
          <p:nvPr/>
        </p:nvSpPr>
        <p:spPr>
          <a:xfrm>
            <a:off x="3495978" y="-106492"/>
            <a:ext cx="151359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9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E4AF39-5923-4EDE-83A3-131E5C6983F2}"/>
              </a:ext>
            </a:extLst>
          </p:cNvPr>
          <p:cNvSpPr txBox="1"/>
          <p:nvPr/>
        </p:nvSpPr>
        <p:spPr>
          <a:xfrm>
            <a:off x="4460684" y="102221"/>
            <a:ext cx="1464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00E39F-32A4-4E77-9422-11FE63E1E743}"/>
              </a:ext>
            </a:extLst>
          </p:cNvPr>
          <p:cNvSpPr txBox="1"/>
          <p:nvPr/>
        </p:nvSpPr>
        <p:spPr>
          <a:xfrm>
            <a:off x="5855958" y="8147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98D97FA-0126-4B55-9813-94DAB4680053}"/>
              </a:ext>
            </a:extLst>
          </p:cNvPr>
          <p:cNvSpPr txBox="1"/>
          <p:nvPr/>
        </p:nvSpPr>
        <p:spPr>
          <a:xfrm>
            <a:off x="7020411" y="202908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ó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1D9049E-E7BE-4463-BC0F-865947617C4F}"/>
              </a:ext>
            </a:extLst>
          </p:cNvPr>
          <p:cNvSpPr txBox="1"/>
          <p:nvPr/>
        </p:nvSpPr>
        <p:spPr>
          <a:xfrm>
            <a:off x="7882288" y="102221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V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8AC77C-6D0A-40B4-B8AA-3105F3BFD089}"/>
              </a:ext>
            </a:extLst>
          </p:cNvPr>
          <p:cNvSpPr txBox="1"/>
          <p:nvPr/>
        </p:nvSpPr>
        <p:spPr>
          <a:xfrm>
            <a:off x="8744165" y="-106492"/>
            <a:ext cx="14648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9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280ECE-C75C-40C7-A100-224DA79A51ED}"/>
              </a:ext>
            </a:extLst>
          </p:cNvPr>
          <p:cNvSpPr txBox="1"/>
          <p:nvPr/>
        </p:nvSpPr>
        <p:spPr>
          <a:xfrm>
            <a:off x="10208244" y="102220"/>
            <a:ext cx="1464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2EBCAF-6444-4AFC-96FF-7E37C6869204}"/>
              </a:ext>
            </a:extLst>
          </p:cNvPr>
          <p:cNvSpPr txBox="1"/>
          <p:nvPr/>
        </p:nvSpPr>
        <p:spPr>
          <a:xfrm>
            <a:off x="9827980" y="102221"/>
            <a:ext cx="6532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46629CA-6BF9-464D-9FFD-8D9153549149}"/>
              </a:ext>
            </a:extLst>
          </p:cNvPr>
          <p:cNvSpPr txBox="1"/>
          <p:nvPr/>
        </p:nvSpPr>
        <p:spPr>
          <a:xfrm>
            <a:off x="11027200" y="-18576"/>
            <a:ext cx="1464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ECA88BA-9FFA-4621-A866-025875C615DD}"/>
              </a:ext>
            </a:extLst>
          </p:cNvPr>
          <p:cNvSpPr txBox="1"/>
          <p:nvPr/>
        </p:nvSpPr>
        <p:spPr>
          <a:xfrm>
            <a:off x="536108" y="2819740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D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E0135FD-688A-43E7-AC5B-19D54AA3096F}"/>
              </a:ext>
            </a:extLst>
          </p:cNvPr>
          <p:cNvSpPr txBox="1"/>
          <p:nvPr/>
        </p:nvSpPr>
        <p:spPr>
          <a:xfrm>
            <a:off x="1479352" y="2839453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B5701AD-2366-451B-80BE-BAD0D79EB5AC}"/>
              </a:ext>
            </a:extLst>
          </p:cNvPr>
          <p:cNvSpPr txBox="1"/>
          <p:nvPr/>
        </p:nvSpPr>
        <p:spPr>
          <a:xfrm>
            <a:off x="2726537" y="2565824"/>
            <a:ext cx="14648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9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DBFDBE9-DEAE-4DF6-862C-AF3FD55EABF5}"/>
              </a:ext>
            </a:extLst>
          </p:cNvPr>
          <p:cNvSpPr txBox="1"/>
          <p:nvPr/>
        </p:nvSpPr>
        <p:spPr>
          <a:xfrm>
            <a:off x="3793378" y="2784153"/>
            <a:ext cx="1464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G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40DB0A9-51A8-4C15-86D6-CDBB07CCF9A5}"/>
              </a:ext>
            </a:extLst>
          </p:cNvPr>
          <p:cNvSpPr txBox="1"/>
          <p:nvPr/>
        </p:nvSpPr>
        <p:spPr>
          <a:xfrm>
            <a:off x="4858760" y="2690079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353F2AC-8D60-4458-897F-A8C4D9DC0C72}"/>
              </a:ext>
            </a:extLst>
          </p:cNvPr>
          <p:cNvSpPr txBox="1"/>
          <p:nvPr/>
        </p:nvSpPr>
        <p:spPr>
          <a:xfrm>
            <a:off x="6323208" y="2690079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A061CE9-4503-4132-A54E-C95B6C8BDD18}"/>
              </a:ext>
            </a:extLst>
          </p:cNvPr>
          <p:cNvSpPr txBox="1"/>
          <p:nvPr/>
        </p:nvSpPr>
        <p:spPr>
          <a:xfrm>
            <a:off x="7208153" y="2512992"/>
            <a:ext cx="14648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9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G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C53150F1-41AA-4E21-974F-CF66CADED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325722">
            <a:off x="6498723" y="4019420"/>
            <a:ext cx="9056955" cy="9131634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C7699C5B-1D82-49C1-9467-0CDCB23CCA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325722">
            <a:off x="9799404" y="521931"/>
            <a:ext cx="9056955" cy="9131634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885D7F89-A8DB-44AB-84B2-47BA2931C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325722">
            <a:off x="2731975" y="5000809"/>
            <a:ext cx="9056955" cy="9131634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E3271874-B4B7-4F3E-B610-B2818F359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5988826">
            <a:off x="414244" y="5347215"/>
            <a:ext cx="9056955" cy="91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3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D84DA-8BC6-4D2C-BBED-A065D5FD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166" y="223578"/>
            <a:ext cx="5915668" cy="1125856"/>
          </a:xfrm>
        </p:spPr>
        <p:txBody>
          <a:bodyPr/>
          <a:lstStyle/>
          <a:p>
            <a:pPr algn="ctr"/>
            <a:r>
              <a:rPr lang="pt-PT" sz="4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Evolução das redes wireless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430AE5F5-7498-45DF-A97F-F2B0B334B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651" y="1253331"/>
            <a:ext cx="7076698" cy="4351338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151F4D5-6535-41BF-A10C-AC90FB0BA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20392139">
            <a:off x="8504003" y="-5048682"/>
            <a:ext cx="9056955" cy="91316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267057-5DD9-439C-989E-C7F2882F01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2044567">
            <a:off x="9757469" y="1979572"/>
            <a:ext cx="9056955" cy="91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6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0605807-2AA1-4FD1-8EB5-33521C1A0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5" t="3976" r="1255" b="4058"/>
          <a:stretch/>
        </p:blipFill>
        <p:spPr>
          <a:xfrm>
            <a:off x="2387601" y="1458238"/>
            <a:ext cx="7416799" cy="3941524"/>
          </a:xfr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5F88792-5B32-4407-BEE7-556D7628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166" y="278996"/>
            <a:ext cx="5915668" cy="112585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Tecnologia 5G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8748B4-80F6-4AC9-8F7D-1B9E6E6C5C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20392139">
            <a:off x="8504003" y="-5048682"/>
            <a:ext cx="9056955" cy="91316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2C76EB-CD52-47D2-8D0A-E73DDBD58A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2044567">
            <a:off x="9757469" y="1979572"/>
            <a:ext cx="9056955" cy="91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0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F19A02EF-9857-4FDE-9446-539EE63FF7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93" y="1984628"/>
            <a:ext cx="8189614" cy="2888744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ADAFF6B-906D-4C9B-A9B9-2A03AAD5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166" y="969441"/>
            <a:ext cx="5915668" cy="1125856"/>
          </a:xfrm>
        </p:spPr>
        <p:txBody>
          <a:bodyPr/>
          <a:lstStyle/>
          <a:p>
            <a:pPr algn="ctr"/>
            <a:r>
              <a:rPr lang="pt-PT" sz="4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Arquitetura 5G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DE48EB-E307-4E2E-A045-E4AE6CDF1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20392139">
            <a:off x="8504003" y="-5048682"/>
            <a:ext cx="9056955" cy="91316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2B5D5EB-1426-4420-A22D-C4D6FF7AAC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2044567">
            <a:off x="9757469" y="1979572"/>
            <a:ext cx="9056955" cy="91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37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27</Words>
  <Application>Microsoft Office PowerPoint</Application>
  <PresentationFormat>Ecrã Panorâmico</PresentationFormat>
  <Paragraphs>22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Bahnschrift Condensed</vt:lpstr>
      <vt:lpstr>Calibri</vt:lpstr>
      <vt:lpstr>Calibri Light</vt:lpstr>
      <vt:lpstr>Tema do Office</vt:lpstr>
      <vt:lpstr>Apresentação do PowerPoint</vt:lpstr>
      <vt:lpstr>Evolução das redes wireless</vt:lpstr>
      <vt:lpstr>Tecnologia 5G</vt:lpstr>
      <vt:lpstr>Arquitetura 5G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móveis: de 4G a 5G</dc:title>
  <dc:creator>Zezoca</dc:creator>
  <cp:lastModifiedBy>ool</cp:lastModifiedBy>
  <cp:revision>10</cp:revision>
  <dcterms:created xsi:type="dcterms:W3CDTF">2019-10-02T14:10:35Z</dcterms:created>
  <dcterms:modified xsi:type="dcterms:W3CDTF">2019-10-02T16:34:30Z</dcterms:modified>
</cp:coreProperties>
</file>