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3"/>
  </p:notesMasterIdLst>
  <p:sldIdLst>
    <p:sldId id="256" r:id="rId5"/>
    <p:sldId id="259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2ECE-4698-4CCB-8CA7-F145231B5C33}" v="70" dt="2020-02-18T11:50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6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6B39-90F7-45EC-827F-8834C5CE8A90}" type="datetimeFigureOut">
              <a:rPr lang="pt-PT" smtClean="0"/>
              <a:t>21/04/2020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6BF2-DF7C-4D47-9C7C-95E6752A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</p:spTree>
    <p:extLst>
      <p:ext uri="{BB962C8B-B14F-4D97-AF65-F5344CB8AC3E}">
        <p14:creationId xmlns:p14="http://schemas.microsoft.com/office/powerpoint/2010/main" val="32704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Log in / Sign up</a:t>
            </a:r>
          </a:p>
        </p:txBody>
      </p:sp>
      <p:pic>
        <p:nvPicPr>
          <p:cNvPr id="6" name="Imagem 5" descr="Uma imagem com monitor, telefone, aparelhagem, telemóvel&#10;&#10;Descrição gerada automaticamente">
            <a:extLst>
              <a:ext uri="{FF2B5EF4-FFF2-40B4-BE49-F238E27FC236}">
                <a16:creationId xmlns:a16="http://schemas.microsoft.com/office/drawing/2014/main" id="{2E0E94DA-5A73-4C19-A9B5-516E1C3D9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2" r="6404" b="2137"/>
          <a:stretch/>
        </p:blipFill>
        <p:spPr>
          <a:xfrm>
            <a:off x="4305385" y="1812641"/>
            <a:ext cx="2201163" cy="4581144"/>
          </a:xfrm>
          <a:prstGeom prst="rect">
            <a:avLst/>
          </a:prstGeom>
        </p:spPr>
      </p:pic>
      <p:pic>
        <p:nvPicPr>
          <p:cNvPr id="9" name="Imagem 8" descr="Uma imagem com monitor, telefone, telemóvel, sentado&#10;&#10;Descrição gerada automaticamente">
            <a:extLst>
              <a:ext uri="{FF2B5EF4-FFF2-40B4-BE49-F238E27FC236}">
                <a16:creationId xmlns:a16="http://schemas.microsoft.com/office/drawing/2014/main" id="{B6F8C1EC-79D6-4E2E-8051-4F6E59DC9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 r="6393" b="2029"/>
          <a:stretch/>
        </p:blipFill>
        <p:spPr>
          <a:xfrm>
            <a:off x="1908312" y="1812641"/>
            <a:ext cx="2216427" cy="458261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5C40379-A36A-4DA1-8EBF-AE70967BBEF8}"/>
              </a:ext>
            </a:extLst>
          </p:cNvPr>
          <p:cNvSpPr txBox="1"/>
          <p:nvPr/>
        </p:nvSpPr>
        <p:spPr>
          <a:xfrm>
            <a:off x="7132245" y="3217334"/>
            <a:ext cx="345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Log in e Sign up operacionais</a:t>
            </a:r>
          </a:p>
        </p:txBody>
      </p:sp>
    </p:spTree>
    <p:extLst>
      <p:ext uri="{BB962C8B-B14F-4D97-AF65-F5344CB8AC3E}">
        <p14:creationId xmlns:p14="http://schemas.microsoft.com/office/powerpoint/2010/main" val="4856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Perfil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C40379-A36A-4DA1-8EBF-AE70967BBEF8}"/>
              </a:ext>
            </a:extLst>
          </p:cNvPr>
          <p:cNvSpPr txBox="1"/>
          <p:nvPr/>
        </p:nvSpPr>
        <p:spPr>
          <a:xfrm>
            <a:off x="6096000" y="2916544"/>
            <a:ext cx="345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Perfil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personalizado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acordo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com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informação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do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utilizador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m 2" descr="Uma imagem com aparelhagem, monitor, eletrónica, telefone&#10;&#10;Descrição gerada automaticamente">
            <a:extLst>
              <a:ext uri="{FF2B5EF4-FFF2-40B4-BE49-F238E27FC236}">
                <a16:creationId xmlns:a16="http://schemas.microsoft.com/office/drawing/2014/main" id="{07E28700-EBB9-4E56-AF96-1FF37939E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6" r="6671" b="1928"/>
          <a:stretch/>
        </p:blipFill>
        <p:spPr>
          <a:xfrm>
            <a:off x="2935705" y="1809425"/>
            <a:ext cx="2189748" cy="45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Editar Perfil </a:t>
            </a:r>
          </a:p>
        </p:txBody>
      </p:sp>
      <p:pic>
        <p:nvPicPr>
          <p:cNvPr id="5" name="Imagem 4" descr="Uma imagem com monitor, telemóvel, telefone, eletrónica&#10;&#10;Descrição gerada automaticamente">
            <a:extLst>
              <a:ext uri="{FF2B5EF4-FFF2-40B4-BE49-F238E27FC236}">
                <a16:creationId xmlns:a16="http://schemas.microsoft.com/office/drawing/2014/main" id="{5F298B81-A1FA-4175-BCB4-78F613ECD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1" r="6398" b="2105"/>
          <a:stretch/>
        </p:blipFill>
        <p:spPr>
          <a:xfrm>
            <a:off x="4323085" y="1809424"/>
            <a:ext cx="2191664" cy="4566173"/>
          </a:xfrm>
          <a:prstGeom prst="rect">
            <a:avLst/>
          </a:prstGeom>
        </p:spPr>
      </p:pic>
      <p:pic>
        <p:nvPicPr>
          <p:cNvPr id="7" name="Imagem 6" descr="Uma imagem com monitor, telemóvel, telefone, eletrónica&#10;&#10;Descrição gerada automaticamente">
            <a:extLst>
              <a:ext uri="{FF2B5EF4-FFF2-40B4-BE49-F238E27FC236}">
                <a16:creationId xmlns:a16="http://schemas.microsoft.com/office/drawing/2014/main" id="{F90DA8C4-A7B1-4FE8-88A6-FBCF70701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" r="6398" b="2105"/>
          <a:stretch/>
        </p:blipFill>
        <p:spPr>
          <a:xfrm>
            <a:off x="1897081" y="1809424"/>
            <a:ext cx="2209439" cy="45661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217334"/>
            <a:ext cx="345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Campos do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perfil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que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podem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ser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alterados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após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o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registo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aparelhagem, monitor, eletrónica, telefone&#10;&#10;Descrição gerada automaticamente">
            <a:extLst>
              <a:ext uri="{FF2B5EF4-FFF2-40B4-BE49-F238E27FC236}">
                <a16:creationId xmlns:a16="http://schemas.microsoft.com/office/drawing/2014/main" id="{E77C240E-31F9-4ABF-AB0E-EBB72841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6" r="6671" b="1928"/>
          <a:stretch/>
        </p:blipFill>
        <p:spPr>
          <a:xfrm>
            <a:off x="1906926" y="1809424"/>
            <a:ext cx="2189748" cy="456617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Histórico</a:t>
            </a:r>
          </a:p>
        </p:txBody>
      </p:sp>
      <p:pic>
        <p:nvPicPr>
          <p:cNvPr id="12" name="Imagem 11" descr="Uma imagem com monitor, aparelhagem, captura de ecrã, telefone&#10;&#10;Descrição gerada automaticamente">
            <a:extLst>
              <a:ext uri="{FF2B5EF4-FFF2-40B4-BE49-F238E27FC236}">
                <a16:creationId xmlns:a16="http://schemas.microsoft.com/office/drawing/2014/main" id="{4A35A5F8-5CC6-4928-9BEC-AAE08C80D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1" r="6723" b="1930"/>
          <a:stretch/>
        </p:blipFill>
        <p:spPr>
          <a:xfrm>
            <a:off x="4323085" y="1817843"/>
            <a:ext cx="2175556" cy="455775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217334"/>
            <a:ext cx="345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Histórico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vai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conter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todas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sinalizações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feitas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pelo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utilizador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633CADAC-1D77-43ED-8789-4E0D934A0FED}"/>
              </a:ext>
            </a:extLst>
          </p:cNvPr>
          <p:cNvSpPr/>
          <p:nvPr/>
        </p:nvSpPr>
        <p:spPr>
          <a:xfrm>
            <a:off x="2863516" y="4788566"/>
            <a:ext cx="252584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B3E5EE9-252C-4B19-8794-130ADDAD4B6A}"/>
              </a:ext>
            </a:extLst>
          </p:cNvPr>
          <p:cNvSpPr/>
          <p:nvPr/>
        </p:nvSpPr>
        <p:spPr>
          <a:xfrm rot="4220987">
            <a:off x="5973140" y="4622265"/>
            <a:ext cx="241604" cy="412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monitor, eletrónica, aparelhagem, telemóvel&#10;&#10;Descrição gerada automaticamente">
            <a:extLst>
              <a:ext uri="{FF2B5EF4-FFF2-40B4-BE49-F238E27FC236}">
                <a16:creationId xmlns:a16="http://schemas.microsoft.com/office/drawing/2014/main" id="{ED701206-A837-4ED1-88BB-66EFA82F3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1" r="6398" b="2105"/>
          <a:stretch/>
        </p:blipFill>
        <p:spPr>
          <a:xfrm>
            <a:off x="1917738" y="1809424"/>
            <a:ext cx="2187623" cy="4557755"/>
          </a:xfrm>
          <a:prstGeom prst="rect">
            <a:avLst/>
          </a:prstGeom>
        </p:spPr>
      </p:pic>
      <p:pic>
        <p:nvPicPr>
          <p:cNvPr id="6" name="Imagem 5" descr="Uma imagem com monitor, telefone, telemóvel, eletrónica&#10;&#10;Descrição gerada automaticamente">
            <a:extLst>
              <a:ext uri="{FF2B5EF4-FFF2-40B4-BE49-F238E27FC236}">
                <a16:creationId xmlns:a16="http://schemas.microsoft.com/office/drawing/2014/main" id="{810B3BB7-A141-4996-9E5E-65100831C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1" r="6398" b="2105"/>
          <a:stretch/>
        </p:blipFill>
        <p:spPr>
          <a:xfrm>
            <a:off x="4323085" y="1809425"/>
            <a:ext cx="2187623" cy="455775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Histórico de sinalizações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000763"/>
            <a:ext cx="345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Lista “scroll”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todas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sinalizações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e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informação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(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detalhes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)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sobre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cada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um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delas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monitor, eletrónica, captura de ecrã, telefone&#10;&#10;Descrição gerada automaticamente">
            <a:extLst>
              <a:ext uri="{FF2B5EF4-FFF2-40B4-BE49-F238E27FC236}">
                <a16:creationId xmlns:a16="http://schemas.microsoft.com/office/drawing/2014/main" id="{947C5676-AF22-47FE-8CBB-667873BE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2" r="6073" b="1930"/>
          <a:stretch/>
        </p:blipFill>
        <p:spPr>
          <a:xfrm>
            <a:off x="1917738" y="1809425"/>
            <a:ext cx="2187623" cy="4548938"/>
          </a:xfrm>
          <a:prstGeom prst="rect">
            <a:avLst/>
          </a:prstGeom>
        </p:spPr>
      </p:pic>
      <p:pic>
        <p:nvPicPr>
          <p:cNvPr id="8" name="Imagem 7" descr="Uma imagem com monitor, telefone, telemóvel, eletrónica&#10;&#10;Descrição gerada automaticamente">
            <a:extLst>
              <a:ext uri="{FF2B5EF4-FFF2-40B4-BE49-F238E27FC236}">
                <a16:creationId xmlns:a16="http://schemas.microsoft.com/office/drawing/2014/main" id="{8772F820-3927-402E-A4FC-BD75F4DD5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1" r="6398" b="1930"/>
          <a:stretch/>
        </p:blipFill>
        <p:spPr>
          <a:xfrm>
            <a:off x="4323085" y="1809426"/>
            <a:ext cx="2183709" cy="455775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Animais abrigados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000763"/>
            <a:ext cx="345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Lista “scroll”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todas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os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animais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abrigados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e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informação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(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detalhes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)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sobre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cada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um deles</a:t>
            </a:r>
          </a:p>
        </p:txBody>
      </p:sp>
    </p:spTree>
    <p:extLst>
      <p:ext uri="{BB962C8B-B14F-4D97-AF65-F5344CB8AC3E}">
        <p14:creationId xmlns:p14="http://schemas.microsoft.com/office/powerpoint/2010/main" val="287008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781523-293B-4BFE-BDAF-D25EEFAE03AF}"/>
              </a:ext>
            </a:extLst>
          </p:cNvPr>
          <p:cNvSpPr txBox="1">
            <a:spLocks/>
          </p:cNvSpPr>
          <p:nvPr/>
        </p:nvSpPr>
        <p:spPr bwMode="blackWhite">
          <a:xfrm>
            <a:off x="4794608" y="1351280"/>
            <a:ext cx="2087880" cy="83226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4860767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60B90F981A047A6420212EA8D44B2" ma:contentTypeVersion="0" ma:contentTypeDescription="Criar um novo documento." ma:contentTypeScope="" ma:versionID="3acb11cec349cd7817684be82feff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87acbbb01de75ce71f8c2f74e9705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A108-6B1F-4189-A58D-E90A1E074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86DF8B-7781-45E7-8113-604138B6F93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3D9E1B3-FB27-4D95-B999-ED710C2F7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249</TotalTime>
  <Words>98</Words>
  <Application>Microsoft Office PowerPoint</Application>
  <PresentationFormat>Ecrã Panorâmico</PresentationFormat>
  <Paragraphs>19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Gill Sans MT Condensed</vt:lpstr>
      <vt:lpstr>Pacote</vt:lpstr>
      <vt:lpstr>Laboratórios de informática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Válter Ferreira Picas Carvalho</dc:creator>
  <cp:lastModifiedBy>Filipa Alves dos Santos</cp:lastModifiedBy>
  <cp:revision>12</cp:revision>
  <dcterms:created xsi:type="dcterms:W3CDTF">2020-02-18T11:13:00Z</dcterms:created>
  <dcterms:modified xsi:type="dcterms:W3CDTF">2020-04-21T04:07:59Z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0x010100ECB60B90F981A047A6420212EA8D44B2</vt:lpwstr>
  </property>
</Properties>
</file>