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3"/>
  </p:notesMasterIdLst>
  <p:sldIdLst>
    <p:sldId id="256" r:id="rId5"/>
    <p:sldId id="259" r:id="rId6"/>
    <p:sldId id="264" r:id="rId7"/>
    <p:sldId id="266" r:id="rId8"/>
    <p:sldId id="265" r:id="rId9"/>
    <p:sldId id="268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05/05/2020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199" y="313873"/>
            <a:ext cx="8991600" cy="93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Base de Dados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06" y="1814407"/>
            <a:ext cx="8767388" cy="46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Controllers</a:t>
            </a:r>
            <a:endParaRPr lang="pt-PT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6911"/>
            <a:ext cx="8991600" cy="47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217334"/>
            <a:ext cx="332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Menu para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efetuar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uma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sinalização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98" y="1814930"/>
            <a:ext cx="2173275" cy="4558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51" y="1814930"/>
            <a:ext cx="2198015" cy="4558444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B3E5EE9-252C-4B19-8794-130ADDAD4B6A}"/>
              </a:ext>
            </a:extLst>
          </p:cNvPr>
          <p:cNvSpPr/>
          <p:nvPr/>
        </p:nvSpPr>
        <p:spPr>
          <a:xfrm rot="4251531">
            <a:off x="3685146" y="3288350"/>
            <a:ext cx="253674" cy="433864"/>
          </a:xfrm>
          <a:prstGeom prst="downArrow">
            <a:avLst>
              <a:gd name="adj1" fmla="val 538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API Google </a:t>
            </a:r>
            <a:r>
              <a:rPr lang="pt-PT" sz="3200" dirty="0" err="1"/>
              <a:t>maps</a:t>
            </a:r>
            <a:endParaRPr lang="pt-PT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82" y="1717193"/>
            <a:ext cx="8997418" cy="45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Mapa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6617895" y="2981713"/>
            <a:ext cx="345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Mapa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que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utiliza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API do google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43" y="1504950"/>
            <a:ext cx="2413759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Histórico de sinalizações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32245" y="3000763"/>
            <a:ext cx="345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Lista “scroll” de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todas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e 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informação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(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detalhes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)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sobre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cada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um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delas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10" y="1804573"/>
            <a:ext cx="2213767" cy="4557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62" y="1804573"/>
            <a:ext cx="2238798" cy="45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86DF8B-7781-45E7-8113-604138B6F936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319</TotalTime>
  <Words>55</Words>
  <Application>Microsoft Office PowerPoint</Application>
  <PresentationFormat>Ecrã Panorâmico</PresentationFormat>
  <Paragraphs>16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Gill Sans MT Condensed</vt:lpstr>
      <vt:lpstr>Pacote</vt:lpstr>
      <vt:lpstr>Laboratórios de informática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Filipa Alves dos Santos</cp:lastModifiedBy>
  <cp:revision>20</cp:revision>
  <dcterms:created xsi:type="dcterms:W3CDTF">2020-02-18T11:13:00Z</dcterms:created>
  <dcterms:modified xsi:type="dcterms:W3CDTF">2020-05-05T08:12:52Z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