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7"/>
  </p:notesMasterIdLst>
  <p:sldIdLst>
    <p:sldId id="256" r:id="rId5"/>
    <p:sldId id="259" r:id="rId6"/>
    <p:sldId id="264" r:id="rId7"/>
    <p:sldId id="269" r:id="rId8"/>
    <p:sldId id="270" r:id="rId9"/>
    <p:sldId id="271" r:id="rId10"/>
    <p:sldId id="267" r:id="rId11"/>
    <p:sldId id="272" r:id="rId12"/>
    <p:sldId id="265" r:id="rId13"/>
    <p:sldId id="273" r:id="rId14"/>
    <p:sldId id="27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92ECE-4698-4CCB-8CA7-F145231B5C33}" v="70" dt="2020-02-18T11:50:47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0459" autoAdjust="0"/>
  </p:normalViewPr>
  <p:slideViewPr>
    <p:cSldViewPr snapToGrid="0">
      <p:cViewPr>
        <p:scale>
          <a:sx n="71" d="100"/>
          <a:sy n="71" d="100"/>
        </p:scale>
        <p:origin x="-50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F6B39-90F7-45EC-827F-8834C5CE8A90}" type="datetimeFigureOut">
              <a:rPr lang="pt-PT" smtClean="0"/>
              <a:t>19/05/2020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D6BF2-DF7C-4D47-9C7C-95E6752A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72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039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53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23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70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462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/>
              <a:t>	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14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9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742" y="4103969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</p:spTree>
    <p:extLst>
      <p:ext uri="{BB962C8B-B14F-4D97-AF65-F5344CB8AC3E}">
        <p14:creationId xmlns:p14="http://schemas.microsoft.com/office/powerpoint/2010/main" val="327041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err="1"/>
              <a:t>Back</a:t>
            </a:r>
            <a:r>
              <a:rPr lang="pt-PT" sz="3200" dirty="0"/>
              <a:t> </a:t>
            </a:r>
            <a:r>
              <a:rPr lang="pt-PT" sz="3200" dirty="0" err="1"/>
              <a:t>office</a:t>
            </a:r>
            <a:endParaRPr lang="pt-PT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900D21-0580-406C-944F-8F7FC7035BF6}"/>
              </a:ext>
            </a:extLst>
          </p:cNvPr>
          <p:cNvSpPr txBox="1"/>
          <p:nvPr/>
        </p:nvSpPr>
        <p:spPr>
          <a:xfrm>
            <a:off x="1600200" y="1886075"/>
            <a:ext cx="8991600" cy="333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Adicionar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/ Remover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funcionários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Adicionar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/ Remover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animais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abrigados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Aceitar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/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Recusar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visitas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Receber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avisos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das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sinalizações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5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Próximos 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91C2B0-C359-4E39-B945-7DD36D6B25CB}"/>
              </a:ext>
            </a:extLst>
          </p:cNvPr>
          <p:cNvSpPr txBox="1"/>
          <p:nvPr/>
        </p:nvSpPr>
        <p:spPr>
          <a:xfrm>
            <a:off x="1600200" y="1886075"/>
            <a:ext cx="6104965" cy="333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Continuar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desenvolver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o Back Office</a:t>
            </a:r>
          </a:p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Opção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de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sinalizar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anonimamente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Corrigir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pequenas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imperfeições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Refinar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o design da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nossa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interface  </a:t>
            </a:r>
          </a:p>
        </p:txBody>
      </p:sp>
    </p:spTree>
    <p:extLst>
      <p:ext uri="{BB962C8B-B14F-4D97-AF65-F5344CB8AC3E}">
        <p14:creationId xmlns:p14="http://schemas.microsoft.com/office/powerpoint/2010/main" val="416754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742" y="4103969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C781523-293B-4BFE-BDAF-D25EEFAE03AF}"/>
              </a:ext>
            </a:extLst>
          </p:cNvPr>
          <p:cNvSpPr txBox="1">
            <a:spLocks/>
          </p:cNvSpPr>
          <p:nvPr/>
        </p:nvSpPr>
        <p:spPr bwMode="blackWhite">
          <a:xfrm>
            <a:off x="4794608" y="1351280"/>
            <a:ext cx="2087880" cy="83226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24860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199" y="313873"/>
            <a:ext cx="8991600" cy="93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Base de Dados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3" y="1459423"/>
            <a:ext cx="8667751" cy="5173658"/>
          </a:xfrm>
          <a:prstGeom prst="rect">
            <a:avLst/>
          </a:prstGeom>
        </p:spPr>
      </p:pic>
      <p:sp>
        <p:nvSpPr>
          <p:cNvPr id="3" name="Parêntese esquerdo 2">
            <a:extLst>
              <a:ext uri="{FF2B5EF4-FFF2-40B4-BE49-F238E27FC236}">
                <a16:creationId xmlns:a16="http://schemas.microsoft.com/office/drawing/2014/main" id="{047963E6-E193-40CC-BF73-C50232749D6D}"/>
              </a:ext>
            </a:extLst>
          </p:cNvPr>
          <p:cNvSpPr/>
          <p:nvPr/>
        </p:nvSpPr>
        <p:spPr>
          <a:xfrm>
            <a:off x="3892269" y="5406669"/>
            <a:ext cx="45719" cy="225387"/>
          </a:xfrm>
          <a:prstGeom prst="leftBracket">
            <a:avLst/>
          </a:prstGeom>
          <a:ln>
            <a:solidFill>
              <a:srgbClr val="0099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err="1"/>
              <a:t>Controllers</a:t>
            </a:r>
            <a:endParaRPr lang="pt-PT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558022"/>
            <a:ext cx="9458325" cy="49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Agendar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7132245" y="3217334"/>
            <a:ext cx="3326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Menu para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agendar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uma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visita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47" y="1803254"/>
            <a:ext cx="2109286" cy="4570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739" y="1803254"/>
            <a:ext cx="2149996" cy="4570120"/>
          </a:xfrm>
          <a:prstGeom prst="rect">
            <a:avLst/>
          </a:prstGeom>
        </p:spPr>
      </p:pic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3B3E5EE9-252C-4B19-8794-130ADDAD4B6A}"/>
              </a:ext>
            </a:extLst>
          </p:cNvPr>
          <p:cNvSpPr/>
          <p:nvPr/>
        </p:nvSpPr>
        <p:spPr>
          <a:xfrm rot="3555501">
            <a:off x="3553588" y="3871382"/>
            <a:ext cx="253674" cy="433864"/>
          </a:xfrm>
          <a:prstGeom prst="downArrow">
            <a:avLst>
              <a:gd name="adj1" fmla="val 538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Menu das visitas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7132245" y="3217334"/>
            <a:ext cx="3326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Menu das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visitas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do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utilizador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32" y="1814930"/>
            <a:ext cx="2167040" cy="4558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581" y="1814930"/>
            <a:ext cx="2175123" cy="45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1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Sinalizar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7132245" y="3217334"/>
            <a:ext cx="3326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Menu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em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que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vai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   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ser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possível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efetuar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uma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sinalização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98" y="1814930"/>
            <a:ext cx="2173275" cy="4558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951" y="1814930"/>
            <a:ext cx="2198015" cy="4558444"/>
          </a:xfrm>
          <a:prstGeom prst="rect">
            <a:avLst/>
          </a:prstGeom>
        </p:spPr>
      </p:pic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3B3E5EE9-252C-4B19-8794-130ADDAD4B6A}"/>
              </a:ext>
            </a:extLst>
          </p:cNvPr>
          <p:cNvSpPr/>
          <p:nvPr/>
        </p:nvSpPr>
        <p:spPr>
          <a:xfrm rot="4251531">
            <a:off x="3685146" y="3288350"/>
            <a:ext cx="253674" cy="433864"/>
          </a:xfrm>
          <a:prstGeom prst="downArrow">
            <a:avLst>
              <a:gd name="adj1" fmla="val 538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Histórico de sinalizações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7132245" y="3000763"/>
            <a:ext cx="3459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Lista “scroll” de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todas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as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sinalizações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e 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informação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(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detalhes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)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sobre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cada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um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delas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048" y="1804573"/>
            <a:ext cx="2197012" cy="4562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062" y="1804574"/>
            <a:ext cx="2177538" cy="456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28775" y="32965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Sinalizar emergência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6636945" y="2886463"/>
            <a:ext cx="3459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Botão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para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sinalizar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pt-PT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emergência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sem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pt-PT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necessitar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de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conta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66" y="1514952"/>
            <a:ext cx="2501734" cy="51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3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API Google </a:t>
            </a:r>
            <a:r>
              <a:rPr lang="pt-PT" sz="3200" dirty="0" err="1"/>
              <a:t>maps</a:t>
            </a:r>
            <a:endParaRPr lang="pt-PT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82" y="1717193"/>
            <a:ext cx="8997418" cy="45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127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B60B90F981A047A6420212EA8D44B2" ma:contentTypeVersion="0" ma:contentTypeDescription="Criar um novo documento." ma:contentTypeScope="" ma:versionID="3acb11cec349cd7817684be82feffd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87acbbb01de75ce71f8c2f74e9705f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86DF8B-7781-45E7-8113-604138B6F936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D9E1B3-FB27-4D95-B999-ED710C2F7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0B4A108-6B1F-4189-A58D-E90A1E0742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499</TotalTime>
  <Words>122</Words>
  <Application>Microsoft Office PowerPoint</Application>
  <PresentationFormat>Ecrã Panorâmico</PresentationFormat>
  <Paragraphs>38</Paragraphs>
  <Slides>12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Gill Sans MT Condensed</vt:lpstr>
      <vt:lpstr>Wingdings</vt:lpstr>
      <vt:lpstr>Pacote</vt:lpstr>
      <vt:lpstr>Laboratórios de informática IV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Laboratórios de informática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Válter Ferreira Picas Carvalho</dc:creator>
  <cp:lastModifiedBy>Filipa Alves dos Santos</cp:lastModifiedBy>
  <cp:revision>29</cp:revision>
  <dcterms:created xsi:type="dcterms:W3CDTF">2020-02-18T11:13:00Z</dcterms:created>
  <dcterms:modified xsi:type="dcterms:W3CDTF">2020-05-19T06:54:22Z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0x010100ECB60B90F981A047A6420212EA8D44B2</vt:lpwstr>
  </property>
</Properties>
</file>