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2"/>
  </p:notesMasterIdLst>
  <p:sldIdLst>
    <p:sldId id="256" r:id="rId5"/>
    <p:sldId id="275" r:id="rId6"/>
    <p:sldId id="259" r:id="rId7"/>
    <p:sldId id="269" r:id="rId8"/>
    <p:sldId id="273" r:id="rId9"/>
    <p:sldId id="27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2ECE-4698-4CCB-8CA7-F145231B5C33}" v="70" dt="2020-02-18T11:50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0459" autoAdjust="0"/>
  </p:normalViewPr>
  <p:slideViewPr>
    <p:cSldViewPr snapToGrid="0">
      <p:cViewPr varScale="1">
        <p:scale>
          <a:sx n="103" d="100"/>
          <a:sy n="103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F6B39-90F7-45EC-827F-8834C5CE8A90}" type="datetimeFigureOut">
              <a:rPr lang="pt-PT" smtClean="0"/>
              <a:t>02/06/2020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D6BF2-DF7C-4D47-9C7C-95E6752A26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5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3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D6BF2-DF7C-4D47-9C7C-95E6752A266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2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</p:spTree>
    <p:extLst>
      <p:ext uri="{BB962C8B-B14F-4D97-AF65-F5344CB8AC3E}">
        <p14:creationId xmlns:p14="http://schemas.microsoft.com/office/powerpoint/2010/main" val="32704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Azure</a:t>
            </a:r>
            <a:endParaRPr lang="pt-PT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9AF705-5BB2-4664-91E0-F43B3E7E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30" y="2246292"/>
            <a:ext cx="7906139" cy="22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199" y="313873"/>
            <a:ext cx="8991600" cy="93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Mudanças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50B0F-3E9A-45C1-9B9F-30477496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40" y="1798207"/>
            <a:ext cx="2093201" cy="442247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FB4E6-0166-4214-A705-61412816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92" y="1798207"/>
            <a:ext cx="2093201" cy="44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4DC18A0-BA22-418A-ADF1-A93D8840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44" y="1798207"/>
            <a:ext cx="2099654" cy="44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782C247-5D45-463F-84EF-37FFABD71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49" y="1798207"/>
            <a:ext cx="2128319" cy="44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Sinalizar anonimamente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8E4BC5-2469-4518-88CF-1BDE03D118C8}"/>
              </a:ext>
            </a:extLst>
          </p:cNvPr>
          <p:cNvSpPr txBox="1"/>
          <p:nvPr/>
        </p:nvSpPr>
        <p:spPr>
          <a:xfrm>
            <a:off x="7141576" y="3133358"/>
            <a:ext cx="3326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Menu para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anonimamente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BD5DD-B22E-454B-9A41-85F7CBCB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04" y="1798207"/>
            <a:ext cx="2093201" cy="4422479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3B3E5EE9-252C-4B19-8794-130ADDAD4B6A}"/>
              </a:ext>
            </a:extLst>
          </p:cNvPr>
          <p:cNvSpPr/>
          <p:nvPr/>
        </p:nvSpPr>
        <p:spPr>
          <a:xfrm rot="3555501">
            <a:off x="3117356" y="4841764"/>
            <a:ext cx="253674" cy="433864"/>
          </a:xfrm>
          <a:prstGeom prst="downArrow">
            <a:avLst>
              <a:gd name="adj1" fmla="val 538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0A567-979F-4240-9210-CD563329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84" y="1794988"/>
            <a:ext cx="2120646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4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err="1"/>
              <a:t>Back</a:t>
            </a:r>
            <a:r>
              <a:rPr lang="pt-PT" sz="3200" dirty="0"/>
              <a:t> </a:t>
            </a:r>
            <a:r>
              <a:rPr lang="pt-PT" sz="3200" dirty="0" err="1"/>
              <a:t>office</a:t>
            </a:r>
            <a:endParaRPr lang="pt-PT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900D21-0580-406C-944F-8F7FC7035BF6}"/>
              </a:ext>
            </a:extLst>
          </p:cNvPr>
          <p:cNvSpPr txBox="1"/>
          <p:nvPr/>
        </p:nvSpPr>
        <p:spPr>
          <a:xfrm>
            <a:off x="1600200" y="1886075"/>
            <a:ext cx="8991600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Remover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funcionários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Adicionar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Remover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animais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abrigados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Aceitar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/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Recusar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visitas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Receber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avisos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das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sinalizações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EE2AFB-71EC-4691-9DF4-C5E07BCEB51C}"/>
              </a:ext>
            </a:extLst>
          </p:cNvPr>
          <p:cNvSpPr txBox="1">
            <a:spLocks/>
          </p:cNvSpPr>
          <p:nvPr/>
        </p:nvSpPr>
        <p:spPr bwMode="black">
          <a:xfrm>
            <a:off x="1600200" y="310606"/>
            <a:ext cx="8991600" cy="93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últimos 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91C2B0-C359-4E39-B945-7DD36D6B25CB}"/>
              </a:ext>
            </a:extLst>
          </p:cNvPr>
          <p:cNvSpPr txBox="1"/>
          <p:nvPr/>
        </p:nvSpPr>
        <p:spPr>
          <a:xfrm>
            <a:off x="1600200" y="1886075"/>
            <a:ext cx="6104965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Continuar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e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acabar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o Back Office</a:t>
            </a:r>
          </a:p>
          <a:p>
            <a:pPr marL="571500" indent="-571500">
              <a:lnSpc>
                <a:spcPct val="150000"/>
              </a:lnSpc>
              <a:buSzPct val="93000"/>
              <a:buFont typeface="Wingdings" panose="05000000000000000000" pitchFamily="2" charset="2"/>
              <a:buChar char="§"/>
            </a:pP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Continuar</a:t>
            </a:r>
            <a:r>
              <a:rPr lang="en-US" sz="3600" dirty="0">
                <a:latin typeface="Gill Sans MT Condensed" panose="020B0506020104020203" pitchFamily="34" charset="0"/>
                <a:cs typeface="Calibri Light" panose="020F0302020204030204" pitchFamily="34" charset="0"/>
              </a:rPr>
              <a:t> o </a:t>
            </a:r>
            <a:r>
              <a:rPr lang="en-US" sz="3600" dirty="0" err="1">
                <a:latin typeface="Gill Sans MT Condensed" panose="020B0506020104020203" pitchFamily="34" charset="0"/>
                <a:cs typeface="Calibri Light" panose="020F0302020204030204" pitchFamily="34" charset="0"/>
              </a:rPr>
              <a:t>relatório</a:t>
            </a:r>
            <a:endParaRPr lang="en-US" sz="3600" dirty="0">
              <a:latin typeface="Gill Sans MT Condensed" panose="020B0506020104020203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1948-04D3-4317-B2DC-8F7770381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Laboratórios de informática IV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D5768-FAE0-4D6D-A4E0-7CD14A6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742" y="4103969"/>
            <a:ext cx="6801612" cy="1239894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SOS Animal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87E6-D3DE-420C-AC28-34CDF59646DA}"/>
              </a:ext>
            </a:extLst>
          </p:cNvPr>
          <p:cNvSpPr txBox="1"/>
          <p:nvPr/>
        </p:nvSpPr>
        <p:spPr>
          <a:xfrm>
            <a:off x="-257452" y="645266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	A84464 – Válter Carvalho | A83631 – Filipa Santos | A67656 – Rui Santos | A85006 – Hugo Cardoso | A84775 – João Cunha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C781523-293B-4BFE-BDAF-D25EEFAE03AF}"/>
              </a:ext>
            </a:extLst>
          </p:cNvPr>
          <p:cNvSpPr txBox="1">
            <a:spLocks/>
          </p:cNvSpPr>
          <p:nvPr/>
        </p:nvSpPr>
        <p:spPr bwMode="blackWhite">
          <a:xfrm>
            <a:off x="4794608" y="1351280"/>
            <a:ext cx="2087880" cy="83226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4860767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60B90F981A047A6420212EA8D44B2" ma:contentTypeVersion="0" ma:contentTypeDescription="Criar um novo documento." ma:contentTypeScope="" ma:versionID="3acb11cec349cd7817684be82feffd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87acbbb01de75ce71f8c2f74e9705f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86DF8B-7781-45E7-8113-604138B6F936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B4A108-6B1F-4189-A58D-E90A1E074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E1B3-FB27-4D95-B999-ED710C2F78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750</TotalTime>
  <Words>54</Words>
  <Application>Microsoft Office PowerPoint</Application>
  <PresentationFormat>Ecrã Panorâmico</PresentationFormat>
  <Paragraphs>21</Paragraphs>
  <Slides>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Gill Sans MT Condensed</vt:lpstr>
      <vt:lpstr>Wingdings</vt:lpstr>
      <vt:lpstr>Pacote</vt:lpstr>
      <vt:lpstr>Laboratórios de informática IV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Laboratórios de informática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Válter Ferreira Picas Carvalho</dc:creator>
  <cp:lastModifiedBy>Filipa Alves dos Santos</cp:lastModifiedBy>
  <cp:revision>36</cp:revision>
  <dcterms:created xsi:type="dcterms:W3CDTF">2020-02-18T11:13:00Z</dcterms:created>
  <dcterms:modified xsi:type="dcterms:W3CDTF">2020-06-02T08:51:23Z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0x010100ECB60B90F981A047A6420212EA8D44B2</vt:lpwstr>
  </property>
</Properties>
</file>