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27"/>
  </p:notesMasterIdLst>
  <p:sldIdLst>
    <p:sldId id="256" r:id="rId5"/>
    <p:sldId id="275" r:id="rId6"/>
    <p:sldId id="259" r:id="rId7"/>
    <p:sldId id="276" r:id="rId8"/>
    <p:sldId id="269" r:id="rId9"/>
    <p:sldId id="273" r:id="rId10"/>
    <p:sldId id="290" r:id="rId11"/>
    <p:sldId id="274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5" r:id="rId20"/>
    <p:sldId id="286" r:id="rId21"/>
    <p:sldId id="284" r:id="rId22"/>
    <p:sldId id="287" r:id="rId23"/>
    <p:sldId id="288" r:id="rId24"/>
    <p:sldId id="289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2ECE-4698-4CCB-8CA7-F145231B5C33}" v="70" dt="2020-02-18T11:50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7" autoAdjust="0"/>
    <p:restoredTop sz="90459" autoAdjust="0"/>
  </p:normalViewPr>
  <p:slideViewPr>
    <p:cSldViewPr snapToGrid="0">
      <p:cViewPr varScale="1">
        <p:scale>
          <a:sx n="58" d="100"/>
          <a:sy n="58" d="100"/>
        </p:scale>
        <p:origin x="10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6B39-90F7-45EC-827F-8834C5CE8A90}" type="datetimeFigureOut">
              <a:rPr lang="pt-PT" smtClean="0"/>
              <a:t>07/07/2020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6BF2-DF7C-4D47-9C7C-95E6752A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3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00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  <a:br>
              <a:rPr lang="pt-PT" sz="3200" dirty="0"/>
            </a:br>
            <a:r>
              <a:rPr lang="pt-PT" sz="1600" dirty="0"/>
              <a:t>apresentação final</a:t>
            </a:r>
            <a:endParaRPr lang="pt-PT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060657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</p:spTree>
    <p:extLst>
      <p:ext uri="{BB962C8B-B14F-4D97-AF65-F5344CB8AC3E}">
        <p14:creationId xmlns:p14="http://schemas.microsoft.com/office/powerpoint/2010/main" val="327041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967B447-4954-4020-BA7E-20073B2A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27" y="1746396"/>
            <a:ext cx="5040630" cy="4416552"/>
          </a:xfrm>
          <a:prstGeom prst="rect">
            <a:avLst/>
          </a:prstGeom>
        </p:spPr>
      </p:pic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326BAC2-56B0-4757-B736-CDE07765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32" y="1765415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registar</a:t>
            </a:r>
          </a:p>
        </p:txBody>
      </p:sp>
    </p:spTree>
    <p:extLst>
      <p:ext uri="{BB962C8B-B14F-4D97-AF65-F5344CB8AC3E}">
        <p14:creationId xmlns:p14="http://schemas.microsoft.com/office/powerpoint/2010/main" val="149824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D4DAA2C-70C0-419B-BB3C-74F89BE0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26" y="1746396"/>
            <a:ext cx="5045491" cy="4416552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9E5E366-0751-4CF9-BC3A-60072B61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31" y="1765415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sinalizar</a:t>
            </a:r>
          </a:p>
        </p:txBody>
      </p:sp>
    </p:spTree>
    <p:extLst>
      <p:ext uri="{BB962C8B-B14F-4D97-AF65-F5344CB8AC3E}">
        <p14:creationId xmlns:p14="http://schemas.microsoft.com/office/powerpoint/2010/main" val="290719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1B1084B-2861-459E-89B6-7348712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68" y="1746396"/>
            <a:ext cx="7664463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sinalizar</a:t>
            </a:r>
          </a:p>
        </p:txBody>
      </p:sp>
    </p:spTree>
    <p:extLst>
      <p:ext uri="{BB962C8B-B14F-4D97-AF65-F5344CB8AC3E}">
        <p14:creationId xmlns:p14="http://schemas.microsoft.com/office/powerpoint/2010/main" val="39222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captura de ecrã, sentado, monitor, ecrã&#10;&#10;Descrição gerada automaticamente">
            <a:extLst>
              <a:ext uri="{FF2B5EF4-FFF2-40B4-BE49-F238E27FC236}">
                <a16:creationId xmlns:a16="http://schemas.microsoft.com/office/drawing/2014/main" id="{21D0514B-EDDE-4470-9411-A6809119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7" y="1746396"/>
            <a:ext cx="2484311" cy="4416552"/>
          </a:xfrm>
          <a:prstGeom prst="rect">
            <a:avLst/>
          </a:prstGeom>
        </p:spPr>
      </p:pic>
      <p:pic>
        <p:nvPicPr>
          <p:cNvPr id="6" name="Imagem 5" descr="Uma imagem com captura de ecrã, monitor, verde&#10;&#10;Descrição gerada automaticamente">
            <a:extLst>
              <a:ext uri="{FF2B5EF4-FFF2-40B4-BE49-F238E27FC236}">
                <a16:creationId xmlns:a16="http://schemas.microsoft.com/office/drawing/2014/main" id="{FF56995A-E15C-491F-9E06-6AEADB03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93" y="1746396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Histórico de sinalizações</a:t>
            </a:r>
          </a:p>
        </p:txBody>
      </p:sp>
    </p:spTree>
    <p:extLst>
      <p:ext uri="{BB962C8B-B14F-4D97-AF65-F5344CB8AC3E}">
        <p14:creationId xmlns:p14="http://schemas.microsoft.com/office/powerpoint/2010/main" val="280383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, relógio, computador&#10;&#10;Descrição gerada automaticamente">
            <a:extLst>
              <a:ext uri="{FF2B5EF4-FFF2-40B4-BE49-F238E27FC236}">
                <a16:creationId xmlns:a16="http://schemas.microsoft.com/office/drawing/2014/main" id="{A7E73E06-98B6-4746-AFBD-125065D8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85" y="1765415"/>
            <a:ext cx="5080432" cy="4416552"/>
          </a:xfrm>
          <a:prstGeom prst="rect">
            <a:avLst/>
          </a:prstGeom>
        </p:spPr>
      </p:pic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7C12644-FF09-4E25-86A1-697521D6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30" y="1746396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agendar</a:t>
            </a:r>
          </a:p>
        </p:txBody>
      </p:sp>
    </p:spTree>
    <p:extLst>
      <p:ext uri="{BB962C8B-B14F-4D97-AF65-F5344CB8AC3E}">
        <p14:creationId xmlns:p14="http://schemas.microsoft.com/office/powerpoint/2010/main" val="228896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agendar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66CA03A-3E28-4F78-94B2-7A28B9C9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96" y="1746396"/>
            <a:ext cx="5072406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3DC6FE2-B1B9-4697-987D-7E170E45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33" y="1746396"/>
            <a:ext cx="5050049" cy="4416552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7C98621-96FA-46EE-B91F-E4305FF5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52" y="1746396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perfil</a:t>
            </a:r>
          </a:p>
        </p:txBody>
      </p:sp>
    </p:spTree>
    <p:extLst>
      <p:ext uri="{BB962C8B-B14F-4D97-AF65-F5344CB8AC3E}">
        <p14:creationId xmlns:p14="http://schemas.microsoft.com/office/powerpoint/2010/main" val="92605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7C98621-96FA-46EE-B91F-E4305FF5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9" y="1762439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perfil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3E11241-7F78-4B9F-938E-FA00A20B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539" y="1762439"/>
            <a:ext cx="7646107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6B09ADB-697F-4FE6-8659-364F08BC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8" y="1740590"/>
            <a:ext cx="2484311" cy="4416552"/>
          </a:xfrm>
          <a:prstGeom prst="rect">
            <a:avLst/>
          </a:prstGeom>
        </p:spPr>
      </p:pic>
      <p:pic>
        <p:nvPicPr>
          <p:cNvPr id="12" name="Imagem 11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60303B1-5436-49C1-BD6C-703FBF90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11" y="1740590"/>
            <a:ext cx="2484311" cy="441655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Animais abrigados</a:t>
            </a:r>
          </a:p>
        </p:txBody>
      </p:sp>
    </p:spTree>
    <p:extLst>
      <p:ext uri="{BB962C8B-B14F-4D97-AF65-F5344CB8AC3E}">
        <p14:creationId xmlns:p14="http://schemas.microsoft.com/office/powerpoint/2010/main" val="142897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backoffice</a:t>
            </a:r>
            <a:endParaRPr lang="pt-PT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42E0FB-FCC3-4D73-BA5D-8170725C9D7B}"/>
              </a:ext>
            </a:extLst>
          </p:cNvPr>
          <p:cNvSpPr txBox="1"/>
          <p:nvPr/>
        </p:nvSpPr>
        <p:spPr>
          <a:xfrm>
            <a:off x="712148" y="1803664"/>
            <a:ext cx="10767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Visualizar: </a:t>
            </a:r>
            <a:r>
              <a:rPr lang="pt-BR" sz="3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modo por defeito, mostra todos os elementos da tabela ordenados por um ordem arbitrária, determinada pelos campos da entidade. </a:t>
            </a:r>
          </a:p>
          <a:p>
            <a:pPr algn="just"/>
            <a:endParaRPr lang="pt-BR" sz="12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32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Editar: </a:t>
            </a:r>
            <a:r>
              <a:rPr lang="pt-BR" sz="3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Edita um dos campos da entidade e submete as alterações na base de dados.</a:t>
            </a:r>
          </a:p>
          <a:p>
            <a:pPr algn="just"/>
            <a:r>
              <a:rPr lang="pt-BR" sz="1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</a:p>
          <a:p>
            <a:pPr algn="just"/>
            <a:r>
              <a:rPr lang="pt-BR" sz="32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Detalhes:</a:t>
            </a:r>
            <a:r>
              <a:rPr lang="pt-BR" sz="3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Mostra mais detalhes da entidade (campos) ao administrador. </a:t>
            </a:r>
          </a:p>
          <a:p>
            <a:pPr algn="just"/>
            <a:r>
              <a:rPr lang="pt-BR" sz="1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</a:p>
          <a:p>
            <a:pPr algn="just"/>
            <a:r>
              <a:rPr lang="pt-BR" sz="32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Remover: </a:t>
            </a:r>
            <a:r>
              <a:rPr lang="pt-BR" sz="3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Remove a entidade da base de dados permanentemente. </a:t>
            </a:r>
          </a:p>
          <a:p>
            <a:pPr algn="just"/>
            <a:r>
              <a:rPr lang="pt-BR" sz="1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</a:p>
          <a:p>
            <a:pPr algn="just"/>
            <a:r>
              <a:rPr lang="pt-BR" sz="32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Adicionar: </a:t>
            </a:r>
            <a:r>
              <a:rPr lang="pt-BR" sz="32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adiciona uma nova entrada daquela entidade à base de dados.</a:t>
            </a:r>
            <a:endParaRPr lang="en-US" sz="32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8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SOS ANIMAL</a:t>
            </a:r>
          </a:p>
        </p:txBody>
      </p:sp>
      <p:pic>
        <p:nvPicPr>
          <p:cNvPr id="3" name="Imagem 2" descr="Uma imagem com símbolo, sentado, paragem, branco&#10;&#10;Descrição gerada automaticamente">
            <a:extLst>
              <a:ext uri="{FF2B5EF4-FFF2-40B4-BE49-F238E27FC236}">
                <a16:creationId xmlns:a16="http://schemas.microsoft.com/office/drawing/2014/main" id="{D2277914-1F24-4089-8127-5C3760A8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8" y="2273610"/>
            <a:ext cx="3118758" cy="27680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BC79C5-E9E4-4B88-BCB2-BC48D56FEADA}"/>
              </a:ext>
            </a:extLst>
          </p:cNvPr>
          <p:cNvSpPr txBox="1"/>
          <p:nvPr/>
        </p:nvSpPr>
        <p:spPr>
          <a:xfrm>
            <a:off x="4872594" y="2780495"/>
            <a:ext cx="5719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Objetivo</a:t>
            </a:r>
            <a:r>
              <a:rPr lang="en-US" sz="36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principal: 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Aplicação </a:t>
            </a:r>
            <a:r>
              <a:rPr lang="pt-BR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para sinalizar animais perdidos, abandonados e em situações críticas de saúde. 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0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backoffice</a:t>
            </a:r>
            <a:endParaRPr lang="pt-PT" sz="3200" dirty="0"/>
          </a:p>
        </p:txBody>
      </p:sp>
      <p:pic>
        <p:nvPicPr>
          <p:cNvPr id="3" name="Imagem 2" descr="Uma imagem com animal, mamífero, cão&#10;&#10;Descrição gerada automaticamente">
            <a:extLst>
              <a:ext uri="{FF2B5EF4-FFF2-40B4-BE49-F238E27FC236}">
                <a16:creationId xmlns:a16="http://schemas.microsoft.com/office/drawing/2014/main" id="{72F4B5D5-89E8-41F5-BD72-1A44E61C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5" y="1751560"/>
            <a:ext cx="10440990" cy="43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backoffice</a:t>
            </a:r>
            <a:endParaRPr lang="pt-PT" sz="3200" dirty="0"/>
          </a:p>
        </p:txBody>
      </p:sp>
      <p:pic>
        <p:nvPicPr>
          <p:cNvPr id="7" name="Imagem 6" descr="Uma imagem com interior, captura de ecrã, computador, portátil&#10;&#10;Descrição gerada automaticamente">
            <a:extLst>
              <a:ext uri="{FF2B5EF4-FFF2-40B4-BE49-F238E27FC236}">
                <a16:creationId xmlns:a16="http://schemas.microsoft.com/office/drawing/2014/main" id="{9657588A-B841-4AAE-9EAF-48C0459E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8" y="1518387"/>
            <a:ext cx="9856663" cy="48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8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781523-293B-4BFE-BDAF-D25EEFAE03AF}"/>
              </a:ext>
            </a:extLst>
          </p:cNvPr>
          <p:cNvSpPr txBox="1">
            <a:spLocks/>
          </p:cNvSpPr>
          <p:nvPr/>
        </p:nvSpPr>
        <p:spPr bwMode="blackWhite">
          <a:xfrm>
            <a:off x="4794608" y="1351280"/>
            <a:ext cx="2087880" cy="83226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486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199" y="313873"/>
            <a:ext cx="8991600" cy="93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/>
              <a:t>Fase inicial</a:t>
            </a:r>
            <a:endParaRPr lang="pt-PT" sz="3200" dirty="0"/>
          </a:p>
        </p:txBody>
      </p:sp>
      <p:pic>
        <p:nvPicPr>
          <p:cNvPr id="10" name="Imagem 9" descr="Uma imagem com exterior&#10;&#10;Descrição gerada automaticamente">
            <a:extLst>
              <a:ext uri="{FF2B5EF4-FFF2-40B4-BE49-F238E27FC236}">
                <a16:creationId xmlns:a16="http://schemas.microsoft.com/office/drawing/2014/main" id="{0E7F938E-34C6-4AB1-855C-3579DE61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6" y="2331420"/>
            <a:ext cx="5551715" cy="272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68F0FB9-76B8-42A6-8758-10730331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69" y="3459262"/>
            <a:ext cx="5963135" cy="272247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1647B1-9E2E-4872-8F96-6229CC385A94}"/>
              </a:ext>
            </a:extLst>
          </p:cNvPr>
          <p:cNvSpPr txBox="1"/>
          <p:nvPr/>
        </p:nvSpPr>
        <p:spPr>
          <a:xfrm>
            <a:off x="799098" y="1668760"/>
            <a:ext cx="571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Diagramas:</a:t>
            </a:r>
          </a:p>
        </p:txBody>
      </p:sp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5200242-FEED-44F8-9250-55A8DA38D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149" y="2543694"/>
            <a:ext cx="1599389" cy="2942708"/>
          </a:xfrm>
          <a:prstGeom prst="rect">
            <a:avLst/>
          </a:prstGeom>
        </p:spPr>
      </p:pic>
      <p:pic>
        <p:nvPicPr>
          <p:cNvPr id="16" name="Imagem 1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E2606BB-D2C8-4DC4-8DE8-A7B20400C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919" y="3069916"/>
            <a:ext cx="1600291" cy="2944368"/>
          </a:xfrm>
          <a:prstGeom prst="rect">
            <a:avLst/>
          </a:prstGeom>
        </p:spPr>
      </p:pic>
      <p:pic>
        <p:nvPicPr>
          <p:cNvPr id="18" name="Imagem 17" descr="Uma imagem com captura de ecrã, telefone&#10;&#10;Descrição gerada automaticamente">
            <a:extLst>
              <a:ext uri="{FF2B5EF4-FFF2-40B4-BE49-F238E27FC236}">
                <a16:creationId xmlns:a16="http://schemas.microsoft.com/office/drawing/2014/main" id="{488F1965-2AB3-4F86-8E89-C9C2A3481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1102" y="3671535"/>
            <a:ext cx="1600291" cy="294436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312EA35-62B1-436F-9EE0-8F1DF29BC6DA}"/>
              </a:ext>
            </a:extLst>
          </p:cNvPr>
          <p:cNvSpPr txBox="1"/>
          <p:nvPr/>
        </p:nvSpPr>
        <p:spPr>
          <a:xfrm>
            <a:off x="7999464" y="166875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Mockups:</a:t>
            </a:r>
          </a:p>
        </p:txBody>
      </p:sp>
    </p:spTree>
    <p:extLst>
      <p:ext uri="{BB962C8B-B14F-4D97-AF65-F5344CB8AC3E}">
        <p14:creationId xmlns:p14="http://schemas.microsoft.com/office/powerpoint/2010/main" val="4856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199" y="313873"/>
            <a:ext cx="8991600" cy="93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/>
              <a:t>Fase inicial</a:t>
            </a:r>
            <a:endParaRPr lang="pt-PT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1647B1-9E2E-4872-8F96-6229CC385A94}"/>
              </a:ext>
            </a:extLst>
          </p:cNvPr>
          <p:cNvSpPr txBox="1"/>
          <p:nvPr/>
        </p:nvSpPr>
        <p:spPr>
          <a:xfrm>
            <a:off x="5058633" y="1787119"/>
            <a:ext cx="20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Cronograma: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9A51448-4668-4F5B-8891-4703761A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33" y="2515095"/>
            <a:ext cx="8000585" cy="38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Tecnologias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1045302" y="2372222"/>
            <a:ext cx="10101396" cy="2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Backend: 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SQL para base de dados e asp.net com C# para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api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 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Frontend: 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Xamarin Forms e C# (MVVM)  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BackOffice: 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asp.net (MVC)</a:t>
            </a:r>
          </a:p>
        </p:txBody>
      </p:sp>
    </p:spTree>
    <p:extLst>
      <p:ext uri="{BB962C8B-B14F-4D97-AF65-F5344CB8AC3E}">
        <p14:creationId xmlns:p14="http://schemas.microsoft.com/office/powerpoint/2010/main" val="149624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api</a:t>
            </a:r>
            <a:endParaRPr lang="pt-PT" sz="3200" dirty="0"/>
          </a:p>
        </p:txBody>
      </p:sp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23F9543-CD2A-4030-8772-2E3D0E42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91618"/>
            <a:ext cx="952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Base de dados</a:t>
            </a:r>
          </a:p>
        </p:txBody>
      </p:sp>
      <p:pic>
        <p:nvPicPr>
          <p:cNvPr id="3" name="Imagem 2" descr="Uma imagem com mapa&#10;&#10;Descrição gerada automaticamente">
            <a:extLst>
              <a:ext uri="{FF2B5EF4-FFF2-40B4-BE49-F238E27FC236}">
                <a16:creationId xmlns:a16="http://schemas.microsoft.com/office/drawing/2014/main" id="{00CE5F79-8856-47DF-B976-16FE2DE1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35" y="1765336"/>
            <a:ext cx="6066930" cy="45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Interface – menu principal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67BC6D5-2EFE-47AD-B380-132AEDF1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44" y="1668377"/>
            <a:ext cx="2484311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login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859CE11-E019-4004-BED2-8A6FBAAE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57" y="1750086"/>
            <a:ext cx="5055200" cy="4412862"/>
          </a:xfrm>
          <a:prstGeom prst="rect">
            <a:avLst/>
          </a:prstGeom>
        </p:spPr>
      </p:pic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84153E7-D010-453A-A2E3-C8648C3E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13" y="1746396"/>
            <a:ext cx="2351830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3619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60B90F981A047A6420212EA8D44B2" ma:contentTypeVersion="0" ma:contentTypeDescription="Criar um novo documento." ma:contentTypeScope="" ma:versionID="3acb11cec349cd7817684be82feff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87acbbb01de75ce71f8c2f74e9705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86DF8B-7781-45E7-8113-604138B6F93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B4A108-6B1F-4189-A58D-E90A1E074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E1B3-FB27-4D95-B999-ED710C2F7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1071</TotalTime>
  <Words>186</Words>
  <Application>Microsoft Office PowerPoint</Application>
  <PresentationFormat>Ecrã Panorâmico</PresentationFormat>
  <Paragraphs>46</Paragraphs>
  <Slides>22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Gill Sans MT Condensed</vt:lpstr>
      <vt:lpstr>Pacote</vt:lpstr>
      <vt:lpstr>Laboratórios de informática IV apresentação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Válter Ferreira Picas Carvalho</dc:creator>
  <cp:lastModifiedBy>Filipa Alves dos Santos</cp:lastModifiedBy>
  <cp:revision>50</cp:revision>
  <dcterms:created xsi:type="dcterms:W3CDTF">2020-02-18T11:13:00Z</dcterms:created>
  <dcterms:modified xsi:type="dcterms:W3CDTF">2020-07-07T04:27:59Z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0x010100ECB60B90F981A047A6420212EA8D44B2</vt:lpwstr>
  </property>
</Properties>
</file>