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6" r:id="rId2"/>
    <p:sldId id="263" r:id="rId3"/>
    <p:sldId id="284" r:id="rId4"/>
    <p:sldId id="292" r:id="rId5"/>
    <p:sldId id="279" r:id="rId6"/>
    <p:sldId id="267" r:id="rId7"/>
    <p:sldId id="285" r:id="rId8"/>
    <p:sldId id="280" r:id="rId9"/>
    <p:sldId id="281" r:id="rId10"/>
    <p:sldId id="282" r:id="rId11"/>
    <p:sldId id="269" r:id="rId12"/>
    <p:sldId id="270" r:id="rId13"/>
    <p:sldId id="276" r:id="rId14"/>
    <p:sldId id="277" r:id="rId15"/>
    <p:sldId id="288" r:id="rId16"/>
    <p:sldId id="289" r:id="rId17"/>
    <p:sldId id="287" r:id="rId18"/>
    <p:sldId id="290" r:id="rId19"/>
    <p:sldId id="29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B29"/>
    <a:srgbClr val="DD8047"/>
    <a:srgbClr val="C3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390654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634429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  <p:pic>
        <p:nvPicPr>
          <p:cNvPr id="11" name="Imagem 10" descr="Uma imagem com pessoa, parede, vestuário, sorriso&#10;&#10;Descrição gerada automaticamente">
            <a:extLst>
              <a:ext uri="{FF2B5EF4-FFF2-40B4-BE49-F238E27FC236}">
                <a16:creationId xmlns:a16="http://schemas.microsoft.com/office/drawing/2014/main" id="{0722742C-85B2-489B-8C7F-1E38A4FC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9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Imagem 11" descr="Uma imagem com pessoa, céu, homem, parede&#10;&#10;Descrição gerada automaticamente">
            <a:extLst>
              <a:ext uri="{FF2B5EF4-FFF2-40B4-BE49-F238E27FC236}">
                <a16:creationId xmlns:a16="http://schemas.microsoft.com/office/drawing/2014/main" id="{7253F8C7-CF58-4AD5-9247-ED8D4C742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136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m 12" descr="Uma imagem com pessoa, parede, interior, jovem&#10;&#10;Descrição gerada automaticamente">
            <a:extLst>
              <a:ext uri="{FF2B5EF4-FFF2-40B4-BE49-F238E27FC236}">
                <a16:creationId xmlns:a16="http://schemas.microsoft.com/office/drawing/2014/main" id="{B47E0087-2ABE-474D-9746-C58E06CFE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192" y="5178599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m 13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337C32C1-C107-4A68-8E4A-2BB41932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013" y="5203102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164777-30D9-434F-BEEB-863E55CE73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8" y="5206320"/>
            <a:ext cx="1005284" cy="101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6" y="2546701"/>
            <a:ext cx="11445707" cy="266984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download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Página</a:t>
            </a:r>
            <a:r>
              <a:rPr lang="en-US" sz="4500" b="1" dirty="0">
                <a:latin typeface="Arial Black" panose="020B0A04020102020204" pitchFamily="34" charset="0"/>
              </a:rPr>
              <a:t> Principal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95491-62B8-4B4B-B544-E1066344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43" y="2025193"/>
            <a:ext cx="713291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62E59C-3390-4C77-8AA4-CF2505EF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5" y="2014050"/>
            <a:ext cx="7123090" cy="40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Utilizadores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8075"/>
            <a:ext cx="7119650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5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Perfil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251" y="2038075"/>
            <a:ext cx="7114456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err="1">
                <a:latin typeface="Arial Black" panose="020B0A04020102020204" pitchFamily="34" charset="0"/>
              </a:rPr>
              <a:t>Princípios</a:t>
            </a:r>
            <a:r>
              <a:rPr lang="en-US" sz="4500" b="1" dirty="0">
                <a:latin typeface="Arial Black" panose="020B0A04020102020204" pitchFamily="34" charset="0"/>
              </a:rPr>
              <a:t> de </a:t>
            </a:r>
            <a:r>
              <a:rPr lang="en-US" sz="4500" b="1" dirty="0" err="1">
                <a:latin typeface="Arial Black" panose="020B0A04020102020204" pitchFamily="34" charset="0"/>
              </a:rPr>
              <a:t>usabilidade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0B5C0-32EB-4848-ADE0-BD17DC76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56" y="1981732"/>
            <a:ext cx="7865688" cy="38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err="1">
                <a:latin typeface="Arial Black" panose="020B0A04020102020204" pitchFamily="34" charset="0"/>
              </a:rPr>
              <a:t>Princípios</a:t>
            </a:r>
            <a:r>
              <a:rPr lang="en-US" sz="4500" b="1" dirty="0">
                <a:latin typeface="Arial Black" panose="020B0A04020102020204" pitchFamily="34" charset="0"/>
              </a:rPr>
              <a:t> de </a:t>
            </a:r>
            <a:r>
              <a:rPr lang="en-US" sz="4500" b="1" dirty="0" err="1">
                <a:latin typeface="Arial Black" panose="020B0A04020102020204" pitchFamily="34" charset="0"/>
              </a:rPr>
              <a:t>usabilidade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2CAC8718-82ED-4FB4-822E-727C3BF03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76" y="1984969"/>
            <a:ext cx="7829847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93628"/>
            <a:ext cx="4270177" cy="466725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BB7BCA-753E-4A7F-A8B4-559DEDA0E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4" y="346229"/>
            <a:ext cx="3877780" cy="54809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8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 Black" panose="020B0A040201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2888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Testes de Carga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DD857-15E0-48D6-A83B-A98A0792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64" y="2671763"/>
            <a:ext cx="8389872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2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err="1">
                <a:latin typeface="Arial Black" panose="020B0A04020102020204" pitchFamily="34" charset="0"/>
              </a:rPr>
              <a:t>Aplicação</a:t>
            </a:r>
            <a:r>
              <a:rPr lang="en-US" sz="4500" b="1" dirty="0">
                <a:latin typeface="Arial Black" panose="020B0A04020102020204" pitchFamily="34" charset="0"/>
              </a:rPr>
              <a:t> final - </a:t>
            </a:r>
            <a:r>
              <a:rPr lang="en-US" sz="4500" b="1" dirty="0" err="1">
                <a:latin typeface="Arial Black" panose="020B0A04020102020204" pitchFamily="34" charset="0"/>
              </a:rPr>
              <a:t>Demonstração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2173AA-8EDA-413F-A94B-844530F94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53" y="2012646"/>
            <a:ext cx="8148093" cy="3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REDU – </a:t>
            </a:r>
            <a:r>
              <a:rPr lang="en-US" sz="4500" b="1" dirty="0" err="1">
                <a:latin typeface="Arial Black" panose="020B0A04020102020204" pitchFamily="34" charset="0"/>
              </a:rPr>
              <a:t>Explicação</a:t>
            </a:r>
            <a:r>
              <a:rPr lang="en-US" sz="4500" b="1" dirty="0">
                <a:latin typeface="Arial Black" panose="020B0A04020102020204" pitchFamily="34" charset="0"/>
              </a:rPr>
              <a:t> do </a:t>
            </a:r>
            <a:r>
              <a:rPr lang="en-US" sz="4500" b="1" dirty="0" err="1">
                <a:latin typeface="Arial Black" panose="020B0A04020102020204" pitchFamily="34" charset="0"/>
              </a:rPr>
              <a:t>conceito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CBDDD-A236-4F2C-AE4E-7269C9B10DC7}"/>
              </a:ext>
            </a:extLst>
          </p:cNvPr>
          <p:cNvSpPr txBox="1"/>
          <p:nvPr/>
        </p:nvSpPr>
        <p:spPr>
          <a:xfrm>
            <a:off x="1576674" y="2123578"/>
            <a:ext cx="10058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Plataforma de disponibilização de recursos educativos - cada recurso contém um ou mais ficheiros e metadados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Operações sobre os recursos - classificar, adicionar, publicar, comentar e fazer download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Perfis de utilizadores com informaç</a:t>
            </a:r>
            <a:r>
              <a:rPr lang="en-US" sz="2800" dirty="0" err="1">
                <a:latin typeface="+mj-lt"/>
              </a:rPr>
              <a:t>ão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pessoal</a:t>
            </a:r>
            <a:r>
              <a:rPr lang="en-US" sz="2800" dirty="0">
                <a:latin typeface="+mj-lt"/>
              </a:rPr>
              <a:t> e </a:t>
            </a:r>
            <a:r>
              <a:rPr lang="en-US" sz="2800" dirty="0" err="1">
                <a:latin typeface="+mj-lt"/>
              </a:rPr>
              <a:t>registo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atividade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plataforma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390654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634429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20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  <p:pic>
        <p:nvPicPr>
          <p:cNvPr id="11" name="Imagem 10" descr="Uma imagem com pessoa, parede, vestuário, sorriso&#10;&#10;Descrição gerada automaticamente">
            <a:extLst>
              <a:ext uri="{FF2B5EF4-FFF2-40B4-BE49-F238E27FC236}">
                <a16:creationId xmlns:a16="http://schemas.microsoft.com/office/drawing/2014/main" id="{0722742C-85B2-489B-8C7F-1E38A4FC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9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Imagem 11" descr="Uma imagem com pessoa, céu, homem, parede&#10;&#10;Descrição gerada automaticamente">
            <a:extLst>
              <a:ext uri="{FF2B5EF4-FFF2-40B4-BE49-F238E27FC236}">
                <a16:creationId xmlns:a16="http://schemas.microsoft.com/office/drawing/2014/main" id="{7253F8C7-CF58-4AD5-9247-ED8D4C742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136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m 12" descr="Uma imagem com pessoa, parede, interior, jovem&#10;&#10;Descrição gerada automaticamente">
            <a:extLst>
              <a:ext uri="{FF2B5EF4-FFF2-40B4-BE49-F238E27FC236}">
                <a16:creationId xmlns:a16="http://schemas.microsoft.com/office/drawing/2014/main" id="{B47E0087-2ABE-474D-9746-C58E06CFE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192" y="5178599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m 13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337C32C1-C107-4A68-8E4A-2BB41932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013" y="5203102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164777-30D9-434F-BEEB-863E55CE73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8" y="5206320"/>
            <a:ext cx="1005284" cy="101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DE56662D-E4D6-490A-B31E-9BF912CA3F4A}"/>
              </a:ext>
            </a:extLst>
          </p:cNvPr>
          <p:cNvSpPr txBox="1">
            <a:spLocks/>
          </p:cNvSpPr>
          <p:nvPr/>
        </p:nvSpPr>
        <p:spPr>
          <a:xfrm>
            <a:off x="4681884" y="3727599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err="1">
                <a:latin typeface="Arial Black" panose="020B0A04020102020204" pitchFamily="34" charset="0"/>
              </a:rPr>
              <a:t>Requisitos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CBDDD-A236-4F2C-AE4E-7269C9B10DC7}"/>
              </a:ext>
            </a:extLst>
          </p:cNvPr>
          <p:cNvSpPr txBox="1"/>
          <p:nvPr/>
        </p:nvSpPr>
        <p:spPr>
          <a:xfrm>
            <a:off x="2107559" y="2123578"/>
            <a:ext cx="803784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Utilizadores:</a:t>
            </a:r>
            <a:r>
              <a:rPr lang="pt-BR" sz="2800" dirty="0">
                <a:latin typeface="+mj-lt"/>
              </a:rPr>
              <a:t> Login, registar, CRUD recurso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Recurso: </a:t>
            </a:r>
            <a:r>
              <a:rPr lang="pt-BR" sz="2800" dirty="0">
                <a:latin typeface="+mj-lt"/>
              </a:rPr>
              <a:t>Pré visualizar, download, ver informação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Publicações: </a:t>
            </a:r>
            <a:r>
              <a:rPr lang="pt-BR" sz="2800" dirty="0">
                <a:latin typeface="+mj-lt"/>
              </a:rPr>
              <a:t>Criar sobre um recurso, CRUD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Comentários: </a:t>
            </a:r>
            <a:r>
              <a:rPr lang="pt-BR" sz="2800" dirty="0">
                <a:latin typeface="+mj-lt"/>
              </a:rPr>
              <a:t>Criar sobre publicação, CRUD</a:t>
            </a:r>
          </a:p>
        </p:txBody>
      </p:sp>
    </p:spTree>
    <p:extLst>
      <p:ext uri="{BB962C8B-B14F-4D97-AF65-F5344CB8AC3E}">
        <p14:creationId xmlns:p14="http://schemas.microsoft.com/office/powerpoint/2010/main" val="8383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err="1">
                <a:latin typeface="Arial Black" panose="020B0A04020102020204" pitchFamily="34" charset="0"/>
              </a:rPr>
              <a:t>Caracterização</a:t>
            </a:r>
            <a:r>
              <a:rPr lang="en-US" sz="4500" b="1" dirty="0">
                <a:latin typeface="Arial Black" panose="020B0A04020102020204" pitchFamily="34" charset="0"/>
              </a:rPr>
              <a:t> do </a:t>
            </a:r>
            <a:r>
              <a:rPr lang="en-US" sz="4500" b="1" dirty="0" err="1">
                <a:latin typeface="Arial Black" panose="020B0A04020102020204" pitchFamily="34" charset="0"/>
              </a:rPr>
              <a:t>utilizador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CBDDD-A236-4F2C-AE4E-7269C9B10DC7}"/>
              </a:ext>
            </a:extLst>
          </p:cNvPr>
          <p:cNvSpPr txBox="1"/>
          <p:nvPr/>
        </p:nvSpPr>
        <p:spPr>
          <a:xfrm>
            <a:off x="2389094" y="2042896"/>
            <a:ext cx="741381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 Alguma experiência com tecnologia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Entre os 18 e os 70 anos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Alguma formação académica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</a:rPr>
              <a:t>Estudantes, professores ou outro cargo na área da investigação e/ou do ensino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1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C8DF4B-4558-4B2B-86DA-91D5F826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83" y="640081"/>
            <a:ext cx="5493648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70B54E4-7734-4753-90A9-982EA8AC0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4777" y="3240355"/>
            <a:ext cx="4449455" cy="1069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Arquitetura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F74CF2F-58B1-482C-9EC3-201E4FCCF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/>
          <a:stretch/>
        </p:blipFill>
        <p:spPr bwMode="auto">
          <a:xfrm>
            <a:off x="7558143" y="4252405"/>
            <a:ext cx="4604063" cy="3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40" y="639097"/>
            <a:ext cx="407923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Domínio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5E9CA3-EDE5-4AE4-A15C-A6121A8A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6" y="234723"/>
            <a:ext cx="7537444" cy="5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FB5B6B-DD83-4AC5-93A3-05B95835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7" y="302717"/>
            <a:ext cx="7042969" cy="564966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7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Use Cases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42402"/>
            <a:ext cx="427017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726" y="2430864"/>
            <a:ext cx="10850547" cy="31620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publicação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8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078" y="2273579"/>
            <a:ext cx="11177843" cy="387004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Carregar recurso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11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296</Words>
  <Application>Microsoft Office PowerPoint</Application>
  <PresentationFormat>Ecrã Panorâmico</PresentationFormat>
  <Paragraphs>77</Paragraphs>
  <Slides>20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Wingdings</vt:lpstr>
      <vt:lpstr>Retrospetiva</vt:lpstr>
      <vt:lpstr>REDU</vt:lpstr>
      <vt:lpstr>REDU – Explicação do conceito</vt:lpstr>
      <vt:lpstr>Requisitos</vt:lpstr>
      <vt:lpstr>Caracterização do utilizador</vt:lpstr>
      <vt:lpstr>Arquitetura</vt:lpstr>
      <vt:lpstr>Modelo de Domínio</vt:lpstr>
      <vt:lpstr>    </vt:lpstr>
      <vt:lpstr>Modelos de tarefas</vt:lpstr>
      <vt:lpstr>Modelos de tarefas</vt:lpstr>
      <vt:lpstr>Modelos de tarefas</vt:lpstr>
      <vt:lpstr>Mockups – Página Principal</vt:lpstr>
      <vt:lpstr>Mockups – Recursos</vt:lpstr>
      <vt:lpstr>Mockups – Utilizadores</vt:lpstr>
      <vt:lpstr>Mockups – Perfil</vt:lpstr>
      <vt:lpstr>Princípios de usabilidade</vt:lpstr>
      <vt:lpstr>Princípios de usabilidade</vt:lpstr>
      <vt:lpstr>    </vt:lpstr>
      <vt:lpstr>Testes de Carga</vt:lpstr>
      <vt:lpstr>Aplicação final - Demonstração</vt:lpstr>
      <vt:lpstr>REDU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18</cp:revision>
  <dcterms:created xsi:type="dcterms:W3CDTF">2021-03-01T22:46:39Z</dcterms:created>
  <dcterms:modified xsi:type="dcterms:W3CDTF">2021-06-16T05:11:37Z</dcterms:modified>
</cp:coreProperties>
</file>