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3" r:id="rId3"/>
    <p:sldId id="277" r:id="rId4"/>
    <p:sldId id="278" r:id="rId5"/>
    <p:sldId id="279" r:id="rId6"/>
    <p:sldId id="280" r:id="rId7"/>
    <p:sldId id="28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28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Pattern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Designs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Inversion of Control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55E63D-C5DC-4E45-9550-FC14CC3971AE}"/>
              </a:ext>
            </a:extLst>
          </p:cNvPr>
          <p:cNvSpPr txBox="1"/>
          <p:nvPr/>
        </p:nvSpPr>
        <p:spPr>
          <a:xfrm>
            <a:off x="2172627" y="2242933"/>
            <a:ext cx="7846745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Desacoplar tarefas das suas implementações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Focalizar o domínio de um módulo para uma tarefa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Remover pressupostos relativos a outros sistemas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Prevenir efeitos secundários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Inversion of Control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B6EF3-7B9C-4D20-8867-64B4075F06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" b="6332"/>
          <a:stretch/>
        </p:blipFill>
        <p:spPr bwMode="auto">
          <a:xfrm>
            <a:off x="1416688" y="2373463"/>
            <a:ext cx="9358624" cy="3218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470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Dependency Injection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55E63D-C5DC-4E45-9550-FC14CC3971AE}"/>
              </a:ext>
            </a:extLst>
          </p:cNvPr>
          <p:cNvSpPr txBox="1"/>
          <p:nvPr/>
        </p:nvSpPr>
        <p:spPr>
          <a:xfrm>
            <a:off x="808382" y="2383943"/>
            <a:ext cx="1057523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Remover a dependência de instanciação entre um serviço e o cliente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Abstrair através de uma interface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Dependency Injection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431F2F-A178-403C-8DC5-A441688A1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20" y="2367477"/>
            <a:ext cx="8777359" cy="3009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6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Facade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1654906" y="2123578"/>
            <a:ext cx="88821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 Abstrair ao cliente os vários componentes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Interface minimalista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Expor apenas os métodos necessários para as manipular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Facilitar a utilização dos vários subsistemas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Facade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4" descr="Nenhuma descrição disponível.">
            <a:extLst>
              <a:ext uri="{FF2B5EF4-FFF2-40B4-BE49-F238E27FC236}">
                <a16:creationId xmlns:a16="http://schemas.microsoft.com/office/drawing/2014/main" id="{CA802BB5-8938-4893-B096-14BBB7F37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09" y="2279374"/>
            <a:ext cx="7898741" cy="326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0704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Pattern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Designs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172</Words>
  <Application>Microsoft Office PowerPoint</Application>
  <PresentationFormat>Ecrã Panorâmico</PresentationFormat>
  <Paragraphs>36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Retrospetiva</vt:lpstr>
      <vt:lpstr>Pattern Designs</vt:lpstr>
      <vt:lpstr>Inversion of Control</vt:lpstr>
      <vt:lpstr>Inversion of Control</vt:lpstr>
      <vt:lpstr>Dependency Injection</vt:lpstr>
      <vt:lpstr>Dependency Injection</vt:lpstr>
      <vt:lpstr>Facade</vt:lpstr>
      <vt:lpstr>Facade</vt:lpstr>
      <vt:lpstr>Pattern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4</cp:revision>
  <dcterms:created xsi:type="dcterms:W3CDTF">2021-03-01T22:46:39Z</dcterms:created>
  <dcterms:modified xsi:type="dcterms:W3CDTF">2021-03-15T22:36:13Z</dcterms:modified>
</cp:coreProperties>
</file>